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6" r:id="rId1"/>
  </p:sldMasterIdLst>
  <p:notesMasterIdLst>
    <p:notesMasterId r:id="rId21"/>
  </p:notesMasterIdLst>
  <p:sldIdLst>
    <p:sldId id="259" r:id="rId2"/>
    <p:sldId id="258" r:id="rId3"/>
    <p:sldId id="260" r:id="rId4"/>
    <p:sldId id="263" r:id="rId5"/>
    <p:sldId id="317" r:id="rId6"/>
    <p:sldId id="316" r:id="rId7"/>
    <p:sldId id="311" r:id="rId8"/>
    <p:sldId id="312" r:id="rId9"/>
    <p:sldId id="286" r:id="rId10"/>
    <p:sldId id="313" r:id="rId11"/>
    <p:sldId id="262" r:id="rId12"/>
    <p:sldId id="265" r:id="rId13"/>
    <p:sldId id="314" r:id="rId14"/>
    <p:sldId id="315" r:id="rId15"/>
    <p:sldId id="261" r:id="rId16"/>
    <p:sldId id="267" r:id="rId17"/>
    <p:sldId id="318" r:id="rId18"/>
    <p:sldId id="266" r:id="rId19"/>
    <p:sldId id="274" r:id="rId20"/>
  </p:sldIdLst>
  <p:sldSz cx="9144000" cy="5143500" type="screen16x9"/>
  <p:notesSz cx="6858000" cy="9144000"/>
  <p:embeddedFontLst>
    <p:embeddedFont>
      <p:font typeface="#9Slide07 IcielKoni" panose="020B0604020202020204" charset="0"/>
      <p:bold r:id="rId22"/>
    </p:embeddedFont>
    <p:embeddedFont>
      <p:font typeface="Exo 2" panose="020B0604020202020204" charset="0"/>
      <p:regular r:id="rId23"/>
      <p:bold r:id="rId24"/>
      <p:italic r:id="rId25"/>
      <p:boldItalic r:id="rId26"/>
    </p:embeddedFont>
    <p:embeddedFont>
      <p:font typeface="Fredoka One" panose="020B0604020202020204" charset="0"/>
      <p:regular r:id="rId27"/>
    </p:embeddedFont>
    <p:embeddedFont>
      <p:font typeface="Roboto Condensed Light" panose="02000000000000000000" pitchFamily="2" charset="0"/>
      <p:regular r:id="rId28"/>
      <p: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57733"/>
    <a:srgbClr val="FFDA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C3E8B85-6945-487F-ADB8-77BE9453F4B1}">
  <a:tblStyle styleId="{7C3E8B85-6945-487F-ADB8-77BE9453F4B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780"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3" name="Google Shape;2823;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8"/>
        <p:cNvGrpSpPr/>
        <p:nvPr/>
      </p:nvGrpSpPr>
      <p:grpSpPr>
        <a:xfrm>
          <a:off x="0" y="0"/>
          <a:ext cx="0" cy="0"/>
          <a:chOff x="0" y="0"/>
          <a:chExt cx="0" cy="0"/>
        </a:xfrm>
      </p:grpSpPr>
      <p:sp>
        <p:nvSpPr>
          <p:cNvPr id="3399" name="Google Shape;3399;gf7a39de043_2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0" name="Google Shape;3400;gf7a39de043_2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8"/>
        <p:cNvGrpSpPr/>
        <p:nvPr/>
      </p:nvGrpSpPr>
      <p:grpSpPr>
        <a:xfrm>
          <a:off x="0" y="0"/>
          <a:ext cx="0" cy="0"/>
          <a:chOff x="0" y="0"/>
          <a:chExt cx="0" cy="0"/>
        </a:xfrm>
      </p:grpSpPr>
      <p:sp>
        <p:nvSpPr>
          <p:cNvPr id="3399" name="Google Shape;3399;gf7a39de043_2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0" name="Google Shape;3400;gf7a39de043_2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3998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8"/>
        <p:cNvGrpSpPr/>
        <p:nvPr/>
      </p:nvGrpSpPr>
      <p:grpSpPr>
        <a:xfrm>
          <a:off x="0" y="0"/>
          <a:ext cx="0" cy="0"/>
          <a:chOff x="0" y="0"/>
          <a:chExt cx="0" cy="0"/>
        </a:xfrm>
      </p:grpSpPr>
      <p:sp>
        <p:nvSpPr>
          <p:cNvPr id="3399" name="Google Shape;3399;gf7a39de043_2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0" name="Google Shape;3400;gf7a39de043_2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6035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2"/>
        <p:cNvGrpSpPr/>
        <p:nvPr/>
      </p:nvGrpSpPr>
      <p:grpSpPr>
        <a:xfrm>
          <a:off x="0" y="0"/>
          <a:ext cx="0" cy="0"/>
          <a:chOff x="0" y="0"/>
          <a:chExt cx="0" cy="0"/>
        </a:xfrm>
      </p:grpSpPr>
      <p:sp>
        <p:nvSpPr>
          <p:cNvPr id="3053" name="Google Shape;3053;gf1f4fd536a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4" name="Google Shape;3054;gf1f4fd536a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0"/>
        <p:cNvGrpSpPr/>
        <p:nvPr/>
      </p:nvGrpSpPr>
      <p:grpSpPr>
        <a:xfrm>
          <a:off x="0" y="0"/>
          <a:ext cx="0" cy="0"/>
          <a:chOff x="0" y="0"/>
          <a:chExt cx="0" cy="0"/>
        </a:xfrm>
      </p:grpSpPr>
      <p:sp>
        <p:nvSpPr>
          <p:cNvPr id="3441" name="Google Shape;3441;gf7a39de043_2_1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2" name="Google Shape;3442;gf7a39de043_2_1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3"/>
        <p:cNvGrpSpPr/>
        <p:nvPr/>
      </p:nvGrpSpPr>
      <p:grpSpPr>
        <a:xfrm>
          <a:off x="0" y="0"/>
          <a:ext cx="0" cy="0"/>
          <a:chOff x="0" y="0"/>
          <a:chExt cx="0" cy="0"/>
        </a:xfrm>
      </p:grpSpPr>
      <p:sp>
        <p:nvSpPr>
          <p:cNvPr id="3424" name="Google Shape;3424;gf7a39de043_2_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5" name="Google Shape;3425;gf7a39de043_2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9"/>
        <p:cNvGrpSpPr/>
        <p:nvPr/>
      </p:nvGrpSpPr>
      <p:grpSpPr>
        <a:xfrm>
          <a:off x="0" y="0"/>
          <a:ext cx="0" cy="0"/>
          <a:chOff x="0" y="0"/>
          <a:chExt cx="0" cy="0"/>
        </a:xfrm>
      </p:grpSpPr>
      <p:sp>
        <p:nvSpPr>
          <p:cNvPr id="3700" name="Google Shape;3700;gf7a39de043_2_5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1" name="Google Shape;3701;gf7a39de043_2_5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9"/>
        <p:cNvGrpSpPr/>
        <p:nvPr/>
      </p:nvGrpSpPr>
      <p:grpSpPr>
        <a:xfrm>
          <a:off x="0" y="0"/>
          <a:ext cx="0" cy="0"/>
          <a:chOff x="0" y="0"/>
          <a:chExt cx="0" cy="0"/>
        </a:xfrm>
      </p:grpSpPr>
      <p:sp>
        <p:nvSpPr>
          <p:cNvPr id="2800" name="Google Shape;2800;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1" name="Google Shape;2801;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5"/>
        <p:cNvGrpSpPr/>
        <p:nvPr/>
      </p:nvGrpSpPr>
      <p:grpSpPr>
        <a:xfrm>
          <a:off x="0" y="0"/>
          <a:ext cx="0" cy="0"/>
          <a:chOff x="0" y="0"/>
          <a:chExt cx="0" cy="0"/>
        </a:xfrm>
      </p:grpSpPr>
      <p:sp>
        <p:nvSpPr>
          <p:cNvPr id="2886" name="Google Shape;2886;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7" name="Google Shape;2887;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6"/>
        <p:cNvGrpSpPr/>
        <p:nvPr/>
      </p:nvGrpSpPr>
      <p:grpSpPr>
        <a:xfrm>
          <a:off x="0" y="0"/>
          <a:ext cx="0" cy="0"/>
          <a:chOff x="0" y="0"/>
          <a:chExt cx="0" cy="0"/>
        </a:xfrm>
      </p:grpSpPr>
      <p:sp>
        <p:nvSpPr>
          <p:cNvPr id="3357" name="Google Shape;3357;gf7a39de043_2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8" name="Google Shape;3358;gf7a39de043_2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9528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6"/>
        <p:cNvGrpSpPr/>
        <p:nvPr/>
      </p:nvGrpSpPr>
      <p:grpSpPr>
        <a:xfrm>
          <a:off x="0" y="0"/>
          <a:ext cx="0" cy="0"/>
          <a:chOff x="0" y="0"/>
          <a:chExt cx="0" cy="0"/>
        </a:xfrm>
      </p:grpSpPr>
      <p:sp>
        <p:nvSpPr>
          <p:cNvPr id="3357" name="Google Shape;3357;gf7a39de043_2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8" name="Google Shape;3358;gf7a39de043_2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8755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0"/>
        <p:cNvGrpSpPr/>
        <p:nvPr/>
      </p:nvGrpSpPr>
      <p:grpSpPr>
        <a:xfrm>
          <a:off x="0" y="0"/>
          <a:ext cx="0" cy="0"/>
          <a:chOff x="0" y="0"/>
          <a:chExt cx="0" cy="0"/>
        </a:xfrm>
      </p:grpSpPr>
      <p:sp>
        <p:nvSpPr>
          <p:cNvPr id="4801" name="Google Shape;4801;gf7a39de043_2_5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2" name="Google Shape;4802;gf7a39de043_2_5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3"/>
        <p:cNvGrpSpPr/>
        <p:nvPr/>
      </p:nvGrpSpPr>
      <p:grpSpPr>
        <a:xfrm>
          <a:off x="0" y="0"/>
          <a:ext cx="0" cy="0"/>
          <a:chOff x="0" y="0"/>
          <a:chExt cx="0" cy="0"/>
        </a:xfrm>
      </p:grpSpPr>
      <p:sp>
        <p:nvSpPr>
          <p:cNvPr id="2734" name="Google Shape;2734;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5" name="Google Shape;2735;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3498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8"/>
        <p:cNvGrpSpPr/>
        <p:nvPr/>
      </p:nvGrpSpPr>
      <p:grpSpPr>
        <a:xfrm>
          <a:off x="0" y="0"/>
          <a:ext cx="0" cy="0"/>
          <a:chOff x="0" y="0"/>
          <a:chExt cx="0" cy="0"/>
        </a:xfrm>
      </p:grpSpPr>
      <p:sp>
        <p:nvSpPr>
          <p:cNvPr id="3189" name="Google Shape;3189;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0" name="Google Shape;3190;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4"/>
        <p:cNvGrpSpPr/>
        <p:nvPr/>
      </p:nvGrpSpPr>
      <p:grpSpPr>
        <a:xfrm>
          <a:off x="0" y="0"/>
          <a:ext cx="0" cy="0"/>
          <a:chOff x="0" y="0"/>
          <a:chExt cx="0" cy="0"/>
        </a:xfrm>
      </p:grpSpPr>
      <p:grpSp>
        <p:nvGrpSpPr>
          <p:cNvPr id="95" name="Google Shape;95;p3"/>
          <p:cNvGrpSpPr/>
          <p:nvPr/>
        </p:nvGrpSpPr>
        <p:grpSpPr>
          <a:xfrm>
            <a:off x="4870108" y="630544"/>
            <a:ext cx="4112429" cy="3882309"/>
            <a:chOff x="4544101" y="322704"/>
            <a:chExt cx="4764719" cy="4498098"/>
          </a:xfrm>
        </p:grpSpPr>
        <p:sp>
          <p:nvSpPr>
            <p:cNvPr id="96" name="Google Shape;96;p3"/>
            <p:cNvSpPr/>
            <p:nvPr/>
          </p:nvSpPr>
          <p:spPr>
            <a:xfrm rot="-5400000">
              <a:off x="4868120" y="592796"/>
              <a:ext cx="3880390" cy="3390833"/>
            </a:xfrm>
            <a:custGeom>
              <a:avLst/>
              <a:gdLst/>
              <a:ahLst/>
              <a:cxnLst/>
              <a:rect l="l" t="t" r="r" b="b"/>
              <a:pathLst>
                <a:path w="46369" h="40519" extrusionOk="0">
                  <a:moveTo>
                    <a:pt x="35639" y="0"/>
                  </a:moveTo>
                  <a:lnTo>
                    <a:pt x="35135" y="20"/>
                  </a:lnTo>
                  <a:lnTo>
                    <a:pt x="34631" y="61"/>
                  </a:lnTo>
                  <a:lnTo>
                    <a:pt x="34126" y="121"/>
                  </a:lnTo>
                  <a:lnTo>
                    <a:pt x="33602" y="202"/>
                  </a:lnTo>
                  <a:lnTo>
                    <a:pt x="33098" y="303"/>
                  </a:lnTo>
                  <a:lnTo>
                    <a:pt x="32614" y="424"/>
                  </a:lnTo>
                  <a:lnTo>
                    <a:pt x="32110" y="565"/>
                  </a:lnTo>
                  <a:lnTo>
                    <a:pt x="31625" y="706"/>
                  </a:lnTo>
                  <a:lnTo>
                    <a:pt x="31141" y="887"/>
                  </a:lnTo>
                  <a:lnTo>
                    <a:pt x="30657" y="1089"/>
                  </a:lnTo>
                  <a:lnTo>
                    <a:pt x="30193" y="1291"/>
                  </a:lnTo>
                  <a:lnTo>
                    <a:pt x="29730" y="1513"/>
                  </a:lnTo>
                  <a:lnTo>
                    <a:pt x="29286" y="1755"/>
                  </a:lnTo>
                  <a:lnTo>
                    <a:pt x="28842" y="1997"/>
                  </a:lnTo>
                  <a:lnTo>
                    <a:pt x="27995" y="2602"/>
                  </a:lnTo>
                  <a:lnTo>
                    <a:pt x="27209" y="3126"/>
                  </a:lnTo>
                  <a:lnTo>
                    <a:pt x="26422" y="3590"/>
                  </a:lnTo>
                  <a:lnTo>
                    <a:pt x="25676" y="3993"/>
                  </a:lnTo>
                  <a:lnTo>
                    <a:pt x="24929" y="4336"/>
                  </a:lnTo>
                  <a:lnTo>
                    <a:pt x="24546" y="4498"/>
                  </a:lnTo>
                  <a:lnTo>
                    <a:pt x="24183" y="4639"/>
                  </a:lnTo>
                  <a:lnTo>
                    <a:pt x="23820" y="4760"/>
                  </a:lnTo>
                  <a:lnTo>
                    <a:pt x="23437" y="4861"/>
                  </a:lnTo>
                  <a:lnTo>
                    <a:pt x="22711" y="5062"/>
                  </a:lnTo>
                  <a:lnTo>
                    <a:pt x="21945" y="5204"/>
                  </a:lnTo>
                  <a:lnTo>
                    <a:pt x="21158" y="5304"/>
                  </a:lnTo>
                  <a:lnTo>
                    <a:pt x="20371" y="5365"/>
                  </a:lnTo>
                  <a:lnTo>
                    <a:pt x="19524" y="5405"/>
                  </a:lnTo>
                  <a:lnTo>
                    <a:pt x="17729" y="5405"/>
                  </a:lnTo>
                  <a:lnTo>
                    <a:pt x="16761" y="5365"/>
                  </a:lnTo>
                  <a:lnTo>
                    <a:pt x="15733" y="5304"/>
                  </a:lnTo>
                  <a:lnTo>
                    <a:pt x="15208" y="5284"/>
                  </a:lnTo>
                  <a:lnTo>
                    <a:pt x="14664" y="5284"/>
                  </a:lnTo>
                  <a:lnTo>
                    <a:pt x="14099" y="5345"/>
                  </a:lnTo>
                  <a:lnTo>
                    <a:pt x="13534" y="5405"/>
                  </a:lnTo>
                  <a:lnTo>
                    <a:pt x="12969" y="5506"/>
                  </a:lnTo>
                  <a:lnTo>
                    <a:pt x="12385" y="5627"/>
                  </a:lnTo>
                  <a:lnTo>
                    <a:pt x="11800" y="5788"/>
                  </a:lnTo>
                  <a:lnTo>
                    <a:pt x="11215" y="5970"/>
                  </a:lnTo>
                  <a:lnTo>
                    <a:pt x="10630" y="6172"/>
                  </a:lnTo>
                  <a:lnTo>
                    <a:pt x="10045" y="6414"/>
                  </a:lnTo>
                  <a:lnTo>
                    <a:pt x="9480" y="6676"/>
                  </a:lnTo>
                  <a:lnTo>
                    <a:pt x="8895" y="6958"/>
                  </a:lnTo>
                  <a:lnTo>
                    <a:pt x="8310" y="7281"/>
                  </a:lnTo>
                  <a:lnTo>
                    <a:pt x="7746" y="7624"/>
                  </a:lnTo>
                  <a:lnTo>
                    <a:pt x="7201" y="7987"/>
                  </a:lnTo>
                  <a:lnTo>
                    <a:pt x="6657" y="8370"/>
                  </a:lnTo>
                  <a:lnTo>
                    <a:pt x="6112" y="8794"/>
                  </a:lnTo>
                  <a:lnTo>
                    <a:pt x="5588" y="9237"/>
                  </a:lnTo>
                  <a:lnTo>
                    <a:pt x="5063" y="9681"/>
                  </a:lnTo>
                  <a:lnTo>
                    <a:pt x="4579" y="10185"/>
                  </a:lnTo>
                  <a:lnTo>
                    <a:pt x="4095" y="10689"/>
                  </a:lnTo>
                  <a:lnTo>
                    <a:pt x="3631" y="11214"/>
                  </a:lnTo>
                  <a:lnTo>
                    <a:pt x="3188" y="11779"/>
                  </a:lnTo>
                  <a:lnTo>
                    <a:pt x="2764" y="12343"/>
                  </a:lnTo>
                  <a:lnTo>
                    <a:pt x="2381" y="12948"/>
                  </a:lnTo>
                  <a:lnTo>
                    <a:pt x="1998" y="13574"/>
                  </a:lnTo>
                  <a:lnTo>
                    <a:pt x="1655" y="14199"/>
                  </a:lnTo>
                  <a:lnTo>
                    <a:pt x="1332" y="14864"/>
                  </a:lnTo>
                  <a:lnTo>
                    <a:pt x="1030" y="15550"/>
                  </a:lnTo>
                  <a:lnTo>
                    <a:pt x="767" y="16256"/>
                  </a:lnTo>
                  <a:lnTo>
                    <a:pt x="546" y="16962"/>
                  </a:lnTo>
                  <a:lnTo>
                    <a:pt x="344" y="17708"/>
                  </a:lnTo>
                  <a:lnTo>
                    <a:pt x="182" y="18454"/>
                  </a:lnTo>
                  <a:lnTo>
                    <a:pt x="82" y="19201"/>
                  </a:lnTo>
                  <a:lnTo>
                    <a:pt x="21" y="19947"/>
                  </a:lnTo>
                  <a:lnTo>
                    <a:pt x="1" y="20673"/>
                  </a:lnTo>
                  <a:lnTo>
                    <a:pt x="41" y="21379"/>
                  </a:lnTo>
                  <a:lnTo>
                    <a:pt x="102" y="22085"/>
                  </a:lnTo>
                  <a:lnTo>
                    <a:pt x="223" y="22791"/>
                  </a:lnTo>
                  <a:lnTo>
                    <a:pt x="384" y="23476"/>
                  </a:lnTo>
                  <a:lnTo>
                    <a:pt x="566" y="24142"/>
                  </a:lnTo>
                  <a:lnTo>
                    <a:pt x="808" y="24807"/>
                  </a:lnTo>
                  <a:lnTo>
                    <a:pt x="1070" y="25433"/>
                  </a:lnTo>
                  <a:lnTo>
                    <a:pt x="1352" y="26058"/>
                  </a:lnTo>
                  <a:lnTo>
                    <a:pt x="1695" y="26683"/>
                  </a:lnTo>
                  <a:lnTo>
                    <a:pt x="2038" y="27268"/>
                  </a:lnTo>
                  <a:lnTo>
                    <a:pt x="2441" y="27833"/>
                  </a:lnTo>
                  <a:lnTo>
                    <a:pt x="2845" y="28397"/>
                  </a:lnTo>
                  <a:lnTo>
                    <a:pt x="3288" y="28922"/>
                  </a:lnTo>
                  <a:lnTo>
                    <a:pt x="3752" y="29426"/>
                  </a:lnTo>
                  <a:lnTo>
                    <a:pt x="4236" y="29910"/>
                  </a:lnTo>
                  <a:lnTo>
                    <a:pt x="4741" y="30374"/>
                  </a:lnTo>
                  <a:lnTo>
                    <a:pt x="5265" y="30818"/>
                  </a:lnTo>
                  <a:lnTo>
                    <a:pt x="5810" y="31221"/>
                  </a:lnTo>
                  <a:lnTo>
                    <a:pt x="6354" y="31604"/>
                  </a:lnTo>
                  <a:lnTo>
                    <a:pt x="6939" y="31967"/>
                  </a:lnTo>
                  <a:lnTo>
                    <a:pt x="7524" y="32290"/>
                  </a:lnTo>
                  <a:lnTo>
                    <a:pt x="8109" y="32572"/>
                  </a:lnTo>
                  <a:lnTo>
                    <a:pt x="8714" y="32835"/>
                  </a:lnTo>
                  <a:lnTo>
                    <a:pt x="9319" y="33077"/>
                  </a:lnTo>
                  <a:lnTo>
                    <a:pt x="9944" y="33278"/>
                  </a:lnTo>
                  <a:lnTo>
                    <a:pt x="10569" y="33440"/>
                  </a:lnTo>
                  <a:lnTo>
                    <a:pt x="11195" y="33561"/>
                  </a:lnTo>
                  <a:lnTo>
                    <a:pt x="11820" y="33662"/>
                  </a:lnTo>
                  <a:lnTo>
                    <a:pt x="13292" y="33803"/>
                  </a:lnTo>
                  <a:lnTo>
                    <a:pt x="14704" y="33944"/>
                  </a:lnTo>
                  <a:lnTo>
                    <a:pt x="15390" y="34025"/>
                  </a:lnTo>
                  <a:lnTo>
                    <a:pt x="16055" y="34105"/>
                  </a:lnTo>
                  <a:lnTo>
                    <a:pt x="16701" y="34206"/>
                  </a:lnTo>
                  <a:lnTo>
                    <a:pt x="17326" y="34347"/>
                  </a:lnTo>
                  <a:lnTo>
                    <a:pt x="17931" y="34509"/>
                  </a:lnTo>
                  <a:lnTo>
                    <a:pt x="18496" y="34710"/>
                  </a:lnTo>
                  <a:lnTo>
                    <a:pt x="18778" y="34811"/>
                  </a:lnTo>
                  <a:lnTo>
                    <a:pt x="19040" y="34932"/>
                  </a:lnTo>
                  <a:lnTo>
                    <a:pt x="19302" y="35073"/>
                  </a:lnTo>
                  <a:lnTo>
                    <a:pt x="19565" y="35235"/>
                  </a:lnTo>
                  <a:lnTo>
                    <a:pt x="19807" y="35396"/>
                  </a:lnTo>
                  <a:lnTo>
                    <a:pt x="20028" y="35557"/>
                  </a:lnTo>
                  <a:lnTo>
                    <a:pt x="20271" y="35759"/>
                  </a:lnTo>
                  <a:lnTo>
                    <a:pt x="20472" y="35961"/>
                  </a:lnTo>
                  <a:lnTo>
                    <a:pt x="20674" y="36183"/>
                  </a:lnTo>
                  <a:lnTo>
                    <a:pt x="20876" y="36425"/>
                  </a:lnTo>
                  <a:lnTo>
                    <a:pt x="21077" y="36687"/>
                  </a:lnTo>
                  <a:lnTo>
                    <a:pt x="21239" y="36969"/>
                  </a:lnTo>
                  <a:lnTo>
                    <a:pt x="21541" y="37453"/>
                  </a:lnTo>
                  <a:lnTo>
                    <a:pt x="21864" y="37917"/>
                  </a:lnTo>
                  <a:lnTo>
                    <a:pt x="22207" y="38341"/>
                  </a:lnTo>
                  <a:lnTo>
                    <a:pt x="22570" y="38764"/>
                  </a:lnTo>
                  <a:lnTo>
                    <a:pt x="22953" y="39127"/>
                  </a:lnTo>
                  <a:lnTo>
                    <a:pt x="23356" y="39470"/>
                  </a:lnTo>
                  <a:lnTo>
                    <a:pt x="23558" y="39611"/>
                  </a:lnTo>
                  <a:lnTo>
                    <a:pt x="23780" y="39752"/>
                  </a:lnTo>
                  <a:lnTo>
                    <a:pt x="24002" y="39894"/>
                  </a:lnTo>
                  <a:lnTo>
                    <a:pt x="24224" y="40015"/>
                  </a:lnTo>
                  <a:lnTo>
                    <a:pt x="24466" y="40115"/>
                  </a:lnTo>
                  <a:lnTo>
                    <a:pt x="24728" y="40216"/>
                  </a:lnTo>
                  <a:lnTo>
                    <a:pt x="24970" y="40297"/>
                  </a:lnTo>
                  <a:lnTo>
                    <a:pt x="25232" y="40378"/>
                  </a:lnTo>
                  <a:lnTo>
                    <a:pt x="25514" y="40438"/>
                  </a:lnTo>
                  <a:lnTo>
                    <a:pt x="25797" y="40479"/>
                  </a:lnTo>
                  <a:lnTo>
                    <a:pt x="26079" y="40519"/>
                  </a:lnTo>
                  <a:lnTo>
                    <a:pt x="27007" y="40519"/>
                  </a:lnTo>
                  <a:lnTo>
                    <a:pt x="27330" y="40479"/>
                  </a:lnTo>
                  <a:lnTo>
                    <a:pt x="27672" y="40438"/>
                  </a:lnTo>
                  <a:lnTo>
                    <a:pt x="28015" y="40378"/>
                  </a:lnTo>
                  <a:lnTo>
                    <a:pt x="28378" y="40297"/>
                  </a:lnTo>
                  <a:lnTo>
                    <a:pt x="28741" y="40196"/>
                  </a:lnTo>
                  <a:lnTo>
                    <a:pt x="29125" y="40075"/>
                  </a:lnTo>
                  <a:lnTo>
                    <a:pt x="29810" y="39833"/>
                  </a:lnTo>
                  <a:lnTo>
                    <a:pt x="30456" y="39591"/>
                  </a:lnTo>
                  <a:lnTo>
                    <a:pt x="31061" y="39309"/>
                  </a:lnTo>
                  <a:lnTo>
                    <a:pt x="31646" y="39006"/>
                  </a:lnTo>
                  <a:lnTo>
                    <a:pt x="32210" y="38704"/>
                  </a:lnTo>
                  <a:lnTo>
                    <a:pt x="32715" y="38381"/>
                  </a:lnTo>
                  <a:lnTo>
                    <a:pt x="33219" y="38038"/>
                  </a:lnTo>
                  <a:lnTo>
                    <a:pt x="33683" y="37675"/>
                  </a:lnTo>
                  <a:lnTo>
                    <a:pt x="34126" y="37312"/>
                  </a:lnTo>
                  <a:lnTo>
                    <a:pt x="34530" y="36929"/>
                  </a:lnTo>
                  <a:lnTo>
                    <a:pt x="34913" y="36546"/>
                  </a:lnTo>
                  <a:lnTo>
                    <a:pt x="35296" y="36162"/>
                  </a:lnTo>
                  <a:lnTo>
                    <a:pt x="35639" y="35759"/>
                  </a:lnTo>
                  <a:lnTo>
                    <a:pt x="35962" y="35356"/>
                  </a:lnTo>
                  <a:lnTo>
                    <a:pt x="36264" y="34932"/>
                  </a:lnTo>
                  <a:lnTo>
                    <a:pt x="36547" y="34529"/>
                  </a:lnTo>
                  <a:lnTo>
                    <a:pt x="36809" y="34105"/>
                  </a:lnTo>
                  <a:lnTo>
                    <a:pt x="37051" y="33702"/>
                  </a:lnTo>
                  <a:lnTo>
                    <a:pt x="37293" y="33278"/>
                  </a:lnTo>
                  <a:lnTo>
                    <a:pt x="37515" y="32875"/>
                  </a:lnTo>
                  <a:lnTo>
                    <a:pt x="37918" y="32048"/>
                  </a:lnTo>
                  <a:lnTo>
                    <a:pt x="38281" y="31261"/>
                  </a:lnTo>
                  <a:lnTo>
                    <a:pt x="38604" y="30495"/>
                  </a:lnTo>
                  <a:lnTo>
                    <a:pt x="38886" y="29789"/>
                  </a:lnTo>
                  <a:lnTo>
                    <a:pt x="39169" y="29124"/>
                  </a:lnTo>
                  <a:lnTo>
                    <a:pt x="39431" y="28519"/>
                  </a:lnTo>
                  <a:lnTo>
                    <a:pt x="39713" y="27954"/>
                  </a:lnTo>
                  <a:lnTo>
                    <a:pt x="40016" y="27429"/>
                  </a:lnTo>
                  <a:lnTo>
                    <a:pt x="40338" y="26925"/>
                  </a:lnTo>
                  <a:lnTo>
                    <a:pt x="40681" y="26441"/>
                  </a:lnTo>
                  <a:lnTo>
                    <a:pt x="41044" y="25957"/>
                  </a:lnTo>
                  <a:lnTo>
                    <a:pt x="41407" y="25493"/>
                  </a:lnTo>
                  <a:lnTo>
                    <a:pt x="42154" y="24565"/>
                  </a:lnTo>
                  <a:lnTo>
                    <a:pt x="42920" y="23618"/>
                  </a:lnTo>
                  <a:lnTo>
                    <a:pt x="43283" y="23133"/>
                  </a:lnTo>
                  <a:lnTo>
                    <a:pt x="43646" y="22649"/>
                  </a:lnTo>
                  <a:lnTo>
                    <a:pt x="43989" y="22125"/>
                  </a:lnTo>
                  <a:lnTo>
                    <a:pt x="44312" y="21601"/>
                  </a:lnTo>
                  <a:lnTo>
                    <a:pt x="44614" y="21036"/>
                  </a:lnTo>
                  <a:lnTo>
                    <a:pt x="44896" y="20451"/>
                  </a:lnTo>
                  <a:lnTo>
                    <a:pt x="45159" y="19806"/>
                  </a:lnTo>
                  <a:lnTo>
                    <a:pt x="45421" y="19059"/>
                  </a:lnTo>
                  <a:lnTo>
                    <a:pt x="45663" y="18253"/>
                  </a:lnTo>
                  <a:lnTo>
                    <a:pt x="45885" y="17385"/>
                  </a:lnTo>
                  <a:lnTo>
                    <a:pt x="46066" y="16437"/>
                  </a:lnTo>
                  <a:lnTo>
                    <a:pt x="46147" y="15953"/>
                  </a:lnTo>
                  <a:lnTo>
                    <a:pt x="46207" y="15449"/>
                  </a:lnTo>
                  <a:lnTo>
                    <a:pt x="46268" y="14945"/>
                  </a:lnTo>
                  <a:lnTo>
                    <a:pt x="46308" y="14421"/>
                  </a:lnTo>
                  <a:lnTo>
                    <a:pt x="46349" y="13896"/>
                  </a:lnTo>
                  <a:lnTo>
                    <a:pt x="46369" y="13352"/>
                  </a:lnTo>
                  <a:lnTo>
                    <a:pt x="46369" y="12807"/>
                  </a:lnTo>
                  <a:lnTo>
                    <a:pt x="46349" y="12242"/>
                  </a:lnTo>
                  <a:lnTo>
                    <a:pt x="46308" y="11698"/>
                  </a:lnTo>
                  <a:lnTo>
                    <a:pt x="46268" y="11133"/>
                  </a:lnTo>
                  <a:lnTo>
                    <a:pt x="46187" y="10568"/>
                  </a:lnTo>
                  <a:lnTo>
                    <a:pt x="46107" y="10004"/>
                  </a:lnTo>
                  <a:lnTo>
                    <a:pt x="45986" y="9419"/>
                  </a:lnTo>
                  <a:lnTo>
                    <a:pt x="45844" y="8854"/>
                  </a:lnTo>
                  <a:lnTo>
                    <a:pt x="45703" y="8289"/>
                  </a:lnTo>
                  <a:lnTo>
                    <a:pt x="45522" y="7725"/>
                  </a:lnTo>
                  <a:lnTo>
                    <a:pt x="45300" y="7160"/>
                  </a:lnTo>
                  <a:lnTo>
                    <a:pt x="45078" y="6595"/>
                  </a:lnTo>
                  <a:lnTo>
                    <a:pt x="44816" y="6051"/>
                  </a:lnTo>
                  <a:lnTo>
                    <a:pt x="44533" y="5486"/>
                  </a:lnTo>
                  <a:lnTo>
                    <a:pt x="44231" y="4941"/>
                  </a:lnTo>
                  <a:lnTo>
                    <a:pt x="43888" y="4417"/>
                  </a:lnTo>
                  <a:lnTo>
                    <a:pt x="43505" y="3893"/>
                  </a:lnTo>
                  <a:lnTo>
                    <a:pt x="43122" y="3429"/>
                  </a:lnTo>
                  <a:lnTo>
                    <a:pt x="42738" y="2985"/>
                  </a:lnTo>
                  <a:lnTo>
                    <a:pt x="42335" y="2582"/>
                  </a:lnTo>
                  <a:lnTo>
                    <a:pt x="41912" y="2198"/>
                  </a:lnTo>
                  <a:lnTo>
                    <a:pt x="41468" y="1856"/>
                  </a:lnTo>
                  <a:lnTo>
                    <a:pt x="41024" y="1533"/>
                  </a:lnTo>
                  <a:lnTo>
                    <a:pt x="40560" y="1250"/>
                  </a:lnTo>
                  <a:lnTo>
                    <a:pt x="40096" y="1008"/>
                  </a:lnTo>
                  <a:lnTo>
                    <a:pt x="39632" y="787"/>
                  </a:lnTo>
                  <a:lnTo>
                    <a:pt x="39148" y="605"/>
                  </a:lnTo>
                  <a:lnTo>
                    <a:pt x="38664" y="444"/>
                  </a:lnTo>
                  <a:lnTo>
                    <a:pt x="38160" y="303"/>
                  </a:lnTo>
                  <a:lnTo>
                    <a:pt x="37676" y="182"/>
                  </a:lnTo>
                  <a:lnTo>
                    <a:pt x="37172" y="101"/>
                  </a:lnTo>
                  <a:lnTo>
                    <a:pt x="36668" y="40"/>
                  </a:lnTo>
                  <a:lnTo>
                    <a:pt x="36163" y="20"/>
                  </a:lnTo>
                  <a:lnTo>
                    <a:pt x="356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rot="-5400000">
              <a:off x="4089190" y="777616"/>
              <a:ext cx="1694705" cy="784882"/>
            </a:xfrm>
            <a:custGeom>
              <a:avLst/>
              <a:gdLst/>
              <a:ahLst/>
              <a:cxnLst/>
              <a:rect l="l" t="t" r="r" b="b"/>
              <a:pathLst>
                <a:path w="20251" h="9379" extrusionOk="0">
                  <a:moveTo>
                    <a:pt x="12324" y="0"/>
                  </a:moveTo>
                  <a:lnTo>
                    <a:pt x="11679" y="20"/>
                  </a:lnTo>
                  <a:lnTo>
                    <a:pt x="11013" y="61"/>
                  </a:lnTo>
                  <a:lnTo>
                    <a:pt x="10327" y="141"/>
                  </a:lnTo>
                  <a:lnTo>
                    <a:pt x="9601" y="262"/>
                  </a:lnTo>
                  <a:lnTo>
                    <a:pt x="8835" y="424"/>
                  </a:lnTo>
                  <a:lnTo>
                    <a:pt x="8028" y="605"/>
                  </a:lnTo>
                  <a:lnTo>
                    <a:pt x="7625" y="726"/>
                  </a:lnTo>
                  <a:lnTo>
                    <a:pt x="7221" y="847"/>
                  </a:lnTo>
                  <a:lnTo>
                    <a:pt x="6495" y="1089"/>
                  </a:lnTo>
                  <a:lnTo>
                    <a:pt x="5830" y="1372"/>
                  </a:lnTo>
                  <a:lnTo>
                    <a:pt x="5204" y="1674"/>
                  </a:lnTo>
                  <a:lnTo>
                    <a:pt x="4640" y="1997"/>
                  </a:lnTo>
                  <a:lnTo>
                    <a:pt x="4115" y="2340"/>
                  </a:lnTo>
                  <a:lnTo>
                    <a:pt x="3651" y="2683"/>
                  </a:lnTo>
                  <a:lnTo>
                    <a:pt x="3228" y="3046"/>
                  </a:lnTo>
                  <a:lnTo>
                    <a:pt x="2825" y="3409"/>
                  </a:lnTo>
                  <a:lnTo>
                    <a:pt x="2482" y="3752"/>
                  </a:lnTo>
                  <a:lnTo>
                    <a:pt x="2159" y="4115"/>
                  </a:lnTo>
                  <a:lnTo>
                    <a:pt x="1856" y="4457"/>
                  </a:lnTo>
                  <a:lnTo>
                    <a:pt x="1332" y="5103"/>
                  </a:lnTo>
                  <a:lnTo>
                    <a:pt x="868" y="5688"/>
                  </a:lnTo>
                  <a:lnTo>
                    <a:pt x="606" y="6031"/>
                  </a:lnTo>
                  <a:lnTo>
                    <a:pt x="384" y="6353"/>
                  </a:lnTo>
                  <a:lnTo>
                    <a:pt x="223" y="6656"/>
                  </a:lnTo>
                  <a:lnTo>
                    <a:pt x="102" y="6938"/>
                  </a:lnTo>
                  <a:lnTo>
                    <a:pt x="41" y="7200"/>
                  </a:lnTo>
                  <a:lnTo>
                    <a:pt x="1" y="7422"/>
                  </a:lnTo>
                  <a:lnTo>
                    <a:pt x="21" y="7624"/>
                  </a:lnTo>
                  <a:lnTo>
                    <a:pt x="82" y="7805"/>
                  </a:lnTo>
                  <a:lnTo>
                    <a:pt x="162" y="7947"/>
                  </a:lnTo>
                  <a:lnTo>
                    <a:pt x="283" y="8047"/>
                  </a:lnTo>
                  <a:lnTo>
                    <a:pt x="445" y="8128"/>
                  </a:lnTo>
                  <a:lnTo>
                    <a:pt x="626" y="8168"/>
                  </a:lnTo>
                  <a:lnTo>
                    <a:pt x="828" y="8189"/>
                  </a:lnTo>
                  <a:lnTo>
                    <a:pt x="1070" y="8148"/>
                  </a:lnTo>
                  <a:lnTo>
                    <a:pt x="1312" y="8088"/>
                  </a:lnTo>
                  <a:lnTo>
                    <a:pt x="1594" y="7967"/>
                  </a:lnTo>
                  <a:lnTo>
                    <a:pt x="2542" y="7422"/>
                  </a:lnTo>
                  <a:lnTo>
                    <a:pt x="3450" y="6918"/>
                  </a:lnTo>
                  <a:lnTo>
                    <a:pt x="4357" y="6474"/>
                  </a:lnTo>
                  <a:lnTo>
                    <a:pt x="5204" y="6091"/>
                  </a:lnTo>
                  <a:lnTo>
                    <a:pt x="6052" y="5768"/>
                  </a:lnTo>
                  <a:lnTo>
                    <a:pt x="6858" y="5486"/>
                  </a:lnTo>
                  <a:lnTo>
                    <a:pt x="7645" y="5264"/>
                  </a:lnTo>
                  <a:lnTo>
                    <a:pt x="8411" y="5083"/>
                  </a:lnTo>
                  <a:lnTo>
                    <a:pt x="9158" y="4942"/>
                  </a:lnTo>
                  <a:lnTo>
                    <a:pt x="9884" y="4861"/>
                  </a:lnTo>
                  <a:lnTo>
                    <a:pt x="10590" y="4820"/>
                  </a:lnTo>
                  <a:lnTo>
                    <a:pt x="11275" y="4820"/>
                  </a:lnTo>
                  <a:lnTo>
                    <a:pt x="11941" y="4861"/>
                  </a:lnTo>
                  <a:lnTo>
                    <a:pt x="12606" y="4921"/>
                  </a:lnTo>
                  <a:lnTo>
                    <a:pt x="13232" y="5042"/>
                  </a:lnTo>
                  <a:lnTo>
                    <a:pt x="13857" y="5204"/>
                  </a:lnTo>
                  <a:lnTo>
                    <a:pt x="14159" y="5284"/>
                  </a:lnTo>
                  <a:lnTo>
                    <a:pt x="14442" y="5405"/>
                  </a:lnTo>
                  <a:lnTo>
                    <a:pt x="14724" y="5526"/>
                  </a:lnTo>
                  <a:lnTo>
                    <a:pt x="14986" y="5647"/>
                  </a:lnTo>
                  <a:lnTo>
                    <a:pt x="15248" y="5809"/>
                  </a:lnTo>
                  <a:lnTo>
                    <a:pt x="15491" y="5970"/>
                  </a:lnTo>
                  <a:lnTo>
                    <a:pt x="15975" y="6313"/>
                  </a:lnTo>
                  <a:lnTo>
                    <a:pt x="16398" y="6676"/>
                  </a:lnTo>
                  <a:lnTo>
                    <a:pt x="16801" y="7059"/>
                  </a:lnTo>
                  <a:lnTo>
                    <a:pt x="17185" y="7442"/>
                  </a:lnTo>
                  <a:lnTo>
                    <a:pt x="17528" y="7826"/>
                  </a:lnTo>
                  <a:lnTo>
                    <a:pt x="18133" y="8511"/>
                  </a:lnTo>
                  <a:lnTo>
                    <a:pt x="18415" y="8814"/>
                  </a:lnTo>
                  <a:lnTo>
                    <a:pt x="18677" y="9056"/>
                  </a:lnTo>
                  <a:lnTo>
                    <a:pt x="18899" y="9237"/>
                  </a:lnTo>
                  <a:lnTo>
                    <a:pt x="19020" y="9298"/>
                  </a:lnTo>
                  <a:lnTo>
                    <a:pt x="19141" y="9358"/>
                  </a:lnTo>
                  <a:lnTo>
                    <a:pt x="19242" y="9379"/>
                  </a:lnTo>
                  <a:lnTo>
                    <a:pt x="19363" y="9379"/>
                  </a:lnTo>
                  <a:lnTo>
                    <a:pt x="19464" y="9358"/>
                  </a:lnTo>
                  <a:lnTo>
                    <a:pt x="19565" y="9318"/>
                  </a:lnTo>
                  <a:lnTo>
                    <a:pt x="19665" y="9237"/>
                  </a:lnTo>
                  <a:lnTo>
                    <a:pt x="19746" y="9157"/>
                  </a:lnTo>
                  <a:lnTo>
                    <a:pt x="19847" y="9036"/>
                  </a:lnTo>
                  <a:lnTo>
                    <a:pt x="19928" y="8915"/>
                  </a:lnTo>
                  <a:lnTo>
                    <a:pt x="19988" y="8753"/>
                  </a:lnTo>
                  <a:lnTo>
                    <a:pt x="20049" y="8592"/>
                  </a:lnTo>
                  <a:lnTo>
                    <a:pt x="20109" y="8411"/>
                  </a:lnTo>
                  <a:lnTo>
                    <a:pt x="20149" y="8209"/>
                  </a:lnTo>
                  <a:lnTo>
                    <a:pt x="20230" y="7765"/>
                  </a:lnTo>
                  <a:lnTo>
                    <a:pt x="20250" y="7281"/>
                  </a:lnTo>
                  <a:lnTo>
                    <a:pt x="20230" y="6757"/>
                  </a:lnTo>
                  <a:lnTo>
                    <a:pt x="20170" y="6212"/>
                  </a:lnTo>
                  <a:lnTo>
                    <a:pt x="20049" y="5627"/>
                  </a:lnTo>
                  <a:lnTo>
                    <a:pt x="19968" y="5345"/>
                  </a:lnTo>
                  <a:lnTo>
                    <a:pt x="19887" y="5042"/>
                  </a:lnTo>
                  <a:lnTo>
                    <a:pt x="19766" y="4760"/>
                  </a:lnTo>
                  <a:lnTo>
                    <a:pt x="19665" y="4457"/>
                  </a:lnTo>
                  <a:lnTo>
                    <a:pt x="19524" y="4175"/>
                  </a:lnTo>
                  <a:lnTo>
                    <a:pt x="19363" y="3873"/>
                  </a:lnTo>
                  <a:lnTo>
                    <a:pt x="19202" y="3590"/>
                  </a:lnTo>
                  <a:lnTo>
                    <a:pt x="19020" y="3308"/>
                  </a:lnTo>
                  <a:lnTo>
                    <a:pt x="18818" y="3025"/>
                  </a:lnTo>
                  <a:lnTo>
                    <a:pt x="18617" y="2763"/>
                  </a:lnTo>
                  <a:lnTo>
                    <a:pt x="18375" y="2501"/>
                  </a:lnTo>
                  <a:lnTo>
                    <a:pt x="18133" y="2259"/>
                  </a:lnTo>
                  <a:lnTo>
                    <a:pt x="17850" y="2017"/>
                  </a:lnTo>
                  <a:lnTo>
                    <a:pt x="17568" y="1775"/>
                  </a:lnTo>
                  <a:lnTo>
                    <a:pt x="17104" y="1452"/>
                  </a:lnTo>
                  <a:lnTo>
                    <a:pt x="16620" y="1150"/>
                  </a:lnTo>
                  <a:lnTo>
                    <a:pt x="16136" y="888"/>
                  </a:lnTo>
                  <a:lnTo>
                    <a:pt x="15632" y="646"/>
                  </a:lnTo>
                  <a:lnTo>
                    <a:pt x="15127" y="464"/>
                  </a:lnTo>
                  <a:lnTo>
                    <a:pt x="14603" y="303"/>
                  </a:lnTo>
                  <a:lnTo>
                    <a:pt x="14059" y="162"/>
                  </a:lnTo>
                  <a:lnTo>
                    <a:pt x="13514" y="81"/>
                  </a:lnTo>
                  <a:lnTo>
                    <a:pt x="12929" y="20"/>
                  </a:lnTo>
                  <a:lnTo>
                    <a:pt x="123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rot="-5400000">
              <a:off x="7984669" y="2625693"/>
              <a:ext cx="688644" cy="433907"/>
            </a:xfrm>
            <a:custGeom>
              <a:avLst/>
              <a:gdLst/>
              <a:ahLst/>
              <a:cxnLst/>
              <a:rect l="l" t="t" r="r" b="b"/>
              <a:pathLst>
                <a:path w="8229" h="5185" extrusionOk="0">
                  <a:moveTo>
                    <a:pt x="2077" y="1"/>
                  </a:moveTo>
                  <a:lnTo>
                    <a:pt x="1634" y="21"/>
                  </a:lnTo>
                  <a:lnTo>
                    <a:pt x="1271" y="81"/>
                  </a:lnTo>
                  <a:lnTo>
                    <a:pt x="928" y="162"/>
                  </a:lnTo>
                  <a:lnTo>
                    <a:pt x="645" y="283"/>
                  </a:lnTo>
                  <a:lnTo>
                    <a:pt x="424" y="444"/>
                  </a:lnTo>
                  <a:lnTo>
                    <a:pt x="323" y="525"/>
                  </a:lnTo>
                  <a:lnTo>
                    <a:pt x="242" y="606"/>
                  </a:lnTo>
                  <a:lnTo>
                    <a:pt x="161" y="707"/>
                  </a:lnTo>
                  <a:lnTo>
                    <a:pt x="101" y="787"/>
                  </a:lnTo>
                  <a:lnTo>
                    <a:pt x="61" y="888"/>
                  </a:lnTo>
                  <a:lnTo>
                    <a:pt x="20" y="989"/>
                  </a:lnTo>
                  <a:lnTo>
                    <a:pt x="20" y="1090"/>
                  </a:lnTo>
                  <a:lnTo>
                    <a:pt x="0" y="1191"/>
                  </a:lnTo>
                  <a:lnTo>
                    <a:pt x="20" y="1292"/>
                  </a:lnTo>
                  <a:lnTo>
                    <a:pt x="40" y="1392"/>
                  </a:lnTo>
                  <a:lnTo>
                    <a:pt x="81" y="1493"/>
                  </a:lnTo>
                  <a:lnTo>
                    <a:pt x="121" y="1574"/>
                  </a:lnTo>
                  <a:lnTo>
                    <a:pt x="182" y="1675"/>
                  </a:lnTo>
                  <a:lnTo>
                    <a:pt x="262" y="1776"/>
                  </a:lnTo>
                  <a:lnTo>
                    <a:pt x="343" y="1856"/>
                  </a:lnTo>
                  <a:lnTo>
                    <a:pt x="444" y="1937"/>
                  </a:lnTo>
                  <a:lnTo>
                    <a:pt x="565" y="2018"/>
                  </a:lnTo>
                  <a:lnTo>
                    <a:pt x="706" y="2078"/>
                  </a:lnTo>
                  <a:lnTo>
                    <a:pt x="1008" y="2219"/>
                  </a:lnTo>
                  <a:lnTo>
                    <a:pt x="1372" y="2300"/>
                  </a:lnTo>
                  <a:lnTo>
                    <a:pt x="1735" y="2381"/>
                  </a:lnTo>
                  <a:lnTo>
                    <a:pt x="2077" y="2421"/>
                  </a:lnTo>
                  <a:lnTo>
                    <a:pt x="2703" y="2481"/>
                  </a:lnTo>
                  <a:lnTo>
                    <a:pt x="3227" y="2522"/>
                  </a:lnTo>
                  <a:lnTo>
                    <a:pt x="3671" y="2582"/>
                  </a:lnTo>
                  <a:lnTo>
                    <a:pt x="3893" y="2623"/>
                  </a:lnTo>
                  <a:lnTo>
                    <a:pt x="4094" y="2663"/>
                  </a:lnTo>
                  <a:lnTo>
                    <a:pt x="4296" y="2744"/>
                  </a:lnTo>
                  <a:lnTo>
                    <a:pt x="4477" y="2865"/>
                  </a:lnTo>
                  <a:lnTo>
                    <a:pt x="4679" y="2986"/>
                  </a:lnTo>
                  <a:lnTo>
                    <a:pt x="4881" y="3167"/>
                  </a:lnTo>
                  <a:lnTo>
                    <a:pt x="5083" y="3369"/>
                  </a:lnTo>
                  <a:lnTo>
                    <a:pt x="5284" y="3631"/>
                  </a:lnTo>
                  <a:lnTo>
                    <a:pt x="5990" y="4539"/>
                  </a:lnTo>
                  <a:lnTo>
                    <a:pt x="6252" y="4841"/>
                  </a:lnTo>
                  <a:lnTo>
                    <a:pt x="6373" y="4962"/>
                  </a:lnTo>
                  <a:lnTo>
                    <a:pt x="6474" y="5043"/>
                  </a:lnTo>
                  <a:lnTo>
                    <a:pt x="6595" y="5103"/>
                  </a:lnTo>
                  <a:lnTo>
                    <a:pt x="6716" y="5164"/>
                  </a:lnTo>
                  <a:lnTo>
                    <a:pt x="6837" y="5184"/>
                  </a:lnTo>
                  <a:lnTo>
                    <a:pt x="6978" y="5184"/>
                  </a:lnTo>
                  <a:lnTo>
                    <a:pt x="7120" y="5164"/>
                  </a:lnTo>
                  <a:lnTo>
                    <a:pt x="7281" y="5124"/>
                  </a:lnTo>
                  <a:lnTo>
                    <a:pt x="7644" y="4982"/>
                  </a:lnTo>
                  <a:lnTo>
                    <a:pt x="7745" y="4922"/>
                  </a:lnTo>
                  <a:lnTo>
                    <a:pt x="7846" y="4861"/>
                  </a:lnTo>
                  <a:lnTo>
                    <a:pt x="7926" y="4801"/>
                  </a:lnTo>
                  <a:lnTo>
                    <a:pt x="7987" y="4720"/>
                  </a:lnTo>
                  <a:lnTo>
                    <a:pt x="8047" y="4619"/>
                  </a:lnTo>
                  <a:lnTo>
                    <a:pt x="8108" y="4539"/>
                  </a:lnTo>
                  <a:lnTo>
                    <a:pt x="8189" y="4317"/>
                  </a:lnTo>
                  <a:lnTo>
                    <a:pt x="8229" y="4095"/>
                  </a:lnTo>
                  <a:lnTo>
                    <a:pt x="8229" y="3833"/>
                  </a:lnTo>
                  <a:lnTo>
                    <a:pt x="8209" y="3550"/>
                  </a:lnTo>
                  <a:lnTo>
                    <a:pt x="8148" y="3268"/>
                  </a:lnTo>
                  <a:lnTo>
                    <a:pt x="8047" y="2986"/>
                  </a:lnTo>
                  <a:lnTo>
                    <a:pt x="7926" y="2683"/>
                  </a:lnTo>
                  <a:lnTo>
                    <a:pt x="7785" y="2401"/>
                  </a:lnTo>
                  <a:lnTo>
                    <a:pt x="7604" y="2098"/>
                  </a:lnTo>
                  <a:lnTo>
                    <a:pt x="7382" y="1816"/>
                  </a:lnTo>
                  <a:lnTo>
                    <a:pt x="7160" y="1554"/>
                  </a:lnTo>
                  <a:lnTo>
                    <a:pt x="6898" y="1292"/>
                  </a:lnTo>
                  <a:lnTo>
                    <a:pt x="6615" y="1070"/>
                  </a:lnTo>
                  <a:lnTo>
                    <a:pt x="6313" y="868"/>
                  </a:lnTo>
                  <a:lnTo>
                    <a:pt x="5970" y="686"/>
                  </a:lnTo>
                  <a:lnTo>
                    <a:pt x="5627" y="525"/>
                  </a:lnTo>
                  <a:lnTo>
                    <a:pt x="5244" y="404"/>
                  </a:lnTo>
                  <a:lnTo>
                    <a:pt x="4881" y="303"/>
                  </a:lnTo>
                  <a:lnTo>
                    <a:pt x="4498" y="223"/>
                  </a:lnTo>
                  <a:lnTo>
                    <a:pt x="4114" y="142"/>
                  </a:lnTo>
                  <a:lnTo>
                    <a:pt x="3751" y="102"/>
                  </a:lnTo>
                  <a:lnTo>
                    <a:pt x="3106" y="21"/>
                  </a:lnTo>
                  <a:lnTo>
                    <a:pt x="2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rot="-5400000">
              <a:off x="7949190" y="672925"/>
              <a:ext cx="1291260" cy="1428001"/>
            </a:xfrm>
            <a:custGeom>
              <a:avLst/>
              <a:gdLst/>
              <a:ahLst/>
              <a:cxnLst/>
              <a:rect l="l" t="t" r="r" b="b"/>
              <a:pathLst>
                <a:path w="15430" h="17064" extrusionOk="0">
                  <a:moveTo>
                    <a:pt x="14461" y="1"/>
                  </a:moveTo>
                  <a:lnTo>
                    <a:pt x="14340" y="21"/>
                  </a:lnTo>
                  <a:lnTo>
                    <a:pt x="14219" y="61"/>
                  </a:lnTo>
                  <a:lnTo>
                    <a:pt x="14078" y="122"/>
                  </a:lnTo>
                  <a:lnTo>
                    <a:pt x="13937" y="222"/>
                  </a:lnTo>
                  <a:lnTo>
                    <a:pt x="13776" y="343"/>
                  </a:lnTo>
                  <a:lnTo>
                    <a:pt x="13634" y="485"/>
                  </a:lnTo>
                  <a:lnTo>
                    <a:pt x="13473" y="646"/>
                  </a:lnTo>
                  <a:lnTo>
                    <a:pt x="13312" y="848"/>
                  </a:lnTo>
                  <a:lnTo>
                    <a:pt x="13150" y="1070"/>
                  </a:lnTo>
                  <a:lnTo>
                    <a:pt x="12989" y="1312"/>
                  </a:lnTo>
                  <a:lnTo>
                    <a:pt x="12868" y="1513"/>
                  </a:lnTo>
                  <a:lnTo>
                    <a:pt x="12545" y="2058"/>
                  </a:lnTo>
                  <a:lnTo>
                    <a:pt x="12041" y="2865"/>
                  </a:lnTo>
                  <a:lnTo>
                    <a:pt x="11718" y="3349"/>
                  </a:lnTo>
                  <a:lnTo>
                    <a:pt x="11355" y="3853"/>
                  </a:lnTo>
                  <a:lnTo>
                    <a:pt x="10952" y="4377"/>
                  </a:lnTo>
                  <a:lnTo>
                    <a:pt x="10508" y="4942"/>
                  </a:lnTo>
                  <a:lnTo>
                    <a:pt x="10024" y="5487"/>
                  </a:lnTo>
                  <a:lnTo>
                    <a:pt x="9520" y="6031"/>
                  </a:lnTo>
                  <a:lnTo>
                    <a:pt x="8996" y="6555"/>
                  </a:lnTo>
                  <a:lnTo>
                    <a:pt x="8431" y="7039"/>
                  </a:lnTo>
                  <a:lnTo>
                    <a:pt x="8128" y="7282"/>
                  </a:lnTo>
                  <a:lnTo>
                    <a:pt x="7846" y="7503"/>
                  </a:lnTo>
                  <a:lnTo>
                    <a:pt x="7544" y="7725"/>
                  </a:lnTo>
                  <a:lnTo>
                    <a:pt x="7221" y="7907"/>
                  </a:lnTo>
                  <a:lnTo>
                    <a:pt x="6011" y="8653"/>
                  </a:lnTo>
                  <a:lnTo>
                    <a:pt x="4861" y="9339"/>
                  </a:lnTo>
                  <a:lnTo>
                    <a:pt x="4317" y="9661"/>
                  </a:lnTo>
                  <a:lnTo>
                    <a:pt x="3792" y="10004"/>
                  </a:lnTo>
                  <a:lnTo>
                    <a:pt x="3308" y="10347"/>
                  </a:lnTo>
                  <a:lnTo>
                    <a:pt x="2824" y="10690"/>
                  </a:lnTo>
                  <a:lnTo>
                    <a:pt x="2380" y="11033"/>
                  </a:lnTo>
                  <a:lnTo>
                    <a:pt x="1957" y="11396"/>
                  </a:lnTo>
                  <a:lnTo>
                    <a:pt x="1574" y="11779"/>
                  </a:lnTo>
                  <a:lnTo>
                    <a:pt x="1231" y="12182"/>
                  </a:lnTo>
                  <a:lnTo>
                    <a:pt x="908" y="12606"/>
                  </a:lnTo>
                  <a:lnTo>
                    <a:pt x="626" y="13050"/>
                  </a:lnTo>
                  <a:lnTo>
                    <a:pt x="505" y="13292"/>
                  </a:lnTo>
                  <a:lnTo>
                    <a:pt x="384" y="13534"/>
                  </a:lnTo>
                  <a:lnTo>
                    <a:pt x="283" y="13796"/>
                  </a:lnTo>
                  <a:lnTo>
                    <a:pt x="202" y="14058"/>
                  </a:lnTo>
                  <a:lnTo>
                    <a:pt x="121" y="14320"/>
                  </a:lnTo>
                  <a:lnTo>
                    <a:pt x="61" y="14562"/>
                  </a:lnTo>
                  <a:lnTo>
                    <a:pt x="21" y="14804"/>
                  </a:lnTo>
                  <a:lnTo>
                    <a:pt x="0" y="15026"/>
                  </a:lnTo>
                  <a:lnTo>
                    <a:pt x="0" y="15248"/>
                  </a:lnTo>
                  <a:lnTo>
                    <a:pt x="21" y="15470"/>
                  </a:lnTo>
                  <a:lnTo>
                    <a:pt x="61" y="15652"/>
                  </a:lnTo>
                  <a:lnTo>
                    <a:pt x="121" y="15853"/>
                  </a:lnTo>
                  <a:lnTo>
                    <a:pt x="182" y="16015"/>
                  </a:lnTo>
                  <a:lnTo>
                    <a:pt x="283" y="16176"/>
                  </a:lnTo>
                  <a:lnTo>
                    <a:pt x="384" y="16337"/>
                  </a:lnTo>
                  <a:lnTo>
                    <a:pt x="505" y="16458"/>
                  </a:lnTo>
                  <a:lnTo>
                    <a:pt x="646" y="16579"/>
                  </a:lnTo>
                  <a:lnTo>
                    <a:pt x="807" y="16700"/>
                  </a:lnTo>
                  <a:lnTo>
                    <a:pt x="989" y="16801"/>
                  </a:lnTo>
                  <a:lnTo>
                    <a:pt x="1170" y="16882"/>
                  </a:lnTo>
                  <a:lnTo>
                    <a:pt x="1372" y="16942"/>
                  </a:lnTo>
                  <a:lnTo>
                    <a:pt x="1574" y="17003"/>
                  </a:lnTo>
                  <a:lnTo>
                    <a:pt x="1816" y="17043"/>
                  </a:lnTo>
                  <a:lnTo>
                    <a:pt x="2037" y="17063"/>
                  </a:lnTo>
                  <a:lnTo>
                    <a:pt x="2562" y="17063"/>
                  </a:lnTo>
                  <a:lnTo>
                    <a:pt x="2844" y="17043"/>
                  </a:lnTo>
                  <a:lnTo>
                    <a:pt x="3127" y="17003"/>
                  </a:lnTo>
                  <a:lnTo>
                    <a:pt x="3429" y="16942"/>
                  </a:lnTo>
                  <a:lnTo>
                    <a:pt x="3732" y="16882"/>
                  </a:lnTo>
                  <a:lnTo>
                    <a:pt x="4054" y="16781"/>
                  </a:lnTo>
                  <a:lnTo>
                    <a:pt x="4377" y="16680"/>
                  </a:lnTo>
                  <a:lnTo>
                    <a:pt x="4720" y="16559"/>
                  </a:lnTo>
                  <a:lnTo>
                    <a:pt x="5063" y="16418"/>
                  </a:lnTo>
                  <a:lnTo>
                    <a:pt x="5406" y="16257"/>
                  </a:lnTo>
                  <a:lnTo>
                    <a:pt x="5769" y="16075"/>
                  </a:lnTo>
                  <a:lnTo>
                    <a:pt x="6132" y="15873"/>
                  </a:lnTo>
                  <a:lnTo>
                    <a:pt x="6495" y="15672"/>
                  </a:lnTo>
                  <a:lnTo>
                    <a:pt x="6858" y="15430"/>
                  </a:lnTo>
                  <a:lnTo>
                    <a:pt x="7241" y="15188"/>
                  </a:lnTo>
                  <a:lnTo>
                    <a:pt x="7604" y="14905"/>
                  </a:lnTo>
                  <a:lnTo>
                    <a:pt x="7967" y="14623"/>
                  </a:lnTo>
                  <a:lnTo>
                    <a:pt x="8693" y="14018"/>
                  </a:lnTo>
                  <a:lnTo>
                    <a:pt x="9419" y="13372"/>
                  </a:lnTo>
                  <a:lnTo>
                    <a:pt x="10105" y="12667"/>
                  </a:lnTo>
                  <a:lnTo>
                    <a:pt x="10791" y="11920"/>
                  </a:lnTo>
                  <a:lnTo>
                    <a:pt x="11436" y="11154"/>
                  </a:lnTo>
                  <a:lnTo>
                    <a:pt x="12061" y="10347"/>
                  </a:lnTo>
                  <a:lnTo>
                    <a:pt x="12646" y="9540"/>
                  </a:lnTo>
                  <a:lnTo>
                    <a:pt x="13171" y="8713"/>
                  </a:lnTo>
                  <a:lnTo>
                    <a:pt x="13655" y="7866"/>
                  </a:lnTo>
                  <a:lnTo>
                    <a:pt x="14098" y="7039"/>
                  </a:lnTo>
                  <a:lnTo>
                    <a:pt x="14300" y="6636"/>
                  </a:lnTo>
                  <a:lnTo>
                    <a:pt x="14482" y="6213"/>
                  </a:lnTo>
                  <a:lnTo>
                    <a:pt x="14643" y="5809"/>
                  </a:lnTo>
                  <a:lnTo>
                    <a:pt x="14784" y="5406"/>
                  </a:lnTo>
                  <a:lnTo>
                    <a:pt x="14925" y="5023"/>
                  </a:lnTo>
                  <a:lnTo>
                    <a:pt x="15026" y="4619"/>
                  </a:lnTo>
                  <a:lnTo>
                    <a:pt x="15208" y="3873"/>
                  </a:lnTo>
                  <a:lnTo>
                    <a:pt x="15329" y="3187"/>
                  </a:lnTo>
                  <a:lnTo>
                    <a:pt x="15409" y="2542"/>
                  </a:lnTo>
                  <a:lnTo>
                    <a:pt x="15429" y="1977"/>
                  </a:lnTo>
                  <a:lnTo>
                    <a:pt x="15409" y="1473"/>
                  </a:lnTo>
                  <a:lnTo>
                    <a:pt x="15369" y="1231"/>
                  </a:lnTo>
                  <a:lnTo>
                    <a:pt x="15349" y="1029"/>
                  </a:lnTo>
                  <a:lnTo>
                    <a:pt x="15288" y="828"/>
                  </a:lnTo>
                  <a:lnTo>
                    <a:pt x="15228" y="666"/>
                  </a:lnTo>
                  <a:lnTo>
                    <a:pt x="15167" y="505"/>
                  </a:lnTo>
                  <a:lnTo>
                    <a:pt x="15087" y="364"/>
                  </a:lnTo>
                  <a:lnTo>
                    <a:pt x="15006" y="243"/>
                  </a:lnTo>
                  <a:lnTo>
                    <a:pt x="14905" y="162"/>
                  </a:lnTo>
                  <a:lnTo>
                    <a:pt x="14804" y="81"/>
                  </a:lnTo>
                  <a:lnTo>
                    <a:pt x="14703" y="41"/>
                  </a:lnTo>
                  <a:lnTo>
                    <a:pt x="145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rot="-5400000">
              <a:off x="5771957" y="2833325"/>
              <a:ext cx="1541059" cy="2433895"/>
            </a:xfrm>
            <a:custGeom>
              <a:avLst/>
              <a:gdLst/>
              <a:ahLst/>
              <a:cxnLst/>
              <a:rect l="l" t="t" r="r" b="b"/>
              <a:pathLst>
                <a:path w="18415" h="29084" extrusionOk="0">
                  <a:moveTo>
                    <a:pt x="17104" y="0"/>
                  </a:moveTo>
                  <a:lnTo>
                    <a:pt x="16539" y="41"/>
                  </a:lnTo>
                  <a:lnTo>
                    <a:pt x="15894" y="121"/>
                  </a:lnTo>
                  <a:lnTo>
                    <a:pt x="15168" y="262"/>
                  </a:lnTo>
                  <a:lnTo>
                    <a:pt x="14462" y="404"/>
                  </a:lnTo>
                  <a:lnTo>
                    <a:pt x="13756" y="565"/>
                  </a:lnTo>
                  <a:lnTo>
                    <a:pt x="13050" y="747"/>
                  </a:lnTo>
                  <a:lnTo>
                    <a:pt x="12344" y="948"/>
                  </a:lnTo>
                  <a:lnTo>
                    <a:pt x="11658" y="1170"/>
                  </a:lnTo>
                  <a:lnTo>
                    <a:pt x="10973" y="1392"/>
                  </a:lnTo>
                  <a:lnTo>
                    <a:pt x="10287" y="1654"/>
                  </a:lnTo>
                  <a:lnTo>
                    <a:pt x="9621" y="1936"/>
                  </a:lnTo>
                  <a:lnTo>
                    <a:pt x="8956" y="2239"/>
                  </a:lnTo>
                  <a:lnTo>
                    <a:pt x="8290" y="2562"/>
                  </a:lnTo>
                  <a:lnTo>
                    <a:pt x="7645" y="2905"/>
                  </a:lnTo>
                  <a:lnTo>
                    <a:pt x="6999" y="3247"/>
                  </a:lnTo>
                  <a:lnTo>
                    <a:pt x="6374" y="3631"/>
                  </a:lnTo>
                  <a:lnTo>
                    <a:pt x="5769" y="4014"/>
                  </a:lnTo>
                  <a:lnTo>
                    <a:pt x="5164" y="4437"/>
                  </a:lnTo>
                  <a:lnTo>
                    <a:pt x="4559" y="4861"/>
                  </a:lnTo>
                  <a:lnTo>
                    <a:pt x="4256" y="5103"/>
                  </a:lnTo>
                  <a:lnTo>
                    <a:pt x="3974" y="5365"/>
                  </a:lnTo>
                  <a:lnTo>
                    <a:pt x="3692" y="5627"/>
                  </a:lnTo>
                  <a:lnTo>
                    <a:pt x="3409" y="5910"/>
                  </a:lnTo>
                  <a:lnTo>
                    <a:pt x="3147" y="6212"/>
                  </a:lnTo>
                  <a:lnTo>
                    <a:pt x="2905" y="6515"/>
                  </a:lnTo>
                  <a:lnTo>
                    <a:pt x="2663" y="6837"/>
                  </a:lnTo>
                  <a:lnTo>
                    <a:pt x="2441" y="7160"/>
                  </a:lnTo>
                  <a:lnTo>
                    <a:pt x="2219" y="7503"/>
                  </a:lnTo>
                  <a:lnTo>
                    <a:pt x="2018" y="7846"/>
                  </a:lnTo>
                  <a:lnTo>
                    <a:pt x="1816" y="8189"/>
                  </a:lnTo>
                  <a:lnTo>
                    <a:pt x="1634" y="8552"/>
                  </a:lnTo>
                  <a:lnTo>
                    <a:pt x="1453" y="8915"/>
                  </a:lnTo>
                  <a:lnTo>
                    <a:pt x="1292" y="9298"/>
                  </a:lnTo>
                  <a:lnTo>
                    <a:pt x="989" y="10064"/>
                  </a:lnTo>
                  <a:lnTo>
                    <a:pt x="727" y="10851"/>
                  </a:lnTo>
                  <a:lnTo>
                    <a:pt x="525" y="11638"/>
                  </a:lnTo>
                  <a:lnTo>
                    <a:pt x="344" y="12444"/>
                  </a:lnTo>
                  <a:lnTo>
                    <a:pt x="202" y="13251"/>
                  </a:lnTo>
                  <a:lnTo>
                    <a:pt x="81" y="14038"/>
                  </a:lnTo>
                  <a:lnTo>
                    <a:pt x="21" y="14844"/>
                  </a:lnTo>
                  <a:lnTo>
                    <a:pt x="1" y="15631"/>
                  </a:lnTo>
                  <a:lnTo>
                    <a:pt x="1" y="16397"/>
                  </a:lnTo>
                  <a:lnTo>
                    <a:pt x="41" y="17164"/>
                  </a:lnTo>
                  <a:lnTo>
                    <a:pt x="102" y="17950"/>
                  </a:lnTo>
                  <a:lnTo>
                    <a:pt x="202" y="18717"/>
                  </a:lnTo>
                  <a:lnTo>
                    <a:pt x="344" y="19503"/>
                  </a:lnTo>
                  <a:lnTo>
                    <a:pt x="525" y="20250"/>
                  </a:lnTo>
                  <a:lnTo>
                    <a:pt x="727" y="21016"/>
                  </a:lnTo>
                  <a:lnTo>
                    <a:pt x="949" y="21762"/>
                  </a:lnTo>
                  <a:lnTo>
                    <a:pt x="1211" y="22509"/>
                  </a:lnTo>
                  <a:lnTo>
                    <a:pt x="1493" y="23235"/>
                  </a:lnTo>
                  <a:lnTo>
                    <a:pt x="1816" y="23961"/>
                  </a:lnTo>
                  <a:lnTo>
                    <a:pt x="2159" y="24667"/>
                  </a:lnTo>
                  <a:lnTo>
                    <a:pt x="2522" y="25352"/>
                  </a:lnTo>
                  <a:lnTo>
                    <a:pt x="2925" y="26038"/>
                  </a:lnTo>
                  <a:lnTo>
                    <a:pt x="3329" y="26704"/>
                  </a:lnTo>
                  <a:lnTo>
                    <a:pt x="3772" y="27349"/>
                  </a:lnTo>
                  <a:lnTo>
                    <a:pt x="4236" y="27994"/>
                  </a:lnTo>
                  <a:lnTo>
                    <a:pt x="4357" y="28136"/>
                  </a:lnTo>
                  <a:lnTo>
                    <a:pt x="4498" y="28277"/>
                  </a:lnTo>
                  <a:lnTo>
                    <a:pt x="4640" y="28418"/>
                  </a:lnTo>
                  <a:lnTo>
                    <a:pt x="4801" y="28539"/>
                  </a:lnTo>
                  <a:lnTo>
                    <a:pt x="4962" y="28640"/>
                  </a:lnTo>
                  <a:lnTo>
                    <a:pt x="5124" y="28741"/>
                  </a:lnTo>
                  <a:lnTo>
                    <a:pt x="5487" y="28902"/>
                  </a:lnTo>
                  <a:lnTo>
                    <a:pt x="5830" y="29003"/>
                  </a:lnTo>
                  <a:lnTo>
                    <a:pt x="6172" y="29063"/>
                  </a:lnTo>
                  <a:lnTo>
                    <a:pt x="6515" y="29083"/>
                  </a:lnTo>
                  <a:lnTo>
                    <a:pt x="6677" y="29063"/>
                  </a:lnTo>
                  <a:lnTo>
                    <a:pt x="6818" y="29043"/>
                  </a:lnTo>
                  <a:lnTo>
                    <a:pt x="6959" y="29023"/>
                  </a:lnTo>
                  <a:lnTo>
                    <a:pt x="7100" y="28983"/>
                  </a:lnTo>
                  <a:lnTo>
                    <a:pt x="7201" y="28922"/>
                  </a:lnTo>
                  <a:lnTo>
                    <a:pt x="7322" y="28862"/>
                  </a:lnTo>
                  <a:lnTo>
                    <a:pt x="7403" y="28781"/>
                  </a:lnTo>
                  <a:lnTo>
                    <a:pt x="7483" y="28700"/>
                  </a:lnTo>
                  <a:lnTo>
                    <a:pt x="7544" y="28599"/>
                  </a:lnTo>
                  <a:lnTo>
                    <a:pt x="7584" y="28478"/>
                  </a:lnTo>
                  <a:lnTo>
                    <a:pt x="7604" y="28357"/>
                  </a:lnTo>
                  <a:lnTo>
                    <a:pt x="7604" y="28216"/>
                  </a:lnTo>
                  <a:lnTo>
                    <a:pt x="7584" y="28075"/>
                  </a:lnTo>
                  <a:lnTo>
                    <a:pt x="7544" y="27934"/>
                  </a:lnTo>
                  <a:lnTo>
                    <a:pt x="7483" y="27752"/>
                  </a:lnTo>
                  <a:lnTo>
                    <a:pt x="7382" y="27591"/>
                  </a:lnTo>
                  <a:lnTo>
                    <a:pt x="7261" y="27389"/>
                  </a:lnTo>
                  <a:lnTo>
                    <a:pt x="7120" y="27188"/>
                  </a:lnTo>
                  <a:lnTo>
                    <a:pt x="6939" y="26966"/>
                  </a:lnTo>
                  <a:lnTo>
                    <a:pt x="6757" y="26704"/>
                  </a:lnTo>
                  <a:lnTo>
                    <a:pt x="6596" y="26421"/>
                  </a:lnTo>
                  <a:lnTo>
                    <a:pt x="6435" y="26119"/>
                  </a:lnTo>
                  <a:lnTo>
                    <a:pt x="6273" y="25796"/>
                  </a:lnTo>
                  <a:lnTo>
                    <a:pt x="6132" y="25453"/>
                  </a:lnTo>
                  <a:lnTo>
                    <a:pt x="5850" y="24747"/>
                  </a:lnTo>
                  <a:lnTo>
                    <a:pt x="5608" y="23961"/>
                  </a:lnTo>
                  <a:lnTo>
                    <a:pt x="5386" y="23134"/>
                  </a:lnTo>
                  <a:lnTo>
                    <a:pt x="5184" y="22266"/>
                  </a:lnTo>
                  <a:lnTo>
                    <a:pt x="5043" y="21359"/>
                  </a:lnTo>
                  <a:lnTo>
                    <a:pt x="4902" y="20431"/>
                  </a:lnTo>
                  <a:lnTo>
                    <a:pt x="4821" y="19483"/>
                  </a:lnTo>
                  <a:lnTo>
                    <a:pt x="4761" y="18515"/>
                  </a:lnTo>
                  <a:lnTo>
                    <a:pt x="4720" y="17547"/>
                  </a:lnTo>
                  <a:lnTo>
                    <a:pt x="4740" y="16599"/>
                  </a:lnTo>
                  <a:lnTo>
                    <a:pt x="4781" y="15651"/>
                  </a:lnTo>
                  <a:lnTo>
                    <a:pt x="4861" y="14723"/>
                  </a:lnTo>
                  <a:lnTo>
                    <a:pt x="4982" y="13816"/>
                  </a:lnTo>
                  <a:lnTo>
                    <a:pt x="5063" y="13372"/>
                  </a:lnTo>
                  <a:lnTo>
                    <a:pt x="5164" y="12928"/>
                  </a:lnTo>
                  <a:lnTo>
                    <a:pt x="5305" y="12505"/>
                  </a:lnTo>
                  <a:lnTo>
                    <a:pt x="5446" y="12081"/>
                  </a:lnTo>
                  <a:lnTo>
                    <a:pt x="5608" y="11658"/>
                  </a:lnTo>
                  <a:lnTo>
                    <a:pt x="5789" y="11234"/>
                  </a:lnTo>
                  <a:lnTo>
                    <a:pt x="5991" y="10811"/>
                  </a:lnTo>
                  <a:lnTo>
                    <a:pt x="6213" y="10387"/>
                  </a:lnTo>
                  <a:lnTo>
                    <a:pt x="6455" y="9984"/>
                  </a:lnTo>
                  <a:lnTo>
                    <a:pt x="6717" y="9580"/>
                  </a:lnTo>
                  <a:lnTo>
                    <a:pt x="6999" y="9177"/>
                  </a:lnTo>
                  <a:lnTo>
                    <a:pt x="7282" y="8794"/>
                  </a:lnTo>
                  <a:lnTo>
                    <a:pt x="7604" y="8390"/>
                  </a:lnTo>
                  <a:lnTo>
                    <a:pt x="7927" y="8007"/>
                  </a:lnTo>
                  <a:lnTo>
                    <a:pt x="8270" y="7644"/>
                  </a:lnTo>
                  <a:lnTo>
                    <a:pt x="8613" y="7261"/>
                  </a:lnTo>
                  <a:lnTo>
                    <a:pt x="8976" y="6898"/>
                  </a:lnTo>
                  <a:lnTo>
                    <a:pt x="9359" y="6535"/>
                  </a:lnTo>
                  <a:lnTo>
                    <a:pt x="9762" y="6192"/>
                  </a:lnTo>
                  <a:lnTo>
                    <a:pt x="10166" y="5829"/>
                  </a:lnTo>
                  <a:lnTo>
                    <a:pt x="10569" y="5486"/>
                  </a:lnTo>
                  <a:lnTo>
                    <a:pt x="11013" y="5163"/>
                  </a:lnTo>
                  <a:lnTo>
                    <a:pt x="11900" y="4518"/>
                  </a:lnTo>
                  <a:lnTo>
                    <a:pt x="12828" y="3893"/>
                  </a:lnTo>
                  <a:lnTo>
                    <a:pt x="13776" y="3308"/>
                  </a:lnTo>
                  <a:lnTo>
                    <a:pt x="14784" y="2743"/>
                  </a:lnTo>
                  <a:lnTo>
                    <a:pt x="15793" y="2219"/>
                  </a:lnTo>
                  <a:lnTo>
                    <a:pt x="16337" y="2017"/>
                  </a:lnTo>
                  <a:lnTo>
                    <a:pt x="16821" y="1795"/>
                  </a:lnTo>
                  <a:lnTo>
                    <a:pt x="17265" y="1594"/>
                  </a:lnTo>
                  <a:lnTo>
                    <a:pt x="17628" y="1372"/>
                  </a:lnTo>
                  <a:lnTo>
                    <a:pt x="17931" y="1150"/>
                  </a:lnTo>
                  <a:lnTo>
                    <a:pt x="18153" y="948"/>
                  </a:lnTo>
                  <a:lnTo>
                    <a:pt x="18253" y="847"/>
                  </a:lnTo>
                  <a:lnTo>
                    <a:pt x="18314" y="747"/>
                  </a:lnTo>
                  <a:lnTo>
                    <a:pt x="18374" y="646"/>
                  </a:lnTo>
                  <a:lnTo>
                    <a:pt x="18395" y="565"/>
                  </a:lnTo>
                  <a:lnTo>
                    <a:pt x="18415" y="464"/>
                  </a:lnTo>
                  <a:lnTo>
                    <a:pt x="18395" y="383"/>
                  </a:lnTo>
                  <a:lnTo>
                    <a:pt x="18374" y="323"/>
                  </a:lnTo>
                  <a:lnTo>
                    <a:pt x="18314" y="242"/>
                  </a:lnTo>
                  <a:lnTo>
                    <a:pt x="18253" y="182"/>
                  </a:lnTo>
                  <a:lnTo>
                    <a:pt x="18153" y="141"/>
                  </a:lnTo>
                  <a:lnTo>
                    <a:pt x="18032" y="81"/>
                  </a:lnTo>
                  <a:lnTo>
                    <a:pt x="17890" y="61"/>
                  </a:lnTo>
                  <a:lnTo>
                    <a:pt x="17729" y="20"/>
                  </a:lnTo>
                  <a:lnTo>
                    <a:pt x="175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3"/>
          <p:cNvSpPr txBox="1">
            <a:spLocks noGrp="1"/>
          </p:cNvSpPr>
          <p:nvPr>
            <p:ph type="title"/>
          </p:nvPr>
        </p:nvSpPr>
        <p:spPr>
          <a:xfrm>
            <a:off x="720000" y="2145750"/>
            <a:ext cx="4560300" cy="1609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2" name="Google Shape;102;p3"/>
          <p:cNvSpPr txBox="1">
            <a:spLocks noGrp="1"/>
          </p:cNvSpPr>
          <p:nvPr>
            <p:ph type="title" idx="2" hasCustomPrompt="1"/>
          </p:nvPr>
        </p:nvSpPr>
        <p:spPr>
          <a:xfrm>
            <a:off x="720000" y="827150"/>
            <a:ext cx="1056900" cy="1061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3" name="Google Shape;103;p3"/>
          <p:cNvSpPr txBox="1">
            <a:spLocks noGrp="1"/>
          </p:cNvSpPr>
          <p:nvPr>
            <p:ph type="subTitle" idx="1"/>
          </p:nvPr>
        </p:nvSpPr>
        <p:spPr>
          <a:xfrm>
            <a:off x="720000" y="3755325"/>
            <a:ext cx="25566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04" name="Google Shape;104;p3"/>
          <p:cNvGrpSpPr/>
          <p:nvPr/>
        </p:nvGrpSpPr>
        <p:grpSpPr>
          <a:xfrm rot="-5400000" flipH="1">
            <a:off x="574720" y="-584584"/>
            <a:ext cx="1175451" cy="2324553"/>
            <a:chOff x="961675" y="1958725"/>
            <a:chExt cx="563225" cy="1113825"/>
          </a:xfrm>
        </p:grpSpPr>
        <p:sp>
          <p:nvSpPr>
            <p:cNvPr id="105" name="Google Shape;105;p3"/>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3"/>
          <p:cNvGrpSpPr/>
          <p:nvPr/>
        </p:nvGrpSpPr>
        <p:grpSpPr>
          <a:xfrm rot="5400000" flipH="1">
            <a:off x="-924680" y="2091609"/>
            <a:ext cx="5719701" cy="4411139"/>
            <a:chOff x="1569550" y="795179"/>
            <a:chExt cx="6519663" cy="3469513"/>
          </a:xfrm>
        </p:grpSpPr>
        <p:sp>
          <p:nvSpPr>
            <p:cNvPr id="108" name="Google Shape;108;p3"/>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 name="Google Shape;109;p3"/>
            <p:cNvGrpSpPr/>
            <p:nvPr/>
          </p:nvGrpSpPr>
          <p:grpSpPr>
            <a:xfrm>
              <a:off x="1569550" y="795179"/>
              <a:ext cx="6519663" cy="3469513"/>
              <a:chOff x="6012925" y="3010525"/>
              <a:chExt cx="1512718" cy="964075"/>
            </a:xfrm>
          </p:grpSpPr>
          <p:sp>
            <p:nvSpPr>
              <p:cNvPr id="110" name="Google Shape;110;p3"/>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rot="2145846">
                <a:off x="7297308" y="3198654"/>
                <a:ext cx="200225" cy="20938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5" name="Google Shape;115;p3"/>
          <p:cNvGrpSpPr/>
          <p:nvPr/>
        </p:nvGrpSpPr>
        <p:grpSpPr>
          <a:xfrm rot="10800000" flipH="1">
            <a:off x="6281533" y="3449289"/>
            <a:ext cx="2862466" cy="1695774"/>
            <a:chOff x="238125" y="3383650"/>
            <a:chExt cx="1287775" cy="762900"/>
          </a:xfrm>
        </p:grpSpPr>
        <p:sp>
          <p:nvSpPr>
            <p:cNvPr id="116" name="Google Shape;116;p3"/>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3"/>
          <p:cNvSpPr/>
          <p:nvPr/>
        </p:nvSpPr>
        <p:spPr>
          <a:xfrm>
            <a:off x="2848265" y="881045"/>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7926102" y="541310"/>
            <a:ext cx="355483" cy="392721"/>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48642" y="3028768"/>
            <a:ext cx="401005" cy="334811"/>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4042838" y="41497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6_1">
    <p:spTree>
      <p:nvGrpSpPr>
        <p:cNvPr id="1" name="Shape 977"/>
        <p:cNvGrpSpPr/>
        <p:nvPr/>
      </p:nvGrpSpPr>
      <p:grpSpPr>
        <a:xfrm>
          <a:off x="0" y="0"/>
          <a:ext cx="0" cy="0"/>
          <a:chOff x="0" y="0"/>
          <a:chExt cx="0" cy="0"/>
        </a:xfrm>
      </p:grpSpPr>
      <p:grpSp>
        <p:nvGrpSpPr>
          <p:cNvPr id="978" name="Google Shape;978;p17"/>
          <p:cNvGrpSpPr/>
          <p:nvPr/>
        </p:nvGrpSpPr>
        <p:grpSpPr>
          <a:xfrm flipH="1">
            <a:off x="-25927" y="-304519"/>
            <a:ext cx="9545671" cy="5880578"/>
            <a:chOff x="1569550" y="629994"/>
            <a:chExt cx="5900038" cy="3634698"/>
          </a:xfrm>
        </p:grpSpPr>
        <p:grpSp>
          <p:nvGrpSpPr>
            <p:cNvPr id="979" name="Google Shape;979;p17"/>
            <p:cNvGrpSpPr/>
            <p:nvPr/>
          </p:nvGrpSpPr>
          <p:grpSpPr>
            <a:xfrm>
              <a:off x="1569550" y="629994"/>
              <a:ext cx="5900038" cy="3634698"/>
              <a:chOff x="6012925" y="2964625"/>
              <a:chExt cx="1368950" cy="1009975"/>
            </a:xfrm>
          </p:grpSpPr>
          <p:sp>
            <p:nvSpPr>
              <p:cNvPr id="980" name="Google Shape;980;p17"/>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7"/>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7"/>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7"/>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7"/>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5" name="Google Shape;985;p17"/>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6" name="Google Shape;986;p17"/>
          <p:cNvSpPr txBox="1">
            <a:spLocks noGrp="1"/>
          </p:cNvSpPr>
          <p:nvPr>
            <p:ph type="title"/>
          </p:nvPr>
        </p:nvSpPr>
        <p:spPr>
          <a:xfrm>
            <a:off x="905075" y="2738975"/>
            <a:ext cx="2290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87" name="Google Shape;987;p17"/>
          <p:cNvSpPr txBox="1">
            <a:spLocks noGrp="1"/>
          </p:cNvSpPr>
          <p:nvPr>
            <p:ph type="subTitle" idx="1"/>
          </p:nvPr>
        </p:nvSpPr>
        <p:spPr>
          <a:xfrm>
            <a:off x="905075" y="3212128"/>
            <a:ext cx="22908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88" name="Google Shape;988;p17"/>
          <p:cNvSpPr txBox="1">
            <a:spLocks noGrp="1"/>
          </p:cNvSpPr>
          <p:nvPr>
            <p:ph type="title" idx="2"/>
          </p:nvPr>
        </p:nvSpPr>
        <p:spPr>
          <a:xfrm>
            <a:off x="3426593" y="2738975"/>
            <a:ext cx="2290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89" name="Google Shape;989;p17"/>
          <p:cNvSpPr txBox="1">
            <a:spLocks noGrp="1"/>
          </p:cNvSpPr>
          <p:nvPr>
            <p:ph type="subTitle" idx="3"/>
          </p:nvPr>
        </p:nvSpPr>
        <p:spPr>
          <a:xfrm>
            <a:off x="3426593" y="3212128"/>
            <a:ext cx="22908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90" name="Google Shape;990;p17"/>
          <p:cNvSpPr txBox="1">
            <a:spLocks noGrp="1"/>
          </p:cNvSpPr>
          <p:nvPr>
            <p:ph type="title" idx="4"/>
          </p:nvPr>
        </p:nvSpPr>
        <p:spPr>
          <a:xfrm>
            <a:off x="5948114" y="2738975"/>
            <a:ext cx="2290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91" name="Google Shape;991;p17"/>
          <p:cNvSpPr txBox="1">
            <a:spLocks noGrp="1"/>
          </p:cNvSpPr>
          <p:nvPr>
            <p:ph type="subTitle" idx="5"/>
          </p:nvPr>
        </p:nvSpPr>
        <p:spPr>
          <a:xfrm>
            <a:off x="5948114" y="3212128"/>
            <a:ext cx="22908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92" name="Google Shape;992;p17"/>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993" name="Google Shape;993;p17"/>
          <p:cNvGrpSpPr/>
          <p:nvPr/>
        </p:nvGrpSpPr>
        <p:grpSpPr>
          <a:xfrm rot="5400000">
            <a:off x="7478172" y="-580359"/>
            <a:ext cx="1175451" cy="2324553"/>
            <a:chOff x="961675" y="1958725"/>
            <a:chExt cx="563225" cy="1113825"/>
          </a:xfrm>
        </p:grpSpPr>
        <p:sp>
          <p:nvSpPr>
            <p:cNvPr id="994" name="Google Shape;994;p17"/>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7"/>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6" name="Google Shape;996;p17"/>
          <p:cNvGrpSpPr/>
          <p:nvPr/>
        </p:nvGrpSpPr>
        <p:grpSpPr>
          <a:xfrm rot="10800000">
            <a:off x="-388982" y="3453514"/>
            <a:ext cx="2862466" cy="1695774"/>
            <a:chOff x="238125" y="3383650"/>
            <a:chExt cx="1287775" cy="762900"/>
          </a:xfrm>
        </p:grpSpPr>
        <p:sp>
          <p:nvSpPr>
            <p:cNvPr id="997" name="Google Shape;997;p17"/>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7"/>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7"/>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0" name="Google Shape;1000;p17"/>
          <p:cNvSpPr/>
          <p:nvPr/>
        </p:nvSpPr>
        <p:spPr>
          <a:xfrm>
            <a:off x="-174060" y="235065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7"/>
          <p:cNvSpPr/>
          <p:nvPr/>
        </p:nvSpPr>
        <p:spPr>
          <a:xfrm>
            <a:off x="8423988" y="14789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2" name="Google Shape;1002;p17"/>
          <p:cNvGrpSpPr/>
          <p:nvPr/>
        </p:nvGrpSpPr>
        <p:grpSpPr>
          <a:xfrm>
            <a:off x="8238937" y="4354950"/>
            <a:ext cx="475779" cy="475800"/>
            <a:chOff x="1460350" y="2402425"/>
            <a:chExt cx="208950" cy="208950"/>
          </a:xfrm>
        </p:grpSpPr>
        <p:sp>
          <p:nvSpPr>
            <p:cNvPr id="1003" name="Google Shape;1003;p1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 name="Google Shape;1031;p17"/>
          <p:cNvGrpSpPr/>
          <p:nvPr/>
        </p:nvGrpSpPr>
        <p:grpSpPr>
          <a:xfrm rot="3427705">
            <a:off x="785228" y="-118946"/>
            <a:ext cx="340783" cy="340829"/>
            <a:chOff x="1460350" y="2402425"/>
            <a:chExt cx="208950" cy="208950"/>
          </a:xfrm>
        </p:grpSpPr>
        <p:sp>
          <p:nvSpPr>
            <p:cNvPr id="1032" name="Google Shape;1032;p1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060"/>
        <p:cNvGrpSpPr/>
        <p:nvPr/>
      </p:nvGrpSpPr>
      <p:grpSpPr>
        <a:xfrm>
          <a:off x="0" y="0"/>
          <a:ext cx="0" cy="0"/>
          <a:chOff x="0" y="0"/>
          <a:chExt cx="0" cy="0"/>
        </a:xfrm>
      </p:grpSpPr>
      <p:grpSp>
        <p:nvGrpSpPr>
          <p:cNvPr id="1061" name="Google Shape;1061;p18"/>
          <p:cNvGrpSpPr/>
          <p:nvPr/>
        </p:nvGrpSpPr>
        <p:grpSpPr>
          <a:xfrm>
            <a:off x="975797" y="700497"/>
            <a:ext cx="7011015" cy="4319112"/>
            <a:chOff x="1569550" y="629994"/>
            <a:chExt cx="5900038" cy="3634698"/>
          </a:xfrm>
        </p:grpSpPr>
        <p:grpSp>
          <p:nvGrpSpPr>
            <p:cNvPr id="1062" name="Google Shape;1062;p18"/>
            <p:cNvGrpSpPr/>
            <p:nvPr/>
          </p:nvGrpSpPr>
          <p:grpSpPr>
            <a:xfrm>
              <a:off x="1569550" y="629994"/>
              <a:ext cx="5900038" cy="3634698"/>
              <a:chOff x="6012925" y="2964625"/>
              <a:chExt cx="1368950" cy="1009975"/>
            </a:xfrm>
          </p:grpSpPr>
          <p:sp>
            <p:nvSpPr>
              <p:cNvPr id="1063" name="Google Shape;1063;p18"/>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8"/>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8"/>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8"/>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8"/>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18"/>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9" name="Google Shape;1069;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70" name="Google Shape;1070;p18"/>
          <p:cNvSpPr txBox="1">
            <a:spLocks noGrp="1"/>
          </p:cNvSpPr>
          <p:nvPr>
            <p:ph type="title" idx="2"/>
          </p:nvPr>
        </p:nvSpPr>
        <p:spPr>
          <a:xfrm>
            <a:off x="2196550" y="1620475"/>
            <a:ext cx="2112600" cy="5991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71" name="Google Shape;1071;p18"/>
          <p:cNvSpPr txBox="1">
            <a:spLocks noGrp="1"/>
          </p:cNvSpPr>
          <p:nvPr>
            <p:ph type="subTitle" idx="1"/>
          </p:nvPr>
        </p:nvSpPr>
        <p:spPr>
          <a:xfrm>
            <a:off x="2196550" y="2203846"/>
            <a:ext cx="2112600" cy="599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72" name="Google Shape;1072;p18"/>
          <p:cNvSpPr txBox="1">
            <a:spLocks noGrp="1"/>
          </p:cNvSpPr>
          <p:nvPr>
            <p:ph type="title" idx="3"/>
          </p:nvPr>
        </p:nvSpPr>
        <p:spPr>
          <a:xfrm>
            <a:off x="4834925" y="1620475"/>
            <a:ext cx="2112600" cy="599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73" name="Google Shape;1073;p18"/>
          <p:cNvSpPr txBox="1">
            <a:spLocks noGrp="1"/>
          </p:cNvSpPr>
          <p:nvPr>
            <p:ph type="subTitle" idx="4"/>
          </p:nvPr>
        </p:nvSpPr>
        <p:spPr>
          <a:xfrm>
            <a:off x="4834974" y="2203846"/>
            <a:ext cx="2112600" cy="599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74" name="Google Shape;1074;p18"/>
          <p:cNvSpPr txBox="1">
            <a:spLocks noGrp="1"/>
          </p:cNvSpPr>
          <p:nvPr>
            <p:ph type="title" idx="5"/>
          </p:nvPr>
        </p:nvSpPr>
        <p:spPr>
          <a:xfrm>
            <a:off x="2196550" y="3238301"/>
            <a:ext cx="2112600" cy="5991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75" name="Google Shape;1075;p18"/>
          <p:cNvSpPr txBox="1">
            <a:spLocks noGrp="1"/>
          </p:cNvSpPr>
          <p:nvPr>
            <p:ph type="subTitle" idx="6"/>
          </p:nvPr>
        </p:nvSpPr>
        <p:spPr>
          <a:xfrm>
            <a:off x="2196550" y="3811868"/>
            <a:ext cx="2112600" cy="599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76" name="Google Shape;1076;p18"/>
          <p:cNvSpPr txBox="1">
            <a:spLocks noGrp="1"/>
          </p:cNvSpPr>
          <p:nvPr>
            <p:ph type="title" idx="7"/>
          </p:nvPr>
        </p:nvSpPr>
        <p:spPr>
          <a:xfrm>
            <a:off x="4834925" y="3238301"/>
            <a:ext cx="2112600" cy="599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77" name="Google Shape;1077;p18"/>
          <p:cNvSpPr txBox="1">
            <a:spLocks noGrp="1"/>
          </p:cNvSpPr>
          <p:nvPr>
            <p:ph type="subTitle" idx="8"/>
          </p:nvPr>
        </p:nvSpPr>
        <p:spPr>
          <a:xfrm>
            <a:off x="4834973" y="3811868"/>
            <a:ext cx="2112600" cy="599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78" name="Google Shape;1078;p18"/>
          <p:cNvSpPr/>
          <p:nvPr/>
        </p:nvSpPr>
        <p:spPr>
          <a:xfrm rot="5400000">
            <a:off x="8457600" y="1168200"/>
            <a:ext cx="1224600" cy="148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9" name="Google Shape;1079;p18"/>
          <p:cNvGrpSpPr/>
          <p:nvPr/>
        </p:nvGrpSpPr>
        <p:grpSpPr>
          <a:xfrm rot="-5400000" flipH="1">
            <a:off x="574720" y="-584584"/>
            <a:ext cx="1175451" cy="2324553"/>
            <a:chOff x="961675" y="1958725"/>
            <a:chExt cx="563225" cy="1113825"/>
          </a:xfrm>
        </p:grpSpPr>
        <p:sp>
          <p:nvSpPr>
            <p:cNvPr id="1080" name="Google Shape;1080;p18"/>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8"/>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2" name="Google Shape;1082;p18"/>
          <p:cNvGrpSpPr/>
          <p:nvPr/>
        </p:nvGrpSpPr>
        <p:grpSpPr>
          <a:xfrm rot="10800000" flipH="1">
            <a:off x="6691758" y="3449289"/>
            <a:ext cx="2862466" cy="1695774"/>
            <a:chOff x="238125" y="3383650"/>
            <a:chExt cx="1287775" cy="762900"/>
          </a:xfrm>
        </p:grpSpPr>
        <p:sp>
          <p:nvSpPr>
            <p:cNvPr id="1083" name="Google Shape;1083;p18"/>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8"/>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8"/>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6" name="Google Shape;1086;p18"/>
          <p:cNvSpPr/>
          <p:nvPr/>
        </p:nvSpPr>
        <p:spPr>
          <a:xfrm>
            <a:off x="-195110" y="201905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7" name="Google Shape;1087;p18"/>
          <p:cNvGrpSpPr/>
          <p:nvPr/>
        </p:nvGrpSpPr>
        <p:grpSpPr>
          <a:xfrm>
            <a:off x="8953962" y="901625"/>
            <a:ext cx="475779" cy="475800"/>
            <a:chOff x="1460350" y="2402425"/>
            <a:chExt cx="208950" cy="208950"/>
          </a:xfrm>
        </p:grpSpPr>
        <p:sp>
          <p:nvSpPr>
            <p:cNvPr id="1088" name="Google Shape;1088;p18"/>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8"/>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8"/>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8"/>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8"/>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8"/>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8"/>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8"/>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8"/>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8"/>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8"/>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8"/>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8"/>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8"/>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8"/>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8"/>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6" name="Google Shape;1116;p18"/>
          <p:cNvGrpSpPr/>
          <p:nvPr/>
        </p:nvGrpSpPr>
        <p:grpSpPr>
          <a:xfrm rot="3427705">
            <a:off x="573553" y="4516729"/>
            <a:ext cx="340783" cy="340829"/>
            <a:chOff x="1460350" y="2402425"/>
            <a:chExt cx="208950" cy="208950"/>
          </a:xfrm>
        </p:grpSpPr>
        <p:sp>
          <p:nvSpPr>
            <p:cNvPr id="1117" name="Google Shape;1117;p18"/>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8"/>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8"/>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8"/>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8"/>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8"/>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8"/>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8"/>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8"/>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8"/>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8"/>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8"/>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8"/>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8"/>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8"/>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8"/>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5" name="Google Shape;1145;p18"/>
          <p:cNvSpPr/>
          <p:nvPr/>
        </p:nvSpPr>
        <p:spPr>
          <a:xfrm>
            <a:off x="6715813" y="-8835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146"/>
        <p:cNvGrpSpPr/>
        <p:nvPr/>
      </p:nvGrpSpPr>
      <p:grpSpPr>
        <a:xfrm>
          <a:off x="0" y="0"/>
          <a:ext cx="0" cy="0"/>
          <a:chOff x="0" y="0"/>
          <a:chExt cx="0" cy="0"/>
        </a:xfrm>
      </p:grpSpPr>
      <p:grpSp>
        <p:nvGrpSpPr>
          <p:cNvPr id="1147" name="Google Shape;1147;p19"/>
          <p:cNvGrpSpPr/>
          <p:nvPr/>
        </p:nvGrpSpPr>
        <p:grpSpPr>
          <a:xfrm rot="10800000">
            <a:off x="408372" y="317862"/>
            <a:ext cx="8637390" cy="5321053"/>
            <a:chOff x="6012925" y="2964625"/>
            <a:chExt cx="1368950" cy="1009975"/>
          </a:xfrm>
        </p:grpSpPr>
        <p:sp>
          <p:nvSpPr>
            <p:cNvPr id="1148" name="Google Shape;1148;p19"/>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9"/>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9"/>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9"/>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2" name="Google Shape;1152;p19"/>
          <p:cNvGrpSpPr/>
          <p:nvPr/>
        </p:nvGrpSpPr>
        <p:grpSpPr>
          <a:xfrm rot="5400000">
            <a:off x="7718171" y="-484217"/>
            <a:ext cx="970042" cy="1918341"/>
            <a:chOff x="961675" y="1958725"/>
            <a:chExt cx="563225" cy="1113825"/>
          </a:xfrm>
        </p:grpSpPr>
        <p:sp>
          <p:nvSpPr>
            <p:cNvPr id="1153" name="Google Shape;1153;p19"/>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9"/>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5" name="Google Shape;1155;p19"/>
          <p:cNvGrpSpPr/>
          <p:nvPr/>
        </p:nvGrpSpPr>
        <p:grpSpPr>
          <a:xfrm rot="10800000">
            <a:off x="-14209" y="3449289"/>
            <a:ext cx="2862466" cy="1695774"/>
            <a:chOff x="238125" y="3383650"/>
            <a:chExt cx="1287775" cy="762900"/>
          </a:xfrm>
        </p:grpSpPr>
        <p:sp>
          <p:nvSpPr>
            <p:cNvPr id="1156" name="Google Shape;1156;p19"/>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9"/>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9"/>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9" name="Google Shape;1159;p19"/>
          <p:cNvSpPr/>
          <p:nvPr/>
        </p:nvSpPr>
        <p:spPr>
          <a:xfrm rot="10800000" flipH="1">
            <a:off x="-1210001" y="-634185"/>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9"/>
          <p:cNvSpPr/>
          <p:nvPr/>
        </p:nvSpPr>
        <p:spPr>
          <a:xfrm rot="5737594">
            <a:off x="7708987" y="3166409"/>
            <a:ext cx="2818035" cy="280878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62" name="Google Shape;1162;p19"/>
          <p:cNvSpPr txBox="1">
            <a:spLocks noGrp="1"/>
          </p:cNvSpPr>
          <p:nvPr>
            <p:ph type="title" idx="2"/>
          </p:nvPr>
        </p:nvSpPr>
        <p:spPr>
          <a:xfrm>
            <a:off x="1265650" y="1533720"/>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3" name="Google Shape;1163;p19"/>
          <p:cNvSpPr txBox="1">
            <a:spLocks noGrp="1"/>
          </p:cNvSpPr>
          <p:nvPr>
            <p:ph type="subTitle" idx="1"/>
          </p:nvPr>
        </p:nvSpPr>
        <p:spPr>
          <a:xfrm>
            <a:off x="1265650" y="1967816"/>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64" name="Google Shape;1164;p19"/>
          <p:cNvSpPr txBox="1">
            <a:spLocks noGrp="1"/>
          </p:cNvSpPr>
          <p:nvPr>
            <p:ph type="title" idx="3"/>
          </p:nvPr>
        </p:nvSpPr>
        <p:spPr>
          <a:xfrm>
            <a:off x="3577514" y="1533720"/>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5" name="Google Shape;1165;p19"/>
          <p:cNvSpPr txBox="1">
            <a:spLocks noGrp="1"/>
          </p:cNvSpPr>
          <p:nvPr>
            <p:ph type="subTitle" idx="4"/>
          </p:nvPr>
        </p:nvSpPr>
        <p:spPr>
          <a:xfrm>
            <a:off x="3577513" y="1967808"/>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66" name="Google Shape;1166;p19"/>
          <p:cNvSpPr txBox="1">
            <a:spLocks noGrp="1"/>
          </p:cNvSpPr>
          <p:nvPr>
            <p:ph type="title" idx="5"/>
          </p:nvPr>
        </p:nvSpPr>
        <p:spPr>
          <a:xfrm>
            <a:off x="1265650" y="3113530"/>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7" name="Google Shape;1167;p19"/>
          <p:cNvSpPr txBox="1">
            <a:spLocks noGrp="1"/>
          </p:cNvSpPr>
          <p:nvPr>
            <p:ph type="subTitle" idx="6"/>
          </p:nvPr>
        </p:nvSpPr>
        <p:spPr>
          <a:xfrm>
            <a:off x="1265650" y="3547644"/>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68" name="Google Shape;1168;p19"/>
          <p:cNvSpPr txBox="1">
            <a:spLocks noGrp="1"/>
          </p:cNvSpPr>
          <p:nvPr>
            <p:ph type="title" idx="7"/>
          </p:nvPr>
        </p:nvSpPr>
        <p:spPr>
          <a:xfrm>
            <a:off x="3577514" y="3113523"/>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9" name="Google Shape;1169;p19"/>
          <p:cNvSpPr txBox="1">
            <a:spLocks noGrp="1"/>
          </p:cNvSpPr>
          <p:nvPr>
            <p:ph type="subTitle" idx="8"/>
          </p:nvPr>
        </p:nvSpPr>
        <p:spPr>
          <a:xfrm>
            <a:off x="3577513" y="3547629"/>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70" name="Google Shape;1170;p19"/>
          <p:cNvSpPr txBox="1">
            <a:spLocks noGrp="1"/>
          </p:cNvSpPr>
          <p:nvPr>
            <p:ph type="title" idx="9"/>
          </p:nvPr>
        </p:nvSpPr>
        <p:spPr>
          <a:xfrm>
            <a:off x="5889403" y="1533720"/>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71" name="Google Shape;1171;p19"/>
          <p:cNvSpPr txBox="1">
            <a:spLocks noGrp="1"/>
          </p:cNvSpPr>
          <p:nvPr>
            <p:ph type="subTitle" idx="13"/>
          </p:nvPr>
        </p:nvSpPr>
        <p:spPr>
          <a:xfrm>
            <a:off x="5889402" y="1967808"/>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72" name="Google Shape;1172;p19"/>
          <p:cNvSpPr txBox="1">
            <a:spLocks noGrp="1"/>
          </p:cNvSpPr>
          <p:nvPr>
            <p:ph type="title" idx="14"/>
          </p:nvPr>
        </p:nvSpPr>
        <p:spPr>
          <a:xfrm>
            <a:off x="5889403" y="3113523"/>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73" name="Google Shape;1173;p19"/>
          <p:cNvSpPr txBox="1">
            <a:spLocks noGrp="1"/>
          </p:cNvSpPr>
          <p:nvPr>
            <p:ph type="subTitle" idx="15"/>
          </p:nvPr>
        </p:nvSpPr>
        <p:spPr>
          <a:xfrm>
            <a:off x="5889402" y="3547629"/>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74" name="Google Shape;1174;p19"/>
          <p:cNvSpPr/>
          <p:nvPr/>
        </p:nvSpPr>
        <p:spPr>
          <a:xfrm>
            <a:off x="134040" y="343905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5" name="Google Shape;1175;p19"/>
          <p:cNvGrpSpPr/>
          <p:nvPr/>
        </p:nvGrpSpPr>
        <p:grpSpPr>
          <a:xfrm>
            <a:off x="8375462" y="1456400"/>
            <a:ext cx="475779" cy="475800"/>
            <a:chOff x="1460350" y="2402425"/>
            <a:chExt cx="208950" cy="208950"/>
          </a:xfrm>
        </p:grpSpPr>
        <p:sp>
          <p:nvSpPr>
            <p:cNvPr id="1176" name="Google Shape;1176;p1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19"/>
          <p:cNvGrpSpPr/>
          <p:nvPr/>
        </p:nvGrpSpPr>
        <p:grpSpPr>
          <a:xfrm>
            <a:off x="508712" y="1266451"/>
            <a:ext cx="434073" cy="434094"/>
            <a:chOff x="1460350" y="2402425"/>
            <a:chExt cx="208950" cy="208950"/>
          </a:xfrm>
        </p:grpSpPr>
        <p:sp>
          <p:nvSpPr>
            <p:cNvPr id="1205" name="Google Shape;1205;p1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3" name="Google Shape;1233;p19"/>
          <p:cNvSpPr/>
          <p:nvPr/>
        </p:nvSpPr>
        <p:spPr>
          <a:xfrm>
            <a:off x="8375665" y="4167270"/>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9"/>
          <p:cNvSpPr/>
          <p:nvPr/>
        </p:nvSpPr>
        <p:spPr>
          <a:xfrm rot="10800000">
            <a:off x="7305444" y="4634608"/>
            <a:ext cx="1088231" cy="696101"/>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410"/>
        <p:cNvGrpSpPr/>
        <p:nvPr/>
      </p:nvGrpSpPr>
      <p:grpSpPr>
        <a:xfrm>
          <a:off x="0" y="0"/>
          <a:ext cx="0" cy="0"/>
          <a:chOff x="0" y="0"/>
          <a:chExt cx="0" cy="0"/>
        </a:xfrm>
      </p:grpSpPr>
      <p:sp>
        <p:nvSpPr>
          <p:cNvPr id="1411" name="Google Shape;1411;p23"/>
          <p:cNvSpPr/>
          <p:nvPr/>
        </p:nvSpPr>
        <p:spPr>
          <a:xfrm rot="5062382" flipH="1">
            <a:off x="6228113" y="-916395"/>
            <a:ext cx="5086533" cy="5069836"/>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txBox="1">
            <a:spLocks noGrp="1"/>
          </p:cNvSpPr>
          <p:nvPr>
            <p:ph type="title"/>
          </p:nvPr>
        </p:nvSpPr>
        <p:spPr>
          <a:xfrm>
            <a:off x="4381100" y="2087900"/>
            <a:ext cx="3842700" cy="12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a:solidFill>
                  <a:schemeClr val="lt1"/>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413" name="Google Shape;1413;p23"/>
          <p:cNvSpPr txBox="1">
            <a:spLocks noGrp="1"/>
          </p:cNvSpPr>
          <p:nvPr>
            <p:ph type="title" idx="2" hasCustomPrompt="1"/>
          </p:nvPr>
        </p:nvSpPr>
        <p:spPr>
          <a:xfrm>
            <a:off x="7194588" y="806900"/>
            <a:ext cx="1008300" cy="8820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6000"/>
              <a:buNone/>
              <a:defRPr sz="5000">
                <a:solidFill>
                  <a:schemeClr val="accent6"/>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414" name="Google Shape;1414;p23"/>
          <p:cNvSpPr txBox="1">
            <a:spLocks noGrp="1"/>
          </p:cNvSpPr>
          <p:nvPr>
            <p:ph type="subTitle" idx="1"/>
          </p:nvPr>
        </p:nvSpPr>
        <p:spPr>
          <a:xfrm>
            <a:off x="5667250" y="3636502"/>
            <a:ext cx="2556600" cy="539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1415" name="Google Shape;1415;p23"/>
          <p:cNvSpPr/>
          <p:nvPr/>
        </p:nvSpPr>
        <p:spPr>
          <a:xfrm>
            <a:off x="5488900" y="4561775"/>
            <a:ext cx="2556600" cy="148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rot="-275769">
            <a:off x="-589887" y="2863602"/>
            <a:ext cx="2475700" cy="3341850"/>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7" name="Google Shape;1417;p23"/>
          <p:cNvGrpSpPr/>
          <p:nvPr/>
        </p:nvGrpSpPr>
        <p:grpSpPr>
          <a:xfrm rot="5400000" flipH="1">
            <a:off x="7699816" y="3721896"/>
            <a:ext cx="970042" cy="1918341"/>
            <a:chOff x="961675" y="1958725"/>
            <a:chExt cx="563225" cy="1113825"/>
          </a:xfrm>
        </p:grpSpPr>
        <p:sp>
          <p:nvSpPr>
            <p:cNvPr id="1418" name="Google Shape;1418;p23"/>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0" name="Google Shape;1420;p23"/>
          <p:cNvSpPr/>
          <p:nvPr/>
        </p:nvSpPr>
        <p:spPr>
          <a:xfrm>
            <a:off x="5438040" y="63000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5337565" y="457640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322788" y="41762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3" name="Google Shape;1423;p23"/>
          <p:cNvGrpSpPr/>
          <p:nvPr/>
        </p:nvGrpSpPr>
        <p:grpSpPr>
          <a:xfrm flipH="1">
            <a:off x="-103632" y="-73189"/>
            <a:ext cx="4260475" cy="2523978"/>
            <a:chOff x="238125" y="3383650"/>
            <a:chExt cx="1287775" cy="762900"/>
          </a:xfrm>
        </p:grpSpPr>
        <p:sp>
          <p:nvSpPr>
            <p:cNvPr id="1424" name="Google Shape;1424;p23"/>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1">
  <p:cSld name="CUSTOM_6_2">
    <p:spTree>
      <p:nvGrpSpPr>
        <p:cNvPr id="1" name="Shape 1899"/>
        <p:cNvGrpSpPr/>
        <p:nvPr/>
      </p:nvGrpSpPr>
      <p:grpSpPr>
        <a:xfrm>
          <a:off x="0" y="0"/>
          <a:ext cx="0" cy="0"/>
          <a:chOff x="0" y="0"/>
          <a:chExt cx="0" cy="0"/>
        </a:xfrm>
      </p:grpSpPr>
      <p:sp>
        <p:nvSpPr>
          <p:cNvPr id="1900" name="Google Shape;1900;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901" name="Google Shape;1901;p30"/>
          <p:cNvSpPr txBox="1">
            <a:spLocks noGrp="1"/>
          </p:cNvSpPr>
          <p:nvPr>
            <p:ph type="title" idx="2"/>
          </p:nvPr>
        </p:nvSpPr>
        <p:spPr>
          <a:xfrm>
            <a:off x="937625" y="3127924"/>
            <a:ext cx="21753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02" name="Google Shape;1902;p30"/>
          <p:cNvSpPr txBox="1">
            <a:spLocks noGrp="1"/>
          </p:cNvSpPr>
          <p:nvPr>
            <p:ph type="subTitle" idx="1"/>
          </p:nvPr>
        </p:nvSpPr>
        <p:spPr>
          <a:xfrm>
            <a:off x="937625" y="3505325"/>
            <a:ext cx="2175300" cy="72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03" name="Google Shape;1903;p30"/>
          <p:cNvSpPr txBox="1">
            <a:spLocks noGrp="1"/>
          </p:cNvSpPr>
          <p:nvPr>
            <p:ph type="title" idx="3"/>
          </p:nvPr>
        </p:nvSpPr>
        <p:spPr>
          <a:xfrm>
            <a:off x="3484349" y="3127924"/>
            <a:ext cx="21753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04" name="Google Shape;1904;p30"/>
          <p:cNvSpPr txBox="1">
            <a:spLocks noGrp="1"/>
          </p:cNvSpPr>
          <p:nvPr>
            <p:ph type="subTitle" idx="4"/>
          </p:nvPr>
        </p:nvSpPr>
        <p:spPr>
          <a:xfrm>
            <a:off x="3484347" y="3505325"/>
            <a:ext cx="2175300" cy="72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05" name="Google Shape;1905;p30"/>
          <p:cNvSpPr txBox="1">
            <a:spLocks noGrp="1"/>
          </p:cNvSpPr>
          <p:nvPr>
            <p:ph type="title" idx="5"/>
          </p:nvPr>
        </p:nvSpPr>
        <p:spPr>
          <a:xfrm>
            <a:off x="6031074" y="3127924"/>
            <a:ext cx="21753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06" name="Google Shape;1906;p30"/>
          <p:cNvSpPr txBox="1">
            <a:spLocks noGrp="1"/>
          </p:cNvSpPr>
          <p:nvPr>
            <p:ph type="subTitle" idx="6"/>
          </p:nvPr>
        </p:nvSpPr>
        <p:spPr>
          <a:xfrm>
            <a:off x="6031075" y="3505325"/>
            <a:ext cx="2175300" cy="72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07" name="Google Shape;1907;p30"/>
          <p:cNvSpPr/>
          <p:nvPr/>
        </p:nvSpPr>
        <p:spPr>
          <a:xfrm>
            <a:off x="720000" y="4561775"/>
            <a:ext cx="7704300" cy="148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0"/>
          <p:cNvSpPr/>
          <p:nvPr/>
        </p:nvSpPr>
        <p:spPr>
          <a:xfrm rot="5062343" flipH="1">
            <a:off x="7295771" y="-746227"/>
            <a:ext cx="3456002" cy="3444657"/>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0"/>
          <p:cNvSpPr/>
          <p:nvPr/>
        </p:nvSpPr>
        <p:spPr>
          <a:xfrm rot="-275769">
            <a:off x="-517850" y="3087677"/>
            <a:ext cx="2475700" cy="3341850"/>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0" name="Google Shape;1910;p30"/>
          <p:cNvGrpSpPr/>
          <p:nvPr/>
        </p:nvGrpSpPr>
        <p:grpSpPr>
          <a:xfrm flipH="1">
            <a:off x="-8932" y="-10068"/>
            <a:ext cx="2862466" cy="1695774"/>
            <a:chOff x="238125" y="3383650"/>
            <a:chExt cx="1287775" cy="762900"/>
          </a:xfrm>
        </p:grpSpPr>
        <p:sp>
          <p:nvSpPr>
            <p:cNvPr id="1911" name="Google Shape;1911;p30"/>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0"/>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0"/>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4" name="Google Shape;1914;p30"/>
          <p:cNvGrpSpPr/>
          <p:nvPr/>
        </p:nvGrpSpPr>
        <p:grpSpPr>
          <a:xfrm rot="5400000" flipH="1">
            <a:off x="7711841" y="3700871"/>
            <a:ext cx="970042" cy="1918341"/>
            <a:chOff x="961675" y="1958725"/>
            <a:chExt cx="563225" cy="1113825"/>
          </a:xfrm>
        </p:grpSpPr>
        <p:sp>
          <p:nvSpPr>
            <p:cNvPr id="1915" name="Google Shape;1915;p30"/>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0"/>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7" name="Google Shape;1917;p30"/>
          <p:cNvSpPr/>
          <p:nvPr/>
        </p:nvSpPr>
        <p:spPr>
          <a:xfrm>
            <a:off x="8924390" y="297328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0"/>
          <p:cNvSpPr/>
          <p:nvPr/>
        </p:nvSpPr>
        <p:spPr>
          <a:xfrm>
            <a:off x="4422250" y="-1830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9" name="Google Shape;1919;p30"/>
          <p:cNvGrpSpPr/>
          <p:nvPr/>
        </p:nvGrpSpPr>
        <p:grpSpPr>
          <a:xfrm rot="3427705">
            <a:off x="7975928" y="405879"/>
            <a:ext cx="340783" cy="340829"/>
            <a:chOff x="1460350" y="2402425"/>
            <a:chExt cx="208950" cy="208950"/>
          </a:xfrm>
        </p:grpSpPr>
        <p:sp>
          <p:nvSpPr>
            <p:cNvPr id="1920" name="Google Shape;1920;p30"/>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0"/>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0"/>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0"/>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0"/>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0"/>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0"/>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0"/>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0"/>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0"/>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0"/>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0"/>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0"/>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0"/>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0"/>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0"/>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0"/>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0"/>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0"/>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0"/>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0"/>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0"/>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8" name="Google Shape;1948;p30"/>
          <p:cNvSpPr/>
          <p:nvPr/>
        </p:nvSpPr>
        <p:spPr>
          <a:xfrm>
            <a:off x="3896540" y="483840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9" name="Google Shape;1949;p30"/>
          <p:cNvGrpSpPr/>
          <p:nvPr/>
        </p:nvGrpSpPr>
        <p:grpSpPr>
          <a:xfrm>
            <a:off x="-375863" y="2956475"/>
            <a:ext cx="475779" cy="475800"/>
            <a:chOff x="1460350" y="2402425"/>
            <a:chExt cx="208950" cy="208950"/>
          </a:xfrm>
        </p:grpSpPr>
        <p:sp>
          <p:nvSpPr>
            <p:cNvPr id="1950" name="Google Shape;1950;p30"/>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0"/>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0"/>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0"/>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0"/>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0"/>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0"/>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0"/>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0"/>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0"/>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0"/>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0"/>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0"/>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0"/>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0"/>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0"/>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0"/>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0"/>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0"/>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0"/>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0"/>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0"/>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TITLE_ONLY_1_1">
    <p:spTree>
      <p:nvGrpSpPr>
        <p:cNvPr id="1" name="Shape 2407"/>
        <p:cNvGrpSpPr/>
        <p:nvPr/>
      </p:nvGrpSpPr>
      <p:grpSpPr>
        <a:xfrm>
          <a:off x="0" y="0"/>
          <a:ext cx="0" cy="0"/>
          <a:chOff x="0" y="0"/>
          <a:chExt cx="0" cy="0"/>
        </a:xfrm>
      </p:grpSpPr>
      <p:grpSp>
        <p:nvGrpSpPr>
          <p:cNvPr id="2408" name="Google Shape;2408;p36"/>
          <p:cNvGrpSpPr/>
          <p:nvPr/>
        </p:nvGrpSpPr>
        <p:grpSpPr>
          <a:xfrm flipH="1">
            <a:off x="1286181" y="700497"/>
            <a:ext cx="7011015" cy="4319112"/>
            <a:chOff x="1569550" y="629994"/>
            <a:chExt cx="5900038" cy="3634698"/>
          </a:xfrm>
        </p:grpSpPr>
        <p:grpSp>
          <p:nvGrpSpPr>
            <p:cNvPr id="2409" name="Google Shape;2409;p36"/>
            <p:cNvGrpSpPr/>
            <p:nvPr/>
          </p:nvGrpSpPr>
          <p:grpSpPr>
            <a:xfrm>
              <a:off x="1569550" y="629994"/>
              <a:ext cx="5900038" cy="3634698"/>
              <a:chOff x="6012925" y="2964625"/>
              <a:chExt cx="1368950" cy="1009975"/>
            </a:xfrm>
          </p:grpSpPr>
          <p:sp>
            <p:nvSpPr>
              <p:cNvPr id="2410" name="Google Shape;2410;p36"/>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6"/>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6"/>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6"/>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6"/>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5" name="Google Shape;2415;p36"/>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6" name="Google Shape;2416;p36"/>
          <p:cNvGrpSpPr/>
          <p:nvPr/>
        </p:nvGrpSpPr>
        <p:grpSpPr>
          <a:xfrm rot="10800000">
            <a:off x="-281232" y="3449289"/>
            <a:ext cx="2862466" cy="1695774"/>
            <a:chOff x="238125" y="3383650"/>
            <a:chExt cx="1287775" cy="762900"/>
          </a:xfrm>
        </p:grpSpPr>
        <p:sp>
          <p:nvSpPr>
            <p:cNvPr id="2417" name="Google Shape;2417;p36"/>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6"/>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6"/>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0" name="Google Shape;2420;p36"/>
          <p:cNvGrpSpPr/>
          <p:nvPr/>
        </p:nvGrpSpPr>
        <p:grpSpPr>
          <a:xfrm rot="5400000">
            <a:off x="7522822" y="-584584"/>
            <a:ext cx="1175451" cy="2324553"/>
            <a:chOff x="961675" y="1958725"/>
            <a:chExt cx="563225" cy="1113825"/>
          </a:xfrm>
        </p:grpSpPr>
        <p:sp>
          <p:nvSpPr>
            <p:cNvPr id="2421" name="Google Shape;2421;p36"/>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6"/>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TITLE_ONLY_2_1">
    <p:spTree>
      <p:nvGrpSpPr>
        <p:cNvPr id="1" name="Shape 2423"/>
        <p:cNvGrpSpPr/>
        <p:nvPr/>
      </p:nvGrpSpPr>
      <p:grpSpPr>
        <a:xfrm>
          <a:off x="0" y="0"/>
          <a:ext cx="0" cy="0"/>
          <a:chOff x="0" y="0"/>
          <a:chExt cx="0" cy="0"/>
        </a:xfrm>
      </p:grpSpPr>
      <p:grpSp>
        <p:nvGrpSpPr>
          <p:cNvPr id="2424" name="Google Shape;2424;p37"/>
          <p:cNvGrpSpPr/>
          <p:nvPr/>
        </p:nvGrpSpPr>
        <p:grpSpPr>
          <a:xfrm rot="10800000" flipH="1">
            <a:off x="6691758" y="3468233"/>
            <a:ext cx="2862466" cy="1695774"/>
            <a:chOff x="238125" y="3383650"/>
            <a:chExt cx="1287775" cy="762900"/>
          </a:xfrm>
        </p:grpSpPr>
        <p:sp>
          <p:nvSpPr>
            <p:cNvPr id="2425" name="Google Shape;2425;p37"/>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7"/>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7"/>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8" name="Google Shape;2428;p37"/>
          <p:cNvGrpSpPr/>
          <p:nvPr/>
        </p:nvGrpSpPr>
        <p:grpSpPr>
          <a:xfrm rot="-5400000" flipH="1">
            <a:off x="574720" y="-584584"/>
            <a:ext cx="1175451" cy="2324553"/>
            <a:chOff x="961675" y="1958725"/>
            <a:chExt cx="563225" cy="1113825"/>
          </a:xfrm>
        </p:grpSpPr>
        <p:sp>
          <p:nvSpPr>
            <p:cNvPr id="2429" name="Google Shape;2429;p37"/>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7"/>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1" name="Google Shape;2431;p37"/>
          <p:cNvSpPr/>
          <p:nvPr/>
        </p:nvSpPr>
        <p:spPr>
          <a:xfrm>
            <a:off x="-152687" y="44629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2" name="Google Shape;2432;p37"/>
          <p:cNvGrpSpPr/>
          <p:nvPr/>
        </p:nvGrpSpPr>
        <p:grpSpPr>
          <a:xfrm>
            <a:off x="-198288" y="1445825"/>
            <a:ext cx="475779" cy="475800"/>
            <a:chOff x="1460350" y="2402425"/>
            <a:chExt cx="208950" cy="208950"/>
          </a:xfrm>
        </p:grpSpPr>
        <p:sp>
          <p:nvSpPr>
            <p:cNvPr id="2433" name="Google Shape;2433;p3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1" name="Google Shape;2461;p37"/>
          <p:cNvGrpSpPr/>
          <p:nvPr/>
        </p:nvGrpSpPr>
        <p:grpSpPr>
          <a:xfrm rot="3427705">
            <a:off x="3096928" y="4999029"/>
            <a:ext cx="340783" cy="340829"/>
            <a:chOff x="1460350" y="2402425"/>
            <a:chExt cx="208950" cy="208950"/>
          </a:xfrm>
        </p:grpSpPr>
        <p:sp>
          <p:nvSpPr>
            <p:cNvPr id="2462" name="Google Shape;2462;p3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0" name="Google Shape;2490;p37"/>
          <p:cNvSpPr/>
          <p:nvPr/>
        </p:nvSpPr>
        <p:spPr>
          <a:xfrm>
            <a:off x="8850715" y="93403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7"/>
          <p:cNvSpPr/>
          <p:nvPr/>
        </p:nvSpPr>
        <p:spPr>
          <a:xfrm>
            <a:off x="5433965" y="-189818"/>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3"/>
        <p:cNvGrpSpPr/>
        <p:nvPr/>
      </p:nvGrpSpPr>
      <p:grpSpPr>
        <a:xfrm>
          <a:off x="0" y="0"/>
          <a:ext cx="0" cy="0"/>
          <a:chOff x="0" y="0"/>
          <a:chExt cx="0" cy="0"/>
        </a:xfrm>
      </p:grpSpPr>
      <p:sp>
        <p:nvSpPr>
          <p:cNvPr id="124" name="Google Shape;124;p4"/>
          <p:cNvSpPr/>
          <p:nvPr/>
        </p:nvSpPr>
        <p:spPr>
          <a:xfrm rot="10800000">
            <a:off x="7186165" y="-606633"/>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4"/>
          <p:cNvGrpSpPr/>
          <p:nvPr/>
        </p:nvGrpSpPr>
        <p:grpSpPr>
          <a:xfrm rot="10800000">
            <a:off x="821349" y="244533"/>
            <a:ext cx="7501308" cy="4621155"/>
            <a:chOff x="1569550" y="629994"/>
            <a:chExt cx="5900038" cy="3634698"/>
          </a:xfrm>
        </p:grpSpPr>
        <p:grpSp>
          <p:nvGrpSpPr>
            <p:cNvPr id="126" name="Google Shape;126;p4"/>
            <p:cNvGrpSpPr/>
            <p:nvPr/>
          </p:nvGrpSpPr>
          <p:grpSpPr>
            <a:xfrm>
              <a:off x="1569550" y="629994"/>
              <a:ext cx="5900038" cy="3634698"/>
              <a:chOff x="6012925" y="2964625"/>
              <a:chExt cx="1368950" cy="1009975"/>
            </a:xfrm>
          </p:grpSpPr>
          <p:sp>
            <p:nvSpPr>
              <p:cNvPr id="127" name="Google Shape;127;p4"/>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4"/>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4"/>
          <p:cNvGrpSpPr/>
          <p:nvPr/>
        </p:nvGrpSpPr>
        <p:grpSpPr>
          <a:xfrm rot="10800000" flipH="1">
            <a:off x="6281533" y="3449289"/>
            <a:ext cx="2862466" cy="1695774"/>
            <a:chOff x="238125" y="3383650"/>
            <a:chExt cx="1287775" cy="762900"/>
          </a:xfrm>
        </p:grpSpPr>
        <p:sp>
          <p:nvSpPr>
            <p:cNvPr id="134" name="Google Shape;134;p4"/>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4"/>
          <p:cNvSpPr/>
          <p:nvPr/>
        </p:nvSpPr>
        <p:spPr>
          <a:xfrm rot="-5737592" flipH="1">
            <a:off x="-1471797" y="2728579"/>
            <a:ext cx="3536688" cy="3525078"/>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9" name="Google Shape;139;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grpSp>
        <p:nvGrpSpPr>
          <p:cNvPr id="140" name="Google Shape;140;p4"/>
          <p:cNvGrpSpPr/>
          <p:nvPr/>
        </p:nvGrpSpPr>
        <p:grpSpPr>
          <a:xfrm rot="-5400000" flipH="1">
            <a:off x="474221" y="-484217"/>
            <a:ext cx="970042" cy="1918341"/>
            <a:chOff x="961675" y="1958725"/>
            <a:chExt cx="563225" cy="1113825"/>
          </a:xfrm>
        </p:grpSpPr>
        <p:sp>
          <p:nvSpPr>
            <p:cNvPr id="141" name="Google Shape;141;p4"/>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3"/>
        <p:cNvGrpSpPr/>
        <p:nvPr/>
      </p:nvGrpSpPr>
      <p:grpSpPr>
        <a:xfrm>
          <a:off x="0" y="0"/>
          <a:ext cx="0" cy="0"/>
          <a:chOff x="0" y="0"/>
          <a:chExt cx="0" cy="0"/>
        </a:xfrm>
      </p:grpSpPr>
      <p:grpSp>
        <p:nvGrpSpPr>
          <p:cNvPr id="144" name="Google Shape;144;p5"/>
          <p:cNvGrpSpPr/>
          <p:nvPr/>
        </p:nvGrpSpPr>
        <p:grpSpPr>
          <a:xfrm>
            <a:off x="144203" y="-100304"/>
            <a:ext cx="8674825" cy="5344097"/>
            <a:chOff x="1569550" y="629994"/>
            <a:chExt cx="5900038" cy="3634698"/>
          </a:xfrm>
        </p:grpSpPr>
        <p:grpSp>
          <p:nvGrpSpPr>
            <p:cNvPr id="145" name="Google Shape;145;p5"/>
            <p:cNvGrpSpPr/>
            <p:nvPr/>
          </p:nvGrpSpPr>
          <p:grpSpPr>
            <a:xfrm>
              <a:off x="1569550" y="629994"/>
              <a:ext cx="5900038" cy="3634698"/>
              <a:chOff x="6012925" y="2964625"/>
              <a:chExt cx="1368950" cy="1009975"/>
            </a:xfrm>
          </p:grpSpPr>
          <p:sp>
            <p:nvSpPr>
              <p:cNvPr id="146" name="Google Shape;146;p5"/>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5"/>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151;p5"/>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152;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3" name="Google Shape;153;p5"/>
          <p:cNvSpPr txBox="1">
            <a:spLocks noGrp="1"/>
          </p:cNvSpPr>
          <p:nvPr>
            <p:ph type="title" idx="2"/>
          </p:nvPr>
        </p:nvSpPr>
        <p:spPr>
          <a:xfrm>
            <a:off x="1581275" y="2781650"/>
            <a:ext cx="27732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2200">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4" name="Google Shape;154;p5"/>
          <p:cNvSpPr txBox="1">
            <a:spLocks noGrp="1"/>
          </p:cNvSpPr>
          <p:nvPr>
            <p:ph type="title" idx="3"/>
          </p:nvPr>
        </p:nvSpPr>
        <p:spPr>
          <a:xfrm>
            <a:off x="4788887" y="2781650"/>
            <a:ext cx="27738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2200">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5" name="Google Shape;155;p5"/>
          <p:cNvSpPr txBox="1">
            <a:spLocks noGrp="1"/>
          </p:cNvSpPr>
          <p:nvPr>
            <p:ph type="subTitle" idx="1"/>
          </p:nvPr>
        </p:nvSpPr>
        <p:spPr>
          <a:xfrm>
            <a:off x="4788891" y="3269275"/>
            <a:ext cx="2773800" cy="102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6" name="Google Shape;156;p5"/>
          <p:cNvSpPr txBox="1">
            <a:spLocks noGrp="1"/>
          </p:cNvSpPr>
          <p:nvPr>
            <p:ph type="subTitle" idx="4"/>
          </p:nvPr>
        </p:nvSpPr>
        <p:spPr>
          <a:xfrm>
            <a:off x="1581300" y="3269275"/>
            <a:ext cx="2773200" cy="102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57" name="Google Shape;157;p5"/>
          <p:cNvGrpSpPr/>
          <p:nvPr/>
        </p:nvGrpSpPr>
        <p:grpSpPr>
          <a:xfrm rot="10800000" flipH="1">
            <a:off x="6754858" y="3449289"/>
            <a:ext cx="2862466" cy="1695774"/>
            <a:chOff x="238125" y="3383650"/>
            <a:chExt cx="1287775" cy="762900"/>
          </a:xfrm>
        </p:grpSpPr>
        <p:sp>
          <p:nvSpPr>
            <p:cNvPr id="158" name="Google Shape;158;p5"/>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5"/>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5"/>
          <p:cNvGrpSpPr/>
          <p:nvPr/>
        </p:nvGrpSpPr>
        <p:grpSpPr>
          <a:xfrm rot="-5400000" flipH="1">
            <a:off x="574720" y="-584584"/>
            <a:ext cx="1175451" cy="2324553"/>
            <a:chOff x="961675" y="1958725"/>
            <a:chExt cx="563225" cy="1113825"/>
          </a:xfrm>
        </p:grpSpPr>
        <p:sp>
          <p:nvSpPr>
            <p:cNvPr id="162" name="Google Shape;162;p5"/>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5"/>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Google Shape;164;p5"/>
          <p:cNvSpPr/>
          <p:nvPr/>
        </p:nvSpPr>
        <p:spPr>
          <a:xfrm>
            <a:off x="656890" y="137743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p:nvPr/>
        </p:nvSpPr>
        <p:spPr>
          <a:xfrm>
            <a:off x="7483663" y="4481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5"/>
          <p:cNvGrpSpPr/>
          <p:nvPr/>
        </p:nvGrpSpPr>
        <p:grpSpPr>
          <a:xfrm>
            <a:off x="8322862" y="1935700"/>
            <a:ext cx="475779" cy="475800"/>
            <a:chOff x="1460350" y="2402425"/>
            <a:chExt cx="208950" cy="208950"/>
          </a:xfrm>
        </p:grpSpPr>
        <p:sp>
          <p:nvSpPr>
            <p:cNvPr id="167" name="Google Shape;167;p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 name="Google Shape;195;p5"/>
          <p:cNvGrpSpPr/>
          <p:nvPr/>
        </p:nvGrpSpPr>
        <p:grpSpPr>
          <a:xfrm rot="3427705">
            <a:off x="501003" y="4190629"/>
            <a:ext cx="340783" cy="340829"/>
            <a:chOff x="1460350" y="2402425"/>
            <a:chExt cx="208950" cy="208950"/>
          </a:xfrm>
        </p:grpSpPr>
        <p:sp>
          <p:nvSpPr>
            <p:cNvPr id="196" name="Google Shape;196;p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3"/>
        <p:cNvGrpSpPr/>
        <p:nvPr/>
      </p:nvGrpSpPr>
      <p:grpSpPr>
        <a:xfrm>
          <a:off x="0" y="0"/>
          <a:ext cx="0" cy="0"/>
          <a:chOff x="0" y="0"/>
          <a:chExt cx="0" cy="0"/>
        </a:xfrm>
      </p:grpSpPr>
      <p:grpSp>
        <p:nvGrpSpPr>
          <p:cNvPr id="274" name="Google Shape;274;p7"/>
          <p:cNvGrpSpPr/>
          <p:nvPr/>
        </p:nvGrpSpPr>
        <p:grpSpPr>
          <a:xfrm rot="10800000">
            <a:off x="5492155" y="1598830"/>
            <a:ext cx="6168489" cy="4515598"/>
            <a:chOff x="6012925" y="2964625"/>
            <a:chExt cx="1368950" cy="1009975"/>
          </a:xfrm>
        </p:grpSpPr>
        <p:sp>
          <p:nvSpPr>
            <p:cNvPr id="275" name="Google Shape;275;p7"/>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7"/>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7"/>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7"/>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7"/>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7"/>
          <p:cNvSpPr txBox="1">
            <a:spLocks noGrp="1"/>
          </p:cNvSpPr>
          <p:nvPr>
            <p:ph type="title"/>
          </p:nvPr>
        </p:nvSpPr>
        <p:spPr>
          <a:xfrm>
            <a:off x="720000" y="826025"/>
            <a:ext cx="3729300" cy="1111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81" name="Google Shape;281;p7"/>
          <p:cNvSpPr txBox="1">
            <a:spLocks noGrp="1"/>
          </p:cNvSpPr>
          <p:nvPr>
            <p:ph type="body" idx="1"/>
          </p:nvPr>
        </p:nvSpPr>
        <p:spPr>
          <a:xfrm>
            <a:off x="720000" y="2130150"/>
            <a:ext cx="4413900" cy="2255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a:solidFill>
                  <a:srgbClr val="434343"/>
                </a:solidFill>
              </a:defRPr>
            </a:lvl1pPr>
            <a:lvl2pPr marL="914400" lvl="1" indent="-317500" rtl="0">
              <a:lnSpc>
                <a:spcPct val="115000"/>
              </a:lnSpc>
              <a:spcBef>
                <a:spcPts val="1600"/>
              </a:spcBef>
              <a:spcAft>
                <a:spcPts val="0"/>
              </a:spcAft>
              <a:buClr>
                <a:srgbClr val="434343"/>
              </a:buClr>
              <a:buSzPts val="1400"/>
              <a:buFont typeface="Roboto Condensed Light"/>
              <a:buChar char="○"/>
              <a:defRPr>
                <a:solidFill>
                  <a:srgbClr val="434343"/>
                </a:solidFill>
              </a:defRPr>
            </a:lvl2pPr>
            <a:lvl3pPr marL="1371600" lvl="2" indent="-317500" rtl="0">
              <a:lnSpc>
                <a:spcPct val="115000"/>
              </a:lnSpc>
              <a:spcBef>
                <a:spcPts val="1600"/>
              </a:spcBef>
              <a:spcAft>
                <a:spcPts val="0"/>
              </a:spcAft>
              <a:buClr>
                <a:srgbClr val="434343"/>
              </a:buClr>
              <a:buSzPts val="1400"/>
              <a:buFont typeface="Roboto Condensed Light"/>
              <a:buChar char="■"/>
              <a:defRPr>
                <a:solidFill>
                  <a:srgbClr val="434343"/>
                </a:solidFill>
              </a:defRPr>
            </a:lvl3pPr>
            <a:lvl4pPr marL="1828800" lvl="3" indent="-317500" rtl="0">
              <a:lnSpc>
                <a:spcPct val="115000"/>
              </a:lnSpc>
              <a:spcBef>
                <a:spcPts val="1600"/>
              </a:spcBef>
              <a:spcAft>
                <a:spcPts val="0"/>
              </a:spcAft>
              <a:buClr>
                <a:srgbClr val="434343"/>
              </a:buClr>
              <a:buSzPts val="1400"/>
              <a:buFont typeface="Roboto Condensed Light"/>
              <a:buChar char="●"/>
              <a:defRPr>
                <a:solidFill>
                  <a:srgbClr val="434343"/>
                </a:solidFill>
              </a:defRPr>
            </a:lvl4pPr>
            <a:lvl5pPr marL="2286000" lvl="4" indent="-317500" rtl="0">
              <a:lnSpc>
                <a:spcPct val="115000"/>
              </a:lnSpc>
              <a:spcBef>
                <a:spcPts val="1600"/>
              </a:spcBef>
              <a:spcAft>
                <a:spcPts val="0"/>
              </a:spcAft>
              <a:buClr>
                <a:srgbClr val="434343"/>
              </a:buClr>
              <a:buSzPts val="1400"/>
              <a:buFont typeface="Roboto Condensed Light"/>
              <a:buChar char="○"/>
              <a:defRPr>
                <a:solidFill>
                  <a:srgbClr val="434343"/>
                </a:solidFill>
              </a:defRPr>
            </a:lvl5pPr>
            <a:lvl6pPr marL="2743200" lvl="5" indent="-317500" rtl="0">
              <a:lnSpc>
                <a:spcPct val="115000"/>
              </a:lnSpc>
              <a:spcBef>
                <a:spcPts val="1600"/>
              </a:spcBef>
              <a:spcAft>
                <a:spcPts val="0"/>
              </a:spcAft>
              <a:buClr>
                <a:srgbClr val="434343"/>
              </a:buClr>
              <a:buSzPts val="1400"/>
              <a:buFont typeface="Roboto Condensed Light"/>
              <a:buChar char="■"/>
              <a:defRPr>
                <a:solidFill>
                  <a:srgbClr val="434343"/>
                </a:solidFill>
              </a:defRPr>
            </a:lvl6pPr>
            <a:lvl7pPr marL="3200400" lvl="6" indent="-317500" rtl="0">
              <a:lnSpc>
                <a:spcPct val="115000"/>
              </a:lnSpc>
              <a:spcBef>
                <a:spcPts val="1600"/>
              </a:spcBef>
              <a:spcAft>
                <a:spcPts val="0"/>
              </a:spcAft>
              <a:buClr>
                <a:srgbClr val="434343"/>
              </a:buClr>
              <a:buSzPts val="1400"/>
              <a:buFont typeface="Roboto Condensed Light"/>
              <a:buChar char="●"/>
              <a:defRPr>
                <a:solidFill>
                  <a:srgbClr val="434343"/>
                </a:solidFill>
              </a:defRPr>
            </a:lvl7pPr>
            <a:lvl8pPr marL="3657600" lvl="7" indent="-317500" rtl="0">
              <a:lnSpc>
                <a:spcPct val="115000"/>
              </a:lnSpc>
              <a:spcBef>
                <a:spcPts val="1600"/>
              </a:spcBef>
              <a:spcAft>
                <a:spcPts val="0"/>
              </a:spcAft>
              <a:buClr>
                <a:srgbClr val="434343"/>
              </a:buClr>
              <a:buSzPts val="1400"/>
              <a:buFont typeface="Roboto Condensed Light"/>
              <a:buChar char="○"/>
              <a:defRPr>
                <a:solidFill>
                  <a:srgbClr val="434343"/>
                </a:solidFill>
              </a:defRPr>
            </a:lvl8pPr>
            <a:lvl9pPr marL="4114800" lvl="8" indent="-317500" rtl="0">
              <a:lnSpc>
                <a:spcPct val="115000"/>
              </a:lnSpc>
              <a:spcBef>
                <a:spcPts val="1600"/>
              </a:spcBef>
              <a:spcAft>
                <a:spcPts val="1600"/>
              </a:spcAft>
              <a:buClr>
                <a:srgbClr val="434343"/>
              </a:buClr>
              <a:buSzPts val="1400"/>
              <a:buFont typeface="Roboto Condensed Light"/>
              <a:buChar char="■"/>
              <a:defRPr>
                <a:solidFill>
                  <a:srgbClr val="434343"/>
                </a:solidFill>
              </a:defRPr>
            </a:lvl9pPr>
          </a:lstStyle>
          <a:p>
            <a:endParaRPr/>
          </a:p>
        </p:txBody>
      </p:sp>
      <p:sp>
        <p:nvSpPr>
          <p:cNvPr id="282" name="Google Shape;282;p7"/>
          <p:cNvSpPr/>
          <p:nvPr/>
        </p:nvSpPr>
        <p:spPr>
          <a:xfrm rot="10800000" flipH="1">
            <a:off x="-763462" y="-1195958"/>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 name="Google Shape;283;p7"/>
          <p:cNvGrpSpPr/>
          <p:nvPr/>
        </p:nvGrpSpPr>
        <p:grpSpPr>
          <a:xfrm rot="5400000">
            <a:off x="7685526" y="-484217"/>
            <a:ext cx="970042" cy="1918341"/>
            <a:chOff x="961675" y="1958725"/>
            <a:chExt cx="563225" cy="1113825"/>
          </a:xfrm>
        </p:grpSpPr>
        <p:sp>
          <p:nvSpPr>
            <p:cNvPr id="284" name="Google Shape;284;p7"/>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7"/>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7"/>
          <p:cNvGrpSpPr/>
          <p:nvPr/>
        </p:nvGrpSpPr>
        <p:grpSpPr>
          <a:xfrm rot="10800000">
            <a:off x="-529609" y="3449289"/>
            <a:ext cx="2862466" cy="1695774"/>
            <a:chOff x="238125" y="3383650"/>
            <a:chExt cx="1287775" cy="762900"/>
          </a:xfrm>
        </p:grpSpPr>
        <p:sp>
          <p:nvSpPr>
            <p:cNvPr id="287" name="Google Shape;287;p7"/>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 name="Google Shape;290;p7"/>
          <p:cNvSpPr/>
          <p:nvPr/>
        </p:nvSpPr>
        <p:spPr>
          <a:xfrm>
            <a:off x="7439090" y="429240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a:off x="484388" y="332325"/>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 name="Google Shape;292;p7"/>
          <p:cNvGrpSpPr/>
          <p:nvPr/>
        </p:nvGrpSpPr>
        <p:grpSpPr>
          <a:xfrm rot="3427705">
            <a:off x="4401603" y="4357579"/>
            <a:ext cx="340783" cy="340829"/>
            <a:chOff x="1460350" y="2402425"/>
            <a:chExt cx="208950" cy="208950"/>
          </a:xfrm>
        </p:grpSpPr>
        <p:sp>
          <p:nvSpPr>
            <p:cNvPr id="293" name="Google Shape;293;p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7"/>
          <p:cNvGrpSpPr/>
          <p:nvPr/>
        </p:nvGrpSpPr>
        <p:grpSpPr>
          <a:xfrm>
            <a:off x="7794899" y="696125"/>
            <a:ext cx="475779" cy="475800"/>
            <a:chOff x="1460350" y="2402425"/>
            <a:chExt cx="208950" cy="208950"/>
          </a:xfrm>
        </p:grpSpPr>
        <p:sp>
          <p:nvSpPr>
            <p:cNvPr id="322" name="Google Shape;322;p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0"/>
        <p:cNvGrpSpPr/>
        <p:nvPr/>
      </p:nvGrpSpPr>
      <p:grpSpPr>
        <a:xfrm>
          <a:off x="0" y="0"/>
          <a:ext cx="0" cy="0"/>
          <a:chOff x="0" y="0"/>
          <a:chExt cx="0" cy="0"/>
        </a:xfrm>
      </p:grpSpPr>
      <p:grpSp>
        <p:nvGrpSpPr>
          <p:cNvPr id="351" name="Google Shape;351;p8"/>
          <p:cNvGrpSpPr/>
          <p:nvPr/>
        </p:nvGrpSpPr>
        <p:grpSpPr>
          <a:xfrm rot="10800000">
            <a:off x="1454139" y="496722"/>
            <a:ext cx="6545634" cy="4032426"/>
            <a:chOff x="6012925" y="2964625"/>
            <a:chExt cx="1368950" cy="1009975"/>
          </a:xfrm>
        </p:grpSpPr>
        <p:sp>
          <p:nvSpPr>
            <p:cNvPr id="352" name="Google Shape;352;p8"/>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8"/>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8"/>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8"/>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8"/>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Google Shape;357;p8"/>
          <p:cNvSpPr txBox="1">
            <a:spLocks noGrp="1"/>
          </p:cNvSpPr>
          <p:nvPr>
            <p:ph type="title"/>
          </p:nvPr>
        </p:nvSpPr>
        <p:spPr>
          <a:xfrm>
            <a:off x="1398900" y="1327900"/>
            <a:ext cx="6346200" cy="23562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8" name="Google Shape;358;p8"/>
          <p:cNvSpPr/>
          <p:nvPr/>
        </p:nvSpPr>
        <p:spPr>
          <a:xfrm rot="-5062406">
            <a:off x="-1192597" y="-566581"/>
            <a:ext cx="2818035" cy="280878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8"/>
          <p:cNvSpPr/>
          <p:nvPr/>
        </p:nvSpPr>
        <p:spPr>
          <a:xfrm flipH="1">
            <a:off x="7606890" y="2442900"/>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 name="Google Shape;360;p8"/>
          <p:cNvGrpSpPr/>
          <p:nvPr/>
        </p:nvGrpSpPr>
        <p:grpSpPr>
          <a:xfrm>
            <a:off x="6281533" y="-10068"/>
            <a:ext cx="2862466" cy="1695774"/>
            <a:chOff x="238125" y="3383650"/>
            <a:chExt cx="1287775" cy="762900"/>
          </a:xfrm>
        </p:grpSpPr>
        <p:sp>
          <p:nvSpPr>
            <p:cNvPr id="361" name="Google Shape;361;p8"/>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8"/>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8"/>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 name="Google Shape;364;p8"/>
          <p:cNvGrpSpPr/>
          <p:nvPr/>
        </p:nvGrpSpPr>
        <p:grpSpPr>
          <a:xfrm rot="-5400000">
            <a:off x="474221" y="3700871"/>
            <a:ext cx="970042" cy="1918341"/>
            <a:chOff x="961675" y="1958725"/>
            <a:chExt cx="563225" cy="1113825"/>
          </a:xfrm>
        </p:grpSpPr>
        <p:sp>
          <p:nvSpPr>
            <p:cNvPr id="365" name="Google Shape;365;p8"/>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8"/>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 name="Google Shape;367;p8"/>
          <p:cNvGrpSpPr/>
          <p:nvPr/>
        </p:nvGrpSpPr>
        <p:grpSpPr>
          <a:xfrm>
            <a:off x="1068237" y="3339825"/>
            <a:ext cx="475779" cy="475800"/>
            <a:chOff x="1460350" y="2402425"/>
            <a:chExt cx="208950" cy="208950"/>
          </a:xfrm>
        </p:grpSpPr>
        <p:sp>
          <p:nvSpPr>
            <p:cNvPr id="368" name="Google Shape;368;p8"/>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8"/>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8"/>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8"/>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8"/>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8"/>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8"/>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8"/>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8"/>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8"/>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8"/>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8"/>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8"/>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8"/>
          <p:cNvGrpSpPr/>
          <p:nvPr/>
        </p:nvGrpSpPr>
        <p:grpSpPr>
          <a:xfrm rot="3427758">
            <a:off x="6826768" y="684872"/>
            <a:ext cx="475768" cy="475796"/>
            <a:chOff x="1460350" y="2402425"/>
            <a:chExt cx="208950" cy="208950"/>
          </a:xfrm>
        </p:grpSpPr>
        <p:sp>
          <p:nvSpPr>
            <p:cNvPr id="397" name="Google Shape;397;p8"/>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8"/>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8"/>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8"/>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8"/>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 name="Google Shape;425;p8"/>
          <p:cNvSpPr/>
          <p:nvPr/>
        </p:nvSpPr>
        <p:spPr>
          <a:xfrm>
            <a:off x="923540" y="1197970"/>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5199683" y="4513493"/>
            <a:ext cx="401005" cy="334811"/>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7" name="Google Shape;427;p8"/>
          <p:cNvGrpSpPr/>
          <p:nvPr/>
        </p:nvGrpSpPr>
        <p:grpSpPr>
          <a:xfrm>
            <a:off x="7124248" y="3029256"/>
            <a:ext cx="853142" cy="526018"/>
            <a:chOff x="4908575" y="2482875"/>
            <a:chExt cx="654350" cy="403450"/>
          </a:xfrm>
        </p:grpSpPr>
        <p:sp>
          <p:nvSpPr>
            <p:cNvPr id="428" name="Google Shape;428;p8"/>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8"/>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8"/>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8"/>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8"/>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8"/>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8"/>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8"/>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8"/>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8"/>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8"/>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8"/>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4"/>
        <p:cNvGrpSpPr/>
        <p:nvPr/>
      </p:nvGrpSpPr>
      <p:grpSpPr>
        <a:xfrm>
          <a:off x="0" y="0"/>
          <a:ext cx="0" cy="0"/>
          <a:chOff x="0" y="0"/>
          <a:chExt cx="0" cy="0"/>
        </a:xfrm>
      </p:grpSpPr>
      <p:grpSp>
        <p:nvGrpSpPr>
          <p:cNvPr id="485" name="Google Shape;485;p9"/>
          <p:cNvGrpSpPr/>
          <p:nvPr/>
        </p:nvGrpSpPr>
        <p:grpSpPr>
          <a:xfrm>
            <a:off x="2662658" y="810379"/>
            <a:ext cx="6367911" cy="3922930"/>
            <a:chOff x="1569550" y="629994"/>
            <a:chExt cx="5900038" cy="3634698"/>
          </a:xfrm>
        </p:grpSpPr>
        <p:grpSp>
          <p:nvGrpSpPr>
            <p:cNvPr id="486" name="Google Shape;486;p9"/>
            <p:cNvGrpSpPr/>
            <p:nvPr/>
          </p:nvGrpSpPr>
          <p:grpSpPr>
            <a:xfrm>
              <a:off x="1569550" y="629994"/>
              <a:ext cx="5900038" cy="3634698"/>
              <a:chOff x="6012925" y="2964625"/>
              <a:chExt cx="1368950" cy="1009975"/>
            </a:xfrm>
          </p:grpSpPr>
          <p:sp>
            <p:nvSpPr>
              <p:cNvPr id="487" name="Google Shape;487;p9"/>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9"/>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9"/>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9"/>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9"/>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3" name="Google Shape;493;p9"/>
          <p:cNvSpPr txBox="1">
            <a:spLocks noGrp="1"/>
          </p:cNvSpPr>
          <p:nvPr>
            <p:ph type="subTitle" idx="1"/>
          </p:nvPr>
        </p:nvSpPr>
        <p:spPr>
          <a:xfrm>
            <a:off x="3890575" y="2470449"/>
            <a:ext cx="4533300" cy="145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900"/>
              <a:buNone/>
              <a:defRPr sz="1600"/>
            </a:lvl1pPr>
            <a:lvl2pPr lvl="1" algn="ctr" rtl="0">
              <a:lnSpc>
                <a:spcPct val="100000"/>
              </a:lnSpc>
              <a:spcBef>
                <a:spcPts val="1600"/>
              </a:spcBef>
              <a:spcAft>
                <a:spcPts val="0"/>
              </a:spcAft>
              <a:buSzPts val="1900"/>
              <a:buNone/>
              <a:defRPr sz="1900"/>
            </a:lvl2pPr>
            <a:lvl3pPr lvl="2" algn="ctr" rtl="0">
              <a:lnSpc>
                <a:spcPct val="100000"/>
              </a:lnSpc>
              <a:spcBef>
                <a:spcPts val="1600"/>
              </a:spcBef>
              <a:spcAft>
                <a:spcPts val="0"/>
              </a:spcAft>
              <a:buSzPts val="1900"/>
              <a:buNone/>
              <a:defRPr sz="1900"/>
            </a:lvl3pPr>
            <a:lvl4pPr lvl="3" algn="ctr" rtl="0">
              <a:lnSpc>
                <a:spcPct val="100000"/>
              </a:lnSpc>
              <a:spcBef>
                <a:spcPts val="1600"/>
              </a:spcBef>
              <a:spcAft>
                <a:spcPts val="0"/>
              </a:spcAft>
              <a:buSzPts val="1900"/>
              <a:buNone/>
              <a:defRPr sz="1900"/>
            </a:lvl4pPr>
            <a:lvl5pPr lvl="4" algn="ctr" rtl="0">
              <a:lnSpc>
                <a:spcPct val="100000"/>
              </a:lnSpc>
              <a:spcBef>
                <a:spcPts val="1600"/>
              </a:spcBef>
              <a:spcAft>
                <a:spcPts val="0"/>
              </a:spcAft>
              <a:buSzPts val="1900"/>
              <a:buNone/>
              <a:defRPr sz="1900"/>
            </a:lvl5pPr>
            <a:lvl6pPr lvl="5" algn="ctr" rtl="0">
              <a:lnSpc>
                <a:spcPct val="100000"/>
              </a:lnSpc>
              <a:spcBef>
                <a:spcPts val="1600"/>
              </a:spcBef>
              <a:spcAft>
                <a:spcPts val="0"/>
              </a:spcAft>
              <a:buSzPts val="1900"/>
              <a:buNone/>
              <a:defRPr sz="1900"/>
            </a:lvl6pPr>
            <a:lvl7pPr lvl="6" algn="ctr" rtl="0">
              <a:lnSpc>
                <a:spcPct val="100000"/>
              </a:lnSpc>
              <a:spcBef>
                <a:spcPts val="1600"/>
              </a:spcBef>
              <a:spcAft>
                <a:spcPts val="0"/>
              </a:spcAft>
              <a:buSzPts val="1900"/>
              <a:buNone/>
              <a:defRPr sz="1900"/>
            </a:lvl7pPr>
            <a:lvl8pPr lvl="7" algn="ctr" rtl="0">
              <a:lnSpc>
                <a:spcPct val="100000"/>
              </a:lnSpc>
              <a:spcBef>
                <a:spcPts val="1600"/>
              </a:spcBef>
              <a:spcAft>
                <a:spcPts val="0"/>
              </a:spcAft>
              <a:buSzPts val="1900"/>
              <a:buNone/>
              <a:defRPr sz="1900"/>
            </a:lvl8pPr>
            <a:lvl9pPr lvl="8" algn="ctr" rtl="0">
              <a:lnSpc>
                <a:spcPct val="100000"/>
              </a:lnSpc>
              <a:spcBef>
                <a:spcPts val="1600"/>
              </a:spcBef>
              <a:spcAft>
                <a:spcPts val="1600"/>
              </a:spcAft>
              <a:buSzPts val="1900"/>
              <a:buNone/>
              <a:defRPr sz="1900"/>
            </a:lvl9pPr>
          </a:lstStyle>
          <a:p>
            <a:endParaRPr/>
          </a:p>
        </p:txBody>
      </p:sp>
      <p:sp>
        <p:nvSpPr>
          <p:cNvPr id="494" name="Google Shape;494;p9"/>
          <p:cNvSpPr txBox="1">
            <a:spLocks noGrp="1"/>
          </p:cNvSpPr>
          <p:nvPr>
            <p:ph type="title"/>
          </p:nvPr>
        </p:nvSpPr>
        <p:spPr>
          <a:xfrm>
            <a:off x="3890600" y="1707885"/>
            <a:ext cx="4533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900"/>
              <a:buNone/>
              <a:defRPr sz="39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endParaRPr/>
          </a:p>
        </p:txBody>
      </p:sp>
      <p:sp>
        <p:nvSpPr>
          <p:cNvPr id="495" name="Google Shape;495;p9"/>
          <p:cNvSpPr/>
          <p:nvPr/>
        </p:nvSpPr>
        <p:spPr>
          <a:xfrm rot="-10459115">
            <a:off x="-1615191" y="4422128"/>
            <a:ext cx="6161576" cy="3441099"/>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 name="Google Shape;496;p9"/>
          <p:cNvGrpSpPr/>
          <p:nvPr/>
        </p:nvGrpSpPr>
        <p:grpSpPr>
          <a:xfrm flipH="1">
            <a:off x="-6539" y="-10007"/>
            <a:ext cx="3109462" cy="1842098"/>
            <a:chOff x="238125" y="3383650"/>
            <a:chExt cx="1287775" cy="762900"/>
          </a:xfrm>
        </p:grpSpPr>
        <p:sp>
          <p:nvSpPr>
            <p:cNvPr id="497" name="Google Shape;497;p9"/>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9"/>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0" name="Google Shape;500;p9"/>
          <p:cNvGrpSpPr/>
          <p:nvPr/>
        </p:nvGrpSpPr>
        <p:grpSpPr>
          <a:xfrm rot="5400000" flipH="1">
            <a:off x="7418010" y="3221735"/>
            <a:ext cx="1296319" cy="2563468"/>
            <a:chOff x="961675" y="1958725"/>
            <a:chExt cx="563225" cy="1113825"/>
          </a:xfrm>
        </p:grpSpPr>
        <p:sp>
          <p:nvSpPr>
            <p:cNvPr id="501" name="Google Shape;501;p9"/>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9"/>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3" name="Google Shape;503;p9"/>
          <p:cNvSpPr/>
          <p:nvPr/>
        </p:nvSpPr>
        <p:spPr>
          <a:xfrm>
            <a:off x="1914965" y="123018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4" name="Google Shape;504;p9"/>
          <p:cNvGrpSpPr/>
          <p:nvPr/>
        </p:nvGrpSpPr>
        <p:grpSpPr>
          <a:xfrm>
            <a:off x="5344099" y="1011675"/>
            <a:ext cx="475779" cy="475800"/>
            <a:chOff x="1460350" y="2402425"/>
            <a:chExt cx="208950" cy="208950"/>
          </a:xfrm>
        </p:grpSpPr>
        <p:sp>
          <p:nvSpPr>
            <p:cNvPr id="505" name="Google Shape;505;p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9"/>
          <p:cNvGrpSpPr/>
          <p:nvPr/>
        </p:nvGrpSpPr>
        <p:grpSpPr>
          <a:xfrm rot="3427705">
            <a:off x="5076528" y="4180104"/>
            <a:ext cx="340783" cy="340829"/>
            <a:chOff x="1460350" y="2402425"/>
            <a:chExt cx="208950" cy="208950"/>
          </a:xfrm>
        </p:grpSpPr>
        <p:sp>
          <p:nvSpPr>
            <p:cNvPr id="534" name="Google Shape;534;p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2" name="Google Shape;562;p9"/>
          <p:cNvSpPr/>
          <p:nvPr/>
        </p:nvSpPr>
        <p:spPr>
          <a:xfrm>
            <a:off x="8188388" y="866375"/>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46"/>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47"/>
        <p:cNvGrpSpPr/>
        <p:nvPr/>
      </p:nvGrpSpPr>
      <p:grpSpPr>
        <a:xfrm>
          <a:off x="0" y="0"/>
          <a:ext cx="0" cy="0"/>
          <a:chOff x="0" y="0"/>
          <a:chExt cx="0" cy="0"/>
        </a:xfrm>
      </p:grpSpPr>
      <p:sp>
        <p:nvSpPr>
          <p:cNvPr id="648" name="Google Shape;648;p13"/>
          <p:cNvSpPr txBox="1">
            <a:spLocks noGrp="1"/>
          </p:cNvSpPr>
          <p:nvPr>
            <p:ph type="title"/>
          </p:nvPr>
        </p:nvSpPr>
        <p:spPr>
          <a:xfrm>
            <a:off x="2069613" y="1474788"/>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49" name="Google Shape;649;p13"/>
          <p:cNvSpPr txBox="1">
            <a:spLocks noGrp="1"/>
          </p:cNvSpPr>
          <p:nvPr>
            <p:ph type="subTitle" idx="1"/>
          </p:nvPr>
        </p:nvSpPr>
        <p:spPr>
          <a:xfrm>
            <a:off x="2069613" y="2002488"/>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0" name="Google Shape;650;p13"/>
          <p:cNvSpPr txBox="1">
            <a:spLocks noGrp="1"/>
          </p:cNvSpPr>
          <p:nvPr>
            <p:ph type="title" idx="2"/>
          </p:nvPr>
        </p:nvSpPr>
        <p:spPr>
          <a:xfrm>
            <a:off x="5922982" y="1474788"/>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51" name="Google Shape;651;p13"/>
          <p:cNvSpPr txBox="1">
            <a:spLocks noGrp="1"/>
          </p:cNvSpPr>
          <p:nvPr>
            <p:ph type="subTitle" idx="3"/>
          </p:nvPr>
        </p:nvSpPr>
        <p:spPr>
          <a:xfrm>
            <a:off x="5922983" y="2002488"/>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2" name="Google Shape;652;p13"/>
          <p:cNvSpPr txBox="1">
            <a:spLocks noGrp="1"/>
          </p:cNvSpPr>
          <p:nvPr>
            <p:ph type="title" idx="4"/>
          </p:nvPr>
        </p:nvSpPr>
        <p:spPr>
          <a:xfrm>
            <a:off x="2069613" y="2985451"/>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53" name="Google Shape;653;p13"/>
          <p:cNvSpPr txBox="1">
            <a:spLocks noGrp="1"/>
          </p:cNvSpPr>
          <p:nvPr>
            <p:ph type="subTitle" idx="5"/>
          </p:nvPr>
        </p:nvSpPr>
        <p:spPr>
          <a:xfrm>
            <a:off x="2069613" y="3513162"/>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4" name="Google Shape;654;p13"/>
          <p:cNvSpPr txBox="1">
            <a:spLocks noGrp="1"/>
          </p:cNvSpPr>
          <p:nvPr>
            <p:ph type="title" idx="6"/>
          </p:nvPr>
        </p:nvSpPr>
        <p:spPr>
          <a:xfrm>
            <a:off x="5922982" y="2985451"/>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55" name="Google Shape;655;p13"/>
          <p:cNvSpPr txBox="1">
            <a:spLocks noGrp="1"/>
          </p:cNvSpPr>
          <p:nvPr>
            <p:ph type="subTitle" idx="7"/>
          </p:nvPr>
        </p:nvSpPr>
        <p:spPr>
          <a:xfrm>
            <a:off x="5922983" y="3513162"/>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6" name="Google Shape;656;p13"/>
          <p:cNvSpPr txBox="1">
            <a:spLocks noGrp="1"/>
          </p:cNvSpPr>
          <p:nvPr>
            <p:ph type="title" idx="8" hasCustomPrompt="1"/>
          </p:nvPr>
        </p:nvSpPr>
        <p:spPr>
          <a:xfrm>
            <a:off x="874125" y="1739750"/>
            <a:ext cx="1048200" cy="611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47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57" name="Google Shape;657;p13"/>
          <p:cNvSpPr txBox="1">
            <a:spLocks noGrp="1"/>
          </p:cNvSpPr>
          <p:nvPr>
            <p:ph type="title" idx="9" hasCustomPrompt="1"/>
          </p:nvPr>
        </p:nvSpPr>
        <p:spPr>
          <a:xfrm>
            <a:off x="874125" y="3264925"/>
            <a:ext cx="1048200" cy="519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47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58" name="Google Shape;658;p13"/>
          <p:cNvSpPr txBox="1">
            <a:spLocks noGrp="1"/>
          </p:cNvSpPr>
          <p:nvPr>
            <p:ph type="title" idx="13" hasCustomPrompt="1"/>
          </p:nvPr>
        </p:nvSpPr>
        <p:spPr>
          <a:xfrm>
            <a:off x="4724300" y="1739750"/>
            <a:ext cx="1048200" cy="611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47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59" name="Google Shape;659;p13"/>
          <p:cNvSpPr txBox="1">
            <a:spLocks noGrp="1"/>
          </p:cNvSpPr>
          <p:nvPr>
            <p:ph type="title" idx="14" hasCustomPrompt="1"/>
          </p:nvPr>
        </p:nvSpPr>
        <p:spPr>
          <a:xfrm>
            <a:off x="4724300" y="3264925"/>
            <a:ext cx="1048200" cy="519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47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60" name="Google Shape;660;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61" name="Google Shape;661;p13"/>
          <p:cNvSpPr/>
          <p:nvPr/>
        </p:nvSpPr>
        <p:spPr>
          <a:xfrm rot="10800000" flipH="1">
            <a:off x="-517827" y="-1339308"/>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2" name="Google Shape;662;p13"/>
          <p:cNvGrpSpPr/>
          <p:nvPr/>
        </p:nvGrpSpPr>
        <p:grpSpPr>
          <a:xfrm rot="10800000">
            <a:off x="-408312" y="3449289"/>
            <a:ext cx="2862466" cy="1695774"/>
            <a:chOff x="238125" y="3383650"/>
            <a:chExt cx="1287775" cy="762900"/>
          </a:xfrm>
        </p:grpSpPr>
        <p:sp>
          <p:nvSpPr>
            <p:cNvPr id="663" name="Google Shape;663;p13"/>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13"/>
          <p:cNvGrpSpPr/>
          <p:nvPr/>
        </p:nvGrpSpPr>
        <p:grpSpPr>
          <a:xfrm rot="5400000">
            <a:off x="7701648" y="-484217"/>
            <a:ext cx="970042" cy="1918341"/>
            <a:chOff x="961675" y="1958725"/>
            <a:chExt cx="563225" cy="1113825"/>
          </a:xfrm>
        </p:grpSpPr>
        <p:sp>
          <p:nvSpPr>
            <p:cNvPr id="667" name="Google Shape;667;p13"/>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9" name="Google Shape;669;p13"/>
          <p:cNvSpPr/>
          <p:nvPr/>
        </p:nvSpPr>
        <p:spPr>
          <a:xfrm rot="5737592">
            <a:off x="7386584" y="2356154"/>
            <a:ext cx="3536688" cy="3525078"/>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13"/>
          <p:cNvGrpSpPr/>
          <p:nvPr/>
        </p:nvGrpSpPr>
        <p:grpSpPr>
          <a:xfrm>
            <a:off x="289955" y="534601"/>
            <a:ext cx="860090" cy="986678"/>
            <a:chOff x="289955" y="534601"/>
            <a:chExt cx="860090" cy="986678"/>
          </a:xfrm>
        </p:grpSpPr>
        <p:sp>
          <p:nvSpPr>
            <p:cNvPr id="671" name="Google Shape;671;p13"/>
            <p:cNvSpPr/>
            <p:nvPr/>
          </p:nvSpPr>
          <p:spPr>
            <a:xfrm flipH="1">
              <a:off x="289955" y="918754"/>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2" name="Google Shape;672;p13"/>
            <p:cNvGrpSpPr/>
            <p:nvPr/>
          </p:nvGrpSpPr>
          <p:grpSpPr>
            <a:xfrm rot="3427758">
              <a:off x="583243" y="625622"/>
              <a:ext cx="475768" cy="475796"/>
              <a:chOff x="1460350" y="2402425"/>
              <a:chExt cx="208950" cy="208950"/>
            </a:xfrm>
          </p:grpSpPr>
          <p:sp>
            <p:nvSpPr>
              <p:cNvPr id="673" name="Google Shape;673;p13"/>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1" name="Google Shape;701;p13"/>
            <p:cNvSpPr/>
            <p:nvPr/>
          </p:nvSpPr>
          <p:spPr>
            <a:xfrm rot="-690935" flipH="1">
              <a:off x="429539" y="1214294"/>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 name="Google Shape;702;p13"/>
          <p:cNvGrpSpPr/>
          <p:nvPr/>
        </p:nvGrpSpPr>
        <p:grpSpPr>
          <a:xfrm>
            <a:off x="7976962" y="1017725"/>
            <a:ext cx="894076" cy="666865"/>
            <a:chOff x="7976962" y="1017725"/>
            <a:chExt cx="894076" cy="666865"/>
          </a:xfrm>
        </p:grpSpPr>
        <p:sp>
          <p:nvSpPr>
            <p:cNvPr id="703" name="Google Shape;703;p13"/>
            <p:cNvSpPr/>
            <p:nvPr/>
          </p:nvSpPr>
          <p:spPr>
            <a:xfrm rot="-1305975">
              <a:off x="8384412" y="10773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rot="-615088">
              <a:off x="8488660" y="13797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13"/>
            <p:cNvGrpSpPr/>
            <p:nvPr/>
          </p:nvGrpSpPr>
          <p:grpSpPr>
            <a:xfrm>
              <a:off x="7976962" y="1017725"/>
              <a:ext cx="475779" cy="475800"/>
              <a:chOff x="1460350" y="2402425"/>
              <a:chExt cx="208950" cy="208950"/>
            </a:xfrm>
          </p:grpSpPr>
          <p:sp>
            <p:nvSpPr>
              <p:cNvPr id="706" name="Google Shape;706;p13"/>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3"/>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3"/>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3"/>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4" name="Google Shape;734;p13"/>
          <p:cNvSpPr/>
          <p:nvPr/>
        </p:nvSpPr>
        <p:spPr>
          <a:xfrm>
            <a:off x="7227502" y="4513510"/>
            <a:ext cx="355483" cy="392721"/>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3174365" y="4496095"/>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
  <p:cSld name="ONE_COLUMN_TEXT_1">
    <p:spTree>
      <p:nvGrpSpPr>
        <p:cNvPr id="1" name="Shape 816"/>
        <p:cNvGrpSpPr/>
        <p:nvPr/>
      </p:nvGrpSpPr>
      <p:grpSpPr>
        <a:xfrm>
          <a:off x="0" y="0"/>
          <a:ext cx="0" cy="0"/>
          <a:chOff x="0" y="0"/>
          <a:chExt cx="0" cy="0"/>
        </a:xfrm>
      </p:grpSpPr>
      <p:grpSp>
        <p:nvGrpSpPr>
          <p:cNvPr id="817" name="Google Shape;817;p15"/>
          <p:cNvGrpSpPr/>
          <p:nvPr/>
        </p:nvGrpSpPr>
        <p:grpSpPr>
          <a:xfrm>
            <a:off x="1373558" y="441404"/>
            <a:ext cx="6367911" cy="3922930"/>
            <a:chOff x="1569550" y="629994"/>
            <a:chExt cx="5900038" cy="3634698"/>
          </a:xfrm>
        </p:grpSpPr>
        <p:grpSp>
          <p:nvGrpSpPr>
            <p:cNvPr id="818" name="Google Shape;818;p15"/>
            <p:cNvGrpSpPr/>
            <p:nvPr/>
          </p:nvGrpSpPr>
          <p:grpSpPr>
            <a:xfrm>
              <a:off x="1569550" y="629994"/>
              <a:ext cx="5900038" cy="3634698"/>
              <a:chOff x="6012925" y="2964625"/>
              <a:chExt cx="1368950" cy="1009975"/>
            </a:xfrm>
          </p:grpSpPr>
          <p:sp>
            <p:nvSpPr>
              <p:cNvPr id="819" name="Google Shape;819;p15"/>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4" name="Google Shape;824;p15"/>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5" name="Google Shape;825;p15"/>
          <p:cNvSpPr txBox="1">
            <a:spLocks noGrp="1"/>
          </p:cNvSpPr>
          <p:nvPr>
            <p:ph type="title"/>
          </p:nvPr>
        </p:nvSpPr>
        <p:spPr>
          <a:xfrm>
            <a:off x="1991650" y="1028776"/>
            <a:ext cx="5183700" cy="172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100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26" name="Google Shape;826;p15"/>
          <p:cNvSpPr txBox="1">
            <a:spLocks noGrp="1"/>
          </p:cNvSpPr>
          <p:nvPr>
            <p:ph type="subTitle" idx="1"/>
          </p:nvPr>
        </p:nvSpPr>
        <p:spPr>
          <a:xfrm>
            <a:off x="2046150" y="2883100"/>
            <a:ext cx="5074800" cy="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27" name="Google Shape;827;p15"/>
          <p:cNvSpPr/>
          <p:nvPr/>
        </p:nvSpPr>
        <p:spPr>
          <a:xfrm rot="10800000" flipH="1">
            <a:off x="-532037" y="-606633"/>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rot="5737592">
            <a:off x="7064899" y="2728579"/>
            <a:ext cx="3536688" cy="3525078"/>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15"/>
          <p:cNvGrpSpPr/>
          <p:nvPr/>
        </p:nvGrpSpPr>
        <p:grpSpPr>
          <a:xfrm rot="5400000">
            <a:off x="7718171" y="-484217"/>
            <a:ext cx="970042" cy="1918341"/>
            <a:chOff x="961675" y="1958725"/>
            <a:chExt cx="563225" cy="1113825"/>
          </a:xfrm>
        </p:grpSpPr>
        <p:sp>
          <p:nvSpPr>
            <p:cNvPr id="830" name="Google Shape;830;p15"/>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15"/>
          <p:cNvGrpSpPr/>
          <p:nvPr/>
        </p:nvGrpSpPr>
        <p:grpSpPr>
          <a:xfrm rot="10800000">
            <a:off x="-14209" y="3449289"/>
            <a:ext cx="2862466" cy="1695774"/>
            <a:chOff x="238125" y="3383650"/>
            <a:chExt cx="1287775" cy="762900"/>
          </a:xfrm>
        </p:grpSpPr>
        <p:sp>
          <p:nvSpPr>
            <p:cNvPr id="833" name="Google Shape;833;p15"/>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6" name="Google Shape;836;p15"/>
          <p:cNvSpPr/>
          <p:nvPr/>
        </p:nvSpPr>
        <p:spPr>
          <a:xfrm>
            <a:off x="2080440" y="392213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6819877" y="663935"/>
            <a:ext cx="355483" cy="392721"/>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7066983" y="3754518"/>
            <a:ext cx="401005" cy="334811"/>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9" name="Google Shape;839;p15"/>
          <p:cNvGrpSpPr/>
          <p:nvPr/>
        </p:nvGrpSpPr>
        <p:grpSpPr>
          <a:xfrm rot="-5839867">
            <a:off x="451931" y="1931146"/>
            <a:ext cx="894053" cy="666848"/>
            <a:chOff x="7664899" y="1459525"/>
            <a:chExt cx="894076" cy="666865"/>
          </a:xfrm>
        </p:grpSpPr>
        <p:sp>
          <p:nvSpPr>
            <p:cNvPr id="840" name="Google Shape;840;p15"/>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2" name="Google Shape;842;p15"/>
            <p:cNvGrpSpPr/>
            <p:nvPr/>
          </p:nvGrpSpPr>
          <p:grpSpPr>
            <a:xfrm>
              <a:off x="7664899" y="1459525"/>
              <a:ext cx="475779" cy="475800"/>
              <a:chOff x="1460350" y="2402425"/>
              <a:chExt cx="208950" cy="208950"/>
            </a:xfrm>
          </p:grpSpPr>
          <p:sp>
            <p:nvSpPr>
              <p:cNvPr id="843" name="Google Shape;843;p1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1" name="Google Shape;871;p15"/>
          <p:cNvGrpSpPr/>
          <p:nvPr/>
        </p:nvGrpSpPr>
        <p:grpSpPr>
          <a:xfrm rot="1834538" flipH="1">
            <a:off x="7880182" y="1613616"/>
            <a:ext cx="860132" cy="986726"/>
            <a:chOff x="513430" y="1075376"/>
            <a:chExt cx="860090" cy="986678"/>
          </a:xfrm>
        </p:grpSpPr>
        <p:sp>
          <p:nvSpPr>
            <p:cNvPr id="872" name="Google Shape;872;p15"/>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3" name="Google Shape;873;p15"/>
            <p:cNvGrpSpPr/>
            <p:nvPr/>
          </p:nvGrpSpPr>
          <p:grpSpPr>
            <a:xfrm rot="3427758">
              <a:off x="806718" y="1166397"/>
              <a:ext cx="475768" cy="475796"/>
              <a:chOff x="1460350" y="2402425"/>
              <a:chExt cx="208950" cy="208950"/>
            </a:xfrm>
          </p:grpSpPr>
          <p:sp>
            <p:nvSpPr>
              <p:cNvPr id="874" name="Google Shape;874;p1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2" name="Google Shape;902;p15"/>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3" name="Google Shape;903;p15"/>
          <p:cNvSpPr/>
          <p:nvPr/>
        </p:nvSpPr>
        <p:spPr>
          <a:xfrm>
            <a:off x="1840600" y="934025"/>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Exo 2"/>
              <a:buChar char="●"/>
              <a:defRPr>
                <a:solidFill>
                  <a:schemeClr val="dk1"/>
                </a:solidFill>
                <a:latin typeface="Exo 2"/>
                <a:ea typeface="Exo 2"/>
                <a:cs typeface="Exo 2"/>
                <a:sym typeface="Exo 2"/>
              </a:defRPr>
            </a:lvl1pPr>
            <a:lvl2pPr marL="914400" lvl="1"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2pPr>
            <a:lvl3pPr marL="1371600" lvl="2"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3pPr>
            <a:lvl4pPr marL="1828800" lvl="3"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4pPr>
            <a:lvl5pPr marL="2286000" lvl="4"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5pPr>
            <a:lvl6pPr marL="2743200" lvl="5"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6pPr>
            <a:lvl7pPr marL="3200400" lvl="6"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7pPr>
            <a:lvl8pPr marL="3657600" lvl="7"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8pPr>
            <a:lvl9pPr marL="4114800" lvl="8" indent="-317500">
              <a:lnSpc>
                <a:spcPct val="100000"/>
              </a:lnSpc>
              <a:spcBef>
                <a:spcPts val="1600"/>
              </a:spcBef>
              <a:spcAft>
                <a:spcPts val="1600"/>
              </a:spcAft>
              <a:buClr>
                <a:schemeClr val="dk1"/>
              </a:buClr>
              <a:buSzPts val="1400"/>
              <a:buFont typeface="Exo 2"/>
              <a:buChar char="■"/>
              <a:defRPr>
                <a:solidFill>
                  <a:schemeClr val="dk1"/>
                </a:solidFill>
                <a:latin typeface="Exo 2"/>
                <a:ea typeface="Exo 2"/>
                <a:cs typeface="Exo 2"/>
                <a:sym typeface="Exo 2"/>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8" r:id="rId7"/>
    <p:sldLayoutId id="2147483659" r:id="rId8"/>
    <p:sldLayoutId id="2147483661" r:id="rId9"/>
    <p:sldLayoutId id="2147483663" r:id="rId10"/>
    <p:sldLayoutId id="2147483664" r:id="rId11"/>
    <p:sldLayoutId id="2147483665" r:id="rId12"/>
    <p:sldLayoutId id="2147483669" r:id="rId13"/>
    <p:sldLayoutId id="2147483676" r:id="rId14"/>
    <p:sldLayoutId id="2147483682" r:id="rId15"/>
    <p:sldLayoutId id="2147483683" r:id="rId16"/>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00B1BE9A-461D-46AF-99E8-C26495363EEA}"/>
              </a:ext>
            </a:extLst>
          </p:cNvPr>
          <p:cNvPicPr>
            <a:picLocks noChangeAspect="1"/>
          </p:cNvPicPr>
          <p:nvPr/>
        </p:nvPicPr>
        <p:blipFill>
          <a:blip r:embed="rId3"/>
          <a:stretch>
            <a:fillRect/>
          </a:stretch>
        </p:blipFill>
        <p:spPr>
          <a:xfrm>
            <a:off x="1363375" y="789065"/>
            <a:ext cx="6417250" cy="31305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36"/>
        <p:cNvGrpSpPr/>
        <p:nvPr/>
      </p:nvGrpSpPr>
      <p:grpSpPr>
        <a:xfrm>
          <a:off x="0" y="0"/>
          <a:ext cx="0" cy="0"/>
          <a:chOff x="0" y="0"/>
          <a:chExt cx="0" cy="0"/>
        </a:xfrm>
      </p:grpSpPr>
      <p:sp>
        <p:nvSpPr>
          <p:cNvPr id="2739" name="Google Shape;2739;p42"/>
          <p:cNvSpPr/>
          <p:nvPr/>
        </p:nvSpPr>
        <p:spPr>
          <a:xfrm>
            <a:off x="8322640" y="92078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0" name="Google Shape;2740;p42"/>
          <p:cNvSpPr/>
          <p:nvPr/>
        </p:nvSpPr>
        <p:spPr>
          <a:xfrm>
            <a:off x="350125" y="85195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741" name="Google Shape;2741;p42"/>
          <p:cNvGrpSpPr/>
          <p:nvPr/>
        </p:nvGrpSpPr>
        <p:grpSpPr>
          <a:xfrm>
            <a:off x="347849" y="3617600"/>
            <a:ext cx="475779" cy="475800"/>
            <a:chOff x="1460350" y="2402425"/>
            <a:chExt cx="208950" cy="208950"/>
          </a:xfrm>
        </p:grpSpPr>
        <p:sp>
          <p:nvSpPr>
            <p:cNvPr id="2742" name="Google Shape;2742;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3" name="Google Shape;2743;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4" name="Google Shape;2744;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5" name="Google Shape;2745;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6" name="Google Shape;2746;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7" name="Google Shape;2747;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8" name="Google Shape;2748;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9" name="Google Shape;2749;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0" name="Google Shape;2750;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1" name="Google Shape;275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2" name="Google Shape;275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3" name="Google Shape;2753;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4" name="Google Shape;2754;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5" name="Google Shape;275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6" name="Google Shape;2756;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7" name="Google Shape;2757;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8" name="Google Shape;275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9" name="Google Shape;275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0" name="Google Shape;2760;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1" name="Google Shape;2761;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2" name="Google Shape;276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3" name="Google Shape;2763;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4" name="Google Shape;276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5" name="Google Shape;2765;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6" name="Google Shape;2766;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7" name="Google Shape;2767;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8" name="Google Shape;2768;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9" name="Google Shape;2769;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2770" name="Google Shape;2770;p42"/>
          <p:cNvGrpSpPr/>
          <p:nvPr/>
        </p:nvGrpSpPr>
        <p:grpSpPr>
          <a:xfrm rot="3427705">
            <a:off x="7956490" y="255454"/>
            <a:ext cx="340783" cy="340829"/>
            <a:chOff x="1460350" y="2402425"/>
            <a:chExt cx="208950" cy="208950"/>
          </a:xfrm>
        </p:grpSpPr>
        <p:sp>
          <p:nvSpPr>
            <p:cNvPr id="2771" name="Google Shape;2771;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2" name="Google Shape;2772;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3" name="Google Shape;2773;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4" name="Google Shape;2774;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5" name="Google Shape;2775;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6" name="Google Shape;2776;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7" name="Google Shape;2777;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8" name="Google Shape;2778;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9" name="Google Shape;2779;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0" name="Google Shape;2780;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1" name="Google Shape;278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2" name="Google Shape;278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3" name="Google Shape;2783;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4" name="Google Shape;2784;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5" name="Google Shape;278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6" name="Google Shape;2786;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7" name="Google Shape;2787;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8" name="Google Shape;278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9" name="Google Shape;278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0" name="Google Shape;2790;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1" name="Google Shape;2791;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2" name="Google Shape;279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3" name="Google Shape;2793;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4" name="Google Shape;279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5" name="Google Shape;2795;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6" name="Google Shape;2796;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7" name="Google Shape;2797;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8" name="Google Shape;2798;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4" name="TextBox 3">
            <a:extLst>
              <a:ext uri="{FF2B5EF4-FFF2-40B4-BE49-F238E27FC236}">
                <a16:creationId xmlns:a16="http://schemas.microsoft.com/office/drawing/2014/main" id="{5F5F9391-08D0-4863-A2F0-D06B057A7D11}"/>
              </a:ext>
            </a:extLst>
          </p:cNvPr>
          <p:cNvSpPr txBox="1"/>
          <p:nvPr/>
        </p:nvSpPr>
        <p:spPr>
          <a:xfrm>
            <a:off x="1200150" y="1362980"/>
            <a:ext cx="2353557" cy="338554"/>
          </a:xfrm>
          <a:custGeom>
            <a:avLst/>
            <a:gdLst>
              <a:gd name="connsiteX0" fmla="*/ 0 w 2353557"/>
              <a:gd name="connsiteY0" fmla="*/ 0 h 338554"/>
              <a:gd name="connsiteX1" fmla="*/ 564854 w 2353557"/>
              <a:gd name="connsiteY1" fmla="*/ 0 h 338554"/>
              <a:gd name="connsiteX2" fmla="*/ 1153243 w 2353557"/>
              <a:gd name="connsiteY2" fmla="*/ 0 h 338554"/>
              <a:gd name="connsiteX3" fmla="*/ 1671025 w 2353557"/>
              <a:gd name="connsiteY3" fmla="*/ 0 h 338554"/>
              <a:gd name="connsiteX4" fmla="*/ 2353557 w 2353557"/>
              <a:gd name="connsiteY4" fmla="*/ 0 h 338554"/>
              <a:gd name="connsiteX5" fmla="*/ 2353557 w 2353557"/>
              <a:gd name="connsiteY5" fmla="*/ 338554 h 338554"/>
              <a:gd name="connsiteX6" fmla="*/ 1788703 w 2353557"/>
              <a:gd name="connsiteY6" fmla="*/ 338554 h 338554"/>
              <a:gd name="connsiteX7" fmla="*/ 1270921 w 2353557"/>
              <a:gd name="connsiteY7" fmla="*/ 338554 h 338554"/>
              <a:gd name="connsiteX8" fmla="*/ 682532 w 2353557"/>
              <a:gd name="connsiteY8" fmla="*/ 338554 h 338554"/>
              <a:gd name="connsiteX9" fmla="*/ 0 w 2353557"/>
              <a:gd name="connsiteY9" fmla="*/ 338554 h 338554"/>
              <a:gd name="connsiteX10" fmla="*/ 0 w 2353557"/>
              <a:gd name="connsiteY10"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3557" h="338554" fill="none" extrusionOk="0">
                <a:moveTo>
                  <a:pt x="0" y="0"/>
                </a:moveTo>
                <a:cubicBezTo>
                  <a:pt x="257665" y="-53349"/>
                  <a:pt x="322692" y="44599"/>
                  <a:pt x="564854" y="0"/>
                </a:cubicBezTo>
                <a:cubicBezTo>
                  <a:pt x="807016" y="-44599"/>
                  <a:pt x="973896" y="12706"/>
                  <a:pt x="1153243" y="0"/>
                </a:cubicBezTo>
                <a:cubicBezTo>
                  <a:pt x="1332590" y="-12706"/>
                  <a:pt x="1431922" y="8826"/>
                  <a:pt x="1671025" y="0"/>
                </a:cubicBezTo>
                <a:cubicBezTo>
                  <a:pt x="1910128" y="-8826"/>
                  <a:pt x="2213616" y="57625"/>
                  <a:pt x="2353557" y="0"/>
                </a:cubicBezTo>
                <a:cubicBezTo>
                  <a:pt x="2387389" y="108209"/>
                  <a:pt x="2333392" y="212581"/>
                  <a:pt x="2353557" y="338554"/>
                </a:cubicBezTo>
                <a:cubicBezTo>
                  <a:pt x="2138334" y="379341"/>
                  <a:pt x="1964853" y="297625"/>
                  <a:pt x="1788703" y="338554"/>
                </a:cubicBezTo>
                <a:cubicBezTo>
                  <a:pt x="1612553" y="379483"/>
                  <a:pt x="1441035" y="315549"/>
                  <a:pt x="1270921" y="338554"/>
                </a:cubicBezTo>
                <a:cubicBezTo>
                  <a:pt x="1100807" y="361559"/>
                  <a:pt x="890849" y="335353"/>
                  <a:pt x="682532" y="338554"/>
                </a:cubicBezTo>
                <a:cubicBezTo>
                  <a:pt x="474215" y="341755"/>
                  <a:pt x="294305" y="274190"/>
                  <a:pt x="0" y="338554"/>
                </a:cubicBezTo>
                <a:cubicBezTo>
                  <a:pt x="-21264" y="199722"/>
                  <a:pt x="10070" y="71260"/>
                  <a:pt x="0" y="0"/>
                </a:cubicBezTo>
                <a:close/>
              </a:path>
              <a:path w="2353557" h="338554" stroke="0" extrusionOk="0">
                <a:moveTo>
                  <a:pt x="0" y="0"/>
                </a:moveTo>
                <a:cubicBezTo>
                  <a:pt x="127321" y="-56666"/>
                  <a:pt x="379943" y="47978"/>
                  <a:pt x="588389" y="0"/>
                </a:cubicBezTo>
                <a:cubicBezTo>
                  <a:pt x="796835" y="-47978"/>
                  <a:pt x="996836" y="16258"/>
                  <a:pt x="1106172" y="0"/>
                </a:cubicBezTo>
                <a:cubicBezTo>
                  <a:pt x="1215508" y="-16258"/>
                  <a:pt x="1556414" y="58080"/>
                  <a:pt x="1718097" y="0"/>
                </a:cubicBezTo>
                <a:cubicBezTo>
                  <a:pt x="1879780" y="-58080"/>
                  <a:pt x="2127169" y="40163"/>
                  <a:pt x="2353557" y="0"/>
                </a:cubicBezTo>
                <a:cubicBezTo>
                  <a:pt x="2359319" y="80236"/>
                  <a:pt x="2325850" y="201666"/>
                  <a:pt x="2353557" y="338554"/>
                </a:cubicBezTo>
                <a:cubicBezTo>
                  <a:pt x="2204150" y="340470"/>
                  <a:pt x="2005648" y="336759"/>
                  <a:pt x="1765168" y="338554"/>
                </a:cubicBezTo>
                <a:cubicBezTo>
                  <a:pt x="1524688" y="340349"/>
                  <a:pt x="1341460" y="315357"/>
                  <a:pt x="1129707" y="338554"/>
                </a:cubicBezTo>
                <a:cubicBezTo>
                  <a:pt x="917954" y="361751"/>
                  <a:pt x="669084" y="277562"/>
                  <a:pt x="541318" y="338554"/>
                </a:cubicBezTo>
                <a:cubicBezTo>
                  <a:pt x="413552" y="399546"/>
                  <a:pt x="153231" y="322204"/>
                  <a:pt x="0" y="338554"/>
                </a:cubicBezTo>
                <a:cubicBezTo>
                  <a:pt x="-23280" y="258309"/>
                  <a:pt x="31743" y="115018"/>
                  <a:pt x="0" y="0"/>
                </a:cubicBezTo>
                <a:close/>
              </a:path>
            </a:pathLst>
          </a:custGeom>
          <a:solidFill>
            <a:schemeClr val="accent2">
              <a:lumMod val="20000"/>
              <a:lumOff val="80000"/>
            </a:schemeClr>
          </a:solidFill>
          <a:ln w="28575" cap="rnd">
            <a:solidFill>
              <a:schemeClr val="accent2">
                <a:lumMod val="75000"/>
              </a:schemeClr>
            </a:solidFill>
            <a:prstDash val="sysDot"/>
            <a:extLst>
              <a:ext uri="{C807C97D-BFC1-408E-A445-0C87EB9F89A2}">
                <ask:lineSketchStyleProps xmlns:ask="http://schemas.microsoft.com/office/drawing/2018/sketchyshapes" sd="650837996">
                  <a:prstGeom prst="rect">
                    <a:avLst/>
                  </a:prstGeom>
                  <ask:type>
                    <ask:lineSketchScribble/>
                  </ask:type>
                </ask:lineSketchStyleProps>
              </a:ext>
            </a:extLst>
          </a:ln>
        </p:spPr>
        <p:txBody>
          <a:bodyPr wrap="square" rtlCol="0">
            <a:spAutoFit/>
          </a:bodyPr>
          <a:lstStyle/>
          <a:p>
            <a:pPr algn="ctr"/>
            <a:r>
              <a:rPr lang="en-US" sz="1600" b="1"/>
              <a:t>Tiêu chí</a:t>
            </a:r>
          </a:p>
        </p:txBody>
      </p:sp>
      <p:sp>
        <p:nvSpPr>
          <p:cNvPr id="67" name="TextBox 66">
            <a:extLst>
              <a:ext uri="{FF2B5EF4-FFF2-40B4-BE49-F238E27FC236}">
                <a16:creationId xmlns:a16="http://schemas.microsoft.com/office/drawing/2014/main" id="{561F96A2-45D7-4714-8F66-BB5AF0A8B73B}"/>
              </a:ext>
            </a:extLst>
          </p:cNvPr>
          <p:cNvSpPr txBox="1"/>
          <p:nvPr/>
        </p:nvSpPr>
        <p:spPr>
          <a:xfrm>
            <a:off x="3856746" y="1362979"/>
            <a:ext cx="1499385" cy="338554"/>
          </a:xfrm>
          <a:custGeom>
            <a:avLst/>
            <a:gdLst>
              <a:gd name="connsiteX0" fmla="*/ 0 w 1499385"/>
              <a:gd name="connsiteY0" fmla="*/ 0 h 338554"/>
              <a:gd name="connsiteX1" fmla="*/ 514789 w 1499385"/>
              <a:gd name="connsiteY1" fmla="*/ 0 h 338554"/>
              <a:gd name="connsiteX2" fmla="*/ 1014584 w 1499385"/>
              <a:gd name="connsiteY2" fmla="*/ 0 h 338554"/>
              <a:gd name="connsiteX3" fmla="*/ 1499385 w 1499385"/>
              <a:gd name="connsiteY3" fmla="*/ 0 h 338554"/>
              <a:gd name="connsiteX4" fmla="*/ 1499385 w 1499385"/>
              <a:gd name="connsiteY4" fmla="*/ 338554 h 338554"/>
              <a:gd name="connsiteX5" fmla="*/ 1044572 w 1499385"/>
              <a:gd name="connsiteY5" fmla="*/ 338554 h 338554"/>
              <a:gd name="connsiteX6" fmla="*/ 544777 w 1499385"/>
              <a:gd name="connsiteY6" fmla="*/ 338554 h 338554"/>
              <a:gd name="connsiteX7" fmla="*/ 0 w 1499385"/>
              <a:gd name="connsiteY7" fmla="*/ 338554 h 338554"/>
              <a:gd name="connsiteX8" fmla="*/ 0 w 1499385"/>
              <a:gd name="connsiteY8"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9385" h="338554" fill="none" extrusionOk="0">
                <a:moveTo>
                  <a:pt x="0" y="0"/>
                </a:moveTo>
                <a:cubicBezTo>
                  <a:pt x="185423" y="-52957"/>
                  <a:pt x="333152" y="49365"/>
                  <a:pt x="514789" y="0"/>
                </a:cubicBezTo>
                <a:cubicBezTo>
                  <a:pt x="696426" y="-49365"/>
                  <a:pt x="768236" y="57868"/>
                  <a:pt x="1014584" y="0"/>
                </a:cubicBezTo>
                <a:cubicBezTo>
                  <a:pt x="1260933" y="-57868"/>
                  <a:pt x="1281019" y="27913"/>
                  <a:pt x="1499385" y="0"/>
                </a:cubicBezTo>
                <a:cubicBezTo>
                  <a:pt x="1518844" y="165495"/>
                  <a:pt x="1486143" y="222943"/>
                  <a:pt x="1499385" y="338554"/>
                </a:cubicBezTo>
                <a:cubicBezTo>
                  <a:pt x="1355956" y="360886"/>
                  <a:pt x="1255429" y="294445"/>
                  <a:pt x="1044572" y="338554"/>
                </a:cubicBezTo>
                <a:cubicBezTo>
                  <a:pt x="833715" y="382663"/>
                  <a:pt x="707745" y="326414"/>
                  <a:pt x="544777" y="338554"/>
                </a:cubicBezTo>
                <a:cubicBezTo>
                  <a:pt x="381810" y="350694"/>
                  <a:pt x="231254" y="280147"/>
                  <a:pt x="0" y="338554"/>
                </a:cubicBezTo>
                <a:cubicBezTo>
                  <a:pt x="-19797" y="230672"/>
                  <a:pt x="31414" y="141629"/>
                  <a:pt x="0" y="0"/>
                </a:cubicBezTo>
                <a:close/>
              </a:path>
              <a:path w="1499385" h="338554" stroke="0" extrusionOk="0">
                <a:moveTo>
                  <a:pt x="0" y="0"/>
                </a:moveTo>
                <a:cubicBezTo>
                  <a:pt x="114030" y="-50374"/>
                  <a:pt x="324142" y="47251"/>
                  <a:pt x="454813" y="0"/>
                </a:cubicBezTo>
                <a:cubicBezTo>
                  <a:pt x="585484" y="-47251"/>
                  <a:pt x="823213" y="40434"/>
                  <a:pt x="924621" y="0"/>
                </a:cubicBezTo>
                <a:cubicBezTo>
                  <a:pt x="1026029" y="-40434"/>
                  <a:pt x="1249226" y="14145"/>
                  <a:pt x="1499385" y="0"/>
                </a:cubicBezTo>
                <a:cubicBezTo>
                  <a:pt x="1521371" y="82706"/>
                  <a:pt x="1476318" y="264331"/>
                  <a:pt x="1499385" y="338554"/>
                </a:cubicBezTo>
                <a:cubicBezTo>
                  <a:pt x="1285841" y="351269"/>
                  <a:pt x="1132712" y="289281"/>
                  <a:pt x="1014584" y="338554"/>
                </a:cubicBezTo>
                <a:cubicBezTo>
                  <a:pt x="896456" y="387827"/>
                  <a:pt x="753312" y="327466"/>
                  <a:pt x="544777" y="338554"/>
                </a:cubicBezTo>
                <a:cubicBezTo>
                  <a:pt x="336242" y="349642"/>
                  <a:pt x="246895" y="307802"/>
                  <a:pt x="0" y="338554"/>
                </a:cubicBezTo>
                <a:cubicBezTo>
                  <a:pt x="-27045" y="256314"/>
                  <a:pt x="35762" y="103864"/>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1522030782">
                  <a:prstGeom prst="rect">
                    <a:avLst/>
                  </a:prstGeom>
                  <ask:type>
                    <ask:lineSketchScribble/>
                  </ask:type>
                </ask:lineSketchStyleProps>
              </a:ext>
            </a:extLst>
          </a:ln>
        </p:spPr>
        <p:txBody>
          <a:bodyPr wrap="square" rtlCol="0">
            <a:spAutoFit/>
          </a:bodyPr>
          <a:lstStyle/>
          <a:p>
            <a:pPr algn="ctr"/>
            <a:r>
              <a:rPr lang="en-US" sz="1600" b="1"/>
              <a:t>Bình thường</a:t>
            </a:r>
          </a:p>
        </p:txBody>
      </p:sp>
      <p:sp>
        <p:nvSpPr>
          <p:cNvPr id="68" name="TextBox 67">
            <a:extLst>
              <a:ext uri="{FF2B5EF4-FFF2-40B4-BE49-F238E27FC236}">
                <a16:creationId xmlns:a16="http://schemas.microsoft.com/office/drawing/2014/main" id="{D506FC5A-21FD-435A-98D8-43702709A1E9}"/>
              </a:ext>
            </a:extLst>
          </p:cNvPr>
          <p:cNvSpPr txBox="1"/>
          <p:nvPr/>
        </p:nvSpPr>
        <p:spPr>
          <a:xfrm>
            <a:off x="5624148" y="1362979"/>
            <a:ext cx="937846" cy="338554"/>
          </a:xfrm>
          <a:custGeom>
            <a:avLst/>
            <a:gdLst>
              <a:gd name="connsiteX0" fmla="*/ 0 w 937846"/>
              <a:gd name="connsiteY0" fmla="*/ 0 h 338554"/>
              <a:gd name="connsiteX1" fmla="*/ 450166 w 937846"/>
              <a:gd name="connsiteY1" fmla="*/ 0 h 338554"/>
              <a:gd name="connsiteX2" fmla="*/ 937846 w 937846"/>
              <a:gd name="connsiteY2" fmla="*/ 0 h 338554"/>
              <a:gd name="connsiteX3" fmla="*/ 937846 w 937846"/>
              <a:gd name="connsiteY3" fmla="*/ 338554 h 338554"/>
              <a:gd name="connsiteX4" fmla="*/ 478301 w 937846"/>
              <a:gd name="connsiteY4" fmla="*/ 338554 h 338554"/>
              <a:gd name="connsiteX5" fmla="*/ 0 w 937846"/>
              <a:gd name="connsiteY5" fmla="*/ 338554 h 338554"/>
              <a:gd name="connsiteX6" fmla="*/ 0 w 937846"/>
              <a:gd name="connsiteY6"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846" h="338554" fill="none" extrusionOk="0">
                <a:moveTo>
                  <a:pt x="0" y="0"/>
                </a:moveTo>
                <a:cubicBezTo>
                  <a:pt x="169452" y="-23109"/>
                  <a:pt x="298819" y="52257"/>
                  <a:pt x="450166" y="0"/>
                </a:cubicBezTo>
                <a:cubicBezTo>
                  <a:pt x="601513" y="-52257"/>
                  <a:pt x="695025" y="14589"/>
                  <a:pt x="937846" y="0"/>
                </a:cubicBezTo>
                <a:cubicBezTo>
                  <a:pt x="957644" y="126109"/>
                  <a:pt x="921444" y="212730"/>
                  <a:pt x="937846" y="338554"/>
                </a:cubicBezTo>
                <a:cubicBezTo>
                  <a:pt x="799457" y="372225"/>
                  <a:pt x="657537" y="325220"/>
                  <a:pt x="478301" y="338554"/>
                </a:cubicBezTo>
                <a:cubicBezTo>
                  <a:pt x="299065" y="351888"/>
                  <a:pt x="118613" y="282000"/>
                  <a:pt x="0" y="338554"/>
                </a:cubicBezTo>
                <a:cubicBezTo>
                  <a:pt x="-17653" y="223560"/>
                  <a:pt x="161" y="153504"/>
                  <a:pt x="0" y="0"/>
                </a:cubicBezTo>
                <a:close/>
              </a:path>
              <a:path w="937846" h="338554" stroke="0" extrusionOk="0">
                <a:moveTo>
                  <a:pt x="0" y="0"/>
                </a:moveTo>
                <a:cubicBezTo>
                  <a:pt x="115121" y="-33484"/>
                  <a:pt x="247154" y="26870"/>
                  <a:pt x="440788" y="0"/>
                </a:cubicBezTo>
                <a:cubicBezTo>
                  <a:pt x="634422" y="-26870"/>
                  <a:pt x="818256" y="12960"/>
                  <a:pt x="937846" y="0"/>
                </a:cubicBezTo>
                <a:cubicBezTo>
                  <a:pt x="942326" y="68897"/>
                  <a:pt x="921906" y="250623"/>
                  <a:pt x="937846" y="338554"/>
                </a:cubicBezTo>
                <a:cubicBezTo>
                  <a:pt x="819124" y="367318"/>
                  <a:pt x="701456" y="311133"/>
                  <a:pt x="468923" y="338554"/>
                </a:cubicBezTo>
                <a:cubicBezTo>
                  <a:pt x="236390" y="365975"/>
                  <a:pt x="124886" y="309908"/>
                  <a:pt x="0" y="338554"/>
                </a:cubicBezTo>
                <a:cubicBezTo>
                  <a:pt x="-34720" y="253072"/>
                  <a:pt x="34538" y="152759"/>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2613134130">
                  <a:prstGeom prst="rect">
                    <a:avLst/>
                  </a:prstGeom>
                  <ask:type>
                    <ask:lineSketchScribble/>
                  </ask:type>
                </ask:lineSketchStyleProps>
              </a:ext>
            </a:extLst>
          </a:ln>
        </p:spPr>
        <p:txBody>
          <a:bodyPr wrap="square" rtlCol="0">
            <a:spAutoFit/>
          </a:bodyPr>
          <a:lstStyle/>
          <a:p>
            <a:pPr algn="ctr"/>
            <a:r>
              <a:rPr lang="en-US" sz="1600" b="1"/>
              <a:t>Tốt</a:t>
            </a:r>
          </a:p>
        </p:txBody>
      </p:sp>
      <p:sp>
        <p:nvSpPr>
          <p:cNvPr id="69" name="TextBox 68">
            <a:extLst>
              <a:ext uri="{FF2B5EF4-FFF2-40B4-BE49-F238E27FC236}">
                <a16:creationId xmlns:a16="http://schemas.microsoft.com/office/drawing/2014/main" id="{188B8725-0073-422E-853D-AC55B3CDE25D}"/>
              </a:ext>
            </a:extLst>
          </p:cNvPr>
          <p:cNvSpPr txBox="1"/>
          <p:nvPr/>
        </p:nvSpPr>
        <p:spPr>
          <a:xfrm>
            <a:off x="6906060" y="1382141"/>
            <a:ext cx="937846" cy="338554"/>
          </a:xfrm>
          <a:custGeom>
            <a:avLst/>
            <a:gdLst>
              <a:gd name="connsiteX0" fmla="*/ 0 w 937846"/>
              <a:gd name="connsiteY0" fmla="*/ 0 h 338554"/>
              <a:gd name="connsiteX1" fmla="*/ 487680 w 937846"/>
              <a:gd name="connsiteY1" fmla="*/ 0 h 338554"/>
              <a:gd name="connsiteX2" fmla="*/ 937846 w 937846"/>
              <a:gd name="connsiteY2" fmla="*/ 0 h 338554"/>
              <a:gd name="connsiteX3" fmla="*/ 937846 w 937846"/>
              <a:gd name="connsiteY3" fmla="*/ 338554 h 338554"/>
              <a:gd name="connsiteX4" fmla="*/ 487680 w 937846"/>
              <a:gd name="connsiteY4" fmla="*/ 338554 h 338554"/>
              <a:gd name="connsiteX5" fmla="*/ 0 w 937846"/>
              <a:gd name="connsiteY5" fmla="*/ 338554 h 338554"/>
              <a:gd name="connsiteX6" fmla="*/ 0 w 937846"/>
              <a:gd name="connsiteY6"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846" h="338554" fill="none" extrusionOk="0">
                <a:moveTo>
                  <a:pt x="0" y="0"/>
                </a:moveTo>
                <a:cubicBezTo>
                  <a:pt x="162046" y="-43196"/>
                  <a:pt x="274475" y="10923"/>
                  <a:pt x="487680" y="0"/>
                </a:cubicBezTo>
                <a:cubicBezTo>
                  <a:pt x="700885" y="-10923"/>
                  <a:pt x="742955" y="45100"/>
                  <a:pt x="937846" y="0"/>
                </a:cubicBezTo>
                <a:cubicBezTo>
                  <a:pt x="947939" y="85555"/>
                  <a:pt x="935445" y="190914"/>
                  <a:pt x="937846" y="338554"/>
                </a:cubicBezTo>
                <a:cubicBezTo>
                  <a:pt x="799757" y="388162"/>
                  <a:pt x="694202" y="308786"/>
                  <a:pt x="487680" y="338554"/>
                </a:cubicBezTo>
                <a:cubicBezTo>
                  <a:pt x="281158" y="368322"/>
                  <a:pt x="226053" y="310239"/>
                  <a:pt x="0" y="338554"/>
                </a:cubicBezTo>
                <a:cubicBezTo>
                  <a:pt x="-20624" y="227603"/>
                  <a:pt x="9341" y="152691"/>
                  <a:pt x="0" y="0"/>
                </a:cubicBezTo>
                <a:close/>
              </a:path>
              <a:path w="937846" h="338554" stroke="0" extrusionOk="0">
                <a:moveTo>
                  <a:pt x="0" y="0"/>
                </a:moveTo>
                <a:cubicBezTo>
                  <a:pt x="130441" y="-11038"/>
                  <a:pt x="312699" y="23472"/>
                  <a:pt x="468923" y="0"/>
                </a:cubicBezTo>
                <a:cubicBezTo>
                  <a:pt x="625147" y="-23472"/>
                  <a:pt x="828397" y="10334"/>
                  <a:pt x="937846" y="0"/>
                </a:cubicBezTo>
                <a:cubicBezTo>
                  <a:pt x="972452" y="78964"/>
                  <a:pt x="922806" y="191666"/>
                  <a:pt x="937846" y="338554"/>
                </a:cubicBezTo>
                <a:cubicBezTo>
                  <a:pt x="825600" y="348502"/>
                  <a:pt x="583027" y="321327"/>
                  <a:pt x="468923" y="338554"/>
                </a:cubicBezTo>
                <a:cubicBezTo>
                  <a:pt x="354819" y="355781"/>
                  <a:pt x="180026" y="287309"/>
                  <a:pt x="0" y="338554"/>
                </a:cubicBezTo>
                <a:cubicBezTo>
                  <a:pt x="-33600" y="260192"/>
                  <a:pt x="18598" y="141104"/>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47494863">
                  <a:prstGeom prst="rect">
                    <a:avLst/>
                  </a:prstGeom>
                  <ask:type>
                    <ask:lineSketchScribble/>
                  </ask:type>
                </ask:lineSketchStyleProps>
              </a:ext>
            </a:extLst>
          </a:ln>
        </p:spPr>
        <p:txBody>
          <a:bodyPr wrap="square" rtlCol="0">
            <a:spAutoFit/>
          </a:bodyPr>
          <a:lstStyle/>
          <a:p>
            <a:pPr algn="ctr"/>
            <a:r>
              <a:rPr lang="en-US" sz="1600" b="1"/>
              <a:t>Rất tốt</a:t>
            </a:r>
          </a:p>
        </p:txBody>
      </p:sp>
      <p:pic>
        <p:nvPicPr>
          <p:cNvPr id="8" name="Picture 7">
            <a:extLst>
              <a:ext uri="{FF2B5EF4-FFF2-40B4-BE49-F238E27FC236}">
                <a16:creationId xmlns:a16="http://schemas.microsoft.com/office/drawing/2014/main" id="{179CF0D9-31CD-4D33-BBDD-DCD2F0FEE399}"/>
              </a:ext>
            </a:extLst>
          </p:cNvPr>
          <p:cNvPicPr>
            <a:picLocks noChangeAspect="1"/>
          </p:cNvPicPr>
          <p:nvPr/>
        </p:nvPicPr>
        <p:blipFill>
          <a:blip r:embed="rId3"/>
          <a:stretch>
            <a:fillRect/>
          </a:stretch>
        </p:blipFill>
        <p:spPr>
          <a:xfrm>
            <a:off x="981416" y="1264065"/>
            <a:ext cx="437468" cy="437468"/>
          </a:xfrm>
          <a:prstGeom prst="rect">
            <a:avLst/>
          </a:prstGeom>
        </p:spPr>
      </p:pic>
      <p:pic>
        <p:nvPicPr>
          <p:cNvPr id="12" name="Picture 11">
            <a:extLst>
              <a:ext uri="{FF2B5EF4-FFF2-40B4-BE49-F238E27FC236}">
                <a16:creationId xmlns:a16="http://schemas.microsoft.com/office/drawing/2014/main" id="{4D683567-A771-46F6-9132-7BAD3044E1C1}"/>
              </a:ext>
            </a:extLst>
          </p:cNvPr>
          <p:cNvPicPr>
            <a:picLocks noChangeAspect="1"/>
          </p:cNvPicPr>
          <p:nvPr/>
        </p:nvPicPr>
        <p:blipFill>
          <a:blip r:embed="rId4"/>
          <a:stretch>
            <a:fillRect/>
          </a:stretch>
        </p:blipFill>
        <p:spPr>
          <a:xfrm>
            <a:off x="4369454" y="1017725"/>
            <a:ext cx="524513" cy="524513"/>
          </a:xfrm>
          <a:prstGeom prst="rect">
            <a:avLst/>
          </a:prstGeom>
        </p:spPr>
      </p:pic>
      <p:pic>
        <p:nvPicPr>
          <p:cNvPr id="78" name="Picture 77">
            <a:extLst>
              <a:ext uri="{FF2B5EF4-FFF2-40B4-BE49-F238E27FC236}">
                <a16:creationId xmlns:a16="http://schemas.microsoft.com/office/drawing/2014/main" id="{5BDF71F9-3E9A-4DD1-A28B-70AB616AFC3E}"/>
              </a:ext>
            </a:extLst>
          </p:cNvPr>
          <p:cNvPicPr>
            <a:picLocks noChangeAspect="1"/>
          </p:cNvPicPr>
          <p:nvPr/>
        </p:nvPicPr>
        <p:blipFill>
          <a:blip r:embed="rId4"/>
          <a:stretch>
            <a:fillRect/>
          </a:stretch>
        </p:blipFill>
        <p:spPr>
          <a:xfrm>
            <a:off x="5868839" y="1017725"/>
            <a:ext cx="524513" cy="524513"/>
          </a:xfrm>
          <a:prstGeom prst="rect">
            <a:avLst/>
          </a:prstGeom>
        </p:spPr>
      </p:pic>
      <p:pic>
        <p:nvPicPr>
          <p:cNvPr id="79" name="Picture 78">
            <a:extLst>
              <a:ext uri="{FF2B5EF4-FFF2-40B4-BE49-F238E27FC236}">
                <a16:creationId xmlns:a16="http://schemas.microsoft.com/office/drawing/2014/main" id="{F9898BD4-ED83-49B7-9CAD-C82DC0CF4CA5}"/>
              </a:ext>
            </a:extLst>
          </p:cNvPr>
          <p:cNvPicPr>
            <a:picLocks noChangeAspect="1"/>
          </p:cNvPicPr>
          <p:nvPr/>
        </p:nvPicPr>
        <p:blipFill>
          <a:blip r:embed="rId4"/>
          <a:stretch>
            <a:fillRect/>
          </a:stretch>
        </p:blipFill>
        <p:spPr>
          <a:xfrm>
            <a:off x="7170662" y="1026905"/>
            <a:ext cx="524513" cy="524513"/>
          </a:xfrm>
          <a:prstGeom prst="rect">
            <a:avLst/>
          </a:prstGeom>
        </p:spPr>
      </p:pic>
      <p:sp>
        <p:nvSpPr>
          <p:cNvPr id="13" name="TextBox 12">
            <a:extLst>
              <a:ext uri="{FF2B5EF4-FFF2-40B4-BE49-F238E27FC236}">
                <a16:creationId xmlns:a16="http://schemas.microsoft.com/office/drawing/2014/main" id="{68DB67C5-3600-4A9A-BF82-D3069D169ACA}"/>
              </a:ext>
            </a:extLst>
          </p:cNvPr>
          <p:cNvSpPr txBox="1"/>
          <p:nvPr/>
        </p:nvSpPr>
        <p:spPr>
          <a:xfrm>
            <a:off x="1200150" y="1971541"/>
            <a:ext cx="2353557" cy="523220"/>
          </a:xfrm>
          <a:prstGeom prst="rect">
            <a:avLst/>
          </a:prstGeom>
          <a:solidFill>
            <a:schemeClr val="accent5">
              <a:lumMod val="95000"/>
            </a:schemeClr>
          </a:solidFill>
        </p:spPr>
        <p:txBody>
          <a:bodyPr wrap="square" rtlCol="0">
            <a:spAutoFit/>
          </a:bodyPr>
          <a:lstStyle/>
          <a:p>
            <a:pPr algn="ctr"/>
            <a:r>
              <a:rPr lang="vi-VN"/>
              <a:t>Đọc đúng tiếng, đúng từ,</a:t>
            </a:r>
            <a:r>
              <a:rPr lang="en-US"/>
              <a:t> </a:t>
            </a:r>
            <a:r>
              <a:rPr lang="vi-VN"/>
              <a:t>lưu loát, mạch lạc</a:t>
            </a:r>
          </a:p>
        </p:txBody>
      </p:sp>
      <p:sp>
        <p:nvSpPr>
          <p:cNvPr id="81" name="TextBox 80">
            <a:extLst>
              <a:ext uri="{FF2B5EF4-FFF2-40B4-BE49-F238E27FC236}">
                <a16:creationId xmlns:a16="http://schemas.microsoft.com/office/drawing/2014/main" id="{5C177FBA-ED0D-42C1-ACFE-20A3F64E3F06}"/>
              </a:ext>
            </a:extLst>
          </p:cNvPr>
          <p:cNvSpPr txBox="1"/>
          <p:nvPr/>
        </p:nvSpPr>
        <p:spPr>
          <a:xfrm>
            <a:off x="1200150" y="2648740"/>
            <a:ext cx="2353557" cy="523220"/>
          </a:xfrm>
          <a:prstGeom prst="rect">
            <a:avLst/>
          </a:prstGeom>
          <a:solidFill>
            <a:schemeClr val="accent5">
              <a:lumMod val="95000"/>
            </a:schemeClr>
          </a:solidFill>
        </p:spPr>
        <p:txBody>
          <a:bodyPr wrap="square" rtlCol="0">
            <a:spAutoFit/>
          </a:bodyPr>
          <a:lstStyle/>
          <a:p>
            <a:pPr algn="ctr"/>
            <a:r>
              <a:rPr lang="vi-VN"/>
              <a:t>Ngắt, nghỉ hơi đúng ở các dấu câu, cụm từ rõ nghĩa</a:t>
            </a:r>
          </a:p>
        </p:txBody>
      </p:sp>
      <p:sp>
        <p:nvSpPr>
          <p:cNvPr id="82" name="TextBox 81">
            <a:extLst>
              <a:ext uri="{FF2B5EF4-FFF2-40B4-BE49-F238E27FC236}">
                <a16:creationId xmlns:a16="http://schemas.microsoft.com/office/drawing/2014/main" id="{8347BBF5-996F-4F20-8316-FE43FF06A7A5}"/>
              </a:ext>
            </a:extLst>
          </p:cNvPr>
          <p:cNvSpPr txBox="1"/>
          <p:nvPr/>
        </p:nvSpPr>
        <p:spPr>
          <a:xfrm>
            <a:off x="1200149" y="3325939"/>
            <a:ext cx="2353557" cy="523220"/>
          </a:xfrm>
          <a:prstGeom prst="rect">
            <a:avLst/>
          </a:prstGeom>
          <a:solidFill>
            <a:schemeClr val="accent5">
              <a:lumMod val="95000"/>
            </a:schemeClr>
          </a:solidFill>
        </p:spPr>
        <p:txBody>
          <a:bodyPr wrap="square" rtlCol="0">
            <a:spAutoFit/>
          </a:bodyPr>
          <a:lstStyle/>
          <a:p>
            <a:pPr algn="ctr"/>
            <a:r>
              <a:rPr lang="vi-VN"/>
              <a:t>Cường độ đọc, tốc độ đọc đạt yêu cầu</a:t>
            </a:r>
          </a:p>
        </p:txBody>
      </p:sp>
      <p:sp>
        <p:nvSpPr>
          <p:cNvPr id="14" name="Rectangle: Rounded Corners 13">
            <a:extLst>
              <a:ext uri="{FF2B5EF4-FFF2-40B4-BE49-F238E27FC236}">
                <a16:creationId xmlns:a16="http://schemas.microsoft.com/office/drawing/2014/main" id="{B6E4A2DE-E7D4-41AC-8F43-B87CDCB4D0A3}"/>
              </a:ext>
            </a:extLst>
          </p:cNvPr>
          <p:cNvSpPr/>
          <p:nvPr/>
        </p:nvSpPr>
        <p:spPr>
          <a:xfrm>
            <a:off x="4167608" y="2063874"/>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0DAF447-7115-4ACE-87A1-956701F35294}"/>
              </a:ext>
            </a:extLst>
          </p:cNvPr>
          <p:cNvPicPr>
            <a:picLocks noChangeAspect="1"/>
          </p:cNvPicPr>
          <p:nvPr/>
        </p:nvPicPr>
        <p:blipFill>
          <a:blip r:embed="rId5"/>
          <a:stretch>
            <a:fillRect/>
          </a:stretch>
        </p:blipFill>
        <p:spPr>
          <a:xfrm>
            <a:off x="3960367" y="2023553"/>
            <a:ext cx="414482" cy="414482"/>
          </a:xfrm>
          <a:prstGeom prst="rect">
            <a:avLst/>
          </a:prstGeom>
        </p:spPr>
      </p:pic>
      <p:sp>
        <p:nvSpPr>
          <p:cNvPr id="84" name="Rectangle: Rounded Corners 83">
            <a:extLst>
              <a:ext uri="{FF2B5EF4-FFF2-40B4-BE49-F238E27FC236}">
                <a16:creationId xmlns:a16="http://schemas.microsoft.com/office/drawing/2014/main" id="{C6C18F32-2005-4963-82AF-A7DB8139C17B}"/>
              </a:ext>
            </a:extLst>
          </p:cNvPr>
          <p:cNvSpPr/>
          <p:nvPr/>
        </p:nvSpPr>
        <p:spPr>
          <a:xfrm>
            <a:off x="4167608" y="2705466"/>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4">
            <a:extLst>
              <a:ext uri="{FF2B5EF4-FFF2-40B4-BE49-F238E27FC236}">
                <a16:creationId xmlns:a16="http://schemas.microsoft.com/office/drawing/2014/main" id="{7482FE20-80C5-46DD-A15A-C587DF793885}"/>
              </a:ext>
            </a:extLst>
          </p:cNvPr>
          <p:cNvPicPr>
            <a:picLocks noChangeAspect="1"/>
          </p:cNvPicPr>
          <p:nvPr/>
        </p:nvPicPr>
        <p:blipFill>
          <a:blip r:embed="rId5"/>
          <a:stretch>
            <a:fillRect/>
          </a:stretch>
        </p:blipFill>
        <p:spPr>
          <a:xfrm>
            <a:off x="3960367" y="2665145"/>
            <a:ext cx="414482" cy="414482"/>
          </a:xfrm>
          <a:prstGeom prst="rect">
            <a:avLst/>
          </a:prstGeom>
        </p:spPr>
      </p:pic>
      <p:sp>
        <p:nvSpPr>
          <p:cNvPr id="86" name="Rectangle: Rounded Corners 85">
            <a:extLst>
              <a:ext uri="{FF2B5EF4-FFF2-40B4-BE49-F238E27FC236}">
                <a16:creationId xmlns:a16="http://schemas.microsoft.com/office/drawing/2014/main" id="{E33D5069-AF49-46A7-B3C0-24D53D04EACC}"/>
              </a:ext>
            </a:extLst>
          </p:cNvPr>
          <p:cNvSpPr/>
          <p:nvPr/>
        </p:nvSpPr>
        <p:spPr>
          <a:xfrm>
            <a:off x="4167608" y="3387379"/>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a:extLst>
              <a:ext uri="{FF2B5EF4-FFF2-40B4-BE49-F238E27FC236}">
                <a16:creationId xmlns:a16="http://schemas.microsoft.com/office/drawing/2014/main" id="{75A57426-1354-4088-BA01-7F5736C80182}"/>
              </a:ext>
            </a:extLst>
          </p:cNvPr>
          <p:cNvPicPr>
            <a:picLocks noChangeAspect="1"/>
          </p:cNvPicPr>
          <p:nvPr/>
        </p:nvPicPr>
        <p:blipFill>
          <a:blip r:embed="rId5"/>
          <a:stretch>
            <a:fillRect/>
          </a:stretch>
        </p:blipFill>
        <p:spPr>
          <a:xfrm>
            <a:off x="3960367" y="3347058"/>
            <a:ext cx="414482" cy="414482"/>
          </a:xfrm>
          <a:prstGeom prst="rect">
            <a:avLst/>
          </a:prstGeom>
        </p:spPr>
      </p:pic>
      <p:sp>
        <p:nvSpPr>
          <p:cNvPr id="88" name="Rectangle: Rounded Corners 87">
            <a:extLst>
              <a:ext uri="{FF2B5EF4-FFF2-40B4-BE49-F238E27FC236}">
                <a16:creationId xmlns:a16="http://schemas.microsoft.com/office/drawing/2014/main" id="{58870582-C876-4676-BD64-383E8C20ADBA}"/>
              </a:ext>
            </a:extLst>
          </p:cNvPr>
          <p:cNvSpPr/>
          <p:nvPr/>
        </p:nvSpPr>
        <p:spPr>
          <a:xfrm>
            <a:off x="5732014" y="2028267"/>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10FA2794-1F34-4BC8-B7C4-DFA16ACB65CE}"/>
              </a:ext>
            </a:extLst>
          </p:cNvPr>
          <p:cNvPicPr>
            <a:picLocks noChangeAspect="1"/>
          </p:cNvPicPr>
          <p:nvPr/>
        </p:nvPicPr>
        <p:blipFill>
          <a:blip r:embed="rId5"/>
          <a:stretch>
            <a:fillRect/>
          </a:stretch>
        </p:blipFill>
        <p:spPr>
          <a:xfrm>
            <a:off x="5524773" y="1987946"/>
            <a:ext cx="414482" cy="414482"/>
          </a:xfrm>
          <a:prstGeom prst="rect">
            <a:avLst/>
          </a:prstGeom>
        </p:spPr>
      </p:pic>
      <p:sp>
        <p:nvSpPr>
          <p:cNvPr id="90" name="Rectangle: Rounded Corners 89">
            <a:extLst>
              <a:ext uri="{FF2B5EF4-FFF2-40B4-BE49-F238E27FC236}">
                <a16:creationId xmlns:a16="http://schemas.microsoft.com/office/drawing/2014/main" id="{47BCD698-D019-4CAF-8B6E-2CB2E0882898}"/>
              </a:ext>
            </a:extLst>
          </p:cNvPr>
          <p:cNvSpPr/>
          <p:nvPr/>
        </p:nvSpPr>
        <p:spPr>
          <a:xfrm>
            <a:off x="5732014" y="2669859"/>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90">
            <a:extLst>
              <a:ext uri="{FF2B5EF4-FFF2-40B4-BE49-F238E27FC236}">
                <a16:creationId xmlns:a16="http://schemas.microsoft.com/office/drawing/2014/main" id="{1D65CFF3-7B88-441B-AEFA-7D3BBFECD588}"/>
              </a:ext>
            </a:extLst>
          </p:cNvPr>
          <p:cNvPicPr>
            <a:picLocks noChangeAspect="1"/>
          </p:cNvPicPr>
          <p:nvPr/>
        </p:nvPicPr>
        <p:blipFill>
          <a:blip r:embed="rId5"/>
          <a:stretch>
            <a:fillRect/>
          </a:stretch>
        </p:blipFill>
        <p:spPr>
          <a:xfrm>
            <a:off x="5524773" y="2629538"/>
            <a:ext cx="414482" cy="414482"/>
          </a:xfrm>
          <a:prstGeom prst="rect">
            <a:avLst/>
          </a:prstGeom>
        </p:spPr>
      </p:pic>
      <p:sp>
        <p:nvSpPr>
          <p:cNvPr id="92" name="Rectangle: Rounded Corners 91">
            <a:extLst>
              <a:ext uri="{FF2B5EF4-FFF2-40B4-BE49-F238E27FC236}">
                <a16:creationId xmlns:a16="http://schemas.microsoft.com/office/drawing/2014/main" id="{C0171621-A8DC-4B27-B682-8E8052D21F9E}"/>
              </a:ext>
            </a:extLst>
          </p:cNvPr>
          <p:cNvSpPr/>
          <p:nvPr/>
        </p:nvSpPr>
        <p:spPr>
          <a:xfrm>
            <a:off x="5732014" y="3351772"/>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92">
            <a:extLst>
              <a:ext uri="{FF2B5EF4-FFF2-40B4-BE49-F238E27FC236}">
                <a16:creationId xmlns:a16="http://schemas.microsoft.com/office/drawing/2014/main" id="{3BDB75C9-F004-44A0-9008-DA9E1556CA1F}"/>
              </a:ext>
            </a:extLst>
          </p:cNvPr>
          <p:cNvPicPr>
            <a:picLocks noChangeAspect="1"/>
          </p:cNvPicPr>
          <p:nvPr/>
        </p:nvPicPr>
        <p:blipFill>
          <a:blip r:embed="rId5"/>
          <a:stretch>
            <a:fillRect/>
          </a:stretch>
        </p:blipFill>
        <p:spPr>
          <a:xfrm>
            <a:off x="5524773" y="3311451"/>
            <a:ext cx="414482" cy="414482"/>
          </a:xfrm>
          <a:prstGeom prst="rect">
            <a:avLst/>
          </a:prstGeom>
        </p:spPr>
      </p:pic>
      <p:pic>
        <p:nvPicPr>
          <p:cNvPr id="94" name="Picture 93">
            <a:extLst>
              <a:ext uri="{FF2B5EF4-FFF2-40B4-BE49-F238E27FC236}">
                <a16:creationId xmlns:a16="http://schemas.microsoft.com/office/drawing/2014/main" id="{32F5945F-6C9A-4180-87CD-FEF567ED7980}"/>
              </a:ext>
            </a:extLst>
          </p:cNvPr>
          <p:cNvPicPr>
            <a:picLocks noChangeAspect="1"/>
          </p:cNvPicPr>
          <p:nvPr/>
        </p:nvPicPr>
        <p:blipFill>
          <a:blip r:embed="rId5"/>
          <a:stretch>
            <a:fillRect/>
          </a:stretch>
        </p:blipFill>
        <p:spPr>
          <a:xfrm>
            <a:off x="5346107" y="1875683"/>
            <a:ext cx="414482" cy="414482"/>
          </a:xfrm>
          <a:prstGeom prst="rect">
            <a:avLst/>
          </a:prstGeom>
        </p:spPr>
      </p:pic>
      <p:pic>
        <p:nvPicPr>
          <p:cNvPr id="95" name="Picture 94">
            <a:extLst>
              <a:ext uri="{FF2B5EF4-FFF2-40B4-BE49-F238E27FC236}">
                <a16:creationId xmlns:a16="http://schemas.microsoft.com/office/drawing/2014/main" id="{DED193F5-C501-4E6F-9D36-BD94ED6CEDD0}"/>
              </a:ext>
            </a:extLst>
          </p:cNvPr>
          <p:cNvPicPr>
            <a:picLocks noChangeAspect="1"/>
          </p:cNvPicPr>
          <p:nvPr/>
        </p:nvPicPr>
        <p:blipFill>
          <a:blip r:embed="rId5"/>
          <a:stretch>
            <a:fillRect/>
          </a:stretch>
        </p:blipFill>
        <p:spPr>
          <a:xfrm>
            <a:off x="5346107" y="2517275"/>
            <a:ext cx="414482" cy="414482"/>
          </a:xfrm>
          <a:prstGeom prst="rect">
            <a:avLst/>
          </a:prstGeom>
        </p:spPr>
      </p:pic>
      <p:pic>
        <p:nvPicPr>
          <p:cNvPr id="96" name="Picture 95">
            <a:extLst>
              <a:ext uri="{FF2B5EF4-FFF2-40B4-BE49-F238E27FC236}">
                <a16:creationId xmlns:a16="http://schemas.microsoft.com/office/drawing/2014/main" id="{7706DDA0-8822-4E5E-9B22-58D217686BCC}"/>
              </a:ext>
            </a:extLst>
          </p:cNvPr>
          <p:cNvPicPr>
            <a:picLocks noChangeAspect="1"/>
          </p:cNvPicPr>
          <p:nvPr/>
        </p:nvPicPr>
        <p:blipFill>
          <a:blip r:embed="rId5"/>
          <a:stretch>
            <a:fillRect/>
          </a:stretch>
        </p:blipFill>
        <p:spPr>
          <a:xfrm>
            <a:off x="5346107" y="3199188"/>
            <a:ext cx="414482" cy="414482"/>
          </a:xfrm>
          <a:prstGeom prst="rect">
            <a:avLst/>
          </a:prstGeom>
        </p:spPr>
      </p:pic>
      <p:sp>
        <p:nvSpPr>
          <p:cNvPr id="97" name="Rectangle: Rounded Corners 96">
            <a:extLst>
              <a:ext uri="{FF2B5EF4-FFF2-40B4-BE49-F238E27FC236}">
                <a16:creationId xmlns:a16="http://schemas.microsoft.com/office/drawing/2014/main" id="{2B50BD50-8662-4519-9193-00D71A9E680A}"/>
              </a:ext>
            </a:extLst>
          </p:cNvPr>
          <p:cNvSpPr/>
          <p:nvPr/>
        </p:nvSpPr>
        <p:spPr>
          <a:xfrm>
            <a:off x="7074380" y="2032386"/>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Rounded Corners 97">
            <a:extLst>
              <a:ext uri="{FF2B5EF4-FFF2-40B4-BE49-F238E27FC236}">
                <a16:creationId xmlns:a16="http://schemas.microsoft.com/office/drawing/2014/main" id="{59AD2828-1C8D-4EEA-9C2C-F432C32BD8EA}"/>
              </a:ext>
            </a:extLst>
          </p:cNvPr>
          <p:cNvSpPr/>
          <p:nvPr/>
        </p:nvSpPr>
        <p:spPr>
          <a:xfrm>
            <a:off x="7074380" y="2673978"/>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Rounded Corners 98">
            <a:extLst>
              <a:ext uri="{FF2B5EF4-FFF2-40B4-BE49-F238E27FC236}">
                <a16:creationId xmlns:a16="http://schemas.microsoft.com/office/drawing/2014/main" id="{B842B73C-52D1-46A6-8789-83A36ED7CDF4}"/>
              </a:ext>
            </a:extLst>
          </p:cNvPr>
          <p:cNvSpPr/>
          <p:nvPr/>
        </p:nvSpPr>
        <p:spPr>
          <a:xfrm>
            <a:off x="7074380" y="3355891"/>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99">
            <a:extLst>
              <a:ext uri="{FF2B5EF4-FFF2-40B4-BE49-F238E27FC236}">
                <a16:creationId xmlns:a16="http://schemas.microsoft.com/office/drawing/2014/main" id="{9B389352-8CAB-4A48-B6FB-E3596FC221BE}"/>
              </a:ext>
            </a:extLst>
          </p:cNvPr>
          <p:cNvPicPr>
            <a:picLocks noChangeAspect="1"/>
          </p:cNvPicPr>
          <p:nvPr/>
        </p:nvPicPr>
        <p:blipFill>
          <a:blip r:embed="rId5"/>
          <a:stretch>
            <a:fillRect/>
          </a:stretch>
        </p:blipFill>
        <p:spPr>
          <a:xfrm>
            <a:off x="6940527" y="1997106"/>
            <a:ext cx="414482" cy="414482"/>
          </a:xfrm>
          <a:prstGeom prst="rect">
            <a:avLst/>
          </a:prstGeom>
        </p:spPr>
      </p:pic>
      <p:pic>
        <p:nvPicPr>
          <p:cNvPr id="101" name="Picture 100">
            <a:extLst>
              <a:ext uri="{FF2B5EF4-FFF2-40B4-BE49-F238E27FC236}">
                <a16:creationId xmlns:a16="http://schemas.microsoft.com/office/drawing/2014/main" id="{4A8E222F-1345-4089-B636-D8108EE95E1E}"/>
              </a:ext>
            </a:extLst>
          </p:cNvPr>
          <p:cNvPicPr>
            <a:picLocks noChangeAspect="1"/>
          </p:cNvPicPr>
          <p:nvPr/>
        </p:nvPicPr>
        <p:blipFill>
          <a:blip r:embed="rId5"/>
          <a:stretch>
            <a:fillRect/>
          </a:stretch>
        </p:blipFill>
        <p:spPr>
          <a:xfrm>
            <a:off x="6940527" y="2638698"/>
            <a:ext cx="414482" cy="414482"/>
          </a:xfrm>
          <a:prstGeom prst="rect">
            <a:avLst/>
          </a:prstGeom>
        </p:spPr>
      </p:pic>
      <p:pic>
        <p:nvPicPr>
          <p:cNvPr id="102" name="Picture 101">
            <a:extLst>
              <a:ext uri="{FF2B5EF4-FFF2-40B4-BE49-F238E27FC236}">
                <a16:creationId xmlns:a16="http://schemas.microsoft.com/office/drawing/2014/main" id="{C3D9BAFD-6FB2-464D-B729-45FA63DC9AE5}"/>
              </a:ext>
            </a:extLst>
          </p:cNvPr>
          <p:cNvPicPr>
            <a:picLocks noChangeAspect="1"/>
          </p:cNvPicPr>
          <p:nvPr/>
        </p:nvPicPr>
        <p:blipFill>
          <a:blip r:embed="rId5"/>
          <a:stretch>
            <a:fillRect/>
          </a:stretch>
        </p:blipFill>
        <p:spPr>
          <a:xfrm>
            <a:off x="6940527" y="3320611"/>
            <a:ext cx="414482" cy="414482"/>
          </a:xfrm>
          <a:prstGeom prst="rect">
            <a:avLst/>
          </a:prstGeom>
        </p:spPr>
      </p:pic>
      <p:pic>
        <p:nvPicPr>
          <p:cNvPr id="103" name="Picture 102">
            <a:extLst>
              <a:ext uri="{FF2B5EF4-FFF2-40B4-BE49-F238E27FC236}">
                <a16:creationId xmlns:a16="http://schemas.microsoft.com/office/drawing/2014/main" id="{02AFDB61-3262-4303-A489-4C1C0D0E6D8C}"/>
              </a:ext>
            </a:extLst>
          </p:cNvPr>
          <p:cNvPicPr>
            <a:picLocks noChangeAspect="1"/>
          </p:cNvPicPr>
          <p:nvPr/>
        </p:nvPicPr>
        <p:blipFill>
          <a:blip r:embed="rId5"/>
          <a:stretch>
            <a:fillRect/>
          </a:stretch>
        </p:blipFill>
        <p:spPr>
          <a:xfrm>
            <a:off x="6761861" y="1884843"/>
            <a:ext cx="414482" cy="414482"/>
          </a:xfrm>
          <a:prstGeom prst="rect">
            <a:avLst/>
          </a:prstGeom>
        </p:spPr>
      </p:pic>
      <p:pic>
        <p:nvPicPr>
          <p:cNvPr id="104" name="Picture 103">
            <a:extLst>
              <a:ext uri="{FF2B5EF4-FFF2-40B4-BE49-F238E27FC236}">
                <a16:creationId xmlns:a16="http://schemas.microsoft.com/office/drawing/2014/main" id="{1A0C77DC-B59A-4E85-B574-F30FDB5B419C}"/>
              </a:ext>
            </a:extLst>
          </p:cNvPr>
          <p:cNvPicPr>
            <a:picLocks noChangeAspect="1"/>
          </p:cNvPicPr>
          <p:nvPr/>
        </p:nvPicPr>
        <p:blipFill>
          <a:blip r:embed="rId5"/>
          <a:stretch>
            <a:fillRect/>
          </a:stretch>
        </p:blipFill>
        <p:spPr>
          <a:xfrm>
            <a:off x="6761861" y="2526435"/>
            <a:ext cx="414482" cy="414482"/>
          </a:xfrm>
          <a:prstGeom prst="rect">
            <a:avLst/>
          </a:prstGeom>
        </p:spPr>
      </p:pic>
      <p:pic>
        <p:nvPicPr>
          <p:cNvPr id="105" name="Picture 104">
            <a:extLst>
              <a:ext uri="{FF2B5EF4-FFF2-40B4-BE49-F238E27FC236}">
                <a16:creationId xmlns:a16="http://schemas.microsoft.com/office/drawing/2014/main" id="{60BDEB3C-461F-4CB6-BB1D-8394B73D681E}"/>
              </a:ext>
            </a:extLst>
          </p:cNvPr>
          <p:cNvPicPr>
            <a:picLocks noChangeAspect="1"/>
          </p:cNvPicPr>
          <p:nvPr/>
        </p:nvPicPr>
        <p:blipFill>
          <a:blip r:embed="rId5"/>
          <a:stretch>
            <a:fillRect/>
          </a:stretch>
        </p:blipFill>
        <p:spPr>
          <a:xfrm>
            <a:off x="6761861" y="3208348"/>
            <a:ext cx="414482" cy="414482"/>
          </a:xfrm>
          <a:prstGeom prst="rect">
            <a:avLst/>
          </a:prstGeom>
        </p:spPr>
      </p:pic>
      <p:pic>
        <p:nvPicPr>
          <p:cNvPr id="106" name="Picture 105">
            <a:extLst>
              <a:ext uri="{FF2B5EF4-FFF2-40B4-BE49-F238E27FC236}">
                <a16:creationId xmlns:a16="http://schemas.microsoft.com/office/drawing/2014/main" id="{A61C6D1B-5DCF-43EC-B4A2-1AE7E2E5E80A}"/>
              </a:ext>
            </a:extLst>
          </p:cNvPr>
          <p:cNvPicPr>
            <a:picLocks noChangeAspect="1"/>
          </p:cNvPicPr>
          <p:nvPr/>
        </p:nvPicPr>
        <p:blipFill>
          <a:blip r:embed="rId5"/>
          <a:stretch>
            <a:fillRect/>
          </a:stretch>
        </p:blipFill>
        <p:spPr>
          <a:xfrm>
            <a:off x="6771548" y="2102793"/>
            <a:ext cx="414482" cy="414482"/>
          </a:xfrm>
          <a:prstGeom prst="rect">
            <a:avLst/>
          </a:prstGeom>
        </p:spPr>
      </p:pic>
      <p:pic>
        <p:nvPicPr>
          <p:cNvPr id="107" name="Picture 106">
            <a:extLst>
              <a:ext uri="{FF2B5EF4-FFF2-40B4-BE49-F238E27FC236}">
                <a16:creationId xmlns:a16="http://schemas.microsoft.com/office/drawing/2014/main" id="{13C8995B-EA7A-4298-821F-DADBF00C1DCD}"/>
              </a:ext>
            </a:extLst>
          </p:cNvPr>
          <p:cNvPicPr>
            <a:picLocks noChangeAspect="1"/>
          </p:cNvPicPr>
          <p:nvPr/>
        </p:nvPicPr>
        <p:blipFill>
          <a:blip r:embed="rId5"/>
          <a:stretch>
            <a:fillRect/>
          </a:stretch>
        </p:blipFill>
        <p:spPr>
          <a:xfrm>
            <a:off x="6771548" y="2744385"/>
            <a:ext cx="414482" cy="414482"/>
          </a:xfrm>
          <a:prstGeom prst="rect">
            <a:avLst/>
          </a:prstGeom>
        </p:spPr>
      </p:pic>
      <p:pic>
        <p:nvPicPr>
          <p:cNvPr id="108" name="Picture 107">
            <a:extLst>
              <a:ext uri="{FF2B5EF4-FFF2-40B4-BE49-F238E27FC236}">
                <a16:creationId xmlns:a16="http://schemas.microsoft.com/office/drawing/2014/main" id="{B006A852-1142-4D03-BA3C-A0B469E85F84}"/>
              </a:ext>
            </a:extLst>
          </p:cNvPr>
          <p:cNvPicPr>
            <a:picLocks noChangeAspect="1"/>
          </p:cNvPicPr>
          <p:nvPr/>
        </p:nvPicPr>
        <p:blipFill>
          <a:blip r:embed="rId5"/>
          <a:stretch>
            <a:fillRect/>
          </a:stretch>
        </p:blipFill>
        <p:spPr>
          <a:xfrm>
            <a:off x="6771548" y="3426298"/>
            <a:ext cx="414482" cy="414482"/>
          </a:xfrm>
          <a:prstGeom prst="rect">
            <a:avLst/>
          </a:prstGeom>
        </p:spPr>
      </p:pic>
      <p:pic>
        <p:nvPicPr>
          <p:cNvPr id="7" name="Picture 6">
            <a:extLst>
              <a:ext uri="{FF2B5EF4-FFF2-40B4-BE49-F238E27FC236}">
                <a16:creationId xmlns:a16="http://schemas.microsoft.com/office/drawing/2014/main" id="{12FBF0C8-DEED-490F-A449-F01582802F1A}"/>
              </a:ext>
            </a:extLst>
          </p:cNvPr>
          <p:cNvPicPr>
            <a:picLocks noChangeAspect="1"/>
          </p:cNvPicPr>
          <p:nvPr/>
        </p:nvPicPr>
        <p:blipFill>
          <a:blip r:embed="rId6"/>
          <a:stretch>
            <a:fillRect/>
          </a:stretch>
        </p:blipFill>
        <p:spPr>
          <a:xfrm>
            <a:off x="730997" y="337557"/>
            <a:ext cx="7703202" cy="856219"/>
          </a:xfrm>
          <a:prstGeom prst="rect">
            <a:avLst/>
          </a:prstGeom>
        </p:spPr>
      </p:pic>
    </p:spTree>
    <p:extLst>
      <p:ext uri="{BB962C8B-B14F-4D97-AF65-F5344CB8AC3E}">
        <p14:creationId xmlns:p14="http://schemas.microsoft.com/office/powerpoint/2010/main" val="2528789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91"/>
        <p:cNvGrpSpPr/>
        <p:nvPr/>
      </p:nvGrpSpPr>
      <p:grpSpPr>
        <a:xfrm>
          <a:off x="0" y="0"/>
          <a:ext cx="0" cy="0"/>
          <a:chOff x="0" y="0"/>
          <a:chExt cx="0" cy="0"/>
        </a:xfrm>
      </p:grpSpPr>
      <p:grpSp>
        <p:nvGrpSpPr>
          <p:cNvPr id="6" name="Group 5">
            <a:extLst>
              <a:ext uri="{FF2B5EF4-FFF2-40B4-BE49-F238E27FC236}">
                <a16:creationId xmlns:a16="http://schemas.microsoft.com/office/drawing/2014/main" id="{4419FA64-E759-46A8-803A-0CB235438367}"/>
              </a:ext>
            </a:extLst>
          </p:cNvPr>
          <p:cNvGrpSpPr/>
          <p:nvPr/>
        </p:nvGrpSpPr>
        <p:grpSpPr>
          <a:xfrm>
            <a:off x="9433111" y="3397881"/>
            <a:ext cx="3317096" cy="2534989"/>
            <a:chOff x="392324" y="2093208"/>
            <a:chExt cx="3317096" cy="2534989"/>
          </a:xfrm>
        </p:grpSpPr>
        <p:grpSp>
          <p:nvGrpSpPr>
            <p:cNvPr id="3192" name="Google Shape;3192;p47"/>
            <p:cNvGrpSpPr/>
            <p:nvPr/>
          </p:nvGrpSpPr>
          <p:grpSpPr>
            <a:xfrm>
              <a:off x="392324" y="2582948"/>
              <a:ext cx="3317096" cy="2045249"/>
              <a:chOff x="4908575" y="2482875"/>
              <a:chExt cx="654350" cy="403450"/>
            </a:xfrm>
          </p:grpSpPr>
          <p:sp>
            <p:nvSpPr>
              <p:cNvPr id="3193" name="Google Shape;3193;p47"/>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7"/>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7"/>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7"/>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7"/>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7"/>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7"/>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7"/>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7"/>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7"/>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7"/>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4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7"/>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47"/>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47"/>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7"/>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7"/>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47"/>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47"/>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47"/>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47"/>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47"/>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47"/>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47"/>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7"/>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7"/>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7"/>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7"/>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7"/>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7"/>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7"/>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7"/>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1" name="Google Shape;3251;p47"/>
            <p:cNvGrpSpPr/>
            <p:nvPr/>
          </p:nvGrpSpPr>
          <p:grpSpPr>
            <a:xfrm>
              <a:off x="1177123" y="2093208"/>
              <a:ext cx="1260508" cy="1410117"/>
              <a:chOff x="1177123" y="2093208"/>
              <a:chExt cx="1260508" cy="1410117"/>
            </a:xfrm>
          </p:grpSpPr>
          <p:sp>
            <p:nvSpPr>
              <p:cNvPr id="3252" name="Google Shape;3252;p47"/>
              <p:cNvSpPr/>
              <p:nvPr/>
            </p:nvSpPr>
            <p:spPr>
              <a:xfrm>
                <a:off x="1697350" y="3248450"/>
                <a:ext cx="593675" cy="254875"/>
              </a:xfrm>
              <a:custGeom>
                <a:avLst/>
                <a:gdLst/>
                <a:ahLst/>
                <a:cxnLst/>
                <a:rect l="l" t="t" r="r" b="b"/>
                <a:pathLst>
                  <a:path w="23747" h="10195" extrusionOk="0">
                    <a:moveTo>
                      <a:pt x="8174" y="1954"/>
                    </a:moveTo>
                    <a:lnTo>
                      <a:pt x="0" y="7465"/>
                    </a:lnTo>
                    <a:lnTo>
                      <a:pt x="22920" y="10195"/>
                    </a:lnTo>
                    <a:lnTo>
                      <a:pt x="23747" y="0"/>
                    </a:lnTo>
                    <a:lnTo>
                      <a:pt x="18186" y="392"/>
                    </a:lnTo>
                    <a:close/>
                  </a:path>
                </a:pathLst>
              </a:custGeom>
              <a:solidFill>
                <a:schemeClr val="accent3"/>
              </a:solidFill>
              <a:ln>
                <a:noFill/>
              </a:ln>
            </p:spPr>
          </p:sp>
          <p:grpSp>
            <p:nvGrpSpPr>
              <p:cNvPr id="3253" name="Google Shape;3253;p47"/>
              <p:cNvGrpSpPr/>
              <p:nvPr/>
            </p:nvGrpSpPr>
            <p:grpSpPr>
              <a:xfrm>
                <a:off x="1177123" y="2093208"/>
                <a:ext cx="1260508" cy="1352617"/>
                <a:chOff x="1203423" y="2145783"/>
                <a:chExt cx="1260508" cy="1352617"/>
              </a:xfrm>
            </p:grpSpPr>
            <p:grpSp>
              <p:nvGrpSpPr>
                <p:cNvPr id="3254" name="Google Shape;3254;p47"/>
                <p:cNvGrpSpPr/>
                <p:nvPr/>
              </p:nvGrpSpPr>
              <p:grpSpPr>
                <a:xfrm rot="-756874">
                  <a:off x="1914524" y="3228692"/>
                  <a:ext cx="274726" cy="242637"/>
                  <a:chOff x="4629501" y="2356014"/>
                  <a:chExt cx="274715" cy="242628"/>
                </a:xfrm>
              </p:grpSpPr>
              <p:sp>
                <p:nvSpPr>
                  <p:cNvPr id="3255" name="Google Shape;3255;p47"/>
                  <p:cNvSpPr/>
                  <p:nvPr/>
                </p:nvSpPr>
                <p:spPr>
                  <a:xfrm rot="386444" flipH="1">
                    <a:off x="4636648" y="2442406"/>
                    <a:ext cx="260421" cy="142078"/>
                  </a:xfrm>
                  <a:custGeom>
                    <a:avLst/>
                    <a:gdLst/>
                    <a:ahLst/>
                    <a:cxnLst/>
                    <a:rect l="l" t="t" r="r" b="b"/>
                    <a:pathLst>
                      <a:path w="3171" h="1730" extrusionOk="0">
                        <a:moveTo>
                          <a:pt x="817" y="0"/>
                        </a:moveTo>
                        <a:lnTo>
                          <a:pt x="145" y="96"/>
                        </a:lnTo>
                        <a:lnTo>
                          <a:pt x="49" y="288"/>
                        </a:lnTo>
                        <a:lnTo>
                          <a:pt x="1" y="528"/>
                        </a:lnTo>
                        <a:lnTo>
                          <a:pt x="49" y="769"/>
                        </a:lnTo>
                        <a:lnTo>
                          <a:pt x="145" y="1009"/>
                        </a:lnTo>
                        <a:lnTo>
                          <a:pt x="241" y="1201"/>
                        </a:lnTo>
                        <a:lnTo>
                          <a:pt x="433" y="1345"/>
                        </a:lnTo>
                        <a:lnTo>
                          <a:pt x="673" y="1489"/>
                        </a:lnTo>
                        <a:lnTo>
                          <a:pt x="961" y="1633"/>
                        </a:lnTo>
                        <a:lnTo>
                          <a:pt x="1249" y="1681"/>
                        </a:lnTo>
                        <a:lnTo>
                          <a:pt x="1586" y="1729"/>
                        </a:lnTo>
                        <a:lnTo>
                          <a:pt x="1874" y="1681"/>
                        </a:lnTo>
                        <a:lnTo>
                          <a:pt x="2162" y="1633"/>
                        </a:lnTo>
                        <a:lnTo>
                          <a:pt x="2450" y="1537"/>
                        </a:lnTo>
                        <a:lnTo>
                          <a:pt x="2690" y="1393"/>
                        </a:lnTo>
                        <a:lnTo>
                          <a:pt x="2882" y="1249"/>
                        </a:lnTo>
                        <a:lnTo>
                          <a:pt x="3026" y="1057"/>
                        </a:lnTo>
                        <a:lnTo>
                          <a:pt x="3122" y="817"/>
                        </a:lnTo>
                        <a:lnTo>
                          <a:pt x="3170" y="576"/>
                        </a:lnTo>
                        <a:lnTo>
                          <a:pt x="3170" y="384"/>
                        </a:lnTo>
                        <a:lnTo>
                          <a:pt x="3122" y="240"/>
                        </a:lnTo>
                        <a:lnTo>
                          <a:pt x="2354" y="96"/>
                        </a:lnTo>
                        <a:lnTo>
                          <a:pt x="158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47"/>
                  <p:cNvSpPr/>
                  <p:nvPr/>
                </p:nvSpPr>
                <p:spPr>
                  <a:xfrm rot="386444" flipH="1">
                    <a:off x="4636648" y="2442406"/>
                    <a:ext cx="260421" cy="142078"/>
                  </a:xfrm>
                  <a:custGeom>
                    <a:avLst/>
                    <a:gdLst/>
                    <a:ahLst/>
                    <a:cxnLst/>
                    <a:rect l="l" t="t" r="r" b="b"/>
                    <a:pathLst>
                      <a:path w="3171" h="1730" fill="none" extrusionOk="0">
                        <a:moveTo>
                          <a:pt x="1" y="528"/>
                        </a:moveTo>
                        <a:lnTo>
                          <a:pt x="1" y="528"/>
                        </a:lnTo>
                        <a:lnTo>
                          <a:pt x="49" y="288"/>
                        </a:lnTo>
                        <a:lnTo>
                          <a:pt x="145" y="96"/>
                        </a:lnTo>
                        <a:lnTo>
                          <a:pt x="145" y="96"/>
                        </a:lnTo>
                        <a:lnTo>
                          <a:pt x="817" y="0"/>
                        </a:lnTo>
                        <a:lnTo>
                          <a:pt x="1586" y="0"/>
                        </a:lnTo>
                        <a:lnTo>
                          <a:pt x="2354" y="96"/>
                        </a:lnTo>
                        <a:lnTo>
                          <a:pt x="3122" y="240"/>
                        </a:lnTo>
                        <a:lnTo>
                          <a:pt x="3122" y="240"/>
                        </a:lnTo>
                        <a:lnTo>
                          <a:pt x="3170" y="384"/>
                        </a:lnTo>
                        <a:lnTo>
                          <a:pt x="3170" y="576"/>
                        </a:lnTo>
                        <a:lnTo>
                          <a:pt x="3170" y="576"/>
                        </a:lnTo>
                        <a:lnTo>
                          <a:pt x="3122" y="817"/>
                        </a:lnTo>
                        <a:lnTo>
                          <a:pt x="3026" y="1057"/>
                        </a:lnTo>
                        <a:lnTo>
                          <a:pt x="2882" y="1249"/>
                        </a:lnTo>
                        <a:lnTo>
                          <a:pt x="2690" y="1393"/>
                        </a:lnTo>
                        <a:lnTo>
                          <a:pt x="2450" y="1537"/>
                        </a:lnTo>
                        <a:lnTo>
                          <a:pt x="2162" y="1633"/>
                        </a:lnTo>
                        <a:lnTo>
                          <a:pt x="1874" y="1681"/>
                        </a:lnTo>
                        <a:lnTo>
                          <a:pt x="1586" y="1729"/>
                        </a:lnTo>
                        <a:lnTo>
                          <a:pt x="1586" y="1729"/>
                        </a:lnTo>
                        <a:lnTo>
                          <a:pt x="1249" y="1681"/>
                        </a:lnTo>
                        <a:lnTo>
                          <a:pt x="961" y="1633"/>
                        </a:lnTo>
                        <a:lnTo>
                          <a:pt x="673" y="1489"/>
                        </a:lnTo>
                        <a:lnTo>
                          <a:pt x="433" y="1345"/>
                        </a:lnTo>
                        <a:lnTo>
                          <a:pt x="241" y="1201"/>
                        </a:lnTo>
                        <a:lnTo>
                          <a:pt x="145" y="1009"/>
                        </a:lnTo>
                        <a:lnTo>
                          <a:pt x="49" y="769"/>
                        </a:lnTo>
                        <a:lnTo>
                          <a:pt x="1" y="5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47"/>
                  <p:cNvSpPr/>
                  <p:nvPr/>
                </p:nvSpPr>
                <p:spPr>
                  <a:xfrm rot="386444" flipH="1">
                    <a:off x="4701403" y="2363130"/>
                    <a:ext cx="134194" cy="130252"/>
                  </a:xfrm>
                  <a:custGeom>
                    <a:avLst/>
                    <a:gdLst/>
                    <a:ahLst/>
                    <a:cxnLst/>
                    <a:rect l="l" t="t" r="r" b="b"/>
                    <a:pathLst>
                      <a:path w="1634" h="1586" extrusionOk="0">
                        <a:moveTo>
                          <a:pt x="336" y="1"/>
                        </a:moveTo>
                        <a:lnTo>
                          <a:pt x="0" y="1489"/>
                        </a:lnTo>
                        <a:lnTo>
                          <a:pt x="1441" y="1585"/>
                        </a:lnTo>
                        <a:lnTo>
                          <a:pt x="1633" y="193"/>
                        </a:lnTo>
                        <a:lnTo>
                          <a:pt x="33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47"/>
                  <p:cNvSpPr/>
                  <p:nvPr/>
                </p:nvSpPr>
                <p:spPr>
                  <a:xfrm rot="386444" flipH="1">
                    <a:off x="4701403" y="2363130"/>
                    <a:ext cx="134194" cy="130252"/>
                  </a:xfrm>
                  <a:custGeom>
                    <a:avLst/>
                    <a:gdLst/>
                    <a:ahLst/>
                    <a:cxnLst/>
                    <a:rect l="l" t="t" r="r" b="b"/>
                    <a:pathLst>
                      <a:path w="1634" h="1586" fill="none" extrusionOk="0">
                        <a:moveTo>
                          <a:pt x="1633" y="193"/>
                        </a:moveTo>
                        <a:lnTo>
                          <a:pt x="1441" y="1585"/>
                        </a:lnTo>
                        <a:lnTo>
                          <a:pt x="0" y="1489"/>
                        </a:lnTo>
                        <a:lnTo>
                          <a:pt x="336" y="1"/>
                        </a:lnTo>
                        <a:lnTo>
                          <a:pt x="1633"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7"/>
                  <p:cNvSpPr/>
                  <p:nvPr/>
                </p:nvSpPr>
                <p:spPr>
                  <a:xfrm rot="386444" flipH="1">
                    <a:off x="4705359" y="2434391"/>
                    <a:ext cx="126227" cy="59213"/>
                  </a:xfrm>
                  <a:custGeom>
                    <a:avLst/>
                    <a:gdLst/>
                    <a:ahLst/>
                    <a:cxnLst/>
                    <a:rect l="l" t="t" r="r" b="b"/>
                    <a:pathLst>
                      <a:path w="1537" h="721" extrusionOk="0">
                        <a:moveTo>
                          <a:pt x="144" y="0"/>
                        </a:moveTo>
                        <a:lnTo>
                          <a:pt x="0" y="624"/>
                        </a:lnTo>
                        <a:lnTo>
                          <a:pt x="1441" y="720"/>
                        </a:lnTo>
                        <a:lnTo>
                          <a:pt x="1537" y="96"/>
                        </a:lnTo>
                        <a:lnTo>
                          <a:pt x="1105" y="96"/>
                        </a:lnTo>
                        <a:lnTo>
                          <a:pt x="625" y="48"/>
                        </a:lnTo>
                        <a:lnTo>
                          <a:pt x="144"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7"/>
                  <p:cNvSpPr/>
                  <p:nvPr/>
                </p:nvSpPr>
                <p:spPr>
                  <a:xfrm rot="386444" flipH="1">
                    <a:off x="4705359" y="2434391"/>
                    <a:ext cx="126227" cy="59213"/>
                  </a:xfrm>
                  <a:custGeom>
                    <a:avLst/>
                    <a:gdLst/>
                    <a:ahLst/>
                    <a:cxnLst/>
                    <a:rect l="l" t="t" r="r" b="b"/>
                    <a:pathLst>
                      <a:path w="1537" h="721" fill="none" extrusionOk="0">
                        <a:moveTo>
                          <a:pt x="144" y="0"/>
                        </a:moveTo>
                        <a:lnTo>
                          <a:pt x="0" y="624"/>
                        </a:lnTo>
                        <a:lnTo>
                          <a:pt x="1441" y="720"/>
                        </a:lnTo>
                        <a:lnTo>
                          <a:pt x="1537" y="96"/>
                        </a:lnTo>
                        <a:lnTo>
                          <a:pt x="1537" y="96"/>
                        </a:lnTo>
                        <a:lnTo>
                          <a:pt x="1105" y="96"/>
                        </a:lnTo>
                        <a:lnTo>
                          <a:pt x="1105" y="96"/>
                        </a:lnTo>
                        <a:lnTo>
                          <a:pt x="625" y="48"/>
                        </a:lnTo>
                        <a:lnTo>
                          <a:pt x="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1" name="Google Shape;3261;p47"/>
                <p:cNvGrpSpPr/>
                <p:nvPr/>
              </p:nvGrpSpPr>
              <p:grpSpPr>
                <a:xfrm>
                  <a:off x="1203423" y="2145783"/>
                  <a:ext cx="1260508" cy="1211961"/>
                  <a:chOff x="3963675" y="2257150"/>
                  <a:chExt cx="623150" cy="599150"/>
                </a:xfrm>
              </p:grpSpPr>
              <p:sp>
                <p:nvSpPr>
                  <p:cNvPr id="3262" name="Google Shape;3262;p47"/>
                  <p:cNvSpPr/>
                  <p:nvPr/>
                </p:nvSpPr>
                <p:spPr>
                  <a:xfrm>
                    <a:off x="3963675" y="2611350"/>
                    <a:ext cx="489875" cy="244950"/>
                  </a:xfrm>
                  <a:custGeom>
                    <a:avLst/>
                    <a:gdLst/>
                    <a:ahLst/>
                    <a:cxnLst/>
                    <a:rect l="l" t="t" r="r" b="b"/>
                    <a:pathLst>
                      <a:path w="19595" h="9798" extrusionOk="0">
                        <a:moveTo>
                          <a:pt x="19595" y="0"/>
                        </a:moveTo>
                        <a:lnTo>
                          <a:pt x="18970" y="288"/>
                        </a:lnTo>
                        <a:lnTo>
                          <a:pt x="17337" y="1057"/>
                        </a:lnTo>
                        <a:lnTo>
                          <a:pt x="16233" y="1489"/>
                        </a:lnTo>
                        <a:lnTo>
                          <a:pt x="15032" y="1969"/>
                        </a:lnTo>
                        <a:lnTo>
                          <a:pt x="13735" y="2450"/>
                        </a:lnTo>
                        <a:lnTo>
                          <a:pt x="12343" y="2834"/>
                        </a:lnTo>
                        <a:lnTo>
                          <a:pt x="10998" y="3170"/>
                        </a:lnTo>
                        <a:lnTo>
                          <a:pt x="10326" y="3266"/>
                        </a:lnTo>
                        <a:lnTo>
                          <a:pt x="9653" y="3362"/>
                        </a:lnTo>
                        <a:lnTo>
                          <a:pt x="9029" y="3410"/>
                        </a:lnTo>
                        <a:lnTo>
                          <a:pt x="8405" y="3458"/>
                        </a:lnTo>
                        <a:lnTo>
                          <a:pt x="7780" y="3410"/>
                        </a:lnTo>
                        <a:lnTo>
                          <a:pt x="7252" y="3314"/>
                        </a:lnTo>
                        <a:lnTo>
                          <a:pt x="6724" y="3218"/>
                        </a:lnTo>
                        <a:lnTo>
                          <a:pt x="6244" y="3026"/>
                        </a:lnTo>
                        <a:lnTo>
                          <a:pt x="5859" y="2786"/>
                        </a:lnTo>
                        <a:lnTo>
                          <a:pt x="5475" y="2450"/>
                        </a:lnTo>
                        <a:lnTo>
                          <a:pt x="5187" y="2065"/>
                        </a:lnTo>
                        <a:lnTo>
                          <a:pt x="4947" y="1633"/>
                        </a:lnTo>
                        <a:lnTo>
                          <a:pt x="4755" y="1105"/>
                        </a:lnTo>
                        <a:lnTo>
                          <a:pt x="4659" y="481"/>
                        </a:lnTo>
                        <a:lnTo>
                          <a:pt x="4323" y="721"/>
                        </a:lnTo>
                        <a:lnTo>
                          <a:pt x="3410" y="1297"/>
                        </a:lnTo>
                        <a:lnTo>
                          <a:pt x="2834" y="1681"/>
                        </a:lnTo>
                        <a:lnTo>
                          <a:pt x="2257" y="2209"/>
                        </a:lnTo>
                        <a:lnTo>
                          <a:pt x="1681" y="2738"/>
                        </a:lnTo>
                        <a:lnTo>
                          <a:pt x="1105" y="3314"/>
                        </a:lnTo>
                        <a:lnTo>
                          <a:pt x="625" y="3986"/>
                        </a:lnTo>
                        <a:lnTo>
                          <a:pt x="432" y="4275"/>
                        </a:lnTo>
                        <a:lnTo>
                          <a:pt x="288" y="4659"/>
                        </a:lnTo>
                        <a:lnTo>
                          <a:pt x="144" y="4995"/>
                        </a:lnTo>
                        <a:lnTo>
                          <a:pt x="48" y="5331"/>
                        </a:lnTo>
                        <a:lnTo>
                          <a:pt x="0" y="5715"/>
                        </a:lnTo>
                        <a:lnTo>
                          <a:pt x="0" y="6052"/>
                        </a:lnTo>
                        <a:lnTo>
                          <a:pt x="48" y="6436"/>
                        </a:lnTo>
                        <a:lnTo>
                          <a:pt x="144" y="6772"/>
                        </a:lnTo>
                        <a:lnTo>
                          <a:pt x="336" y="7156"/>
                        </a:lnTo>
                        <a:lnTo>
                          <a:pt x="577" y="7540"/>
                        </a:lnTo>
                        <a:lnTo>
                          <a:pt x="865" y="7876"/>
                        </a:lnTo>
                        <a:lnTo>
                          <a:pt x="1249" y="8261"/>
                        </a:lnTo>
                        <a:lnTo>
                          <a:pt x="1729" y="8597"/>
                        </a:lnTo>
                        <a:lnTo>
                          <a:pt x="2257" y="8981"/>
                        </a:lnTo>
                        <a:lnTo>
                          <a:pt x="2930" y="9317"/>
                        </a:lnTo>
                        <a:lnTo>
                          <a:pt x="3602" y="9557"/>
                        </a:lnTo>
                        <a:lnTo>
                          <a:pt x="4323" y="9701"/>
                        </a:lnTo>
                        <a:lnTo>
                          <a:pt x="5043" y="9797"/>
                        </a:lnTo>
                        <a:lnTo>
                          <a:pt x="5763" y="9797"/>
                        </a:lnTo>
                        <a:lnTo>
                          <a:pt x="6484" y="9701"/>
                        </a:lnTo>
                        <a:lnTo>
                          <a:pt x="7252" y="9557"/>
                        </a:lnTo>
                        <a:lnTo>
                          <a:pt x="7972" y="9365"/>
                        </a:lnTo>
                        <a:lnTo>
                          <a:pt x="8693" y="9077"/>
                        </a:lnTo>
                        <a:lnTo>
                          <a:pt x="9461" y="8789"/>
                        </a:lnTo>
                        <a:lnTo>
                          <a:pt x="10182" y="8405"/>
                        </a:lnTo>
                        <a:lnTo>
                          <a:pt x="10902" y="8021"/>
                        </a:lnTo>
                        <a:lnTo>
                          <a:pt x="11574" y="7540"/>
                        </a:lnTo>
                        <a:lnTo>
                          <a:pt x="12295" y="7108"/>
                        </a:lnTo>
                        <a:lnTo>
                          <a:pt x="13591" y="6100"/>
                        </a:lnTo>
                        <a:lnTo>
                          <a:pt x="14840" y="5043"/>
                        </a:lnTo>
                        <a:lnTo>
                          <a:pt x="15993" y="3938"/>
                        </a:lnTo>
                        <a:lnTo>
                          <a:pt x="17001" y="2930"/>
                        </a:lnTo>
                        <a:lnTo>
                          <a:pt x="17914" y="2017"/>
                        </a:lnTo>
                        <a:lnTo>
                          <a:pt x="19162" y="577"/>
                        </a:lnTo>
                        <a:lnTo>
                          <a:pt x="195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7"/>
                  <p:cNvSpPr/>
                  <p:nvPr/>
                </p:nvSpPr>
                <p:spPr>
                  <a:xfrm>
                    <a:off x="3963675" y="2611350"/>
                    <a:ext cx="489875" cy="244950"/>
                  </a:xfrm>
                  <a:custGeom>
                    <a:avLst/>
                    <a:gdLst/>
                    <a:ahLst/>
                    <a:cxnLst/>
                    <a:rect l="l" t="t" r="r" b="b"/>
                    <a:pathLst>
                      <a:path w="19595" h="9798" fill="none" extrusionOk="0">
                        <a:moveTo>
                          <a:pt x="4659" y="481"/>
                        </a:moveTo>
                        <a:lnTo>
                          <a:pt x="4659" y="481"/>
                        </a:lnTo>
                        <a:lnTo>
                          <a:pt x="4323" y="721"/>
                        </a:lnTo>
                        <a:lnTo>
                          <a:pt x="3410" y="1297"/>
                        </a:lnTo>
                        <a:lnTo>
                          <a:pt x="2834" y="1681"/>
                        </a:lnTo>
                        <a:lnTo>
                          <a:pt x="2257" y="2209"/>
                        </a:lnTo>
                        <a:lnTo>
                          <a:pt x="1681" y="2738"/>
                        </a:lnTo>
                        <a:lnTo>
                          <a:pt x="1105" y="3314"/>
                        </a:lnTo>
                        <a:lnTo>
                          <a:pt x="625" y="3986"/>
                        </a:lnTo>
                        <a:lnTo>
                          <a:pt x="432" y="4275"/>
                        </a:lnTo>
                        <a:lnTo>
                          <a:pt x="288" y="4659"/>
                        </a:lnTo>
                        <a:lnTo>
                          <a:pt x="144" y="4995"/>
                        </a:lnTo>
                        <a:lnTo>
                          <a:pt x="48" y="5331"/>
                        </a:lnTo>
                        <a:lnTo>
                          <a:pt x="0" y="5715"/>
                        </a:lnTo>
                        <a:lnTo>
                          <a:pt x="0" y="6052"/>
                        </a:lnTo>
                        <a:lnTo>
                          <a:pt x="48" y="6436"/>
                        </a:lnTo>
                        <a:lnTo>
                          <a:pt x="144" y="6772"/>
                        </a:lnTo>
                        <a:lnTo>
                          <a:pt x="336" y="7156"/>
                        </a:lnTo>
                        <a:lnTo>
                          <a:pt x="577" y="7540"/>
                        </a:lnTo>
                        <a:lnTo>
                          <a:pt x="865" y="7876"/>
                        </a:lnTo>
                        <a:lnTo>
                          <a:pt x="1249" y="8261"/>
                        </a:lnTo>
                        <a:lnTo>
                          <a:pt x="1729" y="8597"/>
                        </a:lnTo>
                        <a:lnTo>
                          <a:pt x="2257" y="8981"/>
                        </a:lnTo>
                        <a:lnTo>
                          <a:pt x="2257" y="8981"/>
                        </a:lnTo>
                        <a:lnTo>
                          <a:pt x="2930" y="9317"/>
                        </a:lnTo>
                        <a:lnTo>
                          <a:pt x="3602" y="9557"/>
                        </a:lnTo>
                        <a:lnTo>
                          <a:pt x="4323" y="9701"/>
                        </a:lnTo>
                        <a:lnTo>
                          <a:pt x="5043" y="9797"/>
                        </a:lnTo>
                        <a:lnTo>
                          <a:pt x="5763" y="9797"/>
                        </a:lnTo>
                        <a:lnTo>
                          <a:pt x="6484" y="9701"/>
                        </a:lnTo>
                        <a:lnTo>
                          <a:pt x="7252" y="9557"/>
                        </a:lnTo>
                        <a:lnTo>
                          <a:pt x="7972" y="9365"/>
                        </a:lnTo>
                        <a:lnTo>
                          <a:pt x="8693" y="9077"/>
                        </a:lnTo>
                        <a:lnTo>
                          <a:pt x="9461" y="8789"/>
                        </a:lnTo>
                        <a:lnTo>
                          <a:pt x="10182" y="8405"/>
                        </a:lnTo>
                        <a:lnTo>
                          <a:pt x="10902" y="8021"/>
                        </a:lnTo>
                        <a:lnTo>
                          <a:pt x="11574" y="7540"/>
                        </a:lnTo>
                        <a:lnTo>
                          <a:pt x="12295" y="7108"/>
                        </a:lnTo>
                        <a:lnTo>
                          <a:pt x="13591" y="6100"/>
                        </a:lnTo>
                        <a:lnTo>
                          <a:pt x="14840" y="5043"/>
                        </a:lnTo>
                        <a:lnTo>
                          <a:pt x="15993" y="3938"/>
                        </a:lnTo>
                        <a:lnTo>
                          <a:pt x="17001" y="2930"/>
                        </a:lnTo>
                        <a:lnTo>
                          <a:pt x="17914" y="2017"/>
                        </a:lnTo>
                        <a:lnTo>
                          <a:pt x="19162" y="577"/>
                        </a:lnTo>
                        <a:lnTo>
                          <a:pt x="19595" y="0"/>
                        </a:lnTo>
                        <a:lnTo>
                          <a:pt x="19595" y="0"/>
                        </a:lnTo>
                        <a:lnTo>
                          <a:pt x="18970" y="288"/>
                        </a:lnTo>
                        <a:lnTo>
                          <a:pt x="17337" y="1057"/>
                        </a:lnTo>
                        <a:lnTo>
                          <a:pt x="16233" y="1489"/>
                        </a:lnTo>
                        <a:lnTo>
                          <a:pt x="15032" y="1969"/>
                        </a:lnTo>
                        <a:lnTo>
                          <a:pt x="13735" y="2450"/>
                        </a:lnTo>
                        <a:lnTo>
                          <a:pt x="12343" y="2834"/>
                        </a:lnTo>
                        <a:lnTo>
                          <a:pt x="10998" y="3170"/>
                        </a:lnTo>
                        <a:lnTo>
                          <a:pt x="10326" y="3266"/>
                        </a:lnTo>
                        <a:lnTo>
                          <a:pt x="9653" y="3362"/>
                        </a:lnTo>
                        <a:lnTo>
                          <a:pt x="9029" y="3410"/>
                        </a:lnTo>
                        <a:lnTo>
                          <a:pt x="8405" y="3458"/>
                        </a:lnTo>
                        <a:lnTo>
                          <a:pt x="7780" y="3410"/>
                        </a:lnTo>
                        <a:lnTo>
                          <a:pt x="7252" y="3314"/>
                        </a:lnTo>
                        <a:lnTo>
                          <a:pt x="6724" y="3218"/>
                        </a:lnTo>
                        <a:lnTo>
                          <a:pt x="6244" y="3026"/>
                        </a:lnTo>
                        <a:lnTo>
                          <a:pt x="5859" y="2786"/>
                        </a:lnTo>
                        <a:lnTo>
                          <a:pt x="5475" y="2450"/>
                        </a:lnTo>
                        <a:lnTo>
                          <a:pt x="5187" y="2065"/>
                        </a:lnTo>
                        <a:lnTo>
                          <a:pt x="4947" y="1633"/>
                        </a:lnTo>
                        <a:lnTo>
                          <a:pt x="4755" y="1105"/>
                        </a:lnTo>
                        <a:lnTo>
                          <a:pt x="4659" y="48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7"/>
                  <p:cNvSpPr/>
                  <p:nvPr/>
                </p:nvSpPr>
                <p:spPr>
                  <a:xfrm>
                    <a:off x="4454725" y="2554925"/>
                    <a:ext cx="132100" cy="144100"/>
                  </a:xfrm>
                  <a:custGeom>
                    <a:avLst/>
                    <a:gdLst/>
                    <a:ahLst/>
                    <a:cxnLst/>
                    <a:rect l="l" t="t" r="r" b="b"/>
                    <a:pathLst>
                      <a:path w="5284" h="5764" extrusionOk="0">
                        <a:moveTo>
                          <a:pt x="2450" y="0"/>
                        </a:moveTo>
                        <a:lnTo>
                          <a:pt x="2162" y="48"/>
                        </a:lnTo>
                        <a:lnTo>
                          <a:pt x="1922" y="96"/>
                        </a:lnTo>
                        <a:lnTo>
                          <a:pt x="1681" y="192"/>
                        </a:lnTo>
                        <a:lnTo>
                          <a:pt x="1201" y="432"/>
                        </a:lnTo>
                        <a:lnTo>
                          <a:pt x="817" y="769"/>
                        </a:lnTo>
                        <a:lnTo>
                          <a:pt x="481" y="1153"/>
                        </a:lnTo>
                        <a:lnTo>
                          <a:pt x="193" y="1633"/>
                        </a:lnTo>
                        <a:lnTo>
                          <a:pt x="49" y="2161"/>
                        </a:lnTo>
                        <a:lnTo>
                          <a:pt x="1" y="2738"/>
                        </a:lnTo>
                        <a:lnTo>
                          <a:pt x="49" y="3314"/>
                        </a:lnTo>
                        <a:lnTo>
                          <a:pt x="193" y="3842"/>
                        </a:lnTo>
                        <a:lnTo>
                          <a:pt x="433" y="4370"/>
                        </a:lnTo>
                        <a:lnTo>
                          <a:pt x="721" y="4803"/>
                        </a:lnTo>
                        <a:lnTo>
                          <a:pt x="1105" y="5187"/>
                        </a:lnTo>
                        <a:lnTo>
                          <a:pt x="1537" y="5475"/>
                        </a:lnTo>
                        <a:lnTo>
                          <a:pt x="2066" y="5667"/>
                        </a:lnTo>
                        <a:lnTo>
                          <a:pt x="2546" y="5763"/>
                        </a:lnTo>
                        <a:lnTo>
                          <a:pt x="2834" y="5763"/>
                        </a:lnTo>
                        <a:lnTo>
                          <a:pt x="3074" y="5715"/>
                        </a:lnTo>
                        <a:lnTo>
                          <a:pt x="3362" y="5667"/>
                        </a:lnTo>
                        <a:lnTo>
                          <a:pt x="3602" y="5571"/>
                        </a:lnTo>
                        <a:lnTo>
                          <a:pt x="4083" y="5331"/>
                        </a:lnTo>
                        <a:lnTo>
                          <a:pt x="4467" y="4995"/>
                        </a:lnTo>
                        <a:lnTo>
                          <a:pt x="4803" y="4611"/>
                        </a:lnTo>
                        <a:lnTo>
                          <a:pt x="5043" y="4130"/>
                        </a:lnTo>
                        <a:lnTo>
                          <a:pt x="5235" y="3602"/>
                        </a:lnTo>
                        <a:lnTo>
                          <a:pt x="5283" y="3026"/>
                        </a:lnTo>
                        <a:lnTo>
                          <a:pt x="5235" y="2449"/>
                        </a:lnTo>
                        <a:lnTo>
                          <a:pt x="5091" y="1873"/>
                        </a:lnTo>
                        <a:lnTo>
                          <a:pt x="4851" y="1393"/>
                        </a:lnTo>
                        <a:lnTo>
                          <a:pt x="4563" y="913"/>
                        </a:lnTo>
                        <a:lnTo>
                          <a:pt x="4179" y="576"/>
                        </a:lnTo>
                        <a:lnTo>
                          <a:pt x="3698" y="288"/>
                        </a:lnTo>
                        <a:lnTo>
                          <a:pt x="3218" y="96"/>
                        </a:lnTo>
                        <a:lnTo>
                          <a:pt x="2690"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47"/>
                  <p:cNvSpPr/>
                  <p:nvPr/>
                </p:nvSpPr>
                <p:spPr>
                  <a:xfrm>
                    <a:off x="4454725" y="2554925"/>
                    <a:ext cx="132100" cy="144100"/>
                  </a:xfrm>
                  <a:custGeom>
                    <a:avLst/>
                    <a:gdLst/>
                    <a:ahLst/>
                    <a:cxnLst/>
                    <a:rect l="l" t="t" r="r" b="b"/>
                    <a:pathLst>
                      <a:path w="5284" h="5764" fill="none" extrusionOk="0">
                        <a:moveTo>
                          <a:pt x="5235" y="2449"/>
                        </a:moveTo>
                        <a:lnTo>
                          <a:pt x="5235" y="2449"/>
                        </a:lnTo>
                        <a:lnTo>
                          <a:pt x="5283" y="3026"/>
                        </a:lnTo>
                        <a:lnTo>
                          <a:pt x="5235" y="3602"/>
                        </a:lnTo>
                        <a:lnTo>
                          <a:pt x="5043" y="4130"/>
                        </a:lnTo>
                        <a:lnTo>
                          <a:pt x="4803" y="4611"/>
                        </a:lnTo>
                        <a:lnTo>
                          <a:pt x="4467" y="4995"/>
                        </a:lnTo>
                        <a:lnTo>
                          <a:pt x="4083" y="5331"/>
                        </a:lnTo>
                        <a:lnTo>
                          <a:pt x="3602" y="5571"/>
                        </a:lnTo>
                        <a:lnTo>
                          <a:pt x="3362" y="5667"/>
                        </a:lnTo>
                        <a:lnTo>
                          <a:pt x="3074" y="5715"/>
                        </a:lnTo>
                        <a:lnTo>
                          <a:pt x="3074" y="5715"/>
                        </a:lnTo>
                        <a:lnTo>
                          <a:pt x="2834" y="5763"/>
                        </a:lnTo>
                        <a:lnTo>
                          <a:pt x="2546" y="5763"/>
                        </a:lnTo>
                        <a:lnTo>
                          <a:pt x="2066" y="5667"/>
                        </a:lnTo>
                        <a:lnTo>
                          <a:pt x="1537" y="5475"/>
                        </a:lnTo>
                        <a:lnTo>
                          <a:pt x="1105" y="5187"/>
                        </a:lnTo>
                        <a:lnTo>
                          <a:pt x="721" y="4803"/>
                        </a:lnTo>
                        <a:lnTo>
                          <a:pt x="433" y="4370"/>
                        </a:lnTo>
                        <a:lnTo>
                          <a:pt x="193" y="3842"/>
                        </a:lnTo>
                        <a:lnTo>
                          <a:pt x="49" y="3314"/>
                        </a:lnTo>
                        <a:lnTo>
                          <a:pt x="49" y="3314"/>
                        </a:lnTo>
                        <a:lnTo>
                          <a:pt x="1" y="2738"/>
                        </a:lnTo>
                        <a:lnTo>
                          <a:pt x="49" y="2161"/>
                        </a:lnTo>
                        <a:lnTo>
                          <a:pt x="193" y="1633"/>
                        </a:lnTo>
                        <a:lnTo>
                          <a:pt x="481" y="1153"/>
                        </a:lnTo>
                        <a:lnTo>
                          <a:pt x="817" y="769"/>
                        </a:lnTo>
                        <a:lnTo>
                          <a:pt x="1201" y="432"/>
                        </a:lnTo>
                        <a:lnTo>
                          <a:pt x="1681" y="192"/>
                        </a:lnTo>
                        <a:lnTo>
                          <a:pt x="1922" y="96"/>
                        </a:lnTo>
                        <a:lnTo>
                          <a:pt x="2162" y="48"/>
                        </a:lnTo>
                        <a:lnTo>
                          <a:pt x="2162" y="48"/>
                        </a:lnTo>
                        <a:lnTo>
                          <a:pt x="2450" y="0"/>
                        </a:lnTo>
                        <a:lnTo>
                          <a:pt x="2690" y="0"/>
                        </a:lnTo>
                        <a:lnTo>
                          <a:pt x="3218" y="96"/>
                        </a:lnTo>
                        <a:lnTo>
                          <a:pt x="3698" y="288"/>
                        </a:lnTo>
                        <a:lnTo>
                          <a:pt x="4179" y="576"/>
                        </a:lnTo>
                        <a:lnTo>
                          <a:pt x="4563" y="913"/>
                        </a:lnTo>
                        <a:lnTo>
                          <a:pt x="4851" y="1393"/>
                        </a:lnTo>
                        <a:lnTo>
                          <a:pt x="5091" y="1873"/>
                        </a:lnTo>
                        <a:lnTo>
                          <a:pt x="5235" y="24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47"/>
                  <p:cNvSpPr/>
                  <p:nvPr/>
                </p:nvSpPr>
                <p:spPr>
                  <a:xfrm>
                    <a:off x="4535175" y="2586125"/>
                    <a:ext cx="34825" cy="80475"/>
                  </a:xfrm>
                  <a:custGeom>
                    <a:avLst/>
                    <a:gdLst/>
                    <a:ahLst/>
                    <a:cxnLst/>
                    <a:rect l="l" t="t" r="r" b="b"/>
                    <a:pathLst>
                      <a:path w="1393" h="3219" extrusionOk="0">
                        <a:moveTo>
                          <a:pt x="384" y="1"/>
                        </a:moveTo>
                        <a:lnTo>
                          <a:pt x="240" y="577"/>
                        </a:lnTo>
                        <a:lnTo>
                          <a:pt x="144" y="817"/>
                        </a:lnTo>
                        <a:lnTo>
                          <a:pt x="48" y="1009"/>
                        </a:lnTo>
                        <a:lnTo>
                          <a:pt x="0" y="1009"/>
                        </a:lnTo>
                        <a:lnTo>
                          <a:pt x="144" y="1730"/>
                        </a:lnTo>
                        <a:lnTo>
                          <a:pt x="192" y="2498"/>
                        </a:lnTo>
                        <a:lnTo>
                          <a:pt x="192" y="3218"/>
                        </a:lnTo>
                        <a:lnTo>
                          <a:pt x="480" y="3122"/>
                        </a:lnTo>
                        <a:lnTo>
                          <a:pt x="769" y="2978"/>
                        </a:lnTo>
                        <a:lnTo>
                          <a:pt x="961" y="2786"/>
                        </a:lnTo>
                        <a:lnTo>
                          <a:pt x="1153" y="2546"/>
                        </a:lnTo>
                        <a:lnTo>
                          <a:pt x="1297" y="2258"/>
                        </a:lnTo>
                        <a:lnTo>
                          <a:pt x="1345" y="1970"/>
                        </a:lnTo>
                        <a:lnTo>
                          <a:pt x="1393" y="1634"/>
                        </a:lnTo>
                        <a:lnTo>
                          <a:pt x="1393" y="1297"/>
                        </a:lnTo>
                        <a:lnTo>
                          <a:pt x="1345" y="1105"/>
                        </a:lnTo>
                        <a:lnTo>
                          <a:pt x="1249" y="865"/>
                        </a:lnTo>
                        <a:lnTo>
                          <a:pt x="1009" y="481"/>
                        </a:lnTo>
                        <a:lnTo>
                          <a:pt x="721" y="193"/>
                        </a:lnTo>
                        <a:lnTo>
                          <a:pt x="384"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7"/>
                  <p:cNvSpPr/>
                  <p:nvPr/>
                </p:nvSpPr>
                <p:spPr>
                  <a:xfrm>
                    <a:off x="4535175" y="2586125"/>
                    <a:ext cx="34825" cy="80475"/>
                  </a:xfrm>
                  <a:custGeom>
                    <a:avLst/>
                    <a:gdLst/>
                    <a:ahLst/>
                    <a:cxnLst/>
                    <a:rect l="l" t="t" r="r" b="b"/>
                    <a:pathLst>
                      <a:path w="1393" h="3219" fill="none" extrusionOk="0">
                        <a:moveTo>
                          <a:pt x="384" y="1"/>
                        </a:moveTo>
                        <a:lnTo>
                          <a:pt x="384" y="1"/>
                        </a:lnTo>
                        <a:lnTo>
                          <a:pt x="240" y="577"/>
                        </a:lnTo>
                        <a:lnTo>
                          <a:pt x="144" y="817"/>
                        </a:lnTo>
                        <a:lnTo>
                          <a:pt x="48" y="1009"/>
                        </a:lnTo>
                        <a:lnTo>
                          <a:pt x="48" y="1009"/>
                        </a:lnTo>
                        <a:lnTo>
                          <a:pt x="48" y="1009"/>
                        </a:lnTo>
                        <a:lnTo>
                          <a:pt x="48" y="1009"/>
                        </a:lnTo>
                        <a:lnTo>
                          <a:pt x="0" y="1009"/>
                        </a:lnTo>
                        <a:lnTo>
                          <a:pt x="144" y="1730"/>
                        </a:lnTo>
                        <a:lnTo>
                          <a:pt x="144" y="1730"/>
                        </a:lnTo>
                        <a:lnTo>
                          <a:pt x="192" y="2498"/>
                        </a:lnTo>
                        <a:lnTo>
                          <a:pt x="192" y="3218"/>
                        </a:lnTo>
                        <a:lnTo>
                          <a:pt x="192" y="3218"/>
                        </a:lnTo>
                        <a:lnTo>
                          <a:pt x="480" y="3122"/>
                        </a:lnTo>
                        <a:lnTo>
                          <a:pt x="769" y="2978"/>
                        </a:lnTo>
                        <a:lnTo>
                          <a:pt x="961" y="2786"/>
                        </a:lnTo>
                        <a:lnTo>
                          <a:pt x="1153" y="2546"/>
                        </a:lnTo>
                        <a:lnTo>
                          <a:pt x="1297" y="2258"/>
                        </a:lnTo>
                        <a:lnTo>
                          <a:pt x="1345" y="1970"/>
                        </a:lnTo>
                        <a:lnTo>
                          <a:pt x="1393" y="1634"/>
                        </a:lnTo>
                        <a:lnTo>
                          <a:pt x="1393" y="1297"/>
                        </a:lnTo>
                        <a:lnTo>
                          <a:pt x="1393" y="1297"/>
                        </a:lnTo>
                        <a:lnTo>
                          <a:pt x="1345" y="1105"/>
                        </a:lnTo>
                        <a:lnTo>
                          <a:pt x="1249" y="865"/>
                        </a:lnTo>
                        <a:lnTo>
                          <a:pt x="1009" y="481"/>
                        </a:lnTo>
                        <a:lnTo>
                          <a:pt x="721" y="193"/>
                        </a:lnTo>
                        <a:lnTo>
                          <a:pt x="3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7"/>
                  <p:cNvSpPr/>
                  <p:nvPr/>
                </p:nvSpPr>
                <p:spPr>
                  <a:xfrm>
                    <a:off x="4107750" y="2434850"/>
                    <a:ext cx="433450" cy="411850"/>
                  </a:xfrm>
                  <a:custGeom>
                    <a:avLst/>
                    <a:gdLst/>
                    <a:ahLst/>
                    <a:cxnLst/>
                    <a:rect l="l" t="t" r="r" b="b"/>
                    <a:pathLst>
                      <a:path w="17338" h="16474" extrusionOk="0">
                        <a:moveTo>
                          <a:pt x="9605" y="1"/>
                        </a:moveTo>
                        <a:lnTo>
                          <a:pt x="8885" y="97"/>
                        </a:lnTo>
                        <a:lnTo>
                          <a:pt x="5283" y="913"/>
                        </a:lnTo>
                        <a:lnTo>
                          <a:pt x="4419" y="1009"/>
                        </a:lnTo>
                        <a:lnTo>
                          <a:pt x="3650" y="1201"/>
                        </a:lnTo>
                        <a:lnTo>
                          <a:pt x="2978" y="1489"/>
                        </a:lnTo>
                        <a:lnTo>
                          <a:pt x="2402" y="1826"/>
                        </a:lnTo>
                        <a:lnTo>
                          <a:pt x="1873" y="2210"/>
                        </a:lnTo>
                        <a:lnTo>
                          <a:pt x="1393" y="2690"/>
                        </a:lnTo>
                        <a:lnTo>
                          <a:pt x="1009" y="3218"/>
                        </a:lnTo>
                        <a:lnTo>
                          <a:pt x="721" y="3795"/>
                        </a:lnTo>
                        <a:lnTo>
                          <a:pt x="432" y="4419"/>
                        </a:lnTo>
                        <a:lnTo>
                          <a:pt x="240" y="5091"/>
                        </a:lnTo>
                        <a:lnTo>
                          <a:pt x="96" y="5764"/>
                        </a:lnTo>
                        <a:lnTo>
                          <a:pt x="0" y="6484"/>
                        </a:lnTo>
                        <a:lnTo>
                          <a:pt x="0" y="7204"/>
                        </a:lnTo>
                        <a:lnTo>
                          <a:pt x="0" y="7925"/>
                        </a:lnTo>
                        <a:lnTo>
                          <a:pt x="48" y="8645"/>
                        </a:lnTo>
                        <a:lnTo>
                          <a:pt x="144" y="9366"/>
                        </a:lnTo>
                        <a:lnTo>
                          <a:pt x="336" y="10518"/>
                        </a:lnTo>
                        <a:lnTo>
                          <a:pt x="288" y="10902"/>
                        </a:lnTo>
                        <a:lnTo>
                          <a:pt x="288" y="11287"/>
                        </a:lnTo>
                        <a:lnTo>
                          <a:pt x="288" y="11623"/>
                        </a:lnTo>
                        <a:lnTo>
                          <a:pt x="336" y="12007"/>
                        </a:lnTo>
                        <a:lnTo>
                          <a:pt x="384" y="12343"/>
                        </a:lnTo>
                        <a:lnTo>
                          <a:pt x="529" y="12679"/>
                        </a:lnTo>
                        <a:lnTo>
                          <a:pt x="769" y="13304"/>
                        </a:lnTo>
                        <a:lnTo>
                          <a:pt x="1153" y="13832"/>
                        </a:lnTo>
                        <a:lnTo>
                          <a:pt x="1585" y="14360"/>
                        </a:lnTo>
                        <a:lnTo>
                          <a:pt x="2113" y="14840"/>
                        </a:lnTo>
                        <a:lnTo>
                          <a:pt x="2690" y="15225"/>
                        </a:lnTo>
                        <a:lnTo>
                          <a:pt x="3314" y="15609"/>
                        </a:lnTo>
                        <a:lnTo>
                          <a:pt x="3986" y="15897"/>
                        </a:lnTo>
                        <a:lnTo>
                          <a:pt x="4707" y="16137"/>
                        </a:lnTo>
                        <a:lnTo>
                          <a:pt x="5427" y="16281"/>
                        </a:lnTo>
                        <a:lnTo>
                          <a:pt x="6196" y="16425"/>
                        </a:lnTo>
                        <a:lnTo>
                          <a:pt x="6916" y="16473"/>
                        </a:lnTo>
                        <a:lnTo>
                          <a:pt x="7684" y="16425"/>
                        </a:lnTo>
                        <a:lnTo>
                          <a:pt x="8405" y="16377"/>
                        </a:lnTo>
                        <a:lnTo>
                          <a:pt x="11382" y="15897"/>
                        </a:lnTo>
                        <a:lnTo>
                          <a:pt x="12103" y="15705"/>
                        </a:lnTo>
                        <a:lnTo>
                          <a:pt x="12775" y="15513"/>
                        </a:lnTo>
                        <a:lnTo>
                          <a:pt x="13399" y="15225"/>
                        </a:lnTo>
                        <a:lnTo>
                          <a:pt x="14024" y="14888"/>
                        </a:lnTo>
                        <a:lnTo>
                          <a:pt x="14600" y="14504"/>
                        </a:lnTo>
                        <a:lnTo>
                          <a:pt x="15080" y="14072"/>
                        </a:lnTo>
                        <a:lnTo>
                          <a:pt x="15560" y="13592"/>
                        </a:lnTo>
                        <a:lnTo>
                          <a:pt x="15993" y="13063"/>
                        </a:lnTo>
                        <a:lnTo>
                          <a:pt x="16377" y="12487"/>
                        </a:lnTo>
                        <a:lnTo>
                          <a:pt x="16665" y="11863"/>
                        </a:lnTo>
                        <a:lnTo>
                          <a:pt x="16905" y="11239"/>
                        </a:lnTo>
                        <a:lnTo>
                          <a:pt x="17097" y="10614"/>
                        </a:lnTo>
                        <a:lnTo>
                          <a:pt x="17241" y="9894"/>
                        </a:lnTo>
                        <a:lnTo>
                          <a:pt x="17337" y="9221"/>
                        </a:lnTo>
                        <a:lnTo>
                          <a:pt x="17289" y="8501"/>
                        </a:lnTo>
                        <a:lnTo>
                          <a:pt x="17241" y="7781"/>
                        </a:lnTo>
                        <a:lnTo>
                          <a:pt x="17049" y="6628"/>
                        </a:lnTo>
                        <a:lnTo>
                          <a:pt x="16905" y="5908"/>
                        </a:lnTo>
                        <a:lnTo>
                          <a:pt x="16665" y="5235"/>
                        </a:lnTo>
                        <a:lnTo>
                          <a:pt x="16377" y="4563"/>
                        </a:lnTo>
                        <a:lnTo>
                          <a:pt x="16041" y="3891"/>
                        </a:lnTo>
                        <a:lnTo>
                          <a:pt x="15656" y="3314"/>
                        </a:lnTo>
                        <a:lnTo>
                          <a:pt x="15224" y="2738"/>
                        </a:lnTo>
                        <a:lnTo>
                          <a:pt x="14696" y="2162"/>
                        </a:lnTo>
                        <a:lnTo>
                          <a:pt x="14168" y="1682"/>
                        </a:lnTo>
                        <a:lnTo>
                          <a:pt x="13591" y="1249"/>
                        </a:lnTo>
                        <a:lnTo>
                          <a:pt x="13015" y="865"/>
                        </a:lnTo>
                        <a:lnTo>
                          <a:pt x="12391" y="577"/>
                        </a:lnTo>
                        <a:lnTo>
                          <a:pt x="11718" y="289"/>
                        </a:lnTo>
                        <a:lnTo>
                          <a:pt x="11046" y="145"/>
                        </a:lnTo>
                        <a:lnTo>
                          <a:pt x="10326" y="49"/>
                        </a:lnTo>
                        <a:lnTo>
                          <a:pt x="9605"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7"/>
                  <p:cNvSpPr/>
                  <p:nvPr/>
                </p:nvSpPr>
                <p:spPr>
                  <a:xfrm>
                    <a:off x="4107750" y="2434850"/>
                    <a:ext cx="433450" cy="411850"/>
                  </a:xfrm>
                  <a:custGeom>
                    <a:avLst/>
                    <a:gdLst/>
                    <a:ahLst/>
                    <a:cxnLst/>
                    <a:rect l="l" t="t" r="r" b="b"/>
                    <a:pathLst>
                      <a:path w="17338" h="16474" fill="none" extrusionOk="0">
                        <a:moveTo>
                          <a:pt x="8885" y="97"/>
                        </a:moveTo>
                        <a:lnTo>
                          <a:pt x="5283" y="913"/>
                        </a:lnTo>
                        <a:lnTo>
                          <a:pt x="5283" y="913"/>
                        </a:lnTo>
                        <a:lnTo>
                          <a:pt x="4419" y="1009"/>
                        </a:lnTo>
                        <a:lnTo>
                          <a:pt x="3650" y="1201"/>
                        </a:lnTo>
                        <a:lnTo>
                          <a:pt x="2978" y="1489"/>
                        </a:lnTo>
                        <a:lnTo>
                          <a:pt x="2402" y="1826"/>
                        </a:lnTo>
                        <a:lnTo>
                          <a:pt x="1873" y="2210"/>
                        </a:lnTo>
                        <a:lnTo>
                          <a:pt x="1393" y="2690"/>
                        </a:lnTo>
                        <a:lnTo>
                          <a:pt x="1009" y="3218"/>
                        </a:lnTo>
                        <a:lnTo>
                          <a:pt x="721" y="3795"/>
                        </a:lnTo>
                        <a:lnTo>
                          <a:pt x="432" y="4419"/>
                        </a:lnTo>
                        <a:lnTo>
                          <a:pt x="240" y="5091"/>
                        </a:lnTo>
                        <a:lnTo>
                          <a:pt x="96" y="5764"/>
                        </a:lnTo>
                        <a:lnTo>
                          <a:pt x="0" y="6484"/>
                        </a:lnTo>
                        <a:lnTo>
                          <a:pt x="0" y="7204"/>
                        </a:lnTo>
                        <a:lnTo>
                          <a:pt x="0" y="7925"/>
                        </a:lnTo>
                        <a:lnTo>
                          <a:pt x="48" y="8645"/>
                        </a:lnTo>
                        <a:lnTo>
                          <a:pt x="144" y="9366"/>
                        </a:lnTo>
                        <a:lnTo>
                          <a:pt x="336" y="10518"/>
                        </a:lnTo>
                        <a:lnTo>
                          <a:pt x="336" y="10518"/>
                        </a:lnTo>
                        <a:lnTo>
                          <a:pt x="288" y="10902"/>
                        </a:lnTo>
                        <a:lnTo>
                          <a:pt x="288" y="11287"/>
                        </a:lnTo>
                        <a:lnTo>
                          <a:pt x="288" y="11623"/>
                        </a:lnTo>
                        <a:lnTo>
                          <a:pt x="336" y="12007"/>
                        </a:lnTo>
                        <a:lnTo>
                          <a:pt x="384" y="12343"/>
                        </a:lnTo>
                        <a:lnTo>
                          <a:pt x="529" y="12679"/>
                        </a:lnTo>
                        <a:lnTo>
                          <a:pt x="769" y="13304"/>
                        </a:lnTo>
                        <a:lnTo>
                          <a:pt x="1153" y="13832"/>
                        </a:lnTo>
                        <a:lnTo>
                          <a:pt x="1585" y="14360"/>
                        </a:lnTo>
                        <a:lnTo>
                          <a:pt x="2113" y="14840"/>
                        </a:lnTo>
                        <a:lnTo>
                          <a:pt x="2690" y="15225"/>
                        </a:lnTo>
                        <a:lnTo>
                          <a:pt x="3314" y="15609"/>
                        </a:lnTo>
                        <a:lnTo>
                          <a:pt x="3986" y="15897"/>
                        </a:lnTo>
                        <a:lnTo>
                          <a:pt x="4707" y="16137"/>
                        </a:lnTo>
                        <a:lnTo>
                          <a:pt x="5427" y="16281"/>
                        </a:lnTo>
                        <a:lnTo>
                          <a:pt x="6196" y="16425"/>
                        </a:lnTo>
                        <a:lnTo>
                          <a:pt x="6916" y="16473"/>
                        </a:lnTo>
                        <a:lnTo>
                          <a:pt x="7684" y="16425"/>
                        </a:lnTo>
                        <a:lnTo>
                          <a:pt x="8405" y="16377"/>
                        </a:lnTo>
                        <a:lnTo>
                          <a:pt x="11382" y="15897"/>
                        </a:lnTo>
                        <a:lnTo>
                          <a:pt x="11382" y="15897"/>
                        </a:lnTo>
                        <a:lnTo>
                          <a:pt x="12103" y="15705"/>
                        </a:lnTo>
                        <a:lnTo>
                          <a:pt x="12775" y="15513"/>
                        </a:lnTo>
                        <a:lnTo>
                          <a:pt x="13399" y="15225"/>
                        </a:lnTo>
                        <a:lnTo>
                          <a:pt x="14024" y="14888"/>
                        </a:lnTo>
                        <a:lnTo>
                          <a:pt x="14600" y="14504"/>
                        </a:lnTo>
                        <a:lnTo>
                          <a:pt x="15080" y="14072"/>
                        </a:lnTo>
                        <a:lnTo>
                          <a:pt x="15560" y="13592"/>
                        </a:lnTo>
                        <a:lnTo>
                          <a:pt x="15993" y="13063"/>
                        </a:lnTo>
                        <a:lnTo>
                          <a:pt x="16377" y="12487"/>
                        </a:lnTo>
                        <a:lnTo>
                          <a:pt x="16665" y="11863"/>
                        </a:lnTo>
                        <a:lnTo>
                          <a:pt x="16905" y="11239"/>
                        </a:lnTo>
                        <a:lnTo>
                          <a:pt x="17097" y="10614"/>
                        </a:lnTo>
                        <a:lnTo>
                          <a:pt x="17241" y="9894"/>
                        </a:lnTo>
                        <a:lnTo>
                          <a:pt x="17337" y="9221"/>
                        </a:lnTo>
                        <a:lnTo>
                          <a:pt x="17289" y="8501"/>
                        </a:lnTo>
                        <a:lnTo>
                          <a:pt x="17241" y="7781"/>
                        </a:lnTo>
                        <a:lnTo>
                          <a:pt x="17049" y="6628"/>
                        </a:lnTo>
                        <a:lnTo>
                          <a:pt x="17049" y="6628"/>
                        </a:lnTo>
                        <a:lnTo>
                          <a:pt x="16905" y="5908"/>
                        </a:lnTo>
                        <a:lnTo>
                          <a:pt x="16665" y="5235"/>
                        </a:lnTo>
                        <a:lnTo>
                          <a:pt x="16377" y="4563"/>
                        </a:lnTo>
                        <a:lnTo>
                          <a:pt x="16041" y="3891"/>
                        </a:lnTo>
                        <a:lnTo>
                          <a:pt x="15656" y="3314"/>
                        </a:lnTo>
                        <a:lnTo>
                          <a:pt x="15224" y="2738"/>
                        </a:lnTo>
                        <a:lnTo>
                          <a:pt x="14696" y="2162"/>
                        </a:lnTo>
                        <a:lnTo>
                          <a:pt x="14168" y="1682"/>
                        </a:lnTo>
                        <a:lnTo>
                          <a:pt x="13591" y="1249"/>
                        </a:lnTo>
                        <a:lnTo>
                          <a:pt x="13015" y="865"/>
                        </a:lnTo>
                        <a:lnTo>
                          <a:pt x="12391" y="577"/>
                        </a:lnTo>
                        <a:lnTo>
                          <a:pt x="11718" y="289"/>
                        </a:lnTo>
                        <a:lnTo>
                          <a:pt x="11046" y="145"/>
                        </a:lnTo>
                        <a:lnTo>
                          <a:pt x="10326" y="49"/>
                        </a:lnTo>
                        <a:lnTo>
                          <a:pt x="9605" y="1"/>
                        </a:lnTo>
                        <a:lnTo>
                          <a:pt x="8885" y="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7"/>
                  <p:cNvSpPr/>
                  <p:nvPr/>
                </p:nvSpPr>
                <p:spPr>
                  <a:xfrm>
                    <a:off x="4279425" y="2673775"/>
                    <a:ext cx="114100" cy="62450"/>
                  </a:xfrm>
                  <a:custGeom>
                    <a:avLst/>
                    <a:gdLst/>
                    <a:ahLst/>
                    <a:cxnLst/>
                    <a:rect l="l" t="t" r="r" b="b"/>
                    <a:pathLst>
                      <a:path w="4564" h="2498" extrusionOk="0">
                        <a:moveTo>
                          <a:pt x="3891" y="1"/>
                        </a:moveTo>
                        <a:lnTo>
                          <a:pt x="3603" y="49"/>
                        </a:lnTo>
                        <a:lnTo>
                          <a:pt x="3315" y="193"/>
                        </a:lnTo>
                        <a:lnTo>
                          <a:pt x="3074" y="337"/>
                        </a:lnTo>
                        <a:lnTo>
                          <a:pt x="2594" y="625"/>
                        </a:lnTo>
                        <a:lnTo>
                          <a:pt x="2354" y="721"/>
                        </a:lnTo>
                        <a:lnTo>
                          <a:pt x="2162" y="721"/>
                        </a:lnTo>
                        <a:lnTo>
                          <a:pt x="1634" y="577"/>
                        </a:lnTo>
                        <a:lnTo>
                          <a:pt x="1009" y="385"/>
                        </a:lnTo>
                        <a:lnTo>
                          <a:pt x="673" y="337"/>
                        </a:lnTo>
                        <a:lnTo>
                          <a:pt x="433" y="337"/>
                        </a:lnTo>
                        <a:lnTo>
                          <a:pt x="193" y="385"/>
                        </a:lnTo>
                        <a:lnTo>
                          <a:pt x="97" y="481"/>
                        </a:lnTo>
                        <a:lnTo>
                          <a:pt x="49" y="577"/>
                        </a:lnTo>
                        <a:lnTo>
                          <a:pt x="1" y="865"/>
                        </a:lnTo>
                        <a:lnTo>
                          <a:pt x="49" y="1153"/>
                        </a:lnTo>
                        <a:lnTo>
                          <a:pt x="193" y="1489"/>
                        </a:lnTo>
                        <a:lnTo>
                          <a:pt x="481" y="1874"/>
                        </a:lnTo>
                        <a:lnTo>
                          <a:pt x="865" y="2162"/>
                        </a:lnTo>
                        <a:lnTo>
                          <a:pt x="1057" y="2258"/>
                        </a:lnTo>
                        <a:lnTo>
                          <a:pt x="1346" y="2354"/>
                        </a:lnTo>
                        <a:lnTo>
                          <a:pt x="1586" y="2450"/>
                        </a:lnTo>
                        <a:lnTo>
                          <a:pt x="1922" y="2498"/>
                        </a:lnTo>
                        <a:lnTo>
                          <a:pt x="2594" y="2498"/>
                        </a:lnTo>
                        <a:lnTo>
                          <a:pt x="2978" y="2402"/>
                        </a:lnTo>
                        <a:lnTo>
                          <a:pt x="3267" y="2306"/>
                        </a:lnTo>
                        <a:lnTo>
                          <a:pt x="3555" y="2162"/>
                        </a:lnTo>
                        <a:lnTo>
                          <a:pt x="3795" y="2018"/>
                        </a:lnTo>
                        <a:lnTo>
                          <a:pt x="4035" y="1826"/>
                        </a:lnTo>
                        <a:lnTo>
                          <a:pt x="4179" y="1634"/>
                        </a:lnTo>
                        <a:lnTo>
                          <a:pt x="4323" y="1393"/>
                        </a:lnTo>
                        <a:lnTo>
                          <a:pt x="4419" y="1201"/>
                        </a:lnTo>
                        <a:lnTo>
                          <a:pt x="4515" y="961"/>
                        </a:lnTo>
                        <a:lnTo>
                          <a:pt x="4563" y="769"/>
                        </a:lnTo>
                        <a:lnTo>
                          <a:pt x="4563" y="577"/>
                        </a:lnTo>
                        <a:lnTo>
                          <a:pt x="4563" y="385"/>
                        </a:lnTo>
                        <a:lnTo>
                          <a:pt x="4515" y="241"/>
                        </a:lnTo>
                        <a:lnTo>
                          <a:pt x="4419" y="145"/>
                        </a:lnTo>
                        <a:lnTo>
                          <a:pt x="4323" y="49"/>
                        </a:lnTo>
                        <a:lnTo>
                          <a:pt x="4179"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7"/>
                  <p:cNvSpPr/>
                  <p:nvPr/>
                </p:nvSpPr>
                <p:spPr>
                  <a:xfrm>
                    <a:off x="4368275" y="2584925"/>
                    <a:ext cx="66075" cy="52850"/>
                  </a:xfrm>
                  <a:custGeom>
                    <a:avLst/>
                    <a:gdLst/>
                    <a:ahLst/>
                    <a:cxnLst/>
                    <a:rect l="l" t="t" r="r" b="b"/>
                    <a:pathLst>
                      <a:path w="2643" h="2114" extrusionOk="0">
                        <a:moveTo>
                          <a:pt x="2354" y="1"/>
                        </a:moveTo>
                        <a:lnTo>
                          <a:pt x="2162" y="49"/>
                        </a:lnTo>
                        <a:lnTo>
                          <a:pt x="1922" y="145"/>
                        </a:lnTo>
                        <a:lnTo>
                          <a:pt x="1441" y="433"/>
                        </a:lnTo>
                        <a:lnTo>
                          <a:pt x="961" y="817"/>
                        </a:lnTo>
                        <a:lnTo>
                          <a:pt x="481" y="1249"/>
                        </a:lnTo>
                        <a:lnTo>
                          <a:pt x="145" y="1634"/>
                        </a:lnTo>
                        <a:lnTo>
                          <a:pt x="49" y="1826"/>
                        </a:lnTo>
                        <a:lnTo>
                          <a:pt x="1" y="1970"/>
                        </a:lnTo>
                        <a:lnTo>
                          <a:pt x="1" y="2066"/>
                        </a:lnTo>
                        <a:lnTo>
                          <a:pt x="97" y="2114"/>
                        </a:lnTo>
                        <a:lnTo>
                          <a:pt x="337" y="2114"/>
                        </a:lnTo>
                        <a:lnTo>
                          <a:pt x="673" y="1922"/>
                        </a:lnTo>
                        <a:lnTo>
                          <a:pt x="1153" y="1682"/>
                        </a:lnTo>
                        <a:lnTo>
                          <a:pt x="1634" y="1345"/>
                        </a:lnTo>
                        <a:lnTo>
                          <a:pt x="2066" y="1009"/>
                        </a:lnTo>
                        <a:lnTo>
                          <a:pt x="2450" y="625"/>
                        </a:lnTo>
                        <a:lnTo>
                          <a:pt x="2546" y="481"/>
                        </a:lnTo>
                        <a:lnTo>
                          <a:pt x="2594" y="289"/>
                        </a:lnTo>
                        <a:lnTo>
                          <a:pt x="2642" y="145"/>
                        </a:lnTo>
                        <a:lnTo>
                          <a:pt x="2546" y="49"/>
                        </a:lnTo>
                        <a:lnTo>
                          <a:pt x="2450"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47"/>
                  <p:cNvSpPr/>
                  <p:nvPr/>
                </p:nvSpPr>
                <p:spPr>
                  <a:xfrm>
                    <a:off x="4186975" y="2624550"/>
                    <a:ext cx="91275" cy="31250"/>
                  </a:xfrm>
                  <a:custGeom>
                    <a:avLst/>
                    <a:gdLst/>
                    <a:ahLst/>
                    <a:cxnLst/>
                    <a:rect l="l" t="t" r="r" b="b"/>
                    <a:pathLst>
                      <a:path w="3651" h="1250" extrusionOk="0">
                        <a:moveTo>
                          <a:pt x="433" y="1"/>
                        </a:moveTo>
                        <a:lnTo>
                          <a:pt x="241" y="49"/>
                        </a:lnTo>
                        <a:lnTo>
                          <a:pt x="97" y="97"/>
                        </a:lnTo>
                        <a:lnTo>
                          <a:pt x="1" y="193"/>
                        </a:lnTo>
                        <a:lnTo>
                          <a:pt x="49" y="385"/>
                        </a:lnTo>
                        <a:lnTo>
                          <a:pt x="97" y="529"/>
                        </a:lnTo>
                        <a:lnTo>
                          <a:pt x="241" y="625"/>
                        </a:lnTo>
                        <a:lnTo>
                          <a:pt x="433" y="769"/>
                        </a:lnTo>
                        <a:lnTo>
                          <a:pt x="961" y="961"/>
                        </a:lnTo>
                        <a:lnTo>
                          <a:pt x="1634" y="1105"/>
                        </a:lnTo>
                        <a:lnTo>
                          <a:pt x="2258" y="1201"/>
                        </a:lnTo>
                        <a:lnTo>
                          <a:pt x="2882" y="1249"/>
                        </a:lnTo>
                        <a:lnTo>
                          <a:pt x="3363" y="1249"/>
                        </a:lnTo>
                        <a:lnTo>
                          <a:pt x="3507" y="1201"/>
                        </a:lnTo>
                        <a:lnTo>
                          <a:pt x="3603" y="1153"/>
                        </a:lnTo>
                        <a:lnTo>
                          <a:pt x="3651" y="1057"/>
                        </a:lnTo>
                        <a:lnTo>
                          <a:pt x="3603" y="913"/>
                        </a:lnTo>
                        <a:lnTo>
                          <a:pt x="3507" y="817"/>
                        </a:lnTo>
                        <a:lnTo>
                          <a:pt x="3315" y="673"/>
                        </a:lnTo>
                        <a:lnTo>
                          <a:pt x="2786" y="433"/>
                        </a:lnTo>
                        <a:lnTo>
                          <a:pt x="2066" y="241"/>
                        </a:lnTo>
                        <a:lnTo>
                          <a:pt x="1394" y="97"/>
                        </a:lnTo>
                        <a:lnTo>
                          <a:pt x="72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47"/>
                  <p:cNvSpPr/>
                  <p:nvPr/>
                </p:nvSpPr>
                <p:spPr>
                  <a:xfrm>
                    <a:off x="4040500" y="2607750"/>
                    <a:ext cx="133300" cy="144100"/>
                  </a:xfrm>
                  <a:custGeom>
                    <a:avLst/>
                    <a:gdLst/>
                    <a:ahLst/>
                    <a:cxnLst/>
                    <a:rect l="l" t="t" r="r" b="b"/>
                    <a:pathLst>
                      <a:path w="5332" h="5764" extrusionOk="0">
                        <a:moveTo>
                          <a:pt x="2210" y="0"/>
                        </a:moveTo>
                        <a:lnTo>
                          <a:pt x="1922" y="96"/>
                        </a:lnTo>
                        <a:lnTo>
                          <a:pt x="1682" y="144"/>
                        </a:lnTo>
                        <a:lnTo>
                          <a:pt x="1201" y="384"/>
                        </a:lnTo>
                        <a:lnTo>
                          <a:pt x="817" y="721"/>
                        </a:lnTo>
                        <a:lnTo>
                          <a:pt x="481" y="1153"/>
                        </a:lnTo>
                        <a:lnTo>
                          <a:pt x="241" y="1633"/>
                        </a:lnTo>
                        <a:lnTo>
                          <a:pt x="97" y="2161"/>
                        </a:lnTo>
                        <a:lnTo>
                          <a:pt x="1" y="2690"/>
                        </a:lnTo>
                        <a:lnTo>
                          <a:pt x="49" y="3314"/>
                        </a:lnTo>
                        <a:lnTo>
                          <a:pt x="193" y="3842"/>
                        </a:lnTo>
                        <a:lnTo>
                          <a:pt x="433" y="4371"/>
                        </a:lnTo>
                        <a:lnTo>
                          <a:pt x="769" y="4803"/>
                        </a:lnTo>
                        <a:lnTo>
                          <a:pt x="1153" y="5187"/>
                        </a:lnTo>
                        <a:lnTo>
                          <a:pt x="1586" y="5475"/>
                        </a:lnTo>
                        <a:lnTo>
                          <a:pt x="2066" y="5667"/>
                        </a:lnTo>
                        <a:lnTo>
                          <a:pt x="2594" y="5763"/>
                        </a:lnTo>
                        <a:lnTo>
                          <a:pt x="2834" y="5763"/>
                        </a:lnTo>
                        <a:lnTo>
                          <a:pt x="3122" y="5715"/>
                        </a:lnTo>
                        <a:lnTo>
                          <a:pt x="3411" y="5667"/>
                        </a:lnTo>
                        <a:lnTo>
                          <a:pt x="3651" y="5571"/>
                        </a:lnTo>
                        <a:lnTo>
                          <a:pt x="4083" y="5331"/>
                        </a:lnTo>
                        <a:lnTo>
                          <a:pt x="4515" y="4995"/>
                        </a:lnTo>
                        <a:lnTo>
                          <a:pt x="4851" y="4563"/>
                        </a:lnTo>
                        <a:lnTo>
                          <a:pt x="5092" y="4130"/>
                        </a:lnTo>
                        <a:lnTo>
                          <a:pt x="5236" y="3602"/>
                        </a:lnTo>
                        <a:lnTo>
                          <a:pt x="5332" y="3026"/>
                        </a:lnTo>
                        <a:lnTo>
                          <a:pt x="5284" y="2450"/>
                        </a:lnTo>
                        <a:lnTo>
                          <a:pt x="5140" y="1873"/>
                        </a:lnTo>
                        <a:lnTo>
                          <a:pt x="4899" y="1393"/>
                        </a:lnTo>
                        <a:lnTo>
                          <a:pt x="4563" y="913"/>
                        </a:lnTo>
                        <a:lnTo>
                          <a:pt x="4179" y="577"/>
                        </a:lnTo>
                        <a:lnTo>
                          <a:pt x="3747" y="288"/>
                        </a:lnTo>
                        <a:lnTo>
                          <a:pt x="3267" y="96"/>
                        </a:lnTo>
                        <a:lnTo>
                          <a:pt x="2738"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47"/>
                  <p:cNvSpPr/>
                  <p:nvPr/>
                </p:nvSpPr>
                <p:spPr>
                  <a:xfrm>
                    <a:off x="4040500" y="2607750"/>
                    <a:ext cx="133300" cy="144100"/>
                  </a:xfrm>
                  <a:custGeom>
                    <a:avLst/>
                    <a:gdLst/>
                    <a:ahLst/>
                    <a:cxnLst/>
                    <a:rect l="l" t="t" r="r" b="b"/>
                    <a:pathLst>
                      <a:path w="5332" h="5764" fill="none" extrusionOk="0">
                        <a:moveTo>
                          <a:pt x="5284" y="2450"/>
                        </a:moveTo>
                        <a:lnTo>
                          <a:pt x="5284" y="2450"/>
                        </a:lnTo>
                        <a:lnTo>
                          <a:pt x="5332" y="3026"/>
                        </a:lnTo>
                        <a:lnTo>
                          <a:pt x="5236" y="3602"/>
                        </a:lnTo>
                        <a:lnTo>
                          <a:pt x="5092" y="4130"/>
                        </a:lnTo>
                        <a:lnTo>
                          <a:pt x="4851" y="4563"/>
                        </a:lnTo>
                        <a:lnTo>
                          <a:pt x="4515" y="4995"/>
                        </a:lnTo>
                        <a:lnTo>
                          <a:pt x="4083" y="5331"/>
                        </a:lnTo>
                        <a:lnTo>
                          <a:pt x="3651" y="5571"/>
                        </a:lnTo>
                        <a:lnTo>
                          <a:pt x="3411" y="5667"/>
                        </a:lnTo>
                        <a:lnTo>
                          <a:pt x="3122" y="5715"/>
                        </a:lnTo>
                        <a:lnTo>
                          <a:pt x="3122" y="5715"/>
                        </a:lnTo>
                        <a:lnTo>
                          <a:pt x="2834" y="5763"/>
                        </a:lnTo>
                        <a:lnTo>
                          <a:pt x="2594" y="5763"/>
                        </a:lnTo>
                        <a:lnTo>
                          <a:pt x="2066" y="5667"/>
                        </a:lnTo>
                        <a:lnTo>
                          <a:pt x="1586" y="5475"/>
                        </a:lnTo>
                        <a:lnTo>
                          <a:pt x="1153" y="5187"/>
                        </a:lnTo>
                        <a:lnTo>
                          <a:pt x="769" y="4803"/>
                        </a:lnTo>
                        <a:lnTo>
                          <a:pt x="433" y="4371"/>
                        </a:lnTo>
                        <a:lnTo>
                          <a:pt x="193" y="3842"/>
                        </a:lnTo>
                        <a:lnTo>
                          <a:pt x="49" y="3314"/>
                        </a:lnTo>
                        <a:lnTo>
                          <a:pt x="49" y="3314"/>
                        </a:lnTo>
                        <a:lnTo>
                          <a:pt x="1" y="2690"/>
                        </a:lnTo>
                        <a:lnTo>
                          <a:pt x="97" y="2161"/>
                        </a:lnTo>
                        <a:lnTo>
                          <a:pt x="241" y="1633"/>
                        </a:lnTo>
                        <a:lnTo>
                          <a:pt x="481" y="1153"/>
                        </a:lnTo>
                        <a:lnTo>
                          <a:pt x="817" y="721"/>
                        </a:lnTo>
                        <a:lnTo>
                          <a:pt x="1201" y="384"/>
                        </a:lnTo>
                        <a:lnTo>
                          <a:pt x="1682" y="144"/>
                        </a:lnTo>
                        <a:lnTo>
                          <a:pt x="1922" y="96"/>
                        </a:lnTo>
                        <a:lnTo>
                          <a:pt x="2210" y="0"/>
                        </a:lnTo>
                        <a:lnTo>
                          <a:pt x="2210" y="0"/>
                        </a:lnTo>
                        <a:lnTo>
                          <a:pt x="2450" y="0"/>
                        </a:lnTo>
                        <a:lnTo>
                          <a:pt x="2738" y="0"/>
                        </a:lnTo>
                        <a:lnTo>
                          <a:pt x="3267" y="96"/>
                        </a:lnTo>
                        <a:lnTo>
                          <a:pt x="3747" y="288"/>
                        </a:lnTo>
                        <a:lnTo>
                          <a:pt x="4179" y="577"/>
                        </a:lnTo>
                        <a:lnTo>
                          <a:pt x="4563" y="913"/>
                        </a:lnTo>
                        <a:lnTo>
                          <a:pt x="4899" y="1393"/>
                        </a:lnTo>
                        <a:lnTo>
                          <a:pt x="5140" y="1873"/>
                        </a:lnTo>
                        <a:lnTo>
                          <a:pt x="5284" y="24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47"/>
                  <p:cNvSpPr/>
                  <p:nvPr/>
                </p:nvSpPr>
                <p:spPr>
                  <a:xfrm>
                    <a:off x="4064525" y="2636550"/>
                    <a:ext cx="78050" cy="85275"/>
                  </a:xfrm>
                  <a:custGeom>
                    <a:avLst/>
                    <a:gdLst/>
                    <a:ahLst/>
                    <a:cxnLst/>
                    <a:rect l="l" t="t" r="r" b="b"/>
                    <a:pathLst>
                      <a:path w="3122" h="3411" extrusionOk="0">
                        <a:moveTo>
                          <a:pt x="1537" y="1"/>
                        </a:moveTo>
                        <a:lnTo>
                          <a:pt x="1297" y="49"/>
                        </a:lnTo>
                        <a:lnTo>
                          <a:pt x="1009" y="97"/>
                        </a:lnTo>
                        <a:lnTo>
                          <a:pt x="721" y="241"/>
                        </a:lnTo>
                        <a:lnTo>
                          <a:pt x="481" y="481"/>
                        </a:lnTo>
                        <a:lnTo>
                          <a:pt x="289" y="721"/>
                        </a:lnTo>
                        <a:lnTo>
                          <a:pt x="144" y="961"/>
                        </a:lnTo>
                        <a:lnTo>
                          <a:pt x="48" y="1298"/>
                        </a:lnTo>
                        <a:lnTo>
                          <a:pt x="0" y="1634"/>
                        </a:lnTo>
                        <a:lnTo>
                          <a:pt x="48" y="1970"/>
                        </a:lnTo>
                        <a:lnTo>
                          <a:pt x="96" y="2258"/>
                        </a:lnTo>
                        <a:lnTo>
                          <a:pt x="240" y="2546"/>
                        </a:lnTo>
                        <a:lnTo>
                          <a:pt x="385" y="2786"/>
                        </a:lnTo>
                        <a:lnTo>
                          <a:pt x="577" y="3026"/>
                        </a:lnTo>
                        <a:lnTo>
                          <a:pt x="817" y="3171"/>
                        </a:lnTo>
                        <a:lnTo>
                          <a:pt x="1057" y="3315"/>
                        </a:lnTo>
                        <a:lnTo>
                          <a:pt x="1345" y="3411"/>
                        </a:lnTo>
                        <a:lnTo>
                          <a:pt x="1825" y="3411"/>
                        </a:lnTo>
                        <a:lnTo>
                          <a:pt x="2161" y="3315"/>
                        </a:lnTo>
                        <a:lnTo>
                          <a:pt x="2402" y="3171"/>
                        </a:lnTo>
                        <a:lnTo>
                          <a:pt x="2642" y="2978"/>
                        </a:lnTo>
                        <a:lnTo>
                          <a:pt x="2834" y="2738"/>
                        </a:lnTo>
                        <a:lnTo>
                          <a:pt x="3026" y="2450"/>
                        </a:lnTo>
                        <a:lnTo>
                          <a:pt x="3122" y="2162"/>
                        </a:lnTo>
                        <a:lnTo>
                          <a:pt x="3122" y="1826"/>
                        </a:lnTo>
                        <a:lnTo>
                          <a:pt x="3122" y="1490"/>
                        </a:lnTo>
                        <a:lnTo>
                          <a:pt x="3026" y="1153"/>
                        </a:lnTo>
                        <a:lnTo>
                          <a:pt x="2930" y="865"/>
                        </a:lnTo>
                        <a:lnTo>
                          <a:pt x="2738" y="625"/>
                        </a:lnTo>
                        <a:lnTo>
                          <a:pt x="2546" y="433"/>
                        </a:lnTo>
                        <a:lnTo>
                          <a:pt x="2354" y="241"/>
                        </a:lnTo>
                        <a:lnTo>
                          <a:pt x="2065" y="145"/>
                        </a:lnTo>
                        <a:lnTo>
                          <a:pt x="1825" y="49"/>
                        </a:lnTo>
                        <a:lnTo>
                          <a:pt x="153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47"/>
                  <p:cNvSpPr/>
                  <p:nvPr/>
                </p:nvSpPr>
                <p:spPr>
                  <a:xfrm>
                    <a:off x="4064525" y="2636550"/>
                    <a:ext cx="78050" cy="85275"/>
                  </a:xfrm>
                  <a:custGeom>
                    <a:avLst/>
                    <a:gdLst/>
                    <a:ahLst/>
                    <a:cxnLst/>
                    <a:rect l="l" t="t" r="r" b="b"/>
                    <a:pathLst>
                      <a:path w="3122" h="3411" fill="none" extrusionOk="0">
                        <a:moveTo>
                          <a:pt x="1537" y="1"/>
                        </a:moveTo>
                        <a:lnTo>
                          <a:pt x="1537" y="1"/>
                        </a:lnTo>
                        <a:lnTo>
                          <a:pt x="1297" y="49"/>
                        </a:lnTo>
                        <a:lnTo>
                          <a:pt x="1297" y="49"/>
                        </a:lnTo>
                        <a:lnTo>
                          <a:pt x="1009" y="97"/>
                        </a:lnTo>
                        <a:lnTo>
                          <a:pt x="721" y="241"/>
                        </a:lnTo>
                        <a:lnTo>
                          <a:pt x="481" y="481"/>
                        </a:lnTo>
                        <a:lnTo>
                          <a:pt x="289" y="721"/>
                        </a:lnTo>
                        <a:lnTo>
                          <a:pt x="144" y="961"/>
                        </a:lnTo>
                        <a:lnTo>
                          <a:pt x="48" y="1298"/>
                        </a:lnTo>
                        <a:lnTo>
                          <a:pt x="0" y="1634"/>
                        </a:lnTo>
                        <a:lnTo>
                          <a:pt x="48" y="1970"/>
                        </a:lnTo>
                        <a:lnTo>
                          <a:pt x="48" y="1970"/>
                        </a:lnTo>
                        <a:lnTo>
                          <a:pt x="96" y="2258"/>
                        </a:lnTo>
                        <a:lnTo>
                          <a:pt x="240" y="2546"/>
                        </a:lnTo>
                        <a:lnTo>
                          <a:pt x="385" y="2786"/>
                        </a:lnTo>
                        <a:lnTo>
                          <a:pt x="577" y="3026"/>
                        </a:lnTo>
                        <a:lnTo>
                          <a:pt x="817" y="3171"/>
                        </a:lnTo>
                        <a:lnTo>
                          <a:pt x="1057" y="3315"/>
                        </a:lnTo>
                        <a:lnTo>
                          <a:pt x="1345" y="3411"/>
                        </a:lnTo>
                        <a:lnTo>
                          <a:pt x="1633" y="3411"/>
                        </a:lnTo>
                        <a:lnTo>
                          <a:pt x="1633" y="3411"/>
                        </a:lnTo>
                        <a:lnTo>
                          <a:pt x="1825" y="3411"/>
                        </a:lnTo>
                        <a:lnTo>
                          <a:pt x="1825" y="3411"/>
                        </a:lnTo>
                        <a:lnTo>
                          <a:pt x="2161" y="3315"/>
                        </a:lnTo>
                        <a:lnTo>
                          <a:pt x="2402" y="3171"/>
                        </a:lnTo>
                        <a:lnTo>
                          <a:pt x="2642" y="2978"/>
                        </a:lnTo>
                        <a:lnTo>
                          <a:pt x="2834" y="2738"/>
                        </a:lnTo>
                        <a:lnTo>
                          <a:pt x="3026" y="2450"/>
                        </a:lnTo>
                        <a:lnTo>
                          <a:pt x="3122" y="2162"/>
                        </a:lnTo>
                        <a:lnTo>
                          <a:pt x="3122" y="1826"/>
                        </a:lnTo>
                        <a:lnTo>
                          <a:pt x="3122" y="1490"/>
                        </a:lnTo>
                        <a:lnTo>
                          <a:pt x="3122" y="1490"/>
                        </a:lnTo>
                        <a:lnTo>
                          <a:pt x="3026" y="1153"/>
                        </a:lnTo>
                        <a:lnTo>
                          <a:pt x="2930" y="865"/>
                        </a:lnTo>
                        <a:lnTo>
                          <a:pt x="2738" y="625"/>
                        </a:lnTo>
                        <a:lnTo>
                          <a:pt x="2546" y="433"/>
                        </a:lnTo>
                        <a:lnTo>
                          <a:pt x="2354" y="241"/>
                        </a:lnTo>
                        <a:lnTo>
                          <a:pt x="2065" y="145"/>
                        </a:lnTo>
                        <a:lnTo>
                          <a:pt x="1825" y="49"/>
                        </a:lnTo>
                        <a:lnTo>
                          <a:pt x="15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47"/>
                  <p:cNvSpPr/>
                  <p:nvPr/>
                </p:nvSpPr>
                <p:spPr>
                  <a:xfrm>
                    <a:off x="3998475" y="2288375"/>
                    <a:ext cx="547525" cy="380625"/>
                  </a:xfrm>
                  <a:custGeom>
                    <a:avLst/>
                    <a:gdLst/>
                    <a:ahLst/>
                    <a:cxnLst/>
                    <a:rect l="l" t="t" r="r" b="b"/>
                    <a:pathLst>
                      <a:path w="21901" h="15225" extrusionOk="0">
                        <a:moveTo>
                          <a:pt x="11575" y="1"/>
                        </a:moveTo>
                        <a:lnTo>
                          <a:pt x="10903" y="49"/>
                        </a:lnTo>
                        <a:lnTo>
                          <a:pt x="10182" y="145"/>
                        </a:lnTo>
                        <a:lnTo>
                          <a:pt x="9462" y="289"/>
                        </a:lnTo>
                        <a:lnTo>
                          <a:pt x="8694" y="481"/>
                        </a:lnTo>
                        <a:lnTo>
                          <a:pt x="7877" y="721"/>
                        </a:lnTo>
                        <a:lnTo>
                          <a:pt x="7061" y="1009"/>
                        </a:lnTo>
                        <a:lnTo>
                          <a:pt x="6100" y="1249"/>
                        </a:lnTo>
                        <a:lnTo>
                          <a:pt x="5236" y="1537"/>
                        </a:lnTo>
                        <a:lnTo>
                          <a:pt x="4467" y="1874"/>
                        </a:lnTo>
                        <a:lnTo>
                          <a:pt x="3747" y="2258"/>
                        </a:lnTo>
                        <a:lnTo>
                          <a:pt x="3123" y="2690"/>
                        </a:lnTo>
                        <a:lnTo>
                          <a:pt x="2546" y="3122"/>
                        </a:lnTo>
                        <a:lnTo>
                          <a:pt x="2066" y="3602"/>
                        </a:lnTo>
                        <a:lnTo>
                          <a:pt x="1634" y="4083"/>
                        </a:lnTo>
                        <a:lnTo>
                          <a:pt x="1250" y="4611"/>
                        </a:lnTo>
                        <a:lnTo>
                          <a:pt x="913" y="5139"/>
                        </a:lnTo>
                        <a:lnTo>
                          <a:pt x="673" y="5716"/>
                        </a:lnTo>
                        <a:lnTo>
                          <a:pt x="433" y="6244"/>
                        </a:lnTo>
                        <a:lnTo>
                          <a:pt x="289" y="6820"/>
                        </a:lnTo>
                        <a:lnTo>
                          <a:pt x="145" y="7396"/>
                        </a:lnTo>
                        <a:lnTo>
                          <a:pt x="49" y="7973"/>
                        </a:lnTo>
                        <a:lnTo>
                          <a:pt x="1" y="8549"/>
                        </a:lnTo>
                        <a:lnTo>
                          <a:pt x="1" y="9125"/>
                        </a:lnTo>
                        <a:lnTo>
                          <a:pt x="1" y="9702"/>
                        </a:lnTo>
                        <a:lnTo>
                          <a:pt x="145" y="10806"/>
                        </a:lnTo>
                        <a:lnTo>
                          <a:pt x="337" y="11863"/>
                        </a:lnTo>
                        <a:lnTo>
                          <a:pt x="577" y="12775"/>
                        </a:lnTo>
                        <a:lnTo>
                          <a:pt x="913" y="13640"/>
                        </a:lnTo>
                        <a:lnTo>
                          <a:pt x="1202" y="14312"/>
                        </a:lnTo>
                        <a:lnTo>
                          <a:pt x="1490" y="14888"/>
                        </a:lnTo>
                        <a:lnTo>
                          <a:pt x="1730" y="15225"/>
                        </a:lnTo>
                        <a:lnTo>
                          <a:pt x="1778" y="14840"/>
                        </a:lnTo>
                        <a:lnTo>
                          <a:pt x="1874" y="14456"/>
                        </a:lnTo>
                        <a:lnTo>
                          <a:pt x="2066" y="14024"/>
                        </a:lnTo>
                        <a:lnTo>
                          <a:pt x="2210" y="13832"/>
                        </a:lnTo>
                        <a:lnTo>
                          <a:pt x="2402" y="13592"/>
                        </a:lnTo>
                        <a:lnTo>
                          <a:pt x="2594" y="13400"/>
                        </a:lnTo>
                        <a:lnTo>
                          <a:pt x="2834" y="13207"/>
                        </a:lnTo>
                        <a:lnTo>
                          <a:pt x="3171" y="13063"/>
                        </a:lnTo>
                        <a:lnTo>
                          <a:pt x="3507" y="12919"/>
                        </a:lnTo>
                        <a:lnTo>
                          <a:pt x="3891" y="12823"/>
                        </a:lnTo>
                        <a:lnTo>
                          <a:pt x="4323" y="12775"/>
                        </a:lnTo>
                        <a:lnTo>
                          <a:pt x="4419" y="12967"/>
                        </a:lnTo>
                        <a:lnTo>
                          <a:pt x="4707" y="13304"/>
                        </a:lnTo>
                        <a:lnTo>
                          <a:pt x="4900" y="13448"/>
                        </a:lnTo>
                        <a:lnTo>
                          <a:pt x="5092" y="13592"/>
                        </a:lnTo>
                        <a:lnTo>
                          <a:pt x="5284" y="13640"/>
                        </a:lnTo>
                        <a:lnTo>
                          <a:pt x="5476" y="13640"/>
                        </a:lnTo>
                        <a:lnTo>
                          <a:pt x="5572" y="13592"/>
                        </a:lnTo>
                        <a:lnTo>
                          <a:pt x="5620" y="13496"/>
                        </a:lnTo>
                        <a:lnTo>
                          <a:pt x="5668" y="13304"/>
                        </a:lnTo>
                        <a:lnTo>
                          <a:pt x="5620" y="13015"/>
                        </a:lnTo>
                        <a:lnTo>
                          <a:pt x="5524" y="12679"/>
                        </a:lnTo>
                        <a:lnTo>
                          <a:pt x="5284" y="12103"/>
                        </a:lnTo>
                        <a:lnTo>
                          <a:pt x="5188" y="11863"/>
                        </a:lnTo>
                        <a:lnTo>
                          <a:pt x="5764" y="11383"/>
                        </a:lnTo>
                        <a:lnTo>
                          <a:pt x="7157" y="10182"/>
                        </a:lnTo>
                        <a:lnTo>
                          <a:pt x="8742" y="8741"/>
                        </a:lnTo>
                        <a:lnTo>
                          <a:pt x="9462" y="8069"/>
                        </a:lnTo>
                        <a:lnTo>
                          <a:pt x="9990" y="7492"/>
                        </a:lnTo>
                        <a:lnTo>
                          <a:pt x="10230" y="7541"/>
                        </a:lnTo>
                        <a:lnTo>
                          <a:pt x="10567" y="7589"/>
                        </a:lnTo>
                        <a:lnTo>
                          <a:pt x="11479" y="7589"/>
                        </a:lnTo>
                        <a:lnTo>
                          <a:pt x="12632" y="7541"/>
                        </a:lnTo>
                        <a:lnTo>
                          <a:pt x="13880" y="7444"/>
                        </a:lnTo>
                        <a:lnTo>
                          <a:pt x="16282" y="7156"/>
                        </a:lnTo>
                        <a:lnTo>
                          <a:pt x="17674" y="6964"/>
                        </a:lnTo>
                        <a:lnTo>
                          <a:pt x="18010" y="7156"/>
                        </a:lnTo>
                        <a:lnTo>
                          <a:pt x="18347" y="7444"/>
                        </a:lnTo>
                        <a:lnTo>
                          <a:pt x="18683" y="7781"/>
                        </a:lnTo>
                        <a:lnTo>
                          <a:pt x="18971" y="8213"/>
                        </a:lnTo>
                        <a:lnTo>
                          <a:pt x="19643" y="9221"/>
                        </a:lnTo>
                        <a:lnTo>
                          <a:pt x="20220" y="10278"/>
                        </a:lnTo>
                        <a:lnTo>
                          <a:pt x="20700" y="11286"/>
                        </a:lnTo>
                        <a:lnTo>
                          <a:pt x="21132" y="12151"/>
                        </a:lnTo>
                        <a:lnTo>
                          <a:pt x="21372" y="12727"/>
                        </a:lnTo>
                        <a:lnTo>
                          <a:pt x="21516" y="12919"/>
                        </a:lnTo>
                        <a:lnTo>
                          <a:pt x="21660" y="12631"/>
                        </a:lnTo>
                        <a:lnTo>
                          <a:pt x="21756" y="12247"/>
                        </a:lnTo>
                        <a:lnTo>
                          <a:pt x="21852" y="11815"/>
                        </a:lnTo>
                        <a:lnTo>
                          <a:pt x="21900" y="11335"/>
                        </a:lnTo>
                        <a:lnTo>
                          <a:pt x="21900" y="10758"/>
                        </a:lnTo>
                        <a:lnTo>
                          <a:pt x="21852" y="10182"/>
                        </a:lnTo>
                        <a:lnTo>
                          <a:pt x="21804" y="9558"/>
                        </a:lnTo>
                        <a:lnTo>
                          <a:pt x="21660" y="8885"/>
                        </a:lnTo>
                        <a:lnTo>
                          <a:pt x="21516" y="8213"/>
                        </a:lnTo>
                        <a:lnTo>
                          <a:pt x="21324" y="7541"/>
                        </a:lnTo>
                        <a:lnTo>
                          <a:pt x="21132" y="6868"/>
                        </a:lnTo>
                        <a:lnTo>
                          <a:pt x="20844" y="6196"/>
                        </a:lnTo>
                        <a:lnTo>
                          <a:pt x="20556" y="5523"/>
                        </a:lnTo>
                        <a:lnTo>
                          <a:pt x="20220" y="4899"/>
                        </a:lnTo>
                        <a:lnTo>
                          <a:pt x="19835" y="4323"/>
                        </a:lnTo>
                        <a:lnTo>
                          <a:pt x="19403" y="3795"/>
                        </a:lnTo>
                        <a:lnTo>
                          <a:pt x="19259" y="3506"/>
                        </a:lnTo>
                        <a:lnTo>
                          <a:pt x="19019" y="3218"/>
                        </a:lnTo>
                        <a:lnTo>
                          <a:pt x="18731" y="2882"/>
                        </a:lnTo>
                        <a:lnTo>
                          <a:pt x="18347" y="2450"/>
                        </a:lnTo>
                        <a:lnTo>
                          <a:pt x="17914" y="2018"/>
                        </a:lnTo>
                        <a:lnTo>
                          <a:pt x="17338" y="1585"/>
                        </a:lnTo>
                        <a:lnTo>
                          <a:pt x="16618" y="1153"/>
                        </a:lnTo>
                        <a:lnTo>
                          <a:pt x="15849" y="769"/>
                        </a:lnTo>
                        <a:lnTo>
                          <a:pt x="14937" y="433"/>
                        </a:lnTo>
                        <a:lnTo>
                          <a:pt x="14457" y="289"/>
                        </a:lnTo>
                        <a:lnTo>
                          <a:pt x="13928" y="193"/>
                        </a:lnTo>
                        <a:lnTo>
                          <a:pt x="13400" y="97"/>
                        </a:lnTo>
                        <a:lnTo>
                          <a:pt x="12824" y="49"/>
                        </a:lnTo>
                        <a:lnTo>
                          <a:pt x="12199"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47"/>
                  <p:cNvSpPr/>
                  <p:nvPr/>
                </p:nvSpPr>
                <p:spPr>
                  <a:xfrm>
                    <a:off x="3998475" y="2288375"/>
                    <a:ext cx="547525" cy="380625"/>
                  </a:xfrm>
                  <a:custGeom>
                    <a:avLst/>
                    <a:gdLst/>
                    <a:ahLst/>
                    <a:cxnLst/>
                    <a:rect l="l" t="t" r="r" b="b"/>
                    <a:pathLst>
                      <a:path w="21901" h="15225" fill="none" extrusionOk="0">
                        <a:moveTo>
                          <a:pt x="7061" y="1009"/>
                        </a:moveTo>
                        <a:lnTo>
                          <a:pt x="7061" y="1009"/>
                        </a:lnTo>
                        <a:lnTo>
                          <a:pt x="7877" y="721"/>
                        </a:lnTo>
                        <a:lnTo>
                          <a:pt x="8694" y="481"/>
                        </a:lnTo>
                        <a:lnTo>
                          <a:pt x="9462" y="289"/>
                        </a:lnTo>
                        <a:lnTo>
                          <a:pt x="10182" y="145"/>
                        </a:lnTo>
                        <a:lnTo>
                          <a:pt x="10903" y="49"/>
                        </a:lnTo>
                        <a:lnTo>
                          <a:pt x="11575" y="1"/>
                        </a:lnTo>
                        <a:lnTo>
                          <a:pt x="12199" y="1"/>
                        </a:lnTo>
                        <a:lnTo>
                          <a:pt x="12824" y="49"/>
                        </a:lnTo>
                        <a:lnTo>
                          <a:pt x="13400" y="97"/>
                        </a:lnTo>
                        <a:lnTo>
                          <a:pt x="13928" y="193"/>
                        </a:lnTo>
                        <a:lnTo>
                          <a:pt x="14457" y="289"/>
                        </a:lnTo>
                        <a:lnTo>
                          <a:pt x="14937" y="433"/>
                        </a:lnTo>
                        <a:lnTo>
                          <a:pt x="15849" y="769"/>
                        </a:lnTo>
                        <a:lnTo>
                          <a:pt x="16618" y="1153"/>
                        </a:lnTo>
                        <a:lnTo>
                          <a:pt x="17338" y="1585"/>
                        </a:lnTo>
                        <a:lnTo>
                          <a:pt x="17914" y="2018"/>
                        </a:lnTo>
                        <a:lnTo>
                          <a:pt x="18347" y="2450"/>
                        </a:lnTo>
                        <a:lnTo>
                          <a:pt x="18731" y="2882"/>
                        </a:lnTo>
                        <a:lnTo>
                          <a:pt x="19019" y="3218"/>
                        </a:lnTo>
                        <a:lnTo>
                          <a:pt x="19259" y="3506"/>
                        </a:lnTo>
                        <a:lnTo>
                          <a:pt x="19403" y="3795"/>
                        </a:lnTo>
                        <a:lnTo>
                          <a:pt x="19403" y="3795"/>
                        </a:lnTo>
                        <a:lnTo>
                          <a:pt x="19835" y="4323"/>
                        </a:lnTo>
                        <a:lnTo>
                          <a:pt x="20220" y="4899"/>
                        </a:lnTo>
                        <a:lnTo>
                          <a:pt x="20556" y="5523"/>
                        </a:lnTo>
                        <a:lnTo>
                          <a:pt x="20844" y="6196"/>
                        </a:lnTo>
                        <a:lnTo>
                          <a:pt x="21132" y="6868"/>
                        </a:lnTo>
                        <a:lnTo>
                          <a:pt x="21324" y="7541"/>
                        </a:lnTo>
                        <a:lnTo>
                          <a:pt x="21516" y="8213"/>
                        </a:lnTo>
                        <a:lnTo>
                          <a:pt x="21660" y="8885"/>
                        </a:lnTo>
                        <a:lnTo>
                          <a:pt x="21804" y="9558"/>
                        </a:lnTo>
                        <a:lnTo>
                          <a:pt x="21852" y="10182"/>
                        </a:lnTo>
                        <a:lnTo>
                          <a:pt x="21900" y="10758"/>
                        </a:lnTo>
                        <a:lnTo>
                          <a:pt x="21900" y="11335"/>
                        </a:lnTo>
                        <a:lnTo>
                          <a:pt x="21852" y="11815"/>
                        </a:lnTo>
                        <a:lnTo>
                          <a:pt x="21756" y="12247"/>
                        </a:lnTo>
                        <a:lnTo>
                          <a:pt x="21660" y="12631"/>
                        </a:lnTo>
                        <a:lnTo>
                          <a:pt x="21516" y="12919"/>
                        </a:lnTo>
                        <a:lnTo>
                          <a:pt x="21516" y="12919"/>
                        </a:lnTo>
                        <a:lnTo>
                          <a:pt x="21372" y="12727"/>
                        </a:lnTo>
                        <a:lnTo>
                          <a:pt x="21132" y="12151"/>
                        </a:lnTo>
                        <a:lnTo>
                          <a:pt x="20700" y="11286"/>
                        </a:lnTo>
                        <a:lnTo>
                          <a:pt x="20220" y="10278"/>
                        </a:lnTo>
                        <a:lnTo>
                          <a:pt x="19643" y="9221"/>
                        </a:lnTo>
                        <a:lnTo>
                          <a:pt x="18971" y="8213"/>
                        </a:lnTo>
                        <a:lnTo>
                          <a:pt x="18683" y="7781"/>
                        </a:lnTo>
                        <a:lnTo>
                          <a:pt x="18347" y="7444"/>
                        </a:lnTo>
                        <a:lnTo>
                          <a:pt x="18010" y="7156"/>
                        </a:lnTo>
                        <a:lnTo>
                          <a:pt x="17674" y="6964"/>
                        </a:lnTo>
                        <a:lnTo>
                          <a:pt x="17674" y="6964"/>
                        </a:lnTo>
                        <a:lnTo>
                          <a:pt x="16282" y="7156"/>
                        </a:lnTo>
                        <a:lnTo>
                          <a:pt x="13880" y="7444"/>
                        </a:lnTo>
                        <a:lnTo>
                          <a:pt x="12632" y="7541"/>
                        </a:lnTo>
                        <a:lnTo>
                          <a:pt x="11479" y="7589"/>
                        </a:lnTo>
                        <a:lnTo>
                          <a:pt x="10567" y="7589"/>
                        </a:lnTo>
                        <a:lnTo>
                          <a:pt x="10230" y="7541"/>
                        </a:lnTo>
                        <a:lnTo>
                          <a:pt x="9990" y="7492"/>
                        </a:lnTo>
                        <a:lnTo>
                          <a:pt x="9990" y="7492"/>
                        </a:lnTo>
                        <a:lnTo>
                          <a:pt x="9462" y="8069"/>
                        </a:lnTo>
                        <a:lnTo>
                          <a:pt x="8742" y="8741"/>
                        </a:lnTo>
                        <a:lnTo>
                          <a:pt x="7157" y="10182"/>
                        </a:lnTo>
                        <a:lnTo>
                          <a:pt x="5764" y="11383"/>
                        </a:lnTo>
                        <a:lnTo>
                          <a:pt x="5188" y="11863"/>
                        </a:lnTo>
                        <a:lnTo>
                          <a:pt x="5188" y="11863"/>
                        </a:lnTo>
                        <a:lnTo>
                          <a:pt x="5284" y="12103"/>
                        </a:lnTo>
                        <a:lnTo>
                          <a:pt x="5524" y="12679"/>
                        </a:lnTo>
                        <a:lnTo>
                          <a:pt x="5620" y="13015"/>
                        </a:lnTo>
                        <a:lnTo>
                          <a:pt x="5668" y="13304"/>
                        </a:lnTo>
                        <a:lnTo>
                          <a:pt x="5620" y="13496"/>
                        </a:lnTo>
                        <a:lnTo>
                          <a:pt x="5572" y="13592"/>
                        </a:lnTo>
                        <a:lnTo>
                          <a:pt x="5476" y="13640"/>
                        </a:lnTo>
                        <a:lnTo>
                          <a:pt x="5476" y="13640"/>
                        </a:lnTo>
                        <a:lnTo>
                          <a:pt x="5284" y="13640"/>
                        </a:lnTo>
                        <a:lnTo>
                          <a:pt x="5092" y="13592"/>
                        </a:lnTo>
                        <a:lnTo>
                          <a:pt x="4900" y="13448"/>
                        </a:lnTo>
                        <a:lnTo>
                          <a:pt x="4707" y="13304"/>
                        </a:lnTo>
                        <a:lnTo>
                          <a:pt x="4419" y="12967"/>
                        </a:lnTo>
                        <a:lnTo>
                          <a:pt x="4323" y="12775"/>
                        </a:lnTo>
                        <a:lnTo>
                          <a:pt x="4323" y="12775"/>
                        </a:lnTo>
                        <a:lnTo>
                          <a:pt x="3891" y="12823"/>
                        </a:lnTo>
                        <a:lnTo>
                          <a:pt x="3507" y="12919"/>
                        </a:lnTo>
                        <a:lnTo>
                          <a:pt x="3171" y="13063"/>
                        </a:lnTo>
                        <a:lnTo>
                          <a:pt x="2834" y="13207"/>
                        </a:lnTo>
                        <a:lnTo>
                          <a:pt x="2594" y="13400"/>
                        </a:lnTo>
                        <a:lnTo>
                          <a:pt x="2402" y="13592"/>
                        </a:lnTo>
                        <a:lnTo>
                          <a:pt x="2210" y="13832"/>
                        </a:lnTo>
                        <a:lnTo>
                          <a:pt x="2066" y="14024"/>
                        </a:lnTo>
                        <a:lnTo>
                          <a:pt x="1874" y="14456"/>
                        </a:lnTo>
                        <a:lnTo>
                          <a:pt x="1778" y="14840"/>
                        </a:lnTo>
                        <a:lnTo>
                          <a:pt x="1730" y="15225"/>
                        </a:lnTo>
                        <a:lnTo>
                          <a:pt x="1730" y="15225"/>
                        </a:lnTo>
                        <a:lnTo>
                          <a:pt x="1490" y="14888"/>
                        </a:lnTo>
                        <a:lnTo>
                          <a:pt x="1202" y="14312"/>
                        </a:lnTo>
                        <a:lnTo>
                          <a:pt x="913" y="13640"/>
                        </a:lnTo>
                        <a:lnTo>
                          <a:pt x="577" y="12775"/>
                        </a:lnTo>
                        <a:lnTo>
                          <a:pt x="337" y="11863"/>
                        </a:lnTo>
                        <a:lnTo>
                          <a:pt x="145" y="10806"/>
                        </a:lnTo>
                        <a:lnTo>
                          <a:pt x="1" y="9702"/>
                        </a:lnTo>
                        <a:lnTo>
                          <a:pt x="1" y="9125"/>
                        </a:lnTo>
                        <a:lnTo>
                          <a:pt x="1" y="8549"/>
                        </a:lnTo>
                        <a:lnTo>
                          <a:pt x="49" y="7973"/>
                        </a:lnTo>
                        <a:lnTo>
                          <a:pt x="145" y="7396"/>
                        </a:lnTo>
                        <a:lnTo>
                          <a:pt x="289" y="6820"/>
                        </a:lnTo>
                        <a:lnTo>
                          <a:pt x="433" y="6244"/>
                        </a:lnTo>
                        <a:lnTo>
                          <a:pt x="673" y="5716"/>
                        </a:lnTo>
                        <a:lnTo>
                          <a:pt x="913" y="5139"/>
                        </a:lnTo>
                        <a:lnTo>
                          <a:pt x="1250" y="4611"/>
                        </a:lnTo>
                        <a:lnTo>
                          <a:pt x="1634" y="4083"/>
                        </a:lnTo>
                        <a:lnTo>
                          <a:pt x="2066" y="3602"/>
                        </a:lnTo>
                        <a:lnTo>
                          <a:pt x="2546" y="3122"/>
                        </a:lnTo>
                        <a:lnTo>
                          <a:pt x="3123" y="2690"/>
                        </a:lnTo>
                        <a:lnTo>
                          <a:pt x="3747" y="2258"/>
                        </a:lnTo>
                        <a:lnTo>
                          <a:pt x="4467" y="1874"/>
                        </a:lnTo>
                        <a:lnTo>
                          <a:pt x="5236" y="1537"/>
                        </a:lnTo>
                        <a:lnTo>
                          <a:pt x="6100" y="1249"/>
                        </a:lnTo>
                        <a:lnTo>
                          <a:pt x="7061" y="100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47"/>
                  <p:cNvSpPr/>
                  <p:nvPr/>
                </p:nvSpPr>
                <p:spPr>
                  <a:xfrm>
                    <a:off x="4041700" y="2668975"/>
                    <a:ext cx="1225" cy="25"/>
                  </a:xfrm>
                  <a:custGeom>
                    <a:avLst/>
                    <a:gdLst/>
                    <a:ahLst/>
                    <a:cxnLst/>
                    <a:rect l="l" t="t" r="r" b="b"/>
                    <a:pathLst>
                      <a:path w="49" h="1" extrusionOk="0">
                        <a:moveTo>
                          <a:pt x="49" y="1"/>
                        </a:moveTo>
                        <a:lnTo>
                          <a:pt x="1" y="1"/>
                        </a:lnTo>
                        <a:lnTo>
                          <a:pt x="49"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47"/>
                  <p:cNvSpPr/>
                  <p:nvPr/>
                </p:nvSpPr>
                <p:spPr>
                  <a:xfrm>
                    <a:off x="4173775" y="2695400"/>
                    <a:ext cx="79275" cy="61250"/>
                  </a:xfrm>
                  <a:custGeom>
                    <a:avLst/>
                    <a:gdLst/>
                    <a:ahLst/>
                    <a:cxnLst/>
                    <a:rect l="l" t="t" r="r" b="b"/>
                    <a:pathLst>
                      <a:path w="3171" h="2450" extrusionOk="0">
                        <a:moveTo>
                          <a:pt x="1730" y="0"/>
                        </a:moveTo>
                        <a:lnTo>
                          <a:pt x="1345" y="48"/>
                        </a:lnTo>
                        <a:lnTo>
                          <a:pt x="1057" y="144"/>
                        </a:lnTo>
                        <a:lnTo>
                          <a:pt x="769" y="240"/>
                        </a:lnTo>
                        <a:lnTo>
                          <a:pt x="529" y="432"/>
                        </a:lnTo>
                        <a:lnTo>
                          <a:pt x="337" y="624"/>
                        </a:lnTo>
                        <a:lnTo>
                          <a:pt x="145" y="817"/>
                        </a:lnTo>
                        <a:lnTo>
                          <a:pt x="49" y="1057"/>
                        </a:lnTo>
                        <a:lnTo>
                          <a:pt x="1" y="1297"/>
                        </a:lnTo>
                        <a:lnTo>
                          <a:pt x="49" y="1537"/>
                        </a:lnTo>
                        <a:lnTo>
                          <a:pt x="97" y="1729"/>
                        </a:lnTo>
                        <a:lnTo>
                          <a:pt x="193" y="1921"/>
                        </a:lnTo>
                        <a:lnTo>
                          <a:pt x="337" y="2065"/>
                        </a:lnTo>
                        <a:lnTo>
                          <a:pt x="481" y="2209"/>
                        </a:lnTo>
                        <a:lnTo>
                          <a:pt x="721" y="2305"/>
                        </a:lnTo>
                        <a:lnTo>
                          <a:pt x="913" y="2401"/>
                        </a:lnTo>
                        <a:lnTo>
                          <a:pt x="1153" y="2449"/>
                        </a:lnTo>
                        <a:lnTo>
                          <a:pt x="1441" y="2449"/>
                        </a:lnTo>
                        <a:lnTo>
                          <a:pt x="1826" y="2401"/>
                        </a:lnTo>
                        <a:lnTo>
                          <a:pt x="2114" y="2305"/>
                        </a:lnTo>
                        <a:lnTo>
                          <a:pt x="2402" y="2209"/>
                        </a:lnTo>
                        <a:lnTo>
                          <a:pt x="2642" y="2017"/>
                        </a:lnTo>
                        <a:lnTo>
                          <a:pt x="2834" y="1825"/>
                        </a:lnTo>
                        <a:lnTo>
                          <a:pt x="3026" y="1633"/>
                        </a:lnTo>
                        <a:lnTo>
                          <a:pt x="3122" y="1393"/>
                        </a:lnTo>
                        <a:lnTo>
                          <a:pt x="3170" y="1153"/>
                        </a:lnTo>
                        <a:lnTo>
                          <a:pt x="3122" y="913"/>
                        </a:lnTo>
                        <a:lnTo>
                          <a:pt x="3074" y="720"/>
                        </a:lnTo>
                        <a:lnTo>
                          <a:pt x="2978" y="528"/>
                        </a:lnTo>
                        <a:lnTo>
                          <a:pt x="2834" y="384"/>
                        </a:lnTo>
                        <a:lnTo>
                          <a:pt x="2690" y="240"/>
                        </a:lnTo>
                        <a:lnTo>
                          <a:pt x="2450" y="144"/>
                        </a:lnTo>
                        <a:lnTo>
                          <a:pt x="2258" y="48"/>
                        </a:lnTo>
                        <a:lnTo>
                          <a:pt x="2018"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47"/>
                  <p:cNvSpPr/>
                  <p:nvPr/>
                </p:nvSpPr>
                <p:spPr>
                  <a:xfrm>
                    <a:off x="4173775" y="2695400"/>
                    <a:ext cx="79275" cy="61250"/>
                  </a:xfrm>
                  <a:custGeom>
                    <a:avLst/>
                    <a:gdLst/>
                    <a:ahLst/>
                    <a:cxnLst/>
                    <a:rect l="l" t="t" r="r" b="b"/>
                    <a:pathLst>
                      <a:path w="3171" h="2450" fill="none" extrusionOk="0">
                        <a:moveTo>
                          <a:pt x="1730" y="0"/>
                        </a:moveTo>
                        <a:lnTo>
                          <a:pt x="1730" y="0"/>
                        </a:lnTo>
                        <a:lnTo>
                          <a:pt x="1345" y="48"/>
                        </a:lnTo>
                        <a:lnTo>
                          <a:pt x="1345" y="48"/>
                        </a:lnTo>
                        <a:lnTo>
                          <a:pt x="1057" y="144"/>
                        </a:lnTo>
                        <a:lnTo>
                          <a:pt x="769" y="240"/>
                        </a:lnTo>
                        <a:lnTo>
                          <a:pt x="529" y="432"/>
                        </a:lnTo>
                        <a:lnTo>
                          <a:pt x="337" y="624"/>
                        </a:lnTo>
                        <a:lnTo>
                          <a:pt x="145" y="817"/>
                        </a:lnTo>
                        <a:lnTo>
                          <a:pt x="49" y="1057"/>
                        </a:lnTo>
                        <a:lnTo>
                          <a:pt x="1" y="1297"/>
                        </a:lnTo>
                        <a:lnTo>
                          <a:pt x="49" y="1537"/>
                        </a:lnTo>
                        <a:lnTo>
                          <a:pt x="49" y="1537"/>
                        </a:lnTo>
                        <a:lnTo>
                          <a:pt x="97" y="1729"/>
                        </a:lnTo>
                        <a:lnTo>
                          <a:pt x="193" y="1921"/>
                        </a:lnTo>
                        <a:lnTo>
                          <a:pt x="337" y="2065"/>
                        </a:lnTo>
                        <a:lnTo>
                          <a:pt x="481" y="2209"/>
                        </a:lnTo>
                        <a:lnTo>
                          <a:pt x="721" y="2305"/>
                        </a:lnTo>
                        <a:lnTo>
                          <a:pt x="913" y="2401"/>
                        </a:lnTo>
                        <a:lnTo>
                          <a:pt x="1153" y="2449"/>
                        </a:lnTo>
                        <a:lnTo>
                          <a:pt x="1441" y="2449"/>
                        </a:lnTo>
                        <a:lnTo>
                          <a:pt x="1441" y="2449"/>
                        </a:lnTo>
                        <a:lnTo>
                          <a:pt x="1826" y="2401"/>
                        </a:lnTo>
                        <a:lnTo>
                          <a:pt x="1826" y="2401"/>
                        </a:lnTo>
                        <a:lnTo>
                          <a:pt x="2114" y="2305"/>
                        </a:lnTo>
                        <a:lnTo>
                          <a:pt x="2402" y="2209"/>
                        </a:lnTo>
                        <a:lnTo>
                          <a:pt x="2642" y="2017"/>
                        </a:lnTo>
                        <a:lnTo>
                          <a:pt x="2834" y="1825"/>
                        </a:lnTo>
                        <a:lnTo>
                          <a:pt x="3026" y="1633"/>
                        </a:lnTo>
                        <a:lnTo>
                          <a:pt x="3122" y="1393"/>
                        </a:lnTo>
                        <a:lnTo>
                          <a:pt x="3170" y="1153"/>
                        </a:lnTo>
                        <a:lnTo>
                          <a:pt x="3122" y="913"/>
                        </a:lnTo>
                        <a:lnTo>
                          <a:pt x="3122" y="913"/>
                        </a:lnTo>
                        <a:lnTo>
                          <a:pt x="3074" y="720"/>
                        </a:lnTo>
                        <a:lnTo>
                          <a:pt x="2978" y="528"/>
                        </a:lnTo>
                        <a:lnTo>
                          <a:pt x="2834" y="384"/>
                        </a:lnTo>
                        <a:lnTo>
                          <a:pt x="2690" y="240"/>
                        </a:lnTo>
                        <a:lnTo>
                          <a:pt x="2450" y="144"/>
                        </a:lnTo>
                        <a:lnTo>
                          <a:pt x="2258" y="48"/>
                        </a:lnTo>
                        <a:lnTo>
                          <a:pt x="2018" y="0"/>
                        </a:lnTo>
                        <a:lnTo>
                          <a:pt x="17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7"/>
                  <p:cNvSpPr/>
                  <p:nvPr/>
                </p:nvSpPr>
                <p:spPr>
                  <a:xfrm>
                    <a:off x="4347875" y="2503300"/>
                    <a:ext cx="78050" cy="34825"/>
                  </a:xfrm>
                  <a:custGeom>
                    <a:avLst/>
                    <a:gdLst/>
                    <a:ahLst/>
                    <a:cxnLst/>
                    <a:rect l="l" t="t" r="r" b="b"/>
                    <a:pathLst>
                      <a:path w="3122" h="1393" extrusionOk="0">
                        <a:moveTo>
                          <a:pt x="1345" y="0"/>
                        </a:moveTo>
                        <a:lnTo>
                          <a:pt x="1201" y="48"/>
                        </a:lnTo>
                        <a:lnTo>
                          <a:pt x="817" y="192"/>
                        </a:lnTo>
                        <a:lnTo>
                          <a:pt x="529" y="384"/>
                        </a:lnTo>
                        <a:lnTo>
                          <a:pt x="336" y="528"/>
                        </a:lnTo>
                        <a:lnTo>
                          <a:pt x="192" y="720"/>
                        </a:lnTo>
                        <a:lnTo>
                          <a:pt x="96" y="961"/>
                        </a:lnTo>
                        <a:lnTo>
                          <a:pt x="0" y="1153"/>
                        </a:lnTo>
                        <a:lnTo>
                          <a:pt x="0" y="1249"/>
                        </a:lnTo>
                        <a:lnTo>
                          <a:pt x="48" y="1297"/>
                        </a:lnTo>
                        <a:lnTo>
                          <a:pt x="144" y="1393"/>
                        </a:lnTo>
                        <a:lnTo>
                          <a:pt x="240" y="1345"/>
                        </a:lnTo>
                        <a:lnTo>
                          <a:pt x="288" y="1345"/>
                        </a:lnTo>
                        <a:lnTo>
                          <a:pt x="336" y="1249"/>
                        </a:lnTo>
                        <a:lnTo>
                          <a:pt x="433" y="1057"/>
                        </a:lnTo>
                        <a:lnTo>
                          <a:pt x="529" y="865"/>
                        </a:lnTo>
                        <a:lnTo>
                          <a:pt x="625" y="720"/>
                        </a:lnTo>
                        <a:lnTo>
                          <a:pt x="817" y="576"/>
                        </a:lnTo>
                        <a:lnTo>
                          <a:pt x="961" y="480"/>
                        </a:lnTo>
                        <a:lnTo>
                          <a:pt x="1153" y="432"/>
                        </a:lnTo>
                        <a:lnTo>
                          <a:pt x="1537" y="384"/>
                        </a:lnTo>
                        <a:lnTo>
                          <a:pt x="1921" y="432"/>
                        </a:lnTo>
                        <a:lnTo>
                          <a:pt x="2306" y="576"/>
                        </a:lnTo>
                        <a:lnTo>
                          <a:pt x="2642" y="768"/>
                        </a:lnTo>
                        <a:lnTo>
                          <a:pt x="2738" y="913"/>
                        </a:lnTo>
                        <a:lnTo>
                          <a:pt x="2882" y="1105"/>
                        </a:lnTo>
                        <a:lnTo>
                          <a:pt x="2978" y="1153"/>
                        </a:lnTo>
                        <a:lnTo>
                          <a:pt x="3074" y="1153"/>
                        </a:lnTo>
                        <a:lnTo>
                          <a:pt x="3122" y="1057"/>
                        </a:lnTo>
                        <a:lnTo>
                          <a:pt x="3122" y="961"/>
                        </a:lnTo>
                        <a:lnTo>
                          <a:pt x="2882" y="624"/>
                        </a:lnTo>
                        <a:lnTo>
                          <a:pt x="2642" y="336"/>
                        </a:lnTo>
                        <a:lnTo>
                          <a:pt x="2306" y="144"/>
                        </a:lnTo>
                        <a:lnTo>
                          <a:pt x="1921" y="48"/>
                        </a:lnTo>
                        <a:lnTo>
                          <a:pt x="1537"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7"/>
                  <p:cNvSpPr/>
                  <p:nvPr/>
                </p:nvSpPr>
                <p:spPr>
                  <a:xfrm>
                    <a:off x="4182175" y="2532100"/>
                    <a:ext cx="75675" cy="38450"/>
                  </a:xfrm>
                  <a:custGeom>
                    <a:avLst/>
                    <a:gdLst/>
                    <a:ahLst/>
                    <a:cxnLst/>
                    <a:rect l="l" t="t" r="r" b="b"/>
                    <a:pathLst>
                      <a:path w="3027" h="1538" extrusionOk="0">
                        <a:moveTo>
                          <a:pt x="1490" y="1"/>
                        </a:moveTo>
                        <a:lnTo>
                          <a:pt x="1249" y="97"/>
                        </a:lnTo>
                        <a:lnTo>
                          <a:pt x="817" y="289"/>
                        </a:lnTo>
                        <a:lnTo>
                          <a:pt x="481" y="577"/>
                        </a:lnTo>
                        <a:lnTo>
                          <a:pt x="337" y="721"/>
                        </a:lnTo>
                        <a:lnTo>
                          <a:pt x="193" y="913"/>
                        </a:lnTo>
                        <a:lnTo>
                          <a:pt x="97" y="1105"/>
                        </a:lnTo>
                        <a:lnTo>
                          <a:pt x="1" y="1345"/>
                        </a:lnTo>
                        <a:lnTo>
                          <a:pt x="49" y="1441"/>
                        </a:lnTo>
                        <a:lnTo>
                          <a:pt x="145" y="1537"/>
                        </a:lnTo>
                        <a:lnTo>
                          <a:pt x="241" y="1537"/>
                        </a:lnTo>
                        <a:lnTo>
                          <a:pt x="289" y="1441"/>
                        </a:lnTo>
                        <a:lnTo>
                          <a:pt x="385" y="1249"/>
                        </a:lnTo>
                        <a:lnTo>
                          <a:pt x="481" y="1105"/>
                        </a:lnTo>
                        <a:lnTo>
                          <a:pt x="721" y="817"/>
                        </a:lnTo>
                        <a:lnTo>
                          <a:pt x="1009" y="625"/>
                        </a:lnTo>
                        <a:lnTo>
                          <a:pt x="1346" y="481"/>
                        </a:lnTo>
                        <a:lnTo>
                          <a:pt x="1730" y="385"/>
                        </a:lnTo>
                        <a:lnTo>
                          <a:pt x="1874" y="337"/>
                        </a:lnTo>
                        <a:lnTo>
                          <a:pt x="2066" y="337"/>
                        </a:lnTo>
                        <a:lnTo>
                          <a:pt x="2258" y="433"/>
                        </a:lnTo>
                        <a:lnTo>
                          <a:pt x="2450" y="481"/>
                        </a:lnTo>
                        <a:lnTo>
                          <a:pt x="2642" y="625"/>
                        </a:lnTo>
                        <a:lnTo>
                          <a:pt x="2786" y="769"/>
                        </a:lnTo>
                        <a:lnTo>
                          <a:pt x="2834" y="817"/>
                        </a:lnTo>
                        <a:lnTo>
                          <a:pt x="2882" y="817"/>
                        </a:lnTo>
                        <a:lnTo>
                          <a:pt x="2978" y="769"/>
                        </a:lnTo>
                        <a:lnTo>
                          <a:pt x="3026" y="673"/>
                        </a:lnTo>
                        <a:lnTo>
                          <a:pt x="3026" y="577"/>
                        </a:lnTo>
                        <a:lnTo>
                          <a:pt x="2978" y="529"/>
                        </a:lnTo>
                        <a:lnTo>
                          <a:pt x="2834" y="337"/>
                        </a:lnTo>
                        <a:lnTo>
                          <a:pt x="2642" y="241"/>
                        </a:lnTo>
                        <a:lnTo>
                          <a:pt x="2402" y="97"/>
                        </a:lnTo>
                        <a:lnTo>
                          <a:pt x="2162" y="49"/>
                        </a:lnTo>
                        <a:lnTo>
                          <a:pt x="1730"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47"/>
                  <p:cNvSpPr/>
                  <p:nvPr/>
                </p:nvSpPr>
                <p:spPr>
                  <a:xfrm>
                    <a:off x="4416300" y="2647375"/>
                    <a:ext cx="78075" cy="61250"/>
                  </a:xfrm>
                  <a:custGeom>
                    <a:avLst/>
                    <a:gdLst/>
                    <a:ahLst/>
                    <a:cxnLst/>
                    <a:rect l="l" t="t" r="r" b="b"/>
                    <a:pathLst>
                      <a:path w="3123" h="2450" extrusionOk="0">
                        <a:moveTo>
                          <a:pt x="1730" y="0"/>
                        </a:moveTo>
                        <a:lnTo>
                          <a:pt x="1345" y="48"/>
                        </a:lnTo>
                        <a:lnTo>
                          <a:pt x="1009" y="144"/>
                        </a:lnTo>
                        <a:lnTo>
                          <a:pt x="721" y="288"/>
                        </a:lnTo>
                        <a:lnTo>
                          <a:pt x="481" y="432"/>
                        </a:lnTo>
                        <a:lnTo>
                          <a:pt x="289" y="624"/>
                        </a:lnTo>
                        <a:lnTo>
                          <a:pt x="145" y="817"/>
                        </a:lnTo>
                        <a:lnTo>
                          <a:pt x="49" y="1057"/>
                        </a:lnTo>
                        <a:lnTo>
                          <a:pt x="1" y="1297"/>
                        </a:lnTo>
                        <a:lnTo>
                          <a:pt x="1" y="1537"/>
                        </a:lnTo>
                        <a:lnTo>
                          <a:pt x="49" y="1729"/>
                        </a:lnTo>
                        <a:lnTo>
                          <a:pt x="145" y="1921"/>
                        </a:lnTo>
                        <a:lnTo>
                          <a:pt x="289" y="2065"/>
                        </a:lnTo>
                        <a:lnTo>
                          <a:pt x="481" y="2209"/>
                        </a:lnTo>
                        <a:lnTo>
                          <a:pt x="673" y="2305"/>
                        </a:lnTo>
                        <a:lnTo>
                          <a:pt x="913" y="2401"/>
                        </a:lnTo>
                        <a:lnTo>
                          <a:pt x="1153" y="2449"/>
                        </a:lnTo>
                        <a:lnTo>
                          <a:pt x="1778" y="2449"/>
                        </a:lnTo>
                        <a:lnTo>
                          <a:pt x="2114" y="2353"/>
                        </a:lnTo>
                        <a:lnTo>
                          <a:pt x="2354" y="2209"/>
                        </a:lnTo>
                        <a:lnTo>
                          <a:pt x="2642" y="2065"/>
                        </a:lnTo>
                        <a:lnTo>
                          <a:pt x="2834" y="1873"/>
                        </a:lnTo>
                        <a:lnTo>
                          <a:pt x="2978" y="1633"/>
                        </a:lnTo>
                        <a:lnTo>
                          <a:pt x="3074" y="1441"/>
                        </a:lnTo>
                        <a:lnTo>
                          <a:pt x="3122" y="1201"/>
                        </a:lnTo>
                        <a:lnTo>
                          <a:pt x="3122" y="913"/>
                        </a:lnTo>
                        <a:lnTo>
                          <a:pt x="3074" y="720"/>
                        </a:lnTo>
                        <a:lnTo>
                          <a:pt x="2930" y="576"/>
                        </a:lnTo>
                        <a:lnTo>
                          <a:pt x="2834" y="384"/>
                        </a:lnTo>
                        <a:lnTo>
                          <a:pt x="2642" y="288"/>
                        </a:lnTo>
                        <a:lnTo>
                          <a:pt x="2450" y="144"/>
                        </a:lnTo>
                        <a:lnTo>
                          <a:pt x="2210" y="96"/>
                        </a:lnTo>
                        <a:lnTo>
                          <a:pt x="1970" y="48"/>
                        </a:lnTo>
                        <a:lnTo>
                          <a:pt x="1730"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47"/>
                  <p:cNvSpPr/>
                  <p:nvPr/>
                </p:nvSpPr>
                <p:spPr>
                  <a:xfrm>
                    <a:off x="4416300" y="2647375"/>
                    <a:ext cx="78075" cy="61250"/>
                  </a:xfrm>
                  <a:custGeom>
                    <a:avLst/>
                    <a:gdLst/>
                    <a:ahLst/>
                    <a:cxnLst/>
                    <a:rect l="l" t="t" r="r" b="b"/>
                    <a:pathLst>
                      <a:path w="3123" h="2450" fill="none" extrusionOk="0">
                        <a:moveTo>
                          <a:pt x="1730" y="0"/>
                        </a:moveTo>
                        <a:lnTo>
                          <a:pt x="1730" y="0"/>
                        </a:lnTo>
                        <a:lnTo>
                          <a:pt x="1345" y="48"/>
                        </a:lnTo>
                        <a:lnTo>
                          <a:pt x="1345" y="48"/>
                        </a:lnTo>
                        <a:lnTo>
                          <a:pt x="1009" y="144"/>
                        </a:lnTo>
                        <a:lnTo>
                          <a:pt x="721" y="288"/>
                        </a:lnTo>
                        <a:lnTo>
                          <a:pt x="481" y="432"/>
                        </a:lnTo>
                        <a:lnTo>
                          <a:pt x="289" y="624"/>
                        </a:lnTo>
                        <a:lnTo>
                          <a:pt x="145" y="817"/>
                        </a:lnTo>
                        <a:lnTo>
                          <a:pt x="49" y="1057"/>
                        </a:lnTo>
                        <a:lnTo>
                          <a:pt x="1" y="1297"/>
                        </a:lnTo>
                        <a:lnTo>
                          <a:pt x="1" y="1537"/>
                        </a:lnTo>
                        <a:lnTo>
                          <a:pt x="1" y="1537"/>
                        </a:lnTo>
                        <a:lnTo>
                          <a:pt x="49" y="1729"/>
                        </a:lnTo>
                        <a:lnTo>
                          <a:pt x="145" y="1921"/>
                        </a:lnTo>
                        <a:lnTo>
                          <a:pt x="289" y="2065"/>
                        </a:lnTo>
                        <a:lnTo>
                          <a:pt x="481" y="2209"/>
                        </a:lnTo>
                        <a:lnTo>
                          <a:pt x="673" y="2305"/>
                        </a:lnTo>
                        <a:lnTo>
                          <a:pt x="913" y="2401"/>
                        </a:lnTo>
                        <a:lnTo>
                          <a:pt x="1153" y="2449"/>
                        </a:lnTo>
                        <a:lnTo>
                          <a:pt x="1393" y="2449"/>
                        </a:lnTo>
                        <a:lnTo>
                          <a:pt x="1393" y="2449"/>
                        </a:lnTo>
                        <a:lnTo>
                          <a:pt x="1778" y="2449"/>
                        </a:lnTo>
                        <a:lnTo>
                          <a:pt x="1778" y="2449"/>
                        </a:lnTo>
                        <a:lnTo>
                          <a:pt x="2114" y="2353"/>
                        </a:lnTo>
                        <a:lnTo>
                          <a:pt x="2354" y="2209"/>
                        </a:lnTo>
                        <a:lnTo>
                          <a:pt x="2642" y="2065"/>
                        </a:lnTo>
                        <a:lnTo>
                          <a:pt x="2834" y="1873"/>
                        </a:lnTo>
                        <a:lnTo>
                          <a:pt x="2978" y="1633"/>
                        </a:lnTo>
                        <a:lnTo>
                          <a:pt x="3074" y="1441"/>
                        </a:lnTo>
                        <a:lnTo>
                          <a:pt x="3122" y="1201"/>
                        </a:lnTo>
                        <a:lnTo>
                          <a:pt x="3122" y="913"/>
                        </a:lnTo>
                        <a:lnTo>
                          <a:pt x="3122" y="913"/>
                        </a:lnTo>
                        <a:lnTo>
                          <a:pt x="3074" y="720"/>
                        </a:lnTo>
                        <a:lnTo>
                          <a:pt x="2930" y="576"/>
                        </a:lnTo>
                        <a:lnTo>
                          <a:pt x="2834" y="384"/>
                        </a:lnTo>
                        <a:lnTo>
                          <a:pt x="2642" y="288"/>
                        </a:lnTo>
                        <a:lnTo>
                          <a:pt x="2450" y="144"/>
                        </a:lnTo>
                        <a:lnTo>
                          <a:pt x="2210" y="96"/>
                        </a:lnTo>
                        <a:lnTo>
                          <a:pt x="1970" y="48"/>
                        </a:lnTo>
                        <a:lnTo>
                          <a:pt x="17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47"/>
                  <p:cNvSpPr/>
                  <p:nvPr/>
                </p:nvSpPr>
                <p:spPr>
                  <a:xfrm>
                    <a:off x="4319050" y="2638950"/>
                    <a:ext cx="20450" cy="21650"/>
                  </a:xfrm>
                  <a:custGeom>
                    <a:avLst/>
                    <a:gdLst/>
                    <a:ahLst/>
                    <a:cxnLst/>
                    <a:rect l="l" t="t" r="r" b="b"/>
                    <a:pathLst>
                      <a:path w="818" h="866" extrusionOk="0">
                        <a:moveTo>
                          <a:pt x="673" y="1"/>
                        </a:moveTo>
                        <a:lnTo>
                          <a:pt x="625" y="49"/>
                        </a:lnTo>
                        <a:lnTo>
                          <a:pt x="625" y="97"/>
                        </a:lnTo>
                        <a:lnTo>
                          <a:pt x="577" y="145"/>
                        </a:lnTo>
                        <a:lnTo>
                          <a:pt x="529" y="193"/>
                        </a:lnTo>
                        <a:lnTo>
                          <a:pt x="433" y="289"/>
                        </a:lnTo>
                        <a:lnTo>
                          <a:pt x="326" y="423"/>
                        </a:lnTo>
                        <a:lnTo>
                          <a:pt x="145" y="97"/>
                        </a:lnTo>
                        <a:lnTo>
                          <a:pt x="49" y="97"/>
                        </a:lnTo>
                        <a:lnTo>
                          <a:pt x="1" y="145"/>
                        </a:lnTo>
                        <a:lnTo>
                          <a:pt x="1" y="193"/>
                        </a:lnTo>
                        <a:lnTo>
                          <a:pt x="241" y="625"/>
                        </a:lnTo>
                        <a:lnTo>
                          <a:pt x="289" y="673"/>
                        </a:lnTo>
                        <a:lnTo>
                          <a:pt x="385" y="625"/>
                        </a:lnTo>
                        <a:lnTo>
                          <a:pt x="529" y="385"/>
                        </a:lnTo>
                        <a:lnTo>
                          <a:pt x="625" y="241"/>
                        </a:lnTo>
                        <a:lnTo>
                          <a:pt x="625" y="289"/>
                        </a:lnTo>
                        <a:lnTo>
                          <a:pt x="625" y="433"/>
                        </a:lnTo>
                        <a:lnTo>
                          <a:pt x="625" y="625"/>
                        </a:lnTo>
                        <a:lnTo>
                          <a:pt x="625" y="721"/>
                        </a:lnTo>
                        <a:lnTo>
                          <a:pt x="673" y="817"/>
                        </a:lnTo>
                        <a:lnTo>
                          <a:pt x="721" y="865"/>
                        </a:lnTo>
                        <a:lnTo>
                          <a:pt x="817" y="817"/>
                        </a:lnTo>
                        <a:lnTo>
                          <a:pt x="817" y="721"/>
                        </a:lnTo>
                        <a:lnTo>
                          <a:pt x="817" y="625"/>
                        </a:lnTo>
                        <a:lnTo>
                          <a:pt x="817" y="433"/>
                        </a:lnTo>
                        <a:lnTo>
                          <a:pt x="817" y="241"/>
                        </a:lnTo>
                        <a:lnTo>
                          <a:pt x="769" y="97"/>
                        </a:lnTo>
                        <a:lnTo>
                          <a:pt x="721" y="49"/>
                        </a:lnTo>
                        <a:lnTo>
                          <a:pt x="673"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47"/>
                  <p:cNvSpPr/>
                  <p:nvPr/>
                </p:nvSpPr>
                <p:spPr>
                  <a:xfrm>
                    <a:off x="4521950" y="2448050"/>
                    <a:ext cx="10850" cy="2425"/>
                  </a:xfrm>
                  <a:custGeom>
                    <a:avLst/>
                    <a:gdLst/>
                    <a:ahLst/>
                    <a:cxnLst/>
                    <a:rect l="l" t="t" r="r" b="b"/>
                    <a:pathLst>
                      <a:path w="434" h="97" extrusionOk="0">
                        <a:moveTo>
                          <a:pt x="433" y="97"/>
                        </a:moveTo>
                        <a:lnTo>
                          <a:pt x="433" y="97"/>
                        </a:lnTo>
                        <a:lnTo>
                          <a:pt x="433" y="97"/>
                        </a:lnTo>
                        <a:lnTo>
                          <a:pt x="433" y="97"/>
                        </a:lnTo>
                        <a:lnTo>
                          <a:pt x="433" y="97"/>
                        </a:lnTo>
                        <a:close/>
                        <a:moveTo>
                          <a:pt x="433" y="49"/>
                        </a:moveTo>
                        <a:lnTo>
                          <a:pt x="433" y="49"/>
                        </a:lnTo>
                        <a:lnTo>
                          <a:pt x="433" y="49"/>
                        </a:lnTo>
                        <a:lnTo>
                          <a:pt x="433" y="49"/>
                        </a:lnTo>
                        <a:lnTo>
                          <a:pt x="433" y="49"/>
                        </a:lnTo>
                        <a:close/>
                        <a:moveTo>
                          <a:pt x="1" y="1"/>
                        </a:moveTo>
                        <a:lnTo>
                          <a:pt x="1" y="1"/>
                        </a:lnTo>
                        <a:lnTo>
                          <a:pt x="1" y="1"/>
                        </a:lnTo>
                        <a:lnTo>
                          <a:pt x="433" y="97"/>
                        </a:lnTo>
                        <a:lnTo>
                          <a:pt x="433" y="97"/>
                        </a:lnTo>
                        <a:lnTo>
                          <a:pt x="433" y="97"/>
                        </a:lnTo>
                        <a:lnTo>
                          <a:pt x="1" y="1"/>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47"/>
                  <p:cNvSpPr/>
                  <p:nvPr/>
                </p:nvSpPr>
                <p:spPr>
                  <a:xfrm>
                    <a:off x="4532775" y="2450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7"/>
                  <p:cNvSpPr/>
                  <p:nvPr/>
                </p:nvSpPr>
                <p:spPr>
                  <a:xfrm>
                    <a:off x="4532775" y="24492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7"/>
                  <p:cNvSpPr/>
                  <p:nvPr/>
                </p:nvSpPr>
                <p:spPr>
                  <a:xfrm>
                    <a:off x="4521950" y="2448050"/>
                    <a:ext cx="10850" cy="2425"/>
                  </a:xfrm>
                  <a:custGeom>
                    <a:avLst/>
                    <a:gdLst/>
                    <a:ahLst/>
                    <a:cxnLst/>
                    <a:rect l="l" t="t" r="r" b="b"/>
                    <a:pathLst>
                      <a:path w="434" h="97" fill="none" extrusionOk="0">
                        <a:moveTo>
                          <a:pt x="1" y="1"/>
                        </a:moveTo>
                        <a:lnTo>
                          <a:pt x="1" y="1"/>
                        </a:lnTo>
                        <a:lnTo>
                          <a:pt x="1" y="1"/>
                        </a:lnTo>
                        <a:lnTo>
                          <a:pt x="433" y="97"/>
                        </a:lnTo>
                        <a:lnTo>
                          <a:pt x="433" y="97"/>
                        </a:lnTo>
                        <a:lnTo>
                          <a:pt x="433" y="9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7"/>
                  <p:cNvSpPr/>
                  <p:nvPr/>
                </p:nvSpPr>
                <p:spPr>
                  <a:xfrm>
                    <a:off x="4033300" y="2659375"/>
                    <a:ext cx="2425" cy="4825"/>
                  </a:xfrm>
                  <a:custGeom>
                    <a:avLst/>
                    <a:gdLst/>
                    <a:ahLst/>
                    <a:cxnLst/>
                    <a:rect l="l" t="t" r="r" b="b"/>
                    <a:pathLst>
                      <a:path w="97" h="193" extrusionOk="0">
                        <a:moveTo>
                          <a:pt x="1" y="192"/>
                        </a:moveTo>
                        <a:lnTo>
                          <a:pt x="1" y="192"/>
                        </a:lnTo>
                        <a:lnTo>
                          <a:pt x="1" y="192"/>
                        </a:lnTo>
                        <a:lnTo>
                          <a:pt x="1" y="192"/>
                        </a:lnTo>
                        <a:lnTo>
                          <a:pt x="1" y="192"/>
                        </a:lnTo>
                        <a:close/>
                        <a:moveTo>
                          <a:pt x="1" y="192"/>
                        </a:moveTo>
                        <a:lnTo>
                          <a:pt x="1" y="192"/>
                        </a:lnTo>
                        <a:lnTo>
                          <a:pt x="1" y="192"/>
                        </a:lnTo>
                        <a:lnTo>
                          <a:pt x="1" y="192"/>
                        </a:lnTo>
                        <a:lnTo>
                          <a:pt x="1" y="192"/>
                        </a:lnTo>
                        <a:close/>
                        <a:moveTo>
                          <a:pt x="97" y="0"/>
                        </a:moveTo>
                        <a:lnTo>
                          <a:pt x="1" y="192"/>
                        </a:lnTo>
                        <a:lnTo>
                          <a:pt x="1" y="192"/>
                        </a:lnTo>
                        <a:lnTo>
                          <a:pt x="1" y="192"/>
                        </a:lnTo>
                        <a:lnTo>
                          <a:pt x="1" y="192"/>
                        </a:lnTo>
                        <a:lnTo>
                          <a:pt x="1" y="192"/>
                        </a:lnTo>
                        <a:lnTo>
                          <a:pt x="97" y="0"/>
                        </a:lnTo>
                        <a:lnTo>
                          <a:pt x="97" y="0"/>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7"/>
                  <p:cNvSpPr/>
                  <p:nvPr/>
                </p:nvSpPr>
                <p:spPr>
                  <a:xfrm>
                    <a:off x="4033300" y="26641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7"/>
                  <p:cNvSpPr/>
                  <p:nvPr/>
                </p:nvSpPr>
                <p:spPr>
                  <a:xfrm>
                    <a:off x="4033300" y="26641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7"/>
                  <p:cNvSpPr/>
                  <p:nvPr/>
                </p:nvSpPr>
                <p:spPr>
                  <a:xfrm>
                    <a:off x="4033300" y="2659375"/>
                    <a:ext cx="2425" cy="4825"/>
                  </a:xfrm>
                  <a:custGeom>
                    <a:avLst/>
                    <a:gdLst/>
                    <a:ahLst/>
                    <a:cxnLst/>
                    <a:rect l="l" t="t" r="r" b="b"/>
                    <a:pathLst>
                      <a:path w="97" h="193" fill="none" extrusionOk="0">
                        <a:moveTo>
                          <a:pt x="97" y="0"/>
                        </a:moveTo>
                        <a:lnTo>
                          <a:pt x="1" y="192"/>
                        </a:lnTo>
                        <a:lnTo>
                          <a:pt x="1" y="192"/>
                        </a:lnTo>
                        <a:lnTo>
                          <a:pt x="1" y="192"/>
                        </a:lnTo>
                        <a:lnTo>
                          <a:pt x="1" y="192"/>
                        </a:lnTo>
                        <a:lnTo>
                          <a:pt x="1" y="192"/>
                        </a:lnTo>
                        <a:lnTo>
                          <a:pt x="97" y="0"/>
                        </a:lnTo>
                        <a:lnTo>
                          <a:pt x="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7"/>
                  <p:cNvSpPr/>
                  <p:nvPr/>
                </p:nvSpPr>
                <p:spPr>
                  <a:xfrm>
                    <a:off x="4046500" y="2406050"/>
                    <a:ext cx="475475" cy="237750"/>
                  </a:xfrm>
                  <a:custGeom>
                    <a:avLst/>
                    <a:gdLst/>
                    <a:ahLst/>
                    <a:cxnLst/>
                    <a:rect l="l" t="t" r="r" b="b"/>
                    <a:pathLst>
                      <a:path w="19019" h="9510" extrusionOk="0">
                        <a:moveTo>
                          <a:pt x="1" y="9461"/>
                        </a:moveTo>
                        <a:lnTo>
                          <a:pt x="1" y="9461"/>
                        </a:lnTo>
                        <a:lnTo>
                          <a:pt x="1" y="9461"/>
                        </a:lnTo>
                        <a:lnTo>
                          <a:pt x="1" y="9461"/>
                        </a:lnTo>
                        <a:lnTo>
                          <a:pt x="1" y="9509"/>
                        </a:lnTo>
                        <a:lnTo>
                          <a:pt x="1" y="9509"/>
                        </a:lnTo>
                        <a:lnTo>
                          <a:pt x="1" y="9509"/>
                        </a:lnTo>
                        <a:lnTo>
                          <a:pt x="1" y="9461"/>
                        </a:lnTo>
                        <a:close/>
                        <a:moveTo>
                          <a:pt x="1" y="9461"/>
                        </a:moveTo>
                        <a:lnTo>
                          <a:pt x="1" y="9461"/>
                        </a:lnTo>
                        <a:lnTo>
                          <a:pt x="1" y="9461"/>
                        </a:lnTo>
                        <a:lnTo>
                          <a:pt x="1" y="9461"/>
                        </a:lnTo>
                        <a:close/>
                        <a:moveTo>
                          <a:pt x="16618" y="1585"/>
                        </a:moveTo>
                        <a:lnTo>
                          <a:pt x="16618" y="1585"/>
                        </a:lnTo>
                        <a:lnTo>
                          <a:pt x="18058" y="1633"/>
                        </a:lnTo>
                        <a:lnTo>
                          <a:pt x="19019" y="1681"/>
                        </a:lnTo>
                        <a:lnTo>
                          <a:pt x="19019" y="1681"/>
                        </a:lnTo>
                        <a:lnTo>
                          <a:pt x="19019" y="1681"/>
                        </a:lnTo>
                        <a:lnTo>
                          <a:pt x="18058" y="1633"/>
                        </a:lnTo>
                        <a:lnTo>
                          <a:pt x="16618" y="1585"/>
                        </a:lnTo>
                        <a:close/>
                        <a:moveTo>
                          <a:pt x="16618" y="1585"/>
                        </a:moveTo>
                        <a:lnTo>
                          <a:pt x="16618" y="1585"/>
                        </a:lnTo>
                        <a:lnTo>
                          <a:pt x="16474" y="1585"/>
                        </a:lnTo>
                        <a:lnTo>
                          <a:pt x="16474" y="1585"/>
                        </a:lnTo>
                        <a:lnTo>
                          <a:pt x="16618" y="1585"/>
                        </a:lnTo>
                        <a:lnTo>
                          <a:pt x="16618" y="1585"/>
                        </a:lnTo>
                        <a:close/>
                        <a:moveTo>
                          <a:pt x="6580" y="1537"/>
                        </a:moveTo>
                        <a:lnTo>
                          <a:pt x="6580" y="1537"/>
                        </a:lnTo>
                        <a:lnTo>
                          <a:pt x="6580" y="1537"/>
                        </a:lnTo>
                        <a:lnTo>
                          <a:pt x="6580" y="1681"/>
                        </a:lnTo>
                        <a:lnTo>
                          <a:pt x="6580" y="1681"/>
                        </a:lnTo>
                        <a:lnTo>
                          <a:pt x="6580" y="1537"/>
                        </a:lnTo>
                        <a:close/>
                        <a:moveTo>
                          <a:pt x="13640" y="0"/>
                        </a:moveTo>
                        <a:lnTo>
                          <a:pt x="13640" y="0"/>
                        </a:lnTo>
                        <a:lnTo>
                          <a:pt x="13640" y="0"/>
                        </a:lnTo>
                        <a:lnTo>
                          <a:pt x="13640" y="0"/>
                        </a:lnTo>
                        <a:lnTo>
                          <a:pt x="13640" y="0"/>
                        </a:lnTo>
                        <a:close/>
                      </a:path>
                    </a:pathLst>
                  </a:custGeom>
                  <a:solidFill>
                    <a:srgbClr val="463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7"/>
                  <p:cNvSpPr/>
                  <p:nvPr/>
                </p:nvSpPr>
                <p:spPr>
                  <a:xfrm>
                    <a:off x="4046500" y="2642550"/>
                    <a:ext cx="25" cy="1250"/>
                  </a:xfrm>
                  <a:custGeom>
                    <a:avLst/>
                    <a:gdLst/>
                    <a:ahLst/>
                    <a:cxnLst/>
                    <a:rect l="l" t="t" r="r" b="b"/>
                    <a:pathLst>
                      <a:path w="1" h="50" fill="none" extrusionOk="0">
                        <a:moveTo>
                          <a:pt x="1" y="1"/>
                        </a:moveTo>
                        <a:lnTo>
                          <a:pt x="1" y="1"/>
                        </a:lnTo>
                        <a:lnTo>
                          <a:pt x="1" y="1"/>
                        </a:lnTo>
                        <a:lnTo>
                          <a:pt x="1" y="1"/>
                        </a:lnTo>
                        <a:lnTo>
                          <a:pt x="1" y="49"/>
                        </a:lnTo>
                        <a:lnTo>
                          <a:pt x="1" y="49"/>
                        </a:lnTo>
                        <a:lnTo>
                          <a:pt x="1"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7"/>
                  <p:cNvSpPr/>
                  <p:nvPr/>
                </p:nvSpPr>
                <p:spPr>
                  <a:xfrm>
                    <a:off x="4046500" y="264255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7"/>
                  <p:cNvSpPr/>
                  <p:nvPr/>
                </p:nvSpPr>
                <p:spPr>
                  <a:xfrm>
                    <a:off x="4461925" y="2445650"/>
                    <a:ext cx="60050" cy="2425"/>
                  </a:xfrm>
                  <a:custGeom>
                    <a:avLst/>
                    <a:gdLst/>
                    <a:ahLst/>
                    <a:cxnLst/>
                    <a:rect l="l" t="t" r="r" b="b"/>
                    <a:pathLst>
                      <a:path w="2402" h="97" fill="none" extrusionOk="0">
                        <a:moveTo>
                          <a:pt x="1" y="1"/>
                        </a:moveTo>
                        <a:lnTo>
                          <a:pt x="1" y="1"/>
                        </a:lnTo>
                        <a:lnTo>
                          <a:pt x="1441" y="49"/>
                        </a:lnTo>
                        <a:lnTo>
                          <a:pt x="2402" y="97"/>
                        </a:lnTo>
                        <a:lnTo>
                          <a:pt x="2402" y="97"/>
                        </a:lnTo>
                        <a:lnTo>
                          <a:pt x="2402" y="97"/>
                        </a:lnTo>
                        <a:lnTo>
                          <a:pt x="1441"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7"/>
                  <p:cNvSpPr/>
                  <p:nvPr/>
                </p:nvSpPr>
                <p:spPr>
                  <a:xfrm>
                    <a:off x="4458325" y="2445650"/>
                    <a:ext cx="3625" cy="25"/>
                  </a:xfrm>
                  <a:custGeom>
                    <a:avLst/>
                    <a:gdLst/>
                    <a:ahLst/>
                    <a:cxnLst/>
                    <a:rect l="l" t="t" r="r" b="b"/>
                    <a:pathLst>
                      <a:path w="145" h="1" fill="none" extrusionOk="0">
                        <a:moveTo>
                          <a:pt x="145" y="1"/>
                        </a:moveTo>
                        <a:lnTo>
                          <a:pt x="145" y="1"/>
                        </a:lnTo>
                        <a:lnTo>
                          <a:pt x="1" y="1"/>
                        </a:lnTo>
                        <a:lnTo>
                          <a:pt x="1" y="1"/>
                        </a:lnTo>
                        <a:lnTo>
                          <a:pt x="145" y="1"/>
                        </a:lnTo>
                        <a:lnTo>
                          <a:pt x="1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7"/>
                  <p:cNvSpPr/>
                  <p:nvPr/>
                </p:nvSpPr>
                <p:spPr>
                  <a:xfrm>
                    <a:off x="4211000" y="2444450"/>
                    <a:ext cx="25" cy="3625"/>
                  </a:xfrm>
                  <a:custGeom>
                    <a:avLst/>
                    <a:gdLst/>
                    <a:ahLst/>
                    <a:cxnLst/>
                    <a:rect l="l" t="t" r="r" b="b"/>
                    <a:pathLst>
                      <a:path w="1" h="145" fill="none" extrusionOk="0">
                        <a:moveTo>
                          <a:pt x="0" y="1"/>
                        </a:moveTo>
                        <a:lnTo>
                          <a:pt x="0" y="1"/>
                        </a:lnTo>
                        <a:lnTo>
                          <a:pt x="0" y="1"/>
                        </a:lnTo>
                        <a:lnTo>
                          <a:pt x="0" y="145"/>
                        </a:lnTo>
                        <a:lnTo>
                          <a:pt x="0" y="14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7"/>
                  <p:cNvSpPr/>
                  <p:nvPr/>
                </p:nvSpPr>
                <p:spPr>
                  <a:xfrm>
                    <a:off x="4387500" y="24060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7"/>
                  <p:cNvSpPr/>
                  <p:nvPr/>
                </p:nvSpPr>
                <p:spPr>
                  <a:xfrm>
                    <a:off x="4088525" y="2278775"/>
                    <a:ext cx="54050" cy="36050"/>
                  </a:xfrm>
                  <a:custGeom>
                    <a:avLst/>
                    <a:gdLst/>
                    <a:ahLst/>
                    <a:cxnLst/>
                    <a:rect l="l" t="t" r="r" b="b"/>
                    <a:pathLst>
                      <a:path w="2162" h="1442" extrusionOk="0">
                        <a:moveTo>
                          <a:pt x="1442" y="0"/>
                        </a:moveTo>
                        <a:lnTo>
                          <a:pt x="1057" y="96"/>
                        </a:lnTo>
                        <a:lnTo>
                          <a:pt x="673" y="240"/>
                        </a:lnTo>
                        <a:lnTo>
                          <a:pt x="337" y="481"/>
                        </a:lnTo>
                        <a:lnTo>
                          <a:pt x="97" y="721"/>
                        </a:lnTo>
                        <a:lnTo>
                          <a:pt x="49" y="865"/>
                        </a:lnTo>
                        <a:lnTo>
                          <a:pt x="1" y="1009"/>
                        </a:lnTo>
                        <a:lnTo>
                          <a:pt x="49" y="1153"/>
                        </a:lnTo>
                        <a:lnTo>
                          <a:pt x="97" y="1297"/>
                        </a:lnTo>
                        <a:lnTo>
                          <a:pt x="241" y="1393"/>
                        </a:lnTo>
                        <a:lnTo>
                          <a:pt x="385" y="1441"/>
                        </a:lnTo>
                        <a:lnTo>
                          <a:pt x="721" y="1441"/>
                        </a:lnTo>
                        <a:lnTo>
                          <a:pt x="1153" y="1345"/>
                        </a:lnTo>
                        <a:lnTo>
                          <a:pt x="1538" y="1153"/>
                        </a:lnTo>
                        <a:lnTo>
                          <a:pt x="1826" y="913"/>
                        </a:lnTo>
                        <a:lnTo>
                          <a:pt x="2066" y="625"/>
                        </a:lnTo>
                        <a:lnTo>
                          <a:pt x="2162" y="481"/>
                        </a:lnTo>
                        <a:lnTo>
                          <a:pt x="2162" y="337"/>
                        </a:lnTo>
                        <a:lnTo>
                          <a:pt x="2162" y="240"/>
                        </a:lnTo>
                        <a:lnTo>
                          <a:pt x="2066" y="144"/>
                        </a:lnTo>
                        <a:lnTo>
                          <a:pt x="1922" y="48"/>
                        </a:lnTo>
                        <a:lnTo>
                          <a:pt x="1778"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7"/>
                  <p:cNvSpPr/>
                  <p:nvPr/>
                </p:nvSpPr>
                <p:spPr>
                  <a:xfrm>
                    <a:off x="4088525" y="2278775"/>
                    <a:ext cx="54050" cy="36050"/>
                  </a:xfrm>
                  <a:custGeom>
                    <a:avLst/>
                    <a:gdLst/>
                    <a:ahLst/>
                    <a:cxnLst/>
                    <a:rect l="l" t="t" r="r" b="b"/>
                    <a:pathLst>
                      <a:path w="2162" h="1442" fill="none" extrusionOk="0">
                        <a:moveTo>
                          <a:pt x="97" y="1297"/>
                        </a:moveTo>
                        <a:lnTo>
                          <a:pt x="97" y="1297"/>
                        </a:lnTo>
                        <a:lnTo>
                          <a:pt x="241" y="1393"/>
                        </a:lnTo>
                        <a:lnTo>
                          <a:pt x="385" y="1441"/>
                        </a:lnTo>
                        <a:lnTo>
                          <a:pt x="577" y="1441"/>
                        </a:lnTo>
                        <a:lnTo>
                          <a:pt x="721" y="1441"/>
                        </a:lnTo>
                        <a:lnTo>
                          <a:pt x="1153" y="1345"/>
                        </a:lnTo>
                        <a:lnTo>
                          <a:pt x="1538" y="1153"/>
                        </a:lnTo>
                        <a:lnTo>
                          <a:pt x="1826" y="913"/>
                        </a:lnTo>
                        <a:lnTo>
                          <a:pt x="2066" y="625"/>
                        </a:lnTo>
                        <a:lnTo>
                          <a:pt x="2162" y="481"/>
                        </a:lnTo>
                        <a:lnTo>
                          <a:pt x="2162" y="337"/>
                        </a:lnTo>
                        <a:lnTo>
                          <a:pt x="2162" y="240"/>
                        </a:lnTo>
                        <a:lnTo>
                          <a:pt x="2066" y="144"/>
                        </a:lnTo>
                        <a:lnTo>
                          <a:pt x="2066" y="144"/>
                        </a:lnTo>
                        <a:lnTo>
                          <a:pt x="1922" y="48"/>
                        </a:lnTo>
                        <a:lnTo>
                          <a:pt x="1778" y="0"/>
                        </a:lnTo>
                        <a:lnTo>
                          <a:pt x="1634" y="0"/>
                        </a:lnTo>
                        <a:lnTo>
                          <a:pt x="1442" y="0"/>
                        </a:lnTo>
                        <a:lnTo>
                          <a:pt x="1057" y="96"/>
                        </a:lnTo>
                        <a:lnTo>
                          <a:pt x="673" y="240"/>
                        </a:lnTo>
                        <a:lnTo>
                          <a:pt x="337" y="481"/>
                        </a:lnTo>
                        <a:lnTo>
                          <a:pt x="97" y="721"/>
                        </a:lnTo>
                        <a:lnTo>
                          <a:pt x="49" y="865"/>
                        </a:lnTo>
                        <a:lnTo>
                          <a:pt x="1" y="1009"/>
                        </a:lnTo>
                        <a:lnTo>
                          <a:pt x="49" y="1153"/>
                        </a:lnTo>
                        <a:lnTo>
                          <a:pt x="97" y="12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7"/>
                  <p:cNvSpPr/>
                  <p:nvPr/>
                </p:nvSpPr>
                <p:spPr>
                  <a:xfrm>
                    <a:off x="3996075" y="2257150"/>
                    <a:ext cx="536725" cy="407050"/>
                  </a:xfrm>
                  <a:custGeom>
                    <a:avLst/>
                    <a:gdLst/>
                    <a:ahLst/>
                    <a:cxnLst/>
                    <a:rect l="l" t="t" r="r" b="b"/>
                    <a:pathLst>
                      <a:path w="21469" h="16282" extrusionOk="0">
                        <a:moveTo>
                          <a:pt x="12920" y="3555"/>
                        </a:moveTo>
                        <a:lnTo>
                          <a:pt x="13400" y="3651"/>
                        </a:lnTo>
                        <a:lnTo>
                          <a:pt x="13880" y="3795"/>
                        </a:lnTo>
                        <a:lnTo>
                          <a:pt x="14216" y="3939"/>
                        </a:lnTo>
                        <a:lnTo>
                          <a:pt x="14553" y="4179"/>
                        </a:lnTo>
                        <a:lnTo>
                          <a:pt x="14841" y="4371"/>
                        </a:lnTo>
                        <a:lnTo>
                          <a:pt x="15033" y="4611"/>
                        </a:lnTo>
                        <a:lnTo>
                          <a:pt x="15225" y="4851"/>
                        </a:lnTo>
                        <a:lnTo>
                          <a:pt x="15369" y="5092"/>
                        </a:lnTo>
                        <a:lnTo>
                          <a:pt x="15561" y="5524"/>
                        </a:lnTo>
                        <a:lnTo>
                          <a:pt x="15609" y="5812"/>
                        </a:lnTo>
                        <a:lnTo>
                          <a:pt x="15657" y="5956"/>
                        </a:lnTo>
                        <a:lnTo>
                          <a:pt x="14985" y="6004"/>
                        </a:lnTo>
                        <a:lnTo>
                          <a:pt x="14216" y="6100"/>
                        </a:lnTo>
                        <a:lnTo>
                          <a:pt x="13256" y="6244"/>
                        </a:lnTo>
                        <a:lnTo>
                          <a:pt x="12151" y="6436"/>
                        </a:lnTo>
                        <a:lnTo>
                          <a:pt x="10999" y="6724"/>
                        </a:lnTo>
                        <a:lnTo>
                          <a:pt x="9798" y="7109"/>
                        </a:lnTo>
                        <a:lnTo>
                          <a:pt x="9174" y="7349"/>
                        </a:lnTo>
                        <a:lnTo>
                          <a:pt x="8597" y="7637"/>
                        </a:lnTo>
                        <a:lnTo>
                          <a:pt x="8597" y="7445"/>
                        </a:lnTo>
                        <a:lnTo>
                          <a:pt x="8597" y="7061"/>
                        </a:lnTo>
                        <a:lnTo>
                          <a:pt x="8597" y="6436"/>
                        </a:lnTo>
                        <a:lnTo>
                          <a:pt x="8693" y="6100"/>
                        </a:lnTo>
                        <a:lnTo>
                          <a:pt x="8790" y="5716"/>
                        </a:lnTo>
                        <a:lnTo>
                          <a:pt x="8886" y="5380"/>
                        </a:lnTo>
                        <a:lnTo>
                          <a:pt x="9078" y="4996"/>
                        </a:lnTo>
                        <a:lnTo>
                          <a:pt x="9318" y="4659"/>
                        </a:lnTo>
                        <a:lnTo>
                          <a:pt x="9654" y="4371"/>
                        </a:lnTo>
                        <a:lnTo>
                          <a:pt x="10038" y="4083"/>
                        </a:lnTo>
                        <a:lnTo>
                          <a:pt x="10470" y="3843"/>
                        </a:lnTo>
                        <a:lnTo>
                          <a:pt x="11047" y="3699"/>
                        </a:lnTo>
                        <a:lnTo>
                          <a:pt x="11671" y="3555"/>
                        </a:lnTo>
                        <a:close/>
                        <a:moveTo>
                          <a:pt x="11287" y="1"/>
                        </a:moveTo>
                        <a:lnTo>
                          <a:pt x="10422" y="49"/>
                        </a:lnTo>
                        <a:lnTo>
                          <a:pt x="9462" y="193"/>
                        </a:lnTo>
                        <a:lnTo>
                          <a:pt x="8453" y="385"/>
                        </a:lnTo>
                        <a:lnTo>
                          <a:pt x="7397" y="673"/>
                        </a:lnTo>
                        <a:lnTo>
                          <a:pt x="6340" y="1057"/>
                        </a:lnTo>
                        <a:lnTo>
                          <a:pt x="5188" y="1586"/>
                        </a:lnTo>
                        <a:lnTo>
                          <a:pt x="3987" y="2210"/>
                        </a:lnTo>
                        <a:lnTo>
                          <a:pt x="3363" y="2594"/>
                        </a:lnTo>
                        <a:lnTo>
                          <a:pt x="2786" y="3026"/>
                        </a:lnTo>
                        <a:lnTo>
                          <a:pt x="2258" y="3459"/>
                        </a:lnTo>
                        <a:lnTo>
                          <a:pt x="1826" y="3939"/>
                        </a:lnTo>
                        <a:lnTo>
                          <a:pt x="1442" y="4467"/>
                        </a:lnTo>
                        <a:lnTo>
                          <a:pt x="1105" y="4996"/>
                        </a:lnTo>
                        <a:lnTo>
                          <a:pt x="817" y="5524"/>
                        </a:lnTo>
                        <a:lnTo>
                          <a:pt x="577" y="6100"/>
                        </a:lnTo>
                        <a:lnTo>
                          <a:pt x="385" y="6628"/>
                        </a:lnTo>
                        <a:lnTo>
                          <a:pt x="241" y="7253"/>
                        </a:lnTo>
                        <a:lnTo>
                          <a:pt x="97" y="7829"/>
                        </a:lnTo>
                        <a:lnTo>
                          <a:pt x="49" y="8405"/>
                        </a:lnTo>
                        <a:lnTo>
                          <a:pt x="1" y="8982"/>
                        </a:lnTo>
                        <a:lnTo>
                          <a:pt x="1" y="9558"/>
                        </a:lnTo>
                        <a:lnTo>
                          <a:pt x="49" y="10711"/>
                        </a:lnTo>
                        <a:lnTo>
                          <a:pt x="193" y="11815"/>
                        </a:lnTo>
                        <a:lnTo>
                          <a:pt x="385" y="12872"/>
                        </a:lnTo>
                        <a:lnTo>
                          <a:pt x="625" y="13784"/>
                        </a:lnTo>
                        <a:lnTo>
                          <a:pt x="865" y="14649"/>
                        </a:lnTo>
                        <a:lnTo>
                          <a:pt x="1298" y="15801"/>
                        </a:lnTo>
                        <a:lnTo>
                          <a:pt x="1490" y="16281"/>
                        </a:lnTo>
                        <a:lnTo>
                          <a:pt x="2018" y="15465"/>
                        </a:lnTo>
                        <a:lnTo>
                          <a:pt x="2642" y="14601"/>
                        </a:lnTo>
                        <a:lnTo>
                          <a:pt x="3315" y="13784"/>
                        </a:lnTo>
                        <a:lnTo>
                          <a:pt x="3987" y="13016"/>
                        </a:lnTo>
                        <a:lnTo>
                          <a:pt x="4755" y="12343"/>
                        </a:lnTo>
                        <a:lnTo>
                          <a:pt x="5476" y="11719"/>
                        </a:lnTo>
                        <a:lnTo>
                          <a:pt x="6244" y="11143"/>
                        </a:lnTo>
                        <a:lnTo>
                          <a:pt x="7013" y="10614"/>
                        </a:lnTo>
                        <a:lnTo>
                          <a:pt x="7829" y="10134"/>
                        </a:lnTo>
                        <a:lnTo>
                          <a:pt x="8645" y="9702"/>
                        </a:lnTo>
                        <a:lnTo>
                          <a:pt x="9462" y="9318"/>
                        </a:lnTo>
                        <a:lnTo>
                          <a:pt x="10230" y="9030"/>
                        </a:lnTo>
                        <a:lnTo>
                          <a:pt x="11047" y="8693"/>
                        </a:lnTo>
                        <a:lnTo>
                          <a:pt x="11863" y="8453"/>
                        </a:lnTo>
                        <a:lnTo>
                          <a:pt x="12680" y="8261"/>
                        </a:lnTo>
                        <a:lnTo>
                          <a:pt x="14216" y="7925"/>
                        </a:lnTo>
                        <a:lnTo>
                          <a:pt x="15705" y="7685"/>
                        </a:lnTo>
                        <a:lnTo>
                          <a:pt x="17050" y="7589"/>
                        </a:lnTo>
                        <a:lnTo>
                          <a:pt x="18299" y="7541"/>
                        </a:lnTo>
                        <a:lnTo>
                          <a:pt x="19355" y="7541"/>
                        </a:lnTo>
                        <a:lnTo>
                          <a:pt x="20220" y="7589"/>
                        </a:lnTo>
                        <a:lnTo>
                          <a:pt x="20892" y="7637"/>
                        </a:lnTo>
                        <a:lnTo>
                          <a:pt x="21468" y="7733"/>
                        </a:lnTo>
                        <a:lnTo>
                          <a:pt x="21468" y="7733"/>
                        </a:lnTo>
                        <a:lnTo>
                          <a:pt x="21276" y="7157"/>
                        </a:lnTo>
                        <a:lnTo>
                          <a:pt x="20988" y="6580"/>
                        </a:lnTo>
                        <a:lnTo>
                          <a:pt x="20556" y="5860"/>
                        </a:lnTo>
                        <a:lnTo>
                          <a:pt x="20027" y="4996"/>
                        </a:lnTo>
                        <a:lnTo>
                          <a:pt x="19355" y="4083"/>
                        </a:lnTo>
                        <a:lnTo>
                          <a:pt x="18971" y="3603"/>
                        </a:lnTo>
                        <a:lnTo>
                          <a:pt x="18539" y="3171"/>
                        </a:lnTo>
                        <a:lnTo>
                          <a:pt x="18058" y="2690"/>
                        </a:lnTo>
                        <a:lnTo>
                          <a:pt x="17578" y="2258"/>
                        </a:lnTo>
                        <a:lnTo>
                          <a:pt x="17050" y="1874"/>
                        </a:lnTo>
                        <a:lnTo>
                          <a:pt x="16474" y="1490"/>
                        </a:lnTo>
                        <a:lnTo>
                          <a:pt x="15849" y="1105"/>
                        </a:lnTo>
                        <a:lnTo>
                          <a:pt x="15177" y="817"/>
                        </a:lnTo>
                        <a:lnTo>
                          <a:pt x="14505" y="529"/>
                        </a:lnTo>
                        <a:lnTo>
                          <a:pt x="13784" y="289"/>
                        </a:lnTo>
                        <a:lnTo>
                          <a:pt x="12968" y="145"/>
                        </a:lnTo>
                        <a:lnTo>
                          <a:pt x="12151" y="49"/>
                        </a:lnTo>
                        <a:lnTo>
                          <a:pt x="1128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7"/>
                  <p:cNvSpPr/>
                  <p:nvPr/>
                </p:nvSpPr>
                <p:spPr>
                  <a:xfrm>
                    <a:off x="3996075" y="2257150"/>
                    <a:ext cx="536725" cy="407050"/>
                  </a:xfrm>
                  <a:custGeom>
                    <a:avLst/>
                    <a:gdLst/>
                    <a:ahLst/>
                    <a:cxnLst/>
                    <a:rect l="l" t="t" r="r" b="b"/>
                    <a:pathLst>
                      <a:path w="21469" h="16282" fill="none" extrusionOk="0">
                        <a:moveTo>
                          <a:pt x="1490" y="16281"/>
                        </a:moveTo>
                        <a:lnTo>
                          <a:pt x="2018" y="15465"/>
                        </a:lnTo>
                        <a:lnTo>
                          <a:pt x="2018" y="15465"/>
                        </a:lnTo>
                        <a:lnTo>
                          <a:pt x="2642" y="14601"/>
                        </a:lnTo>
                        <a:lnTo>
                          <a:pt x="3315" y="13784"/>
                        </a:lnTo>
                        <a:lnTo>
                          <a:pt x="3987" y="13016"/>
                        </a:lnTo>
                        <a:lnTo>
                          <a:pt x="4755" y="12343"/>
                        </a:lnTo>
                        <a:lnTo>
                          <a:pt x="5476" y="11719"/>
                        </a:lnTo>
                        <a:lnTo>
                          <a:pt x="6244" y="11143"/>
                        </a:lnTo>
                        <a:lnTo>
                          <a:pt x="7013" y="10614"/>
                        </a:lnTo>
                        <a:lnTo>
                          <a:pt x="7829" y="10134"/>
                        </a:lnTo>
                        <a:lnTo>
                          <a:pt x="8645" y="9702"/>
                        </a:lnTo>
                        <a:lnTo>
                          <a:pt x="9462" y="9318"/>
                        </a:lnTo>
                        <a:lnTo>
                          <a:pt x="10230" y="9030"/>
                        </a:lnTo>
                        <a:lnTo>
                          <a:pt x="11047" y="8693"/>
                        </a:lnTo>
                        <a:lnTo>
                          <a:pt x="11863" y="8453"/>
                        </a:lnTo>
                        <a:lnTo>
                          <a:pt x="12680" y="8261"/>
                        </a:lnTo>
                        <a:lnTo>
                          <a:pt x="14216" y="7925"/>
                        </a:lnTo>
                        <a:lnTo>
                          <a:pt x="15705" y="7685"/>
                        </a:lnTo>
                        <a:lnTo>
                          <a:pt x="17050" y="7589"/>
                        </a:lnTo>
                        <a:lnTo>
                          <a:pt x="18299" y="7541"/>
                        </a:lnTo>
                        <a:lnTo>
                          <a:pt x="19355" y="7541"/>
                        </a:lnTo>
                        <a:lnTo>
                          <a:pt x="20220" y="7589"/>
                        </a:lnTo>
                        <a:lnTo>
                          <a:pt x="20892" y="7637"/>
                        </a:lnTo>
                        <a:lnTo>
                          <a:pt x="21468" y="7733"/>
                        </a:lnTo>
                        <a:lnTo>
                          <a:pt x="21468" y="7733"/>
                        </a:lnTo>
                        <a:lnTo>
                          <a:pt x="21276" y="7157"/>
                        </a:lnTo>
                        <a:lnTo>
                          <a:pt x="20988" y="6580"/>
                        </a:lnTo>
                        <a:lnTo>
                          <a:pt x="20556" y="5860"/>
                        </a:lnTo>
                        <a:lnTo>
                          <a:pt x="20027" y="4996"/>
                        </a:lnTo>
                        <a:lnTo>
                          <a:pt x="19355" y="4083"/>
                        </a:lnTo>
                        <a:lnTo>
                          <a:pt x="18971" y="3603"/>
                        </a:lnTo>
                        <a:lnTo>
                          <a:pt x="18539" y="3171"/>
                        </a:lnTo>
                        <a:lnTo>
                          <a:pt x="18058" y="2690"/>
                        </a:lnTo>
                        <a:lnTo>
                          <a:pt x="17578" y="2258"/>
                        </a:lnTo>
                        <a:lnTo>
                          <a:pt x="17050" y="1874"/>
                        </a:lnTo>
                        <a:lnTo>
                          <a:pt x="16474" y="1490"/>
                        </a:lnTo>
                        <a:lnTo>
                          <a:pt x="15849" y="1105"/>
                        </a:lnTo>
                        <a:lnTo>
                          <a:pt x="15177" y="817"/>
                        </a:lnTo>
                        <a:lnTo>
                          <a:pt x="14505" y="529"/>
                        </a:lnTo>
                        <a:lnTo>
                          <a:pt x="13784" y="289"/>
                        </a:lnTo>
                        <a:lnTo>
                          <a:pt x="12968" y="145"/>
                        </a:lnTo>
                        <a:lnTo>
                          <a:pt x="12151" y="49"/>
                        </a:lnTo>
                        <a:lnTo>
                          <a:pt x="11287" y="1"/>
                        </a:lnTo>
                        <a:lnTo>
                          <a:pt x="10422" y="49"/>
                        </a:lnTo>
                        <a:lnTo>
                          <a:pt x="9462" y="193"/>
                        </a:lnTo>
                        <a:lnTo>
                          <a:pt x="8453" y="385"/>
                        </a:lnTo>
                        <a:lnTo>
                          <a:pt x="7397" y="673"/>
                        </a:lnTo>
                        <a:lnTo>
                          <a:pt x="6340" y="1057"/>
                        </a:lnTo>
                        <a:lnTo>
                          <a:pt x="5188" y="1586"/>
                        </a:lnTo>
                        <a:lnTo>
                          <a:pt x="3987" y="2210"/>
                        </a:lnTo>
                        <a:lnTo>
                          <a:pt x="3987" y="2210"/>
                        </a:lnTo>
                        <a:lnTo>
                          <a:pt x="3363" y="2594"/>
                        </a:lnTo>
                        <a:lnTo>
                          <a:pt x="2786" y="3026"/>
                        </a:lnTo>
                        <a:lnTo>
                          <a:pt x="2258" y="3459"/>
                        </a:lnTo>
                        <a:lnTo>
                          <a:pt x="1826" y="3939"/>
                        </a:lnTo>
                        <a:lnTo>
                          <a:pt x="1442" y="4467"/>
                        </a:lnTo>
                        <a:lnTo>
                          <a:pt x="1105" y="4996"/>
                        </a:lnTo>
                        <a:lnTo>
                          <a:pt x="817" y="5524"/>
                        </a:lnTo>
                        <a:lnTo>
                          <a:pt x="577" y="6100"/>
                        </a:lnTo>
                        <a:lnTo>
                          <a:pt x="385" y="6628"/>
                        </a:lnTo>
                        <a:lnTo>
                          <a:pt x="241" y="7253"/>
                        </a:lnTo>
                        <a:lnTo>
                          <a:pt x="97" y="7829"/>
                        </a:lnTo>
                        <a:lnTo>
                          <a:pt x="49" y="8405"/>
                        </a:lnTo>
                        <a:lnTo>
                          <a:pt x="1" y="8982"/>
                        </a:lnTo>
                        <a:lnTo>
                          <a:pt x="1" y="9558"/>
                        </a:lnTo>
                        <a:lnTo>
                          <a:pt x="49" y="10711"/>
                        </a:lnTo>
                        <a:lnTo>
                          <a:pt x="193" y="11815"/>
                        </a:lnTo>
                        <a:lnTo>
                          <a:pt x="385" y="12872"/>
                        </a:lnTo>
                        <a:lnTo>
                          <a:pt x="625" y="13784"/>
                        </a:lnTo>
                        <a:lnTo>
                          <a:pt x="865" y="14649"/>
                        </a:lnTo>
                        <a:lnTo>
                          <a:pt x="1298" y="15801"/>
                        </a:lnTo>
                        <a:lnTo>
                          <a:pt x="1490" y="1628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7"/>
                  <p:cNvSpPr/>
                  <p:nvPr/>
                </p:nvSpPr>
                <p:spPr>
                  <a:xfrm>
                    <a:off x="4211000" y="2346000"/>
                    <a:ext cx="176525" cy="102075"/>
                  </a:xfrm>
                  <a:custGeom>
                    <a:avLst/>
                    <a:gdLst/>
                    <a:ahLst/>
                    <a:cxnLst/>
                    <a:rect l="l" t="t" r="r" b="b"/>
                    <a:pathLst>
                      <a:path w="7061" h="4083" fill="none" extrusionOk="0">
                        <a:moveTo>
                          <a:pt x="3074" y="1"/>
                        </a:moveTo>
                        <a:lnTo>
                          <a:pt x="3074" y="1"/>
                        </a:lnTo>
                        <a:lnTo>
                          <a:pt x="3746" y="1"/>
                        </a:lnTo>
                        <a:lnTo>
                          <a:pt x="4323" y="1"/>
                        </a:lnTo>
                        <a:lnTo>
                          <a:pt x="4803" y="97"/>
                        </a:lnTo>
                        <a:lnTo>
                          <a:pt x="5283" y="241"/>
                        </a:lnTo>
                        <a:lnTo>
                          <a:pt x="5619" y="385"/>
                        </a:lnTo>
                        <a:lnTo>
                          <a:pt x="5956" y="625"/>
                        </a:lnTo>
                        <a:lnTo>
                          <a:pt x="6244" y="817"/>
                        </a:lnTo>
                        <a:lnTo>
                          <a:pt x="6436" y="1057"/>
                        </a:lnTo>
                        <a:lnTo>
                          <a:pt x="6628" y="1297"/>
                        </a:lnTo>
                        <a:lnTo>
                          <a:pt x="6772" y="1538"/>
                        </a:lnTo>
                        <a:lnTo>
                          <a:pt x="6964" y="1970"/>
                        </a:lnTo>
                        <a:lnTo>
                          <a:pt x="7012" y="2258"/>
                        </a:lnTo>
                        <a:lnTo>
                          <a:pt x="7060" y="2402"/>
                        </a:lnTo>
                        <a:lnTo>
                          <a:pt x="7060" y="2402"/>
                        </a:lnTo>
                        <a:lnTo>
                          <a:pt x="6388" y="2450"/>
                        </a:lnTo>
                        <a:lnTo>
                          <a:pt x="5619" y="2546"/>
                        </a:lnTo>
                        <a:lnTo>
                          <a:pt x="4659" y="2690"/>
                        </a:lnTo>
                        <a:lnTo>
                          <a:pt x="3554" y="2882"/>
                        </a:lnTo>
                        <a:lnTo>
                          <a:pt x="2402" y="3170"/>
                        </a:lnTo>
                        <a:lnTo>
                          <a:pt x="1201" y="3555"/>
                        </a:lnTo>
                        <a:lnTo>
                          <a:pt x="577" y="3795"/>
                        </a:lnTo>
                        <a:lnTo>
                          <a:pt x="0" y="4083"/>
                        </a:lnTo>
                        <a:lnTo>
                          <a:pt x="0" y="4083"/>
                        </a:lnTo>
                        <a:lnTo>
                          <a:pt x="0" y="3891"/>
                        </a:lnTo>
                        <a:lnTo>
                          <a:pt x="0" y="3507"/>
                        </a:lnTo>
                        <a:lnTo>
                          <a:pt x="0" y="2882"/>
                        </a:lnTo>
                        <a:lnTo>
                          <a:pt x="96" y="2546"/>
                        </a:lnTo>
                        <a:lnTo>
                          <a:pt x="193" y="2162"/>
                        </a:lnTo>
                        <a:lnTo>
                          <a:pt x="289" y="1826"/>
                        </a:lnTo>
                        <a:lnTo>
                          <a:pt x="481" y="1442"/>
                        </a:lnTo>
                        <a:lnTo>
                          <a:pt x="721" y="1105"/>
                        </a:lnTo>
                        <a:lnTo>
                          <a:pt x="1057" y="817"/>
                        </a:lnTo>
                        <a:lnTo>
                          <a:pt x="1441" y="529"/>
                        </a:lnTo>
                        <a:lnTo>
                          <a:pt x="1873" y="289"/>
                        </a:lnTo>
                        <a:lnTo>
                          <a:pt x="2450" y="145"/>
                        </a:lnTo>
                        <a:lnTo>
                          <a:pt x="307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7"/>
                  <p:cNvSpPr/>
                  <p:nvPr/>
                </p:nvSpPr>
                <p:spPr>
                  <a:xfrm>
                    <a:off x="4046500" y="2574125"/>
                    <a:ext cx="58875" cy="68450"/>
                  </a:xfrm>
                  <a:custGeom>
                    <a:avLst/>
                    <a:gdLst/>
                    <a:ahLst/>
                    <a:cxnLst/>
                    <a:rect l="l" t="t" r="r" b="b"/>
                    <a:pathLst>
                      <a:path w="2355" h="2738" extrusionOk="0">
                        <a:moveTo>
                          <a:pt x="1" y="2738"/>
                        </a:moveTo>
                        <a:lnTo>
                          <a:pt x="1" y="2738"/>
                        </a:lnTo>
                        <a:lnTo>
                          <a:pt x="1" y="2738"/>
                        </a:lnTo>
                        <a:lnTo>
                          <a:pt x="1" y="2738"/>
                        </a:lnTo>
                        <a:lnTo>
                          <a:pt x="1" y="2738"/>
                        </a:lnTo>
                        <a:close/>
                        <a:moveTo>
                          <a:pt x="49" y="2738"/>
                        </a:moveTo>
                        <a:lnTo>
                          <a:pt x="49" y="2738"/>
                        </a:lnTo>
                        <a:lnTo>
                          <a:pt x="49" y="2738"/>
                        </a:lnTo>
                        <a:lnTo>
                          <a:pt x="49" y="2738"/>
                        </a:lnTo>
                        <a:lnTo>
                          <a:pt x="49" y="2738"/>
                        </a:lnTo>
                        <a:close/>
                        <a:moveTo>
                          <a:pt x="49" y="2690"/>
                        </a:moveTo>
                        <a:lnTo>
                          <a:pt x="49" y="2690"/>
                        </a:lnTo>
                        <a:lnTo>
                          <a:pt x="49" y="2690"/>
                        </a:lnTo>
                        <a:lnTo>
                          <a:pt x="49" y="2690"/>
                        </a:lnTo>
                        <a:lnTo>
                          <a:pt x="49" y="2690"/>
                        </a:lnTo>
                        <a:close/>
                        <a:moveTo>
                          <a:pt x="97" y="2642"/>
                        </a:moveTo>
                        <a:lnTo>
                          <a:pt x="97" y="2642"/>
                        </a:lnTo>
                        <a:lnTo>
                          <a:pt x="97" y="2642"/>
                        </a:lnTo>
                        <a:lnTo>
                          <a:pt x="97" y="2642"/>
                        </a:lnTo>
                        <a:lnTo>
                          <a:pt x="97" y="2642"/>
                        </a:lnTo>
                        <a:close/>
                        <a:moveTo>
                          <a:pt x="97" y="2642"/>
                        </a:moveTo>
                        <a:lnTo>
                          <a:pt x="97" y="2642"/>
                        </a:lnTo>
                        <a:lnTo>
                          <a:pt x="97" y="2642"/>
                        </a:lnTo>
                        <a:lnTo>
                          <a:pt x="97" y="2642"/>
                        </a:lnTo>
                        <a:lnTo>
                          <a:pt x="97" y="2642"/>
                        </a:lnTo>
                        <a:close/>
                        <a:moveTo>
                          <a:pt x="97" y="2594"/>
                        </a:moveTo>
                        <a:lnTo>
                          <a:pt x="97" y="2594"/>
                        </a:lnTo>
                        <a:lnTo>
                          <a:pt x="97" y="2594"/>
                        </a:lnTo>
                        <a:lnTo>
                          <a:pt x="97" y="2594"/>
                        </a:lnTo>
                        <a:lnTo>
                          <a:pt x="97" y="2594"/>
                        </a:lnTo>
                        <a:close/>
                        <a:moveTo>
                          <a:pt x="193" y="2546"/>
                        </a:moveTo>
                        <a:lnTo>
                          <a:pt x="193" y="2546"/>
                        </a:lnTo>
                        <a:lnTo>
                          <a:pt x="193" y="2546"/>
                        </a:lnTo>
                        <a:lnTo>
                          <a:pt x="193" y="2546"/>
                        </a:lnTo>
                        <a:lnTo>
                          <a:pt x="193" y="2546"/>
                        </a:lnTo>
                        <a:close/>
                        <a:moveTo>
                          <a:pt x="193" y="2498"/>
                        </a:moveTo>
                        <a:lnTo>
                          <a:pt x="193" y="2498"/>
                        </a:lnTo>
                        <a:lnTo>
                          <a:pt x="193" y="2498"/>
                        </a:lnTo>
                        <a:lnTo>
                          <a:pt x="193" y="2498"/>
                        </a:lnTo>
                        <a:lnTo>
                          <a:pt x="193" y="2498"/>
                        </a:lnTo>
                        <a:close/>
                        <a:moveTo>
                          <a:pt x="193" y="2498"/>
                        </a:moveTo>
                        <a:lnTo>
                          <a:pt x="193" y="2498"/>
                        </a:lnTo>
                        <a:lnTo>
                          <a:pt x="193" y="2498"/>
                        </a:lnTo>
                        <a:lnTo>
                          <a:pt x="193" y="2498"/>
                        </a:lnTo>
                        <a:close/>
                        <a:moveTo>
                          <a:pt x="241" y="2450"/>
                        </a:moveTo>
                        <a:lnTo>
                          <a:pt x="241" y="2450"/>
                        </a:lnTo>
                        <a:lnTo>
                          <a:pt x="241" y="2450"/>
                        </a:lnTo>
                        <a:lnTo>
                          <a:pt x="241" y="2450"/>
                        </a:lnTo>
                        <a:lnTo>
                          <a:pt x="241" y="2450"/>
                        </a:lnTo>
                        <a:close/>
                        <a:moveTo>
                          <a:pt x="241" y="2402"/>
                        </a:moveTo>
                        <a:lnTo>
                          <a:pt x="241" y="2402"/>
                        </a:lnTo>
                        <a:lnTo>
                          <a:pt x="241" y="2450"/>
                        </a:lnTo>
                        <a:lnTo>
                          <a:pt x="241" y="2450"/>
                        </a:lnTo>
                        <a:lnTo>
                          <a:pt x="241" y="2402"/>
                        </a:lnTo>
                        <a:close/>
                        <a:moveTo>
                          <a:pt x="241" y="2402"/>
                        </a:moveTo>
                        <a:lnTo>
                          <a:pt x="241" y="2402"/>
                        </a:lnTo>
                        <a:lnTo>
                          <a:pt x="241" y="2402"/>
                        </a:lnTo>
                        <a:lnTo>
                          <a:pt x="241" y="2402"/>
                        </a:lnTo>
                        <a:lnTo>
                          <a:pt x="241" y="2402"/>
                        </a:lnTo>
                        <a:close/>
                        <a:moveTo>
                          <a:pt x="289" y="2354"/>
                        </a:moveTo>
                        <a:lnTo>
                          <a:pt x="289" y="2354"/>
                        </a:lnTo>
                        <a:lnTo>
                          <a:pt x="289" y="2402"/>
                        </a:lnTo>
                        <a:lnTo>
                          <a:pt x="289" y="2402"/>
                        </a:lnTo>
                        <a:lnTo>
                          <a:pt x="289" y="2354"/>
                        </a:lnTo>
                        <a:close/>
                        <a:moveTo>
                          <a:pt x="289" y="2354"/>
                        </a:moveTo>
                        <a:lnTo>
                          <a:pt x="289" y="2354"/>
                        </a:lnTo>
                        <a:lnTo>
                          <a:pt x="289" y="2354"/>
                        </a:lnTo>
                        <a:lnTo>
                          <a:pt x="289" y="2354"/>
                        </a:lnTo>
                        <a:lnTo>
                          <a:pt x="289" y="2354"/>
                        </a:lnTo>
                        <a:close/>
                        <a:moveTo>
                          <a:pt x="337" y="2306"/>
                        </a:moveTo>
                        <a:lnTo>
                          <a:pt x="337" y="2306"/>
                        </a:lnTo>
                        <a:lnTo>
                          <a:pt x="289" y="2354"/>
                        </a:lnTo>
                        <a:lnTo>
                          <a:pt x="289" y="2354"/>
                        </a:lnTo>
                        <a:lnTo>
                          <a:pt x="337" y="2306"/>
                        </a:lnTo>
                        <a:close/>
                        <a:moveTo>
                          <a:pt x="337" y="2306"/>
                        </a:moveTo>
                        <a:lnTo>
                          <a:pt x="337" y="2306"/>
                        </a:lnTo>
                        <a:lnTo>
                          <a:pt x="337" y="2306"/>
                        </a:lnTo>
                        <a:lnTo>
                          <a:pt x="337" y="2306"/>
                        </a:lnTo>
                        <a:lnTo>
                          <a:pt x="337" y="2306"/>
                        </a:lnTo>
                        <a:close/>
                        <a:moveTo>
                          <a:pt x="2354" y="1"/>
                        </a:moveTo>
                        <a:lnTo>
                          <a:pt x="2354" y="1"/>
                        </a:lnTo>
                        <a:lnTo>
                          <a:pt x="1826" y="529"/>
                        </a:lnTo>
                        <a:lnTo>
                          <a:pt x="1298" y="1057"/>
                        </a:lnTo>
                        <a:lnTo>
                          <a:pt x="817" y="1681"/>
                        </a:lnTo>
                        <a:lnTo>
                          <a:pt x="337" y="2306"/>
                        </a:lnTo>
                        <a:lnTo>
                          <a:pt x="337" y="2306"/>
                        </a:lnTo>
                        <a:lnTo>
                          <a:pt x="817" y="1681"/>
                        </a:lnTo>
                        <a:lnTo>
                          <a:pt x="1298" y="1057"/>
                        </a:lnTo>
                        <a:lnTo>
                          <a:pt x="1826" y="529"/>
                        </a:lnTo>
                        <a:lnTo>
                          <a:pt x="2354" y="1"/>
                        </a:lnTo>
                        <a:lnTo>
                          <a:pt x="2354" y="1"/>
                        </a:lnTo>
                        <a:close/>
                      </a:path>
                    </a:pathLst>
                  </a:custGeom>
                  <a:solidFill>
                    <a:srgbClr val="463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7"/>
                  <p:cNvSpPr/>
                  <p:nvPr/>
                </p:nvSpPr>
                <p:spPr>
                  <a:xfrm>
                    <a:off x="4046500" y="26425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7"/>
                  <p:cNvSpPr/>
                  <p:nvPr/>
                </p:nvSpPr>
                <p:spPr>
                  <a:xfrm>
                    <a:off x="4047700" y="26425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7"/>
                  <p:cNvSpPr/>
                  <p:nvPr/>
                </p:nvSpPr>
                <p:spPr>
                  <a:xfrm>
                    <a:off x="4047700" y="26413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47"/>
                  <p:cNvSpPr/>
                  <p:nvPr/>
                </p:nvSpPr>
                <p:spPr>
                  <a:xfrm>
                    <a:off x="4048925" y="26401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47"/>
                  <p:cNvSpPr/>
                  <p:nvPr/>
                </p:nvSpPr>
                <p:spPr>
                  <a:xfrm>
                    <a:off x="4048925" y="26401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7"/>
                  <p:cNvSpPr/>
                  <p:nvPr/>
                </p:nvSpPr>
                <p:spPr>
                  <a:xfrm>
                    <a:off x="4048925" y="26389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7"/>
                  <p:cNvSpPr/>
                  <p:nvPr/>
                </p:nvSpPr>
                <p:spPr>
                  <a:xfrm>
                    <a:off x="4051325" y="26377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7"/>
                  <p:cNvSpPr/>
                  <p:nvPr/>
                </p:nvSpPr>
                <p:spPr>
                  <a:xfrm>
                    <a:off x="4051325" y="26365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47"/>
                  <p:cNvSpPr/>
                  <p:nvPr/>
                </p:nvSpPr>
                <p:spPr>
                  <a:xfrm>
                    <a:off x="4051325" y="2636550"/>
                    <a:ext cx="25" cy="25"/>
                  </a:xfrm>
                  <a:custGeom>
                    <a:avLst/>
                    <a:gdLst/>
                    <a:ahLst/>
                    <a:cxnLst/>
                    <a:rect l="l" t="t" r="r" b="b"/>
                    <a:pathLst>
                      <a:path w="1" h="1" fill="none" extrusionOk="0">
                        <a:moveTo>
                          <a:pt x="0" y="1"/>
                        </a:move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47"/>
                  <p:cNvSpPr/>
                  <p:nvPr/>
                </p:nvSpPr>
                <p:spPr>
                  <a:xfrm>
                    <a:off x="4052525" y="26353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47"/>
                  <p:cNvSpPr/>
                  <p:nvPr/>
                </p:nvSpPr>
                <p:spPr>
                  <a:xfrm>
                    <a:off x="4052525" y="2634150"/>
                    <a:ext cx="25" cy="1225"/>
                  </a:xfrm>
                  <a:custGeom>
                    <a:avLst/>
                    <a:gdLst/>
                    <a:ahLst/>
                    <a:cxnLst/>
                    <a:rect l="l" t="t" r="r" b="b"/>
                    <a:pathLst>
                      <a:path w="1" h="49" fill="none" extrusionOk="0">
                        <a:moveTo>
                          <a:pt x="0" y="1"/>
                        </a:moveTo>
                        <a:lnTo>
                          <a:pt x="0" y="1"/>
                        </a:lnTo>
                        <a:lnTo>
                          <a:pt x="0" y="49"/>
                        </a:lnTo>
                        <a:lnTo>
                          <a:pt x="0" y="4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7"/>
                  <p:cNvSpPr/>
                  <p:nvPr/>
                </p:nvSpPr>
                <p:spPr>
                  <a:xfrm>
                    <a:off x="4052525" y="26341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47"/>
                  <p:cNvSpPr/>
                  <p:nvPr/>
                </p:nvSpPr>
                <p:spPr>
                  <a:xfrm>
                    <a:off x="4053725" y="2632950"/>
                    <a:ext cx="25" cy="1225"/>
                  </a:xfrm>
                  <a:custGeom>
                    <a:avLst/>
                    <a:gdLst/>
                    <a:ahLst/>
                    <a:cxnLst/>
                    <a:rect l="l" t="t" r="r" b="b"/>
                    <a:pathLst>
                      <a:path w="1" h="49" fill="none" extrusionOk="0">
                        <a:moveTo>
                          <a:pt x="0" y="1"/>
                        </a:moveTo>
                        <a:lnTo>
                          <a:pt x="0" y="1"/>
                        </a:lnTo>
                        <a:lnTo>
                          <a:pt x="0" y="49"/>
                        </a:lnTo>
                        <a:lnTo>
                          <a:pt x="0" y="4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47"/>
                  <p:cNvSpPr/>
                  <p:nvPr/>
                </p:nvSpPr>
                <p:spPr>
                  <a:xfrm>
                    <a:off x="4053725" y="26329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47"/>
                  <p:cNvSpPr/>
                  <p:nvPr/>
                </p:nvSpPr>
                <p:spPr>
                  <a:xfrm>
                    <a:off x="4053725" y="2631750"/>
                    <a:ext cx="1225" cy="1225"/>
                  </a:xfrm>
                  <a:custGeom>
                    <a:avLst/>
                    <a:gdLst/>
                    <a:ahLst/>
                    <a:cxnLst/>
                    <a:rect l="l" t="t" r="r" b="b"/>
                    <a:pathLst>
                      <a:path w="49" h="49" fill="none" extrusionOk="0">
                        <a:moveTo>
                          <a:pt x="48" y="1"/>
                        </a:moveTo>
                        <a:lnTo>
                          <a:pt x="48" y="1"/>
                        </a:lnTo>
                        <a:lnTo>
                          <a:pt x="0" y="49"/>
                        </a:lnTo>
                        <a:lnTo>
                          <a:pt x="0" y="49"/>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47"/>
                  <p:cNvSpPr/>
                  <p:nvPr/>
                </p:nvSpPr>
                <p:spPr>
                  <a:xfrm>
                    <a:off x="4054925" y="26317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47"/>
                  <p:cNvSpPr/>
                  <p:nvPr/>
                </p:nvSpPr>
                <p:spPr>
                  <a:xfrm>
                    <a:off x="4054925" y="2574125"/>
                    <a:ext cx="50450" cy="57650"/>
                  </a:xfrm>
                  <a:custGeom>
                    <a:avLst/>
                    <a:gdLst/>
                    <a:ahLst/>
                    <a:cxnLst/>
                    <a:rect l="l" t="t" r="r" b="b"/>
                    <a:pathLst>
                      <a:path w="2018" h="2306" fill="none" extrusionOk="0">
                        <a:moveTo>
                          <a:pt x="2017" y="1"/>
                        </a:moveTo>
                        <a:lnTo>
                          <a:pt x="2017" y="1"/>
                        </a:lnTo>
                        <a:lnTo>
                          <a:pt x="1489" y="529"/>
                        </a:lnTo>
                        <a:lnTo>
                          <a:pt x="961" y="1057"/>
                        </a:lnTo>
                        <a:lnTo>
                          <a:pt x="480" y="1681"/>
                        </a:lnTo>
                        <a:lnTo>
                          <a:pt x="0" y="2306"/>
                        </a:lnTo>
                        <a:lnTo>
                          <a:pt x="0" y="2306"/>
                        </a:lnTo>
                        <a:lnTo>
                          <a:pt x="480" y="1681"/>
                        </a:lnTo>
                        <a:lnTo>
                          <a:pt x="961" y="1057"/>
                        </a:lnTo>
                        <a:lnTo>
                          <a:pt x="1489" y="529"/>
                        </a:lnTo>
                        <a:lnTo>
                          <a:pt x="2017" y="1"/>
                        </a:lnTo>
                        <a:lnTo>
                          <a:pt x="201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47"/>
                  <p:cNvSpPr/>
                  <p:nvPr/>
                </p:nvSpPr>
                <p:spPr>
                  <a:xfrm>
                    <a:off x="4046500" y="2642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close/>
                      </a:path>
                    </a:pathLst>
                  </a:custGeom>
                  <a:solidFill>
                    <a:srgbClr val="6453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7"/>
                  <p:cNvSpPr/>
                  <p:nvPr/>
                </p:nvSpPr>
                <p:spPr>
                  <a:xfrm>
                    <a:off x="4046500" y="2642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7"/>
                  <p:cNvSpPr/>
                  <p:nvPr/>
                </p:nvSpPr>
                <p:spPr>
                  <a:xfrm>
                    <a:off x="4046500" y="2643775"/>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463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7"/>
                  <p:cNvSpPr/>
                  <p:nvPr/>
                </p:nvSpPr>
                <p:spPr>
                  <a:xfrm>
                    <a:off x="4046500" y="26437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7"/>
                  <p:cNvSpPr/>
                  <p:nvPr/>
                </p:nvSpPr>
                <p:spPr>
                  <a:xfrm>
                    <a:off x="4046500" y="264377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6453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7"/>
                  <p:cNvSpPr/>
                  <p:nvPr/>
                </p:nvSpPr>
                <p:spPr>
                  <a:xfrm>
                    <a:off x="4046500" y="264377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7"/>
                  <p:cNvSpPr/>
                  <p:nvPr/>
                </p:nvSpPr>
                <p:spPr>
                  <a:xfrm>
                    <a:off x="3996075" y="2301575"/>
                    <a:ext cx="118900" cy="362625"/>
                  </a:xfrm>
                  <a:custGeom>
                    <a:avLst/>
                    <a:gdLst/>
                    <a:ahLst/>
                    <a:cxnLst/>
                    <a:rect l="l" t="t" r="r" b="b"/>
                    <a:pathLst>
                      <a:path w="4756" h="14505" extrusionOk="0">
                        <a:moveTo>
                          <a:pt x="4755" y="1"/>
                        </a:moveTo>
                        <a:lnTo>
                          <a:pt x="3987" y="433"/>
                        </a:lnTo>
                        <a:lnTo>
                          <a:pt x="3459" y="769"/>
                        </a:lnTo>
                        <a:lnTo>
                          <a:pt x="2930" y="1105"/>
                        </a:lnTo>
                        <a:lnTo>
                          <a:pt x="2450" y="1490"/>
                        </a:lnTo>
                        <a:lnTo>
                          <a:pt x="2066" y="1922"/>
                        </a:lnTo>
                        <a:lnTo>
                          <a:pt x="1682" y="2354"/>
                        </a:lnTo>
                        <a:lnTo>
                          <a:pt x="1346" y="2786"/>
                        </a:lnTo>
                        <a:lnTo>
                          <a:pt x="1057" y="3267"/>
                        </a:lnTo>
                        <a:lnTo>
                          <a:pt x="817" y="3699"/>
                        </a:lnTo>
                        <a:lnTo>
                          <a:pt x="625" y="4179"/>
                        </a:lnTo>
                        <a:lnTo>
                          <a:pt x="433" y="4707"/>
                        </a:lnTo>
                        <a:lnTo>
                          <a:pt x="289" y="5188"/>
                        </a:lnTo>
                        <a:lnTo>
                          <a:pt x="193" y="5716"/>
                        </a:lnTo>
                        <a:lnTo>
                          <a:pt x="49" y="6724"/>
                        </a:lnTo>
                        <a:lnTo>
                          <a:pt x="1" y="7733"/>
                        </a:lnTo>
                        <a:lnTo>
                          <a:pt x="1" y="8405"/>
                        </a:lnTo>
                        <a:lnTo>
                          <a:pt x="49" y="9030"/>
                        </a:lnTo>
                        <a:lnTo>
                          <a:pt x="241" y="10278"/>
                        </a:lnTo>
                        <a:lnTo>
                          <a:pt x="481" y="11431"/>
                        </a:lnTo>
                        <a:lnTo>
                          <a:pt x="721" y="12439"/>
                        </a:lnTo>
                        <a:lnTo>
                          <a:pt x="1009" y="13304"/>
                        </a:lnTo>
                        <a:lnTo>
                          <a:pt x="1250" y="13928"/>
                        </a:lnTo>
                        <a:lnTo>
                          <a:pt x="1490" y="14504"/>
                        </a:lnTo>
                        <a:lnTo>
                          <a:pt x="2018" y="13688"/>
                        </a:lnTo>
                        <a:lnTo>
                          <a:pt x="2018" y="13640"/>
                        </a:lnTo>
                        <a:lnTo>
                          <a:pt x="2066" y="13640"/>
                        </a:lnTo>
                        <a:lnTo>
                          <a:pt x="2066" y="13592"/>
                        </a:lnTo>
                        <a:lnTo>
                          <a:pt x="2114" y="13544"/>
                        </a:lnTo>
                        <a:lnTo>
                          <a:pt x="2114" y="13496"/>
                        </a:lnTo>
                        <a:lnTo>
                          <a:pt x="2210" y="13448"/>
                        </a:lnTo>
                        <a:lnTo>
                          <a:pt x="2210" y="13400"/>
                        </a:lnTo>
                        <a:lnTo>
                          <a:pt x="2258" y="13352"/>
                        </a:lnTo>
                        <a:lnTo>
                          <a:pt x="2258" y="13304"/>
                        </a:lnTo>
                        <a:lnTo>
                          <a:pt x="2306" y="13304"/>
                        </a:lnTo>
                        <a:lnTo>
                          <a:pt x="2306" y="13256"/>
                        </a:lnTo>
                        <a:lnTo>
                          <a:pt x="2354" y="13208"/>
                        </a:lnTo>
                        <a:lnTo>
                          <a:pt x="2834" y="12583"/>
                        </a:lnTo>
                        <a:lnTo>
                          <a:pt x="3315" y="11959"/>
                        </a:lnTo>
                        <a:lnTo>
                          <a:pt x="3843" y="11431"/>
                        </a:lnTo>
                        <a:lnTo>
                          <a:pt x="4371" y="10903"/>
                        </a:lnTo>
                        <a:lnTo>
                          <a:pt x="4131" y="9942"/>
                        </a:lnTo>
                        <a:lnTo>
                          <a:pt x="3939" y="8982"/>
                        </a:lnTo>
                        <a:lnTo>
                          <a:pt x="3795" y="8069"/>
                        </a:lnTo>
                        <a:lnTo>
                          <a:pt x="3747" y="7157"/>
                        </a:lnTo>
                        <a:lnTo>
                          <a:pt x="3699" y="6340"/>
                        </a:lnTo>
                        <a:lnTo>
                          <a:pt x="3699" y="5524"/>
                        </a:lnTo>
                        <a:lnTo>
                          <a:pt x="3747" y="4755"/>
                        </a:lnTo>
                        <a:lnTo>
                          <a:pt x="3795" y="4035"/>
                        </a:lnTo>
                        <a:lnTo>
                          <a:pt x="3987" y="2738"/>
                        </a:lnTo>
                        <a:lnTo>
                          <a:pt x="4275" y="1586"/>
                        </a:lnTo>
                        <a:lnTo>
                          <a:pt x="4515" y="673"/>
                        </a:lnTo>
                        <a:lnTo>
                          <a:pt x="4755" y="1"/>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47"/>
                  <p:cNvSpPr/>
                  <p:nvPr/>
                </p:nvSpPr>
                <p:spPr>
                  <a:xfrm>
                    <a:off x="3996075" y="2301575"/>
                    <a:ext cx="118900" cy="362625"/>
                  </a:xfrm>
                  <a:custGeom>
                    <a:avLst/>
                    <a:gdLst/>
                    <a:ahLst/>
                    <a:cxnLst/>
                    <a:rect l="l" t="t" r="r" b="b"/>
                    <a:pathLst>
                      <a:path w="4756" h="14505" fill="none" extrusionOk="0">
                        <a:moveTo>
                          <a:pt x="4755" y="1"/>
                        </a:moveTo>
                        <a:lnTo>
                          <a:pt x="4755" y="1"/>
                        </a:lnTo>
                        <a:lnTo>
                          <a:pt x="3987" y="433"/>
                        </a:lnTo>
                        <a:lnTo>
                          <a:pt x="3987" y="433"/>
                        </a:lnTo>
                        <a:lnTo>
                          <a:pt x="3987" y="433"/>
                        </a:lnTo>
                        <a:lnTo>
                          <a:pt x="3459" y="769"/>
                        </a:lnTo>
                        <a:lnTo>
                          <a:pt x="2930" y="1105"/>
                        </a:lnTo>
                        <a:lnTo>
                          <a:pt x="2450" y="1490"/>
                        </a:lnTo>
                        <a:lnTo>
                          <a:pt x="2066" y="1922"/>
                        </a:lnTo>
                        <a:lnTo>
                          <a:pt x="1682" y="2354"/>
                        </a:lnTo>
                        <a:lnTo>
                          <a:pt x="1346" y="2786"/>
                        </a:lnTo>
                        <a:lnTo>
                          <a:pt x="1057" y="3267"/>
                        </a:lnTo>
                        <a:lnTo>
                          <a:pt x="817" y="3699"/>
                        </a:lnTo>
                        <a:lnTo>
                          <a:pt x="625" y="4179"/>
                        </a:lnTo>
                        <a:lnTo>
                          <a:pt x="433" y="4707"/>
                        </a:lnTo>
                        <a:lnTo>
                          <a:pt x="289" y="5188"/>
                        </a:lnTo>
                        <a:lnTo>
                          <a:pt x="193" y="5716"/>
                        </a:lnTo>
                        <a:lnTo>
                          <a:pt x="49" y="6724"/>
                        </a:lnTo>
                        <a:lnTo>
                          <a:pt x="1" y="7733"/>
                        </a:lnTo>
                        <a:lnTo>
                          <a:pt x="1" y="7733"/>
                        </a:lnTo>
                        <a:lnTo>
                          <a:pt x="1" y="8405"/>
                        </a:lnTo>
                        <a:lnTo>
                          <a:pt x="49" y="9030"/>
                        </a:lnTo>
                        <a:lnTo>
                          <a:pt x="241" y="10278"/>
                        </a:lnTo>
                        <a:lnTo>
                          <a:pt x="481" y="11431"/>
                        </a:lnTo>
                        <a:lnTo>
                          <a:pt x="721" y="12439"/>
                        </a:lnTo>
                        <a:lnTo>
                          <a:pt x="1009" y="13304"/>
                        </a:lnTo>
                        <a:lnTo>
                          <a:pt x="1250" y="13928"/>
                        </a:lnTo>
                        <a:lnTo>
                          <a:pt x="1490" y="14504"/>
                        </a:lnTo>
                        <a:lnTo>
                          <a:pt x="2018" y="13688"/>
                        </a:lnTo>
                        <a:lnTo>
                          <a:pt x="2018" y="13688"/>
                        </a:lnTo>
                        <a:lnTo>
                          <a:pt x="2018" y="13688"/>
                        </a:lnTo>
                        <a:lnTo>
                          <a:pt x="2018" y="13688"/>
                        </a:lnTo>
                        <a:lnTo>
                          <a:pt x="2018" y="13688"/>
                        </a:lnTo>
                        <a:lnTo>
                          <a:pt x="2018" y="13640"/>
                        </a:lnTo>
                        <a:lnTo>
                          <a:pt x="2018" y="13640"/>
                        </a:lnTo>
                        <a:lnTo>
                          <a:pt x="2018" y="13640"/>
                        </a:lnTo>
                        <a:lnTo>
                          <a:pt x="2018" y="13640"/>
                        </a:lnTo>
                        <a:lnTo>
                          <a:pt x="2066" y="13640"/>
                        </a:lnTo>
                        <a:lnTo>
                          <a:pt x="2066" y="13640"/>
                        </a:lnTo>
                        <a:lnTo>
                          <a:pt x="2066" y="13640"/>
                        </a:lnTo>
                        <a:lnTo>
                          <a:pt x="2066" y="13640"/>
                        </a:lnTo>
                        <a:lnTo>
                          <a:pt x="2066" y="13592"/>
                        </a:lnTo>
                        <a:lnTo>
                          <a:pt x="2066" y="13592"/>
                        </a:lnTo>
                        <a:lnTo>
                          <a:pt x="2066" y="13592"/>
                        </a:lnTo>
                        <a:lnTo>
                          <a:pt x="2066" y="13592"/>
                        </a:lnTo>
                        <a:lnTo>
                          <a:pt x="2114" y="13544"/>
                        </a:lnTo>
                        <a:lnTo>
                          <a:pt x="2114" y="13544"/>
                        </a:lnTo>
                        <a:lnTo>
                          <a:pt x="2114" y="13544"/>
                        </a:lnTo>
                        <a:lnTo>
                          <a:pt x="2114" y="13544"/>
                        </a:lnTo>
                        <a:lnTo>
                          <a:pt x="2114" y="13544"/>
                        </a:lnTo>
                        <a:lnTo>
                          <a:pt x="2114" y="13544"/>
                        </a:lnTo>
                        <a:lnTo>
                          <a:pt x="2114" y="13544"/>
                        </a:lnTo>
                        <a:lnTo>
                          <a:pt x="2114" y="13544"/>
                        </a:lnTo>
                        <a:lnTo>
                          <a:pt x="2114" y="13496"/>
                        </a:lnTo>
                        <a:lnTo>
                          <a:pt x="2114" y="13496"/>
                        </a:lnTo>
                        <a:lnTo>
                          <a:pt x="2114" y="13496"/>
                        </a:lnTo>
                        <a:lnTo>
                          <a:pt x="2114" y="13496"/>
                        </a:lnTo>
                        <a:lnTo>
                          <a:pt x="2210" y="13448"/>
                        </a:lnTo>
                        <a:lnTo>
                          <a:pt x="2210" y="13448"/>
                        </a:lnTo>
                        <a:lnTo>
                          <a:pt x="2210" y="13448"/>
                        </a:lnTo>
                        <a:lnTo>
                          <a:pt x="2210" y="13448"/>
                        </a:lnTo>
                        <a:lnTo>
                          <a:pt x="2210" y="13400"/>
                        </a:lnTo>
                        <a:lnTo>
                          <a:pt x="2210" y="13400"/>
                        </a:lnTo>
                        <a:lnTo>
                          <a:pt x="2210" y="13400"/>
                        </a:lnTo>
                        <a:lnTo>
                          <a:pt x="2210" y="13400"/>
                        </a:lnTo>
                        <a:lnTo>
                          <a:pt x="2210" y="13400"/>
                        </a:lnTo>
                        <a:lnTo>
                          <a:pt x="2210" y="13400"/>
                        </a:lnTo>
                        <a:lnTo>
                          <a:pt x="2210" y="13400"/>
                        </a:lnTo>
                        <a:lnTo>
                          <a:pt x="2258" y="13352"/>
                        </a:lnTo>
                        <a:lnTo>
                          <a:pt x="2258" y="13352"/>
                        </a:lnTo>
                        <a:lnTo>
                          <a:pt x="2258" y="13352"/>
                        </a:lnTo>
                        <a:lnTo>
                          <a:pt x="2258" y="13352"/>
                        </a:lnTo>
                        <a:lnTo>
                          <a:pt x="2258" y="13352"/>
                        </a:lnTo>
                        <a:lnTo>
                          <a:pt x="2258" y="13352"/>
                        </a:lnTo>
                        <a:lnTo>
                          <a:pt x="2258" y="13304"/>
                        </a:lnTo>
                        <a:lnTo>
                          <a:pt x="2258" y="13304"/>
                        </a:lnTo>
                        <a:lnTo>
                          <a:pt x="2258" y="13304"/>
                        </a:lnTo>
                        <a:lnTo>
                          <a:pt x="2258" y="13304"/>
                        </a:lnTo>
                        <a:lnTo>
                          <a:pt x="2258" y="13304"/>
                        </a:lnTo>
                        <a:lnTo>
                          <a:pt x="2258" y="13304"/>
                        </a:lnTo>
                        <a:lnTo>
                          <a:pt x="2306" y="13304"/>
                        </a:lnTo>
                        <a:lnTo>
                          <a:pt x="2306" y="13304"/>
                        </a:lnTo>
                        <a:lnTo>
                          <a:pt x="2306" y="13256"/>
                        </a:lnTo>
                        <a:lnTo>
                          <a:pt x="2306" y="13256"/>
                        </a:lnTo>
                        <a:lnTo>
                          <a:pt x="2306" y="13256"/>
                        </a:lnTo>
                        <a:lnTo>
                          <a:pt x="2306" y="13256"/>
                        </a:lnTo>
                        <a:lnTo>
                          <a:pt x="2306" y="13256"/>
                        </a:lnTo>
                        <a:lnTo>
                          <a:pt x="2306" y="13256"/>
                        </a:lnTo>
                        <a:lnTo>
                          <a:pt x="2306" y="13256"/>
                        </a:lnTo>
                        <a:lnTo>
                          <a:pt x="2306" y="13256"/>
                        </a:lnTo>
                        <a:lnTo>
                          <a:pt x="2354" y="13208"/>
                        </a:lnTo>
                        <a:lnTo>
                          <a:pt x="2354" y="13208"/>
                        </a:lnTo>
                        <a:lnTo>
                          <a:pt x="2354" y="13208"/>
                        </a:lnTo>
                        <a:lnTo>
                          <a:pt x="2354" y="13208"/>
                        </a:lnTo>
                        <a:lnTo>
                          <a:pt x="2354" y="13208"/>
                        </a:lnTo>
                        <a:lnTo>
                          <a:pt x="2354" y="13208"/>
                        </a:lnTo>
                        <a:lnTo>
                          <a:pt x="2354" y="13208"/>
                        </a:lnTo>
                        <a:lnTo>
                          <a:pt x="2354" y="13208"/>
                        </a:lnTo>
                        <a:lnTo>
                          <a:pt x="2834" y="12583"/>
                        </a:lnTo>
                        <a:lnTo>
                          <a:pt x="3315" y="11959"/>
                        </a:lnTo>
                        <a:lnTo>
                          <a:pt x="3843" y="11431"/>
                        </a:lnTo>
                        <a:lnTo>
                          <a:pt x="4371" y="10903"/>
                        </a:lnTo>
                        <a:lnTo>
                          <a:pt x="4371" y="10903"/>
                        </a:lnTo>
                        <a:lnTo>
                          <a:pt x="4131" y="9942"/>
                        </a:lnTo>
                        <a:lnTo>
                          <a:pt x="3939" y="8982"/>
                        </a:lnTo>
                        <a:lnTo>
                          <a:pt x="3795" y="8069"/>
                        </a:lnTo>
                        <a:lnTo>
                          <a:pt x="3747" y="7157"/>
                        </a:lnTo>
                        <a:lnTo>
                          <a:pt x="3699" y="6340"/>
                        </a:lnTo>
                        <a:lnTo>
                          <a:pt x="3699" y="5524"/>
                        </a:lnTo>
                        <a:lnTo>
                          <a:pt x="3747" y="4755"/>
                        </a:lnTo>
                        <a:lnTo>
                          <a:pt x="3795" y="4035"/>
                        </a:lnTo>
                        <a:lnTo>
                          <a:pt x="3987" y="2738"/>
                        </a:lnTo>
                        <a:lnTo>
                          <a:pt x="4275" y="1586"/>
                        </a:lnTo>
                        <a:lnTo>
                          <a:pt x="4515" y="673"/>
                        </a:lnTo>
                        <a:lnTo>
                          <a:pt x="47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47"/>
                  <p:cNvSpPr/>
                  <p:nvPr/>
                </p:nvSpPr>
                <p:spPr>
                  <a:xfrm>
                    <a:off x="4211000" y="2398825"/>
                    <a:ext cx="196925" cy="98475"/>
                  </a:xfrm>
                  <a:custGeom>
                    <a:avLst/>
                    <a:gdLst/>
                    <a:ahLst/>
                    <a:cxnLst/>
                    <a:rect l="l" t="t" r="r" b="b"/>
                    <a:pathLst>
                      <a:path w="7877" h="3939" extrusionOk="0">
                        <a:moveTo>
                          <a:pt x="5715" y="1"/>
                        </a:moveTo>
                        <a:lnTo>
                          <a:pt x="5091" y="49"/>
                        </a:lnTo>
                        <a:lnTo>
                          <a:pt x="4515" y="145"/>
                        </a:lnTo>
                        <a:lnTo>
                          <a:pt x="3890" y="289"/>
                        </a:lnTo>
                        <a:lnTo>
                          <a:pt x="3314" y="433"/>
                        </a:lnTo>
                        <a:lnTo>
                          <a:pt x="2258" y="817"/>
                        </a:lnTo>
                        <a:lnTo>
                          <a:pt x="1345" y="1250"/>
                        </a:lnTo>
                        <a:lnTo>
                          <a:pt x="625" y="1586"/>
                        </a:lnTo>
                        <a:lnTo>
                          <a:pt x="0" y="1970"/>
                        </a:lnTo>
                        <a:lnTo>
                          <a:pt x="385" y="3939"/>
                        </a:lnTo>
                        <a:lnTo>
                          <a:pt x="1153" y="3603"/>
                        </a:lnTo>
                        <a:lnTo>
                          <a:pt x="2017" y="3267"/>
                        </a:lnTo>
                        <a:lnTo>
                          <a:pt x="2882" y="2978"/>
                        </a:lnTo>
                        <a:lnTo>
                          <a:pt x="3794" y="2738"/>
                        </a:lnTo>
                        <a:lnTo>
                          <a:pt x="5571" y="2306"/>
                        </a:lnTo>
                        <a:lnTo>
                          <a:pt x="7012" y="2066"/>
                        </a:lnTo>
                        <a:lnTo>
                          <a:pt x="7204" y="2018"/>
                        </a:lnTo>
                        <a:lnTo>
                          <a:pt x="7396" y="1922"/>
                        </a:lnTo>
                        <a:lnTo>
                          <a:pt x="7540" y="1778"/>
                        </a:lnTo>
                        <a:lnTo>
                          <a:pt x="7684" y="1634"/>
                        </a:lnTo>
                        <a:lnTo>
                          <a:pt x="7781" y="1490"/>
                        </a:lnTo>
                        <a:lnTo>
                          <a:pt x="7829" y="1298"/>
                        </a:lnTo>
                        <a:lnTo>
                          <a:pt x="7877" y="1105"/>
                        </a:lnTo>
                        <a:lnTo>
                          <a:pt x="7877" y="865"/>
                        </a:lnTo>
                        <a:lnTo>
                          <a:pt x="7732" y="577"/>
                        </a:lnTo>
                        <a:lnTo>
                          <a:pt x="7540" y="289"/>
                        </a:lnTo>
                        <a:lnTo>
                          <a:pt x="7300" y="97"/>
                        </a:lnTo>
                        <a:lnTo>
                          <a:pt x="69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47"/>
                  <p:cNvSpPr/>
                  <p:nvPr/>
                </p:nvSpPr>
                <p:spPr>
                  <a:xfrm>
                    <a:off x="4422300" y="2338800"/>
                    <a:ext cx="145300" cy="126100"/>
                  </a:xfrm>
                  <a:custGeom>
                    <a:avLst/>
                    <a:gdLst/>
                    <a:ahLst/>
                    <a:cxnLst/>
                    <a:rect l="l" t="t" r="r" b="b"/>
                    <a:pathLst>
                      <a:path w="5812" h="5044" extrusionOk="0">
                        <a:moveTo>
                          <a:pt x="3363" y="1"/>
                        </a:moveTo>
                        <a:lnTo>
                          <a:pt x="3123" y="145"/>
                        </a:lnTo>
                        <a:lnTo>
                          <a:pt x="2834" y="337"/>
                        </a:lnTo>
                        <a:lnTo>
                          <a:pt x="2498" y="625"/>
                        </a:lnTo>
                        <a:lnTo>
                          <a:pt x="2210" y="961"/>
                        </a:lnTo>
                        <a:lnTo>
                          <a:pt x="1922" y="1345"/>
                        </a:lnTo>
                        <a:lnTo>
                          <a:pt x="1298" y="2162"/>
                        </a:lnTo>
                        <a:lnTo>
                          <a:pt x="769" y="2978"/>
                        </a:lnTo>
                        <a:lnTo>
                          <a:pt x="385" y="3699"/>
                        </a:lnTo>
                        <a:lnTo>
                          <a:pt x="1" y="4419"/>
                        </a:lnTo>
                        <a:lnTo>
                          <a:pt x="4179" y="5043"/>
                        </a:lnTo>
                        <a:lnTo>
                          <a:pt x="4515" y="4707"/>
                        </a:lnTo>
                        <a:lnTo>
                          <a:pt x="4899" y="4323"/>
                        </a:lnTo>
                        <a:lnTo>
                          <a:pt x="5284" y="3891"/>
                        </a:lnTo>
                        <a:lnTo>
                          <a:pt x="5572" y="3362"/>
                        </a:lnTo>
                        <a:lnTo>
                          <a:pt x="5716" y="3122"/>
                        </a:lnTo>
                        <a:lnTo>
                          <a:pt x="5812" y="2882"/>
                        </a:lnTo>
                        <a:lnTo>
                          <a:pt x="5812" y="2642"/>
                        </a:lnTo>
                        <a:lnTo>
                          <a:pt x="5764" y="2402"/>
                        </a:lnTo>
                        <a:lnTo>
                          <a:pt x="5668" y="2210"/>
                        </a:lnTo>
                        <a:lnTo>
                          <a:pt x="5524" y="2018"/>
                        </a:lnTo>
                        <a:lnTo>
                          <a:pt x="5284" y="1874"/>
                        </a:lnTo>
                        <a:lnTo>
                          <a:pt x="5044" y="1778"/>
                        </a:lnTo>
                        <a:lnTo>
                          <a:pt x="4803" y="1730"/>
                        </a:lnTo>
                        <a:lnTo>
                          <a:pt x="4563" y="1730"/>
                        </a:lnTo>
                        <a:lnTo>
                          <a:pt x="4035" y="1778"/>
                        </a:lnTo>
                        <a:lnTo>
                          <a:pt x="3555" y="1874"/>
                        </a:lnTo>
                        <a:lnTo>
                          <a:pt x="3123" y="2066"/>
                        </a:lnTo>
                        <a:lnTo>
                          <a:pt x="2786" y="2258"/>
                        </a:lnTo>
                        <a:lnTo>
                          <a:pt x="2498" y="2450"/>
                        </a:lnTo>
                        <a:lnTo>
                          <a:pt x="2498" y="2450"/>
                        </a:lnTo>
                        <a:lnTo>
                          <a:pt x="2834" y="2066"/>
                        </a:lnTo>
                        <a:lnTo>
                          <a:pt x="3171" y="1682"/>
                        </a:lnTo>
                        <a:lnTo>
                          <a:pt x="3555" y="1249"/>
                        </a:lnTo>
                        <a:lnTo>
                          <a:pt x="3843" y="817"/>
                        </a:lnTo>
                        <a:lnTo>
                          <a:pt x="3939" y="577"/>
                        </a:lnTo>
                        <a:lnTo>
                          <a:pt x="3987" y="433"/>
                        </a:lnTo>
                        <a:lnTo>
                          <a:pt x="4035" y="241"/>
                        </a:lnTo>
                        <a:lnTo>
                          <a:pt x="3939" y="97"/>
                        </a:lnTo>
                        <a:lnTo>
                          <a:pt x="3843" y="49"/>
                        </a:lnTo>
                        <a:lnTo>
                          <a:pt x="365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pic>
        <p:nvPicPr>
          <p:cNvPr id="5" name="Picture 4" descr="Logo&#10;&#10;Description automatically generated with medium confidence">
            <a:extLst>
              <a:ext uri="{FF2B5EF4-FFF2-40B4-BE49-F238E27FC236}">
                <a16:creationId xmlns:a16="http://schemas.microsoft.com/office/drawing/2014/main" id="{72B1EC68-7FC1-446F-BC5B-B2783F1E98AB}"/>
              </a:ext>
            </a:extLst>
          </p:cNvPr>
          <p:cNvPicPr>
            <a:picLocks noChangeAspect="1"/>
          </p:cNvPicPr>
          <p:nvPr/>
        </p:nvPicPr>
        <p:blipFill>
          <a:blip r:embed="rId3"/>
          <a:stretch>
            <a:fillRect/>
          </a:stretch>
        </p:blipFill>
        <p:spPr>
          <a:xfrm>
            <a:off x="3087440" y="1916257"/>
            <a:ext cx="5976909" cy="17623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42" presetClass="path" presetSubtype="0" accel="50000" decel="50000" fill="hold" nodeType="withEffect">
                                  <p:stCondLst>
                                    <p:cond delay="0"/>
                                  </p:stCondLst>
                                  <p:childTnLst>
                                    <p:animMotion origin="layout" path="M -8.33333E-7 -1.23457E-7 L -1.0033 -0.2463 " pathEditMode="relative" rAng="0" ptsTypes="AA">
                                      <p:cBhvr>
                                        <p:cTn id="9" dur="2000" fill="hold"/>
                                        <p:tgtEl>
                                          <p:spTgt spid="6"/>
                                        </p:tgtEl>
                                        <p:attrNameLst>
                                          <p:attrName>ppt_x</p:attrName>
                                          <p:attrName>ppt_y</p:attrName>
                                        </p:attrNameLst>
                                      </p:cBhvr>
                                      <p:rCtr x="-50174" y="-12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401"/>
        <p:cNvGrpSpPr/>
        <p:nvPr/>
      </p:nvGrpSpPr>
      <p:grpSpPr>
        <a:xfrm>
          <a:off x="0" y="0"/>
          <a:ext cx="0" cy="0"/>
          <a:chOff x="0" y="0"/>
          <a:chExt cx="0" cy="0"/>
        </a:xfrm>
      </p:grpSpPr>
      <p:sp>
        <p:nvSpPr>
          <p:cNvPr id="3406" name="Google Shape;3406;p50"/>
          <p:cNvSpPr txBox="1">
            <a:spLocks noGrp="1"/>
          </p:cNvSpPr>
          <p:nvPr>
            <p:ph type="title"/>
          </p:nvPr>
        </p:nvSpPr>
        <p:spPr>
          <a:xfrm>
            <a:off x="636080" y="394225"/>
            <a:ext cx="8355520" cy="913876"/>
          </a:xfrm>
          <a:prstGeom prst="roundRect">
            <a:avLst>
              <a:gd name="adj" fmla="val 50000"/>
            </a:avLst>
          </a:prstGeom>
          <a:solidFill>
            <a:srgbClr val="FFDA73"/>
          </a:solidFill>
          <a:ln w="28575">
            <a:solidFill>
              <a:srgbClr val="F57733"/>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latin typeface="+mj-lt"/>
              </a:rPr>
              <a:t>       Anh Lê, anh Thành đều là những thanh niên yêu nước, nhưng giữa họ có gì khác nhau?</a:t>
            </a:r>
            <a:endParaRPr sz="2200" b="1">
              <a:latin typeface="+mj-lt"/>
            </a:endParaRPr>
          </a:p>
        </p:txBody>
      </p:sp>
      <p:grpSp>
        <p:nvGrpSpPr>
          <p:cNvPr id="39" name="Google Shape;3714;p59">
            <a:extLst>
              <a:ext uri="{FF2B5EF4-FFF2-40B4-BE49-F238E27FC236}">
                <a16:creationId xmlns:a16="http://schemas.microsoft.com/office/drawing/2014/main" id="{9B0A36FF-5629-4424-9328-7C07674BD4DC}"/>
              </a:ext>
            </a:extLst>
          </p:cNvPr>
          <p:cNvGrpSpPr/>
          <p:nvPr/>
        </p:nvGrpSpPr>
        <p:grpSpPr>
          <a:xfrm rot="3427686">
            <a:off x="342775" y="353726"/>
            <a:ext cx="994737" cy="994876"/>
            <a:chOff x="1460350" y="2402425"/>
            <a:chExt cx="208950" cy="208950"/>
          </a:xfrm>
        </p:grpSpPr>
        <p:sp>
          <p:nvSpPr>
            <p:cNvPr id="40" name="Google Shape;3715;p59">
              <a:extLst>
                <a:ext uri="{FF2B5EF4-FFF2-40B4-BE49-F238E27FC236}">
                  <a16:creationId xmlns:a16="http://schemas.microsoft.com/office/drawing/2014/main" id="{F98824C9-DE67-4ED9-BE8E-EA212194A1B3}"/>
                </a:ext>
              </a:extLst>
            </p:cNvPr>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716;p59">
              <a:extLst>
                <a:ext uri="{FF2B5EF4-FFF2-40B4-BE49-F238E27FC236}">
                  <a16:creationId xmlns:a16="http://schemas.microsoft.com/office/drawing/2014/main" id="{6219C77F-B7CC-4F54-B3DA-19DAE89DD3B6}"/>
                </a:ext>
              </a:extLst>
            </p:cNvPr>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717;p59">
              <a:extLst>
                <a:ext uri="{FF2B5EF4-FFF2-40B4-BE49-F238E27FC236}">
                  <a16:creationId xmlns:a16="http://schemas.microsoft.com/office/drawing/2014/main" id="{5DC22D88-66E6-4CBC-9A86-825342A4451C}"/>
                </a:ext>
              </a:extLst>
            </p:cNvPr>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718;p59">
              <a:extLst>
                <a:ext uri="{FF2B5EF4-FFF2-40B4-BE49-F238E27FC236}">
                  <a16:creationId xmlns:a16="http://schemas.microsoft.com/office/drawing/2014/main" id="{7DBB1E0F-AA0C-4F01-B018-AC2D569B58B9}"/>
                </a:ext>
              </a:extLst>
            </p:cNvPr>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719;p59">
              <a:extLst>
                <a:ext uri="{FF2B5EF4-FFF2-40B4-BE49-F238E27FC236}">
                  <a16:creationId xmlns:a16="http://schemas.microsoft.com/office/drawing/2014/main" id="{95464F7C-66C3-49BC-85F9-E6BFFE0E2D3A}"/>
                </a:ext>
              </a:extLst>
            </p:cNvPr>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720;p59">
              <a:extLst>
                <a:ext uri="{FF2B5EF4-FFF2-40B4-BE49-F238E27FC236}">
                  <a16:creationId xmlns:a16="http://schemas.microsoft.com/office/drawing/2014/main" id="{FBA12C72-A2B7-4A91-A611-BAA0928EE041}"/>
                </a:ext>
              </a:extLst>
            </p:cNvPr>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721;p59">
              <a:extLst>
                <a:ext uri="{FF2B5EF4-FFF2-40B4-BE49-F238E27FC236}">
                  <a16:creationId xmlns:a16="http://schemas.microsoft.com/office/drawing/2014/main" id="{29A69339-1DA2-4400-8C8D-6C106874B402}"/>
                </a:ext>
              </a:extLst>
            </p:cNvPr>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722;p59">
              <a:extLst>
                <a:ext uri="{FF2B5EF4-FFF2-40B4-BE49-F238E27FC236}">
                  <a16:creationId xmlns:a16="http://schemas.microsoft.com/office/drawing/2014/main" id="{793854F1-BA69-4838-A1C5-E4DC3D723DEC}"/>
                </a:ext>
              </a:extLst>
            </p:cNvPr>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723;p59">
              <a:extLst>
                <a:ext uri="{FF2B5EF4-FFF2-40B4-BE49-F238E27FC236}">
                  <a16:creationId xmlns:a16="http://schemas.microsoft.com/office/drawing/2014/main" id="{7E84A243-E720-4495-B7C9-C98CAE3B513A}"/>
                </a:ext>
              </a:extLst>
            </p:cNvPr>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724;p59">
              <a:extLst>
                <a:ext uri="{FF2B5EF4-FFF2-40B4-BE49-F238E27FC236}">
                  <a16:creationId xmlns:a16="http://schemas.microsoft.com/office/drawing/2014/main" id="{1BECB45B-222A-4620-8BA9-D396FBFFA46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725;p59">
              <a:extLst>
                <a:ext uri="{FF2B5EF4-FFF2-40B4-BE49-F238E27FC236}">
                  <a16:creationId xmlns:a16="http://schemas.microsoft.com/office/drawing/2014/main" id="{C9752CED-CEAA-433B-9D2C-AE46FB369E7D}"/>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726;p59">
              <a:extLst>
                <a:ext uri="{FF2B5EF4-FFF2-40B4-BE49-F238E27FC236}">
                  <a16:creationId xmlns:a16="http://schemas.microsoft.com/office/drawing/2014/main" id="{96283B68-DB7D-47B9-BA77-E4FBF8E1719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727;p59">
              <a:extLst>
                <a:ext uri="{FF2B5EF4-FFF2-40B4-BE49-F238E27FC236}">
                  <a16:creationId xmlns:a16="http://schemas.microsoft.com/office/drawing/2014/main" id="{DF7EF239-9CCD-43FC-8427-56724885C5F6}"/>
                </a:ext>
              </a:extLst>
            </p:cNvPr>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728;p59">
              <a:extLst>
                <a:ext uri="{FF2B5EF4-FFF2-40B4-BE49-F238E27FC236}">
                  <a16:creationId xmlns:a16="http://schemas.microsoft.com/office/drawing/2014/main" id="{ABEEBC94-E382-4C20-8A4B-DD3B04697F37}"/>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729;p59">
              <a:extLst>
                <a:ext uri="{FF2B5EF4-FFF2-40B4-BE49-F238E27FC236}">
                  <a16:creationId xmlns:a16="http://schemas.microsoft.com/office/drawing/2014/main" id="{5004D8CF-606D-4F81-AD03-10A462391084}"/>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730;p59">
              <a:extLst>
                <a:ext uri="{FF2B5EF4-FFF2-40B4-BE49-F238E27FC236}">
                  <a16:creationId xmlns:a16="http://schemas.microsoft.com/office/drawing/2014/main" id="{5EED66CE-1B7E-40AA-BBDC-8685EB17D1DE}"/>
                </a:ext>
              </a:extLst>
            </p:cNvPr>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731;p59">
              <a:extLst>
                <a:ext uri="{FF2B5EF4-FFF2-40B4-BE49-F238E27FC236}">
                  <a16:creationId xmlns:a16="http://schemas.microsoft.com/office/drawing/2014/main" id="{390D4165-361D-451B-BFD2-42FF1FFEBFD4}"/>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732;p59">
              <a:extLst>
                <a:ext uri="{FF2B5EF4-FFF2-40B4-BE49-F238E27FC236}">
                  <a16:creationId xmlns:a16="http://schemas.microsoft.com/office/drawing/2014/main" id="{7D8E0E33-F782-4029-BACD-0A4C8943F791}"/>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733;p59">
              <a:extLst>
                <a:ext uri="{FF2B5EF4-FFF2-40B4-BE49-F238E27FC236}">
                  <a16:creationId xmlns:a16="http://schemas.microsoft.com/office/drawing/2014/main" id="{4971A13C-30CF-47AD-A3C6-F81F71B71D03}"/>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734;p59">
              <a:extLst>
                <a:ext uri="{FF2B5EF4-FFF2-40B4-BE49-F238E27FC236}">
                  <a16:creationId xmlns:a16="http://schemas.microsoft.com/office/drawing/2014/main" id="{C7DB98D6-D735-4703-BE3A-9705B2123F6E}"/>
                </a:ext>
              </a:extLst>
            </p:cNvPr>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735;p59">
              <a:extLst>
                <a:ext uri="{FF2B5EF4-FFF2-40B4-BE49-F238E27FC236}">
                  <a16:creationId xmlns:a16="http://schemas.microsoft.com/office/drawing/2014/main" id="{D5887F15-428B-497E-9C90-4A870CB53591}"/>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736;p59">
              <a:extLst>
                <a:ext uri="{FF2B5EF4-FFF2-40B4-BE49-F238E27FC236}">
                  <a16:creationId xmlns:a16="http://schemas.microsoft.com/office/drawing/2014/main" id="{69E84A71-8469-44C1-8EB0-C8F3B8A1A9BD}"/>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737;p59">
              <a:extLst>
                <a:ext uri="{FF2B5EF4-FFF2-40B4-BE49-F238E27FC236}">
                  <a16:creationId xmlns:a16="http://schemas.microsoft.com/office/drawing/2014/main" id="{CD8120B6-6EC1-4E39-890A-9C60068B8822}"/>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8;p59">
              <a:extLst>
                <a:ext uri="{FF2B5EF4-FFF2-40B4-BE49-F238E27FC236}">
                  <a16:creationId xmlns:a16="http://schemas.microsoft.com/office/drawing/2014/main" id="{9E2F0708-8B63-45B8-8A34-B7EB812FF688}"/>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39;p59">
              <a:extLst>
                <a:ext uri="{FF2B5EF4-FFF2-40B4-BE49-F238E27FC236}">
                  <a16:creationId xmlns:a16="http://schemas.microsoft.com/office/drawing/2014/main" id="{9EE63A9D-14A4-4D64-8D79-C1B0C323664B}"/>
                </a:ext>
              </a:extLst>
            </p:cNvPr>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40;p59">
              <a:extLst>
                <a:ext uri="{FF2B5EF4-FFF2-40B4-BE49-F238E27FC236}">
                  <a16:creationId xmlns:a16="http://schemas.microsoft.com/office/drawing/2014/main" id="{BBBB1351-0EBD-46CE-AB63-97F3C36698A8}"/>
                </a:ext>
              </a:extLst>
            </p:cNvPr>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41;p59">
              <a:extLst>
                <a:ext uri="{FF2B5EF4-FFF2-40B4-BE49-F238E27FC236}">
                  <a16:creationId xmlns:a16="http://schemas.microsoft.com/office/drawing/2014/main" id="{5BEBDC63-4B19-4ABE-BC16-30AB6F287009}"/>
                </a:ext>
              </a:extLst>
            </p:cNvPr>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42;p59">
              <a:extLst>
                <a:ext uri="{FF2B5EF4-FFF2-40B4-BE49-F238E27FC236}">
                  <a16:creationId xmlns:a16="http://schemas.microsoft.com/office/drawing/2014/main" id="{A5119CE6-2ECC-4287-AABB-1657C6132F3C}"/>
                </a:ext>
              </a:extLst>
            </p:cNvPr>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id="{D075220B-0228-4581-BBED-879E0EEE7F9A}"/>
              </a:ext>
            </a:extLst>
          </p:cNvPr>
          <p:cNvSpPr txBox="1"/>
          <p:nvPr/>
        </p:nvSpPr>
        <p:spPr>
          <a:xfrm>
            <a:off x="382928" y="369847"/>
            <a:ext cx="809321" cy="923330"/>
          </a:xfrm>
          <a:prstGeom prst="rect">
            <a:avLst/>
          </a:prstGeom>
          <a:noFill/>
        </p:spPr>
        <p:txBody>
          <a:bodyPr wrap="square" rtlCol="0">
            <a:spAutoFit/>
          </a:bodyPr>
          <a:lstStyle/>
          <a:p>
            <a:pPr algn="ctr"/>
            <a:r>
              <a:rPr lang="en-US" sz="5400" b="1">
                <a:ln>
                  <a:solidFill>
                    <a:sysClr val="windowText" lastClr="000000"/>
                  </a:solidFill>
                </a:ln>
                <a:solidFill>
                  <a:schemeClr val="accent5"/>
                </a:solidFill>
                <a:latin typeface="#9Slide07 IcielKoni" pitchFamily="2" charset="0"/>
              </a:rPr>
              <a:t>1</a:t>
            </a:r>
          </a:p>
        </p:txBody>
      </p:sp>
      <p:sp>
        <p:nvSpPr>
          <p:cNvPr id="19" name="TextBox 18">
            <a:extLst>
              <a:ext uri="{FF2B5EF4-FFF2-40B4-BE49-F238E27FC236}">
                <a16:creationId xmlns:a16="http://schemas.microsoft.com/office/drawing/2014/main" id="{5FF50DC1-3897-4395-B097-6BA276AE5C24}"/>
              </a:ext>
            </a:extLst>
          </p:cNvPr>
          <p:cNvSpPr txBox="1"/>
          <p:nvPr/>
        </p:nvSpPr>
        <p:spPr>
          <a:xfrm>
            <a:off x="506596" y="1556368"/>
            <a:ext cx="8355520" cy="476071"/>
          </a:xfrm>
          <a:custGeom>
            <a:avLst/>
            <a:gdLst>
              <a:gd name="connsiteX0" fmla="*/ 0 w 8355520"/>
              <a:gd name="connsiteY0" fmla="*/ 238036 h 476071"/>
              <a:gd name="connsiteX1" fmla="*/ 238036 w 8355520"/>
              <a:gd name="connsiteY1" fmla="*/ 0 h 476071"/>
              <a:gd name="connsiteX2" fmla="*/ 815862 w 8355520"/>
              <a:gd name="connsiteY2" fmla="*/ 0 h 476071"/>
              <a:gd name="connsiteX3" fmla="*/ 1551277 w 8355520"/>
              <a:gd name="connsiteY3" fmla="*/ 0 h 476071"/>
              <a:gd name="connsiteX4" fmla="*/ 2050309 w 8355520"/>
              <a:gd name="connsiteY4" fmla="*/ 0 h 476071"/>
              <a:gd name="connsiteX5" fmla="*/ 2549341 w 8355520"/>
              <a:gd name="connsiteY5" fmla="*/ 0 h 476071"/>
              <a:gd name="connsiteX6" fmla="*/ 3363551 w 8355520"/>
              <a:gd name="connsiteY6" fmla="*/ 0 h 476071"/>
              <a:gd name="connsiteX7" fmla="*/ 4177761 w 8355520"/>
              <a:gd name="connsiteY7" fmla="*/ 0 h 476071"/>
              <a:gd name="connsiteX8" fmla="*/ 4597998 w 8355520"/>
              <a:gd name="connsiteY8" fmla="*/ 0 h 476071"/>
              <a:gd name="connsiteX9" fmla="*/ 5175824 w 8355520"/>
              <a:gd name="connsiteY9" fmla="*/ 0 h 476071"/>
              <a:gd name="connsiteX10" fmla="*/ 5596061 w 8355520"/>
              <a:gd name="connsiteY10" fmla="*/ 0 h 476071"/>
              <a:gd name="connsiteX11" fmla="*/ 6252682 w 8355520"/>
              <a:gd name="connsiteY11" fmla="*/ 0 h 476071"/>
              <a:gd name="connsiteX12" fmla="*/ 6988097 w 8355520"/>
              <a:gd name="connsiteY12" fmla="*/ 0 h 476071"/>
              <a:gd name="connsiteX13" fmla="*/ 8117485 w 8355520"/>
              <a:gd name="connsiteY13" fmla="*/ 0 h 476071"/>
              <a:gd name="connsiteX14" fmla="*/ 8355521 w 8355520"/>
              <a:gd name="connsiteY14" fmla="*/ 238036 h 476071"/>
              <a:gd name="connsiteX15" fmla="*/ 8355520 w 8355520"/>
              <a:gd name="connsiteY15" fmla="*/ 238036 h 476071"/>
              <a:gd name="connsiteX16" fmla="*/ 8117484 w 8355520"/>
              <a:gd name="connsiteY16" fmla="*/ 476072 h 476071"/>
              <a:gd name="connsiteX17" fmla="*/ 7303274 w 8355520"/>
              <a:gd name="connsiteY17" fmla="*/ 476072 h 476071"/>
              <a:gd name="connsiteX18" fmla="*/ 6725448 w 8355520"/>
              <a:gd name="connsiteY18" fmla="*/ 476072 h 476071"/>
              <a:gd name="connsiteX19" fmla="*/ 5911239 w 8355520"/>
              <a:gd name="connsiteY19" fmla="*/ 476072 h 476071"/>
              <a:gd name="connsiteX20" fmla="*/ 5333412 w 8355520"/>
              <a:gd name="connsiteY20" fmla="*/ 476072 h 476071"/>
              <a:gd name="connsiteX21" fmla="*/ 4755586 w 8355520"/>
              <a:gd name="connsiteY21" fmla="*/ 476072 h 476071"/>
              <a:gd name="connsiteX22" fmla="*/ 4098966 w 8355520"/>
              <a:gd name="connsiteY22" fmla="*/ 476071 h 476071"/>
              <a:gd name="connsiteX23" fmla="*/ 3599934 w 8355520"/>
              <a:gd name="connsiteY23" fmla="*/ 476071 h 476071"/>
              <a:gd name="connsiteX24" fmla="*/ 3179697 w 8355520"/>
              <a:gd name="connsiteY24" fmla="*/ 476071 h 476071"/>
              <a:gd name="connsiteX25" fmla="*/ 2365487 w 8355520"/>
              <a:gd name="connsiteY25" fmla="*/ 476071 h 476071"/>
              <a:gd name="connsiteX26" fmla="*/ 1551277 w 8355520"/>
              <a:gd name="connsiteY26" fmla="*/ 476071 h 476071"/>
              <a:gd name="connsiteX27" fmla="*/ 894657 w 8355520"/>
              <a:gd name="connsiteY27" fmla="*/ 476071 h 476071"/>
              <a:gd name="connsiteX28" fmla="*/ 238036 w 8355520"/>
              <a:gd name="connsiteY28" fmla="*/ 476071 h 476071"/>
              <a:gd name="connsiteX29" fmla="*/ 0 w 8355520"/>
              <a:gd name="connsiteY29" fmla="*/ 238035 h 476071"/>
              <a:gd name="connsiteX30" fmla="*/ 0 w 8355520"/>
              <a:gd name="connsiteY3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355520" h="476071" extrusionOk="0">
                <a:moveTo>
                  <a:pt x="0" y="238036"/>
                </a:moveTo>
                <a:cubicBezTo>
                  <a:pt x="-8993" y="102646"/>
                  <a:pt x="110159" y="-810"/>
                  <a:pt x="238036" y="0"/>
                </a:cubicBezTo>
                <a:cubicBezTo>
                  <a:pt x="478056" y="22387"/>
                  <a:pt x="607358" y="11018"/>
                  <a:pt x="815862" y="0"/>
                </a:cubicBezTo>
                <a:cubicBezTo>
                  <a:pt x="1024366" y="-11018"/>
                  <a:pt x="1367134" y="2681"/>
                  <a:pt x="1551277" y="0"/>
                </a:cubicBezTo>
                <a:cubicBezTo>
                  <a:pt x="1735421" y="-2681"/>
                  <a:pt x="1885141" y="-10185"/>
                  <a:pt x="2050309" y="0"/>
                </a:cubicBezTo>
                <a:cubicBezTo>
                  <a:pt x="2215477" y="10185"/>
                  <a:pt x="2426544" y="2585"/>
                  <a:pt x="2549341" y="0"/>
                </a:cubicBezTo>
                <a:cubicBezTo>
                  <a:pt x="2672138" y="-2585"/>
                  <a:pt x="3091583" y="30057"/>
                  <a:pt x="3363551" y="0"/>
                </a:cubicBezTo>
                <a:cubicBezTo>
                  <a:pt x="3635519" y="-30057"/>
                  <a:pt x="3854896" y="39378"/>
                  <a:pt x="4177761" y="0"/>
                </a:cubicBezTo>
                <a:cubicBezTo>
                  <a:pt x="4500626" y="-39378"/>
                  <a:pt x="4474106" y="20721"/>
                  <a:pt x="4597998" y="0"/>
                </a:cubicBezTo>
                <a:cubicBezTo>
                  <a:pt x="4721890" y="-20721"/>
                  <a:pt x="4968648" y="-6067"/>
                  <a:pt x="5175824" y="0"/>
                </a:cubicBezTo>
                <a:cubicBezTo>
                  <a:pt x="5383000" y="6067"/>
                  <a:pt x="5469256" y="1501"/>
                  <a:pt x="5596061" y="0"/>
                </a:cubicBezTo>
                <a:cubicBezTo>
                  <a:pt x="5722866" y="-1501"/>
                  <a:pt x="5973308" y="-26208"/>
                  <a:pt x="6252682" y="0"/>
                </a:cubicBezTo>
                <a:cubicBezTo>
                  <a:pt x="6532056" y="26208"/>
                  <a:pt x="6638641" y="-2495"/>
                  <a:pt x="6988097" y="0"/>
                </a:cubicBezTo>
                <a:cubicBezTo>
                  <a:pt x="7337554" y="2495"/>
                  <a:pt x="7889484" y="3337"/>
                  <a:pt x="8117485" y="0"/>
                </a:cubicBezTo>
                <a:cubicBezTo>
                  <a:pt x="8240454" y="9703"/>
                  <a:pt x="8352456" y="113911"/>
                  <a:pt x="8355521" y="238036"/>
                </a:cubicBezTo>
                <a:lnTo>
                  <a:pt x="8355520" y="238036"/>
                </a:lnTo>
                <a:cubicBezTo>
                  <a:pt x="8382252" y="366860"/>
                  <a:pt x="8221790" y="482247"/>
                  <a:pt x="8117484" y="476072"/>
                </a:cubicBezTo>
                <a:cubicBezTo>
                  <a:pt x="7866896" y="452676"/>
                  <a:pt x="7580532" y="435987"/>
                  <a:pt x="7303274" y="476072"/>
                </a:cubicBezTo>
                <a:cubicBezTo>
                  <a:pt x="7026016" y="516158"/>
                  <a:pt x="6926395" y="457702"/>
                  <a:pt x="6725448" y="476072"/>
                </a:cubicBezTo>
                <a:cubicBezTo>
                  <a:pt x="6524501" y="494442"/>
                  <a:pt x="6223263" y="443981"/>
                  <a:pt x="5911239" y="476072"/>
                </a:cubicBezTo>
                <a:cubicBezTo>
                  <a:pt x="5599215" y="508163"/>
                  <a:pt x="5620536" y="466955"/>
                  <a:pt x="5333412" y="476072"/>
                </a:cubicBezTo>
                <a:cubicBezTo>
                  <a:pt x="5046288" y="485189"/>
                  <a:pt x="5012514" y="492255"/>
                  <a:pt x="4755586" y="476072"/>
                </a:cubicBezTo>
                <a:cubicBezTo>
                  <a:pt x="4498658" y="459888"/>
                  <a:pt x="4391097" y="470654"/>
                  <a:pt x="4098966" y="476071"/>
                </a:cubicBezTo>
                <a:cubicBezTo>
                  <a:pt x="3806835" y="481488"/>
                  <a:pt x="3834038" y="485366"/>
                  <a:pt x="3599934" y="476071"/>
                </a:cubicBezTo>
                <a:cubicBezTo>
                  <a:pt x="3365830" y="466776"/>
                  <a:pt x="3356496" y="490125"/>
                  <a:pt x="3179697" y="476071"/>
                </a:cubicBezTo>
                <a:cubicBezTo>
                  <a:pt x="3002898" y="462017"/>
                  <a:pt x="2594119" y="475987"/>
                  <a:pt x="2365487" y="476071"/>
                </a:cubicBezTo>
                <a:cubicBezTo>
                  <a:pt x="2136855" y="476156"/>
                  <a:pt x="1919448" y="469316"/>
                  <a:pt x="1551277" y="476071"/>
                </a:cubicBezTo>
                <a:cubicBezTo>
                  <a:pt x="1183106" y="482827"/>
                  <a:pt x="1083258" y="454923"/>
                  <a:pt x="894657" y="476071"/>
                </a:cubicBezTo>
                <a:cubicBezTo>
                  <a:pt x="706056" y="497219"/>
                  <a:pt x="492246" y="462018"/>
                  <a:pt x="238036" y="476071"/>
                </a:cubicBezTo>
                <a:cubicBezTo>
                  <a:pt x="130106" y="464220"/>
                  <a:pt x="1332" y="395017"/>
                  <a:pt x="0" y="238035"/>
                </a:cubicBezTo>
                <a:lnTo>
                  <a:pt x="0" y="238036"/>
                </a:lnTo>
                <a:close/>
              </a:path>
            </a:pathLst>
          </a:custGeom>
          <a:noFill/>
          <a:ln w="19050">
            <a:solidFill>
              <a:srgbClr val="FFDA73"/>
            </a:solidFill>
            <a:prstDash val="sysDash"/>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a:t>Năm lời thoại đầu cho thấy cả anh Lê và anh Thành đều là những người yêu nước.</a:t>
            </a:r>
          </a:p>
        </p:txBody>
      </p:sp>
      <p:sp>
        <p:nvSpPr>
          <p:cNvPr id="70" name="TextBox 69">
            <a:extLst>
              <a:ext uri="{FF2B5EF4-FFF2-40B4-BE49-F238E27FC236}">
                <a16:creationId xmlns:a16="http://schemas.microsoft.com/office/drawing/2014/main" id="{3A3F14C1-C876-478D-BABB-1C2F50902809}"/>
              </a:ext>
            </a:extLst>
          </p:cNvPr>
          <p:cNvSpPr txBox="1"/>
          <p:nvPr/>
        </p:nvSpPr>
        <p:spPr>
          <a:xfrm>
            <a:off x="2742678" y="1991893"/>
            <a:ext cx="3883355" cy="476071"/>
          </a:xfrm>
          <a:custGeom>
            <a:avLst/>
            <a:gdLst>
              <a:gd name="connsiteX0" fmla="*/ 0 w 3883355"/>
              <a:gd name="connsiteY0" fmla="*/ 238036 h 476071"/>
              <a:gd name="connsiteX1" fmla="*/ 238036 w 3883355"/>
              <a:gd name="connsiteY1" fmla="*/ 0 h 476071"/>
              <a:gd name="connsiteX2" fmla="*/ 817274 w 3883355"/>
              <a:gd name="connsiteY2" fmla="*/ 0 h 476071"/>
              <a:gd name="connsiteX3" fmla="*/ 1566877 w 3883355"/>
              <a:gd name="connsiteY3" fmla="*/ 0 h 476071"/>
              <a:gd name="connsiteX4" fmla="*/ 2214261 w 3883355"/>
              <a:gd name="connsiteY4" fmla="*/ 0 h 476071"/>
              <a:gd name="connsiteX5" fmla="*/ 2827572 w 3883355"/>
              <a:gd name="connsiteY5" fmla="*/ 0 h 476071"/>
              <a:gd name="connsiteX6" fmla="*/ 3645320 w 3883355"/>
              <a:gd name="connsiteY6" fmla="*/ 0 h 476071"/>
              <a:gd name="connsiteX7" fmla="*/ 3883356 w 3883355"/>
              <a:gd name="connsiteY7" fmla="*/ 238036 h 476071"/>
              <a:gd name="connsiteX8" fmla="*/ 3883355 w 3883355"/>
              <a:gd name="connsiteY8" fmla="*/ 238036 h 476071"/>
              <a:gd name="connsiteX9" fmla="*/ 3645319 w 3883355"/>
              <a:gd name="connsiteY9" fmla="*/ 476072 h 476071"/>
              <a:gd name="connsiteX10" fmla="*/ 2895717 w 3883355"/>
              <a:gd name="connsiteY10" fmla="*/ 476072 h 476071"/>
              <a:gd name="connsiteX11" fmla="*/ 2214260 w 3883355"/>
              <a:gd name="connsiteY11" fmla="*/ 476072 h 476071"/>
              <a:gd name="connsiteX12" fmla="*/ 1566876 w 3883355"/>
              <a:gd name="connsiteY12" fmla="*/ 476071 h 476071"/>
              <a:gd name="connsiteX13" fmla="*/ 987638 w 3883355"/>
              <a:gd name="connsiteY13" fmla="*/ 476071 h 476071"/>
              <a:gd name="connsiteX14" fmla="*/ 238036 w 3883355"/>
              <a:gd name="connsiteY14" fmla="*/ 476071 h 476071"/>
              <a:gd name="connsiteX15" fmla="*/ 0 w 3883355"/>
              <a:gd name="connsiteY15" fmla="*/ 238035 h 476071"/>
              <a:gd name="connsiteX16" fmla="*/ 0 w 3883355"/>
              <a:gd name="connsiteY16"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3355" h="476071" fill="none" extrusionOk="0">
                <a:moveTo>
                  <a:pt x="0" y="238036"/>
                </a:moveTo>
                <a:cubicBezTo>
                  <a:pt x="15847" y="132349"/>
                  <a:pt x="115808" y="24422"/>
                  <a:pt x="238036" y="0"/>
                </a:cubicBezTo>
                <a:cubicBezTo>
                  <a:pt x="373941" y="-14837"/>
                  <a:pt x="646954" y="27396"/>
                  <a:pt x="817274" y="0"/>
                </a:cubicBezTo>
                <a:cubicBezTo>
                  <a:pt x="987594" y="-27396"/>
                  <a:pt x="1318255" y="-29944"/>
                  <a:pt x="1566877" y="0"/>
                </a:cubicBezTo>
                <a:cubicBezTo>
                  <a:pt x="1815499" y="29944"/>
                  <a:pt x="2006043" y="-15474"/>
                  <a:pt x="2214261" y="0"/>
                </a:cubicBezTo>
                <a:cubicBezTo>
                  <a:pt x="2422479" y="15474"/>
                  <a:pt x="2553895" y="21165"/>
                  <a:pt x="2827572" y="0"/>
                </a:cubicBezTo>
                <a:cubicBezTo>
                  <a:pt x="3101249" y="-21165"/>
                  <a:pt x="3259065" y="-6521"/>
                  <a:pt x="3645320" y="0"/>
                </a:cubicBezTo>
                <a:cubicBezTo>
                  <a:pt x="3791409" y="17328"/>
                  <a:pt x="3888756" y="119111"/>
                  <a:pt x="3883356" y="238036"/>
                </a:cubicBezTo>
                <a:lnTo>
                  <a:pt x="3883355" y="238036"/>
                </a:lnTo>
                <a:cubicBezTo>
                  <a:pt x="3875320" y="344389"/>
                  <a:pt x="3781475" y="464702"/>
                  <a:pt x="3645319" y="476072"/>
                </a:cubicBezTo>
                <a:cubicBezTo>
                  <a:pt x="3305733" y="512926"/>
                  <a:pt x="3188912" y="440025"/>
                  <a:pt x="2895717" y="476072"/>
                </a:cubicBezTo>
                <a:cubicBezTo>
                  <a:pt x="2602522" y="512119"/>
                  <a:pt x="2396422" y="489713"/>
                  <a:pt x="2214260" y="476072"/>
                </a:cubicBezTo>
                <a:cubicBezTo>
                  <a:pt x="2032098" y="462430"/>
                  <a:pt x="1705880" y="459649"/>
                  <a:pt x="1566876" y="476071"/>
                </a:cubicBezTo>
                <a:cubicBezTo>
                  <a:pt x="1427872" y="492493"/>
                  <a:pt x="1229555" y="499569"/>
                  <a:pt x="987638" y="476071"/>
                </a:cubicBezTo>
                <a:cubicBezTo>
                  <a:pt x="745721" y="452573"/>
                  <a:pt x="534528" y="510465"/>
                  <a:pt x="238036" y="476071"/>
                </a:cubicBezTo>
                <a:cubicBezTo>
                  <a:pt x="125539" y="480253"/>
                  <a:pt x="2692" y="377016"/>
                  <a:pt x="0" y="238035"/>
                </a:cubicBezTo>
                <a:lnTo>
                  <a:pt x="0" y="238036"/>
                </a:lnTo>
                <a:close/>
              </a:path>
              <a:path w="3883355" h="476071" stroke="0" extrusionOk="0">
                <a:moveTo>
                  <a:pt x="0" y="238036"/>
                </a:moveTo>
                <a:cubicBezTo>
                  <a:pt x="-8993" y="102646"/>
                  <a:pt x="110159" y="-810"/>
                  <a:pt x="238036" y="0"/>
                </a:cubicBezTo>
                <a:cubicBezTo>
                  <a:pt x="397867" y="13445"/>
                  <a:pt x="644219" y="30258"/>
                  <a:pt x="885420" y="0"/>
                </a:cubicBezTo>
                <a:cubicBezTo>
                  <a:pt x="1126621" y="-30258"/>
                  <a:pt x="1434443" y="-5197"/>
                  <a:pt x="1600950" y="0"/>
                </a:cubicBezTo>
                <a:cubicBezTo>
                  <a:pt x="1767457" y="5197"/>
                  <a:pt x="2073491" y="-25685"/>
                  <a:pt x="2214261" y="0"/>
                </a:cubicBezTo>
                <a:cubicBezTo>
                  <a:pt x="2355031" y="25685"/>
                  <a:pt x="2668052" y="9454"/>
                  <a:pt x="2827572" y="0"/>
                </a:cubicBezTo>
                <a:cubicBezTo>
                  <a:pt x="2987092" y="-9454"/>
                  <a:pt x="3285070" y="33585"/>
                  <a:pt x="3645320" y="0"/>
                </a:cubicBezTo>
                <a:cubicBezTo>
                  <a:pt x="3765405" y="11383"/>
                  <a:pt x="3881617" y="103076"/>
                  <a:pt x="3883356" y="238036"/>
                </a:cubicBezTo>
                <a:lnTo>
                  <a:pt x="3883355" y="238036"/>
                </a:lnTo>
                <a:cubicBezTo>
                  <a:pt x="3890088" y="367419"/>
                  <a:pt x="3783545" y="482493"/>
                  <a:pt x="3645319" y="476072"/>
                </a:cubicBezTo>
                <a:cubicBezTo>
                  <a:pt x="3409085" y="447839"/>
                  <a:pt x="3254702" y="454192"/>
                  <a:pt x="3066081" y="476072"/>
                </a:cubicBezTo>
                <a:cubicBezTo>
                  <a:pt x="2877460" y="497952"/>
                  <a:pt x="2643673" y="465128"/>
                  <a:pt x="2384624" y="476072"/>
                </a:cubicBezTo>
                <a:cubicBezTo>
                  <a:pt x="2125575" y="487016"/>
                  <a:pt x="1998302" y="507401"/>
                  <a:pt x="1635022" y="476071"/>
                </a:cubicBezTo>
                <a:cubicBezTo>
                  <a:pt x="1271742" y="444742"/>
                  <a:pt x="1235479" y="496127"/>
                  <a:pt x="1021711" y="476071"/>
                </a:cubicBezTo>
                <a:cubicBezTo>
                  <a:pt x="807943" y="456015"/>
                  <a:pt x="626355" y="509041"/>
                  <a:pt x="238036" y="476071"/>
                </a:cubicBezTo>
                <a:cubicBezTo>
                  <a:pt x="133304" y="473431"/>
                  <a:pt x="-27158" y="37567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a:t>Tuy nhiên, điểm khác nhau giữa họ:</a:t>
            </a:r>
          </a:p>
        </p:txBody>
      </p:sp>
      <p:sp>
        <p:nvSpPr>
          <p:cNvPr id="20" name="Rectangle: Rounded Corners 19">
            <a:extLst>
              <a:ext uri="{FF2B5EF4-FFF2-40B4-BE49-F238E27FC236}">
                <a16:creationId xmlns:a16="http://schemas.microsoft.com/office/drawing/2014/main" id="{0C345EAE-A254-4663-A7BE-B41AB7208CE3}"/>
              </a:ext>
            </a:extLst>
          </p:cNvPr>
          <p:cNvSpPr/>
          <p:nvPr/>
        </p:nvSpPr>
        <p:spPr>
          <a:xfrm>
            <a:off x="636080" y="2882900"/>
            <a:ext cx="3823564" cy="2097160"/>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Rounded Corners 71">
            <a:extLst>
              <a:ext uri="{FF2B5EF4-FFF2-40B4-BE49-F238E27FC236}">
                <a16:creationId xmlns:a16="http://schemas.microsoft.com/office/drawing/2014/main" id="{8276C6DD-F3D2-43FD-9B2E-6786BA99D87A}"/>
              </a:ext>
            </a:extLst>
          </p:cNvPr>
          <p:cNvSpPr/>
          <p:nvPr/>
        </p:nvSpPr>
        <p:spPr>
          <a:xfrm>
            <a:off x="4684354" y="2882900"/>
            <a:ext cx="3823565" cy="2097160"/>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32EC5FD3-CACB-444E-9195-7523C06F3871}"/>
              </a:ext>
            </a:extLst>
          </p:cNvPr>
          <p:cNvSpPr txBox="1"/>
          <p:nvPr/>
        </p:nvSpPr>
        <p:spPr>
          <a:xfrm>
            <a:off x="335180" y="2647253"/>
            <a:ext cx="1765112" cy="476071"/>
          </a:xfrm>
          <a:custGeom>
            <a:avLst/>
            <a:gdLst>
              <a:gd name="connsiteX0" fmla="*/ 0 w 1765112"/>
              <a:gd name="connsiteY0" fmla="*/ 238036 h 476071"/>
              <a:gd name="connsiteX1" fmla="*/ 238036 w 1765112"/>
              <a:gd name="connsiteY1" fmla="*/ 0 h 476071"/>
              <a:gd name="connsiteX2" fmla="*/ 895447 w 1765112"/>
              <a:gd name="connsiteY2" fmla="*/ 0 h 476071"/>
              <a:gd name="connsiteX3" fmla="*/ 1527077 w 1765112"/>
              <a:gd name="connsiteY3" fmla="*/ 0 h 476071"/>
              <a:gd name="connsiteX4" fmla="*/ 1765113 w 1765112"/>
              <a:gd name="connsiteY4" fmla="*/ 238036 h 476071"/>
              <a:gd name="connsiteX5" fmla="*/ 1765112 w 1765112"/>
              <a:gd name="connsiteY5" fmla="*/ 238036 h 476071"/>
              <a:gd name="connsiteX6" fmla="*/ 1527076 w 1765112"/>
              <a:gd name="connsiteY6" fmla="*/ 476072 h 476071"/>
              <a:gd name="connsiteX7" fmla="*/ 908337 w 1765112"/>
              <a:gd name="connsiteY7" fmla="*/ 476072 h 476071"/>
              <a:gd name="connsiteX8" fmla="*/ 238036 w 1765112"/>
              <a:gd name="connsiteY8" fmla="*/ 476071 h 476071"/>
              <a:gd name="connsiteX9" fmla="*/ 0 w 1765112"/>
              <a:gd name="connsiteY9" fmla="*/ 238035 h 476071"/>
              <a:gd name="connsiteX10" fmla="*/ 0 w 1765112"/>
              <a:gd name="connsiteY1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5112" h="476071" fill="none" extrusionOk="0">
                <a:moveTo>
                  <a:pt x="0" y="238036"/>
                </a:moveTo>
                <a:cubicBezTo>
                  <a:pt x="1391" y="128520"/>
                  <a:pt x="111870" y="-4504"/>
                  <a:pt x="238036" y="0"/>
                </a:cubicBezTo>
                <a:cubicBezTo>
                  <a:pt x="513738" y="6922"/>
                  <a:pt x="760308" y="3382"/>
                  <a:pt x="895447" y="0"/>
                </a:cubicBezTo>
                <a:cubicBezTo>
                  <a:pt x="1030586" y="-3382"/>
                  <a:pt x="1258167" y="6854"/>
                  <a:pt x="1527077" y="0"/>
                </a:cubicBezTo>
                <a:cubicBezTo>
                  <a:pt x="1655476" y="7339"/>
                  <a:pt x="1791845" y="103932"/>
                  <a:pt x="1765113" y="238036"/>
                </a:cubicBezTo>
                <a:lnTo>
                  <a:pt x="1765112" y="238036"/>
                </a:lnTo>
                <a:cubicBezTo>
                  <a:pt x="1737954" y="375675"/>
                  <a:pt x="1674387" y="501849"/>
                  <a:pt x="1527076" y="476072"/>
                </a:cubicBezTo>
                <a:cubicBezTo>
                  <a:pt x="1297308" y="505094"/>
                  <a:pt x="1087755" y="459027"/>
                  <a:pt x="908337" y="476072"/>
                </a:cubicBezTo>
                <a:cubicBezTo>
                  <a:pt x="728919" y="493116"/>
                  <a:pt x="505942" y="451514"/>
                  <a:pt x="238036" y="476071"/>
                </a:cubicBezTo>
                <a:cubicBezTo>
                  <a:pt x="90811" y="450669"/>
                  <a:pt x="-8363" y="357223"/>
                  <a:pt x="0" y="238035"/>
                </a:cubicBezTo>
                <a:lnTo>
                  <a:pt x="0" y="238036"/>
                </a:lnTo>
                <a:close/>
              </a:path>
              <a:path w="1765112" h="476071" stroke="0" extrusionOk="0">
                <a:moveTo>
                  <a:pt x="0" y="238036"/>
                </a:moveTo>
                <a:cubicBezTo>
                  <a:pt x="-8993" y="102646"/>
                  <a:pt x="110159" y="-810"/>
                  <a:pt x="238036" y="0"/>
                </a:cubicBezTo>
                <a:cubicBezTo>
                  <a:pt x="425664" y="1009"/>
                  <a:pt x="613366" y="-22277"/>
                  <a:pt x="869666" y="0"/>
                </a:cubicBezTo>
                <a:cubicBezTo>
                  <a:pt x="1125966" y="22277"/>
                  <a:pt x="1371629" y="-14880"/>
                  <a:pt x="1527077" y="0"/>
                </a:cubicBezTo>
                <a:cubicBezTo>
                  <a:pt x="1658021" y="-9407"/>
                  <a:pt x="1749544" y="129826"/>
                  <a:pt x="1765113" y="238036"/>
                </a:cubicBezTo>
                <a:lnTo>
                  <a:pt x="1765112" y="238036"/>
                </a:lnTo>
                <a:cubicBezTo>
                  <a:pt x="1749820" y="388425"/>
                  <a:pt x="1644722" y="471658"/>
                  <a:pt x="1527076" y="476072"/>
                </a:cubicBezTo>
                <a:cubicBezTo>
                  <a:pt x="1363705" y="473046"/>
                  <a:pt x="1150037" y="497954"/>
                  <a:pt x="882556" y="476072"/>
                </a:cubicBezTo>
                <a:cubicBezTo>
                  <a:pt x="615075" y="454190"/>
                  <a:pt x="369076" y="451547"/>
                  <a:pt x="238036" y="476071"/>
                </a:cubicBezTo>
                <a:cubicBezTo>
                  <a:pt x="127732" y="493113"/>
                  <a:pt x="4703" y="37852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b="1"/>
              <a:t>Anh Lê:</a:t>
            </a:r>
          </a:p>
        </p:txBody>
      </p:sp>
      <p:sp>
        <p:nvSpPr>
          <p:cNvPr id="74" name="TextBox 73">
            <a:extLst>
              <a:ext uri="{FF2B5EF4-FFF2-40B4-BE49-F238E27FC236}">
                <a16:creationId xmlns:a16="http://schemas.microsoft.com/office/drawing/2014/main" id="{B54437C2-9B12-45FD-A8C0-89F34E61ABF6}"/>
              </a:ext>
            </a:extLst>
          </p:cNvPr>
          <p:cNvSpPr txBox="1"/>
          <p:nvPr/>
        </p:nvSpPr>
        <p:spPr>
          <a:xfrm>
            <a:off x="6855704" y="2647253"/>
            <a:ext cx="1765112" cy="476071"/>
          </a:xfrm>
          <a:custGeom>
            <a:avLst/>
            <a:gdLst>
              <a:gd name="connsiteX0" fmla="*/ 0 w 1765112"/>
              <a:gd name="connsiteY0" fmla="*/ 238036 h 476071"/>
              <a:gd name="connsiteX1" fmla="*/ 238036 w 1765112"/>
              <a:gd name="connsiteY1" fmla="*/ 0 h 476071"/>
              <a:gd name="connsiteX2" fmla="*/ 895447 w 1765112"/>
              <a:gd name="connsiteY2" fmla="*/ 0 h 476071"/>
              <a:gd name="connsiteX3" fmla="*/ 1527077 w 1765112"/>
              <a:gd name="connsiteY3" fmla="*/ 0 h 476071"/>
              <a:gd name="connsiteX4" fmla="*/ 1765113 w 1765112"/>
              <a:gd name="connsiteY4" fmla="*/ 238036 h 476071"/>
              <a:gd name="connsiteX5" fmla="*/ 1765112 w 1765112"/>
              <a:gd name="connsiteY5" fmla="*/ 238036 h 476071"/>
              <a:gd name="connsiteX6" fmla="*/ 1527076 w 1765112"/>
              <a:gd name="connsiteY6" fmla="*/ 476072 h 476071"/>
              <a:gd name="connsiteX7" fmla="*/ 908337 w 1765112"/>
              <a:gd name="connsiteY7" fmla="*/ 476072 h 476071"/>
              <a:gd name="connsiteX8" fmla="*/ 238036 w 1765112"/>
              <a:gd name="connsiteY8" fmla="*/ 476071 h 476071"/>
              <a:gd name="connsiteX9" fmla="*/ 0 w 1765112"/>
              <a:gd name="connsiteY9" fmla="*/ 238035 h 476071"/>
              <a:gd name="connsiteX10" fmla="*/ 0 w 1765112"/>
              <a:gd name="connsiteY1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5112" h="476071" fill="none" extrusionOk="0">
                <a:moveTo>
                  <a:pt x="0" y="238036"/>
                </a:moveTo>
                <a:cubicBezTo>
                  <a:pt x="1391" y="128520"/>
                  <a:pt x="111870" y="-4504"/>
                  <a:pt x="238036" y="0"/>
                </a:cubicBezTo>
                <a:cubicBezTo>
                  <a:pt x="513738" y="6922"/>
                  <a:pt x="760308" y="3382"/>
                  <a:pt x="895447" y="0"/>
                </a:cubicBezTo>
                <a:cubicBezTo>
                  <a:pt x="1030586" y="-3382"/>
                  <a:pt x="1258167" y="6854"/>
                  <a:pt x="1527077" y="0"/>
                </a:cubicBezTo>
                <a:cubicBezTo>
                  <a:pt x="1655476" y="7339"/>
                  <a:pt x="1791845" y="103932"/>
                  <a:pt x="1765113" y="238036"/>
                </a:cubicBezTo>
                <a:lnTo>
                  <a:pt x="1765112" y="238036"/>
                </a:lnTo>
                <a:cubicBezTo>
                  <a:pt x="1737954" y="375675"/>
                  <a:pt x="1674387" y="501849"/>
                  <a:pt x="1527076" y="476072"/>
                </a:cubicBezTo>
                <a:cubicBezTo>
                  <a:pt x="1297308" y="505094"/>
                  <a:pt x="1087755" y="459027"/>
                  <a:pt x="908337" y="476072"/>
                </a:cubicBezTo>
                <a:cubicBezTo>
                  <a:pt x="728919" y="493116"/>
                  <a:pt x="505942" y="451514"/>
                  <a:pt x="238036" y="476071"/>
                </a:cubicBezTo>
                <a:cubicBezTo>
                  <a:pt x="90811" y="450669"/>
                  <a:pt x="-8363" y="357223"/>
                  <a:pt x="0" y="238035"/>
                </a:cubicBezTo>
                <a:lnTo>
                  <a:pt x="0" y="238036"/>
                </a:lnTo>
                <a:close/>
              </a:path>
              <a:path w="1765112" h="476071" stroke="0" extrusionOk="0">
                <a:moveTo>
                  <a:pt x="0" y="238036"/>
                </a:moveTo>
                <a:cubicBezTo>
                  <a:pt x="-8993" y="102646"/>
                  <a:pt x="110159" y="-810"/>
                  <a:pt x="238036" y="0"/>
                </a:cubicBezTo>
                <a:cubicBezTo>
                  <a:pt x="425664" y="1009"/>
                  <a:pt x="613366" y="-22277"/>
                  <a:pt x="869666" y="0"/>
                </a:cubicBezTo>
                <a:cubicBezTo>
                  <a:pt x="1125966" y="22277"/>
                  <a:pt x="1371629" y="-14880"/>
                  <a:pt x="1527077" y="0"/>
                </a:cubicBezTo>
                <a:cubicBezTo>
                  <a:pt x="1658021" y="-9407"/>
                  <a:pt x="1749544" y="129826"/>
                  <a:pt x="1765113" y="238036"/>
                </a:cubicBezTo>
                <a:lnTo>
                  <a:pt x="1765112" y="238036"/>
                </a:lnTo>
                <a:cubicBezTo>
                  <a:pt x="1749820" y="388425"/>
                  <a:pt x="1644722" y="471658"/>
                  <a:pt x="1527076" y="476072"/>
                </a:cubicBezTo>
                <a:cubicBezTo>
                  <a:pt x="1363705" y="473046"/>
                  <a:pt x="1150037" y="497954"/>
                  <a:pt x="882556" y="476072"/>
                </a:cubicBezTo>
                <a:cubicBezTo>
                  <a:pt x="615075" y="454190"/>
                  <a:pt x="369076" y="451547"/>
                  <a:pt x="238036" y="476071"/>
                </a:cubicBezTo>
                <a:cubicBezTo>
                  <a:pt x="127732" y="493113"/>
                  <a:pt x="4703" y="37852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b="1"/>
              <a:t>Anh Thành:</a:t>
            </a:r>
          </a:p>
        </p:txBody>
      </p:sp>
      <p:sp>
        <p:nvSpPr>
          <p:cNvPr id="76" name="TextBox 75">
            <a:extLst>
              <a:ext uri="{FF2B5EF4-FFF2-40B4-BE49-F238E27FC236}">
                <a16:creationId xmlns:a16="http://schemas.microsoft.com/office/drawing/2014/main" id="{CD3F3709-56EB-4AD0-ABCC-F99F112C1136}"/>
              </a:ext>
            </a:extLst>
          </p:cNvPr>
          <p:cNvSpPr txBox="1"/>
          <p:nvPr/>
        </p:nvSpPr>
        <p:spPr>
          <a:xfrm>
            <a:off x="738111" y="3271947"/>
            <a:ext cx="3619501" cy="1477328"/>
          </a:xfrm>
          <a:prstGeom prst="rect">
            <a:avLst/>
          </a:prstGeom>
          <a:noFill/>
        </p:spPr>
        <p:txBody>
          <a:bodyPr wrap="square">
            <a:spAutoFit/>
          </a:bodyPr>
          <a:lstStyle/>
          <a:p>
            <a:pPr algn="just"/>
            <a:r>
              <a:rPr lang="vi-VN" sz="1800" b="0" i="0" dirty="0">
                <a:solidFill>
                  <a:srgbClr val="3333FF"/>
                </a:solidFill>
                <a:effectLst/>
                <a:latin typeface="Arial" panose="020B0604020202020204" pitchFamily="34" charset="0"/>
              </a:rPr>
              <a:t>Anh Lê thấy rất nhiều khó khăn khi tìm đường cứu nước </a:t>
            </a:r>
            <a:r>
              <a:rPr lang="vi-VN" sz="1800" b="0" i="1" dirty="0">
                <a:effectLst/>
                <a:latin typeface="Arial" panose="020B0604020202020204" pitchFamily="34" charset="0"/>
              </a:rPr>
              <a:t>(súng của ta kém địch xa, đi sang nước Pháp rất khó vì ở xa, không có phương tiện, tiền nong đi lại…).</a:t>
            </a:r>
            <a:endParaRPr lang="en-US" sz="1800" i="1" dirty="0"/>
          </a:p>
        </p:txBody>
      </p:sp>
      <p:sp>
        <p:nvSpPr>
          <p:cNvPr id="78" name="TextBox 77">
            <a:extLst>
              <a:ext uri="{FF2B5EF4-FFF2-40B4-BE49-F238E27FC236}">
                <a16:creationId xmlns:a16="http://schemas.microsoft.com/office/drawing/2014/main" id="{4A370CB2-B9F1-43C1-8046-5430D23F4A9A}"/>
              </a:ext>
            </a:extLst>
          </p:cNvPr>
          <p:cNvSpPr txBox="1"/>
          <p:nvPr/>
        </p:nvSpPr>
        <p:spPr>
          <a:xfrm>
            <a:off x="4760544" y="3174529"/>
            <a:ext cx="3645345" cy="1754326"/>
          </a:xfrm>
          <a:prstGeom prst="rect">
            <a:avLst/>
          </a:prstGeom>
          <a:noFill/>
        </p:spPr>
        <p:txBody>
          <a:bodyPr wrap="square">
            <a:spAutoFit/>
          </a:bodyPr>
          <a:lstStyle/>
          <a:p>
            <a:pPr algn="just"/>
            <a:r>
              <a:rPr lang="en-US" sz="1800" dirty="0">
                <a:solidFill>
                  <a:srgbClr val="3333FF"/>
                </a:solidFill>
                <a:latin typeface="Arial" panose="020B0604020202020204" pitchFamily="34" charset="0"/>
              </a:rPr>
              <a:t>A</a:t>
            </a:r>
            <a:r>
              <a:rPr lang="en-US" sz="1800" b="0" i="0" dirty="0">
                <a:solidFill>
                  <a:srgbClr val="3333FF"/>
                </a:solidFill>
                <a:effectLst/>
                <a:latin typeface="Arial" panose="020B0604020202020204" pitchFamily="34" charset="0"/>
              </a:rPr>
              <a:t>nh </a:t>
            </a:r>
            <a:r>
              <a:rPr lang="en-US" sz="1800" b="0" i="0" dirty="0" err="1">
                <a:solidFill>
                  <a:srgbClr val="3333FF"/>
                </a:solidFill>
                <a:effectLst/>
                <a:latin typeface="Arial" panose="020B0604020202020204" pitchFamily="34" charset="0"/>
              </a:rPr>
              <a:t>Thành</a:t>
            </a:r>
            <a:r>
              <a:rPr lang="en-US" sz="1800" b="0" i="0" dirty="0">
                <a:solidFill>
                  <a:srgbClr val="3333FF"/>
                </a:solidFill>
                <a:effectLst/>
                <a:latin typeface="Arial" panose="020B0604020202020204" pitchFamily="34" charset="0"/>
              </a:rPr>
              <a:t> </a:t>
            </a:r>
            <a:r>
              <a:rPr lang="en-US" sz="1800" b="0" i="0" dirty="0" err="1">
                <a:solidFill>
                  <a:srgbClr val="3333FF"/>
                </a:solidFill>
                <a:effectLst/>
                <a:latin typeface="Arial" panose="020B0604020202020204" pitchFamily="34" charset="0"/>
              </a:rPr>
              <a:t>đầy</a:t>
            </a:r>
            <a:r>
              <a:rPr lang="en-US" sz="1800" b="0" i="0" dirty="0">
                <a:solidFill>
                  <a:srgbClr val="3333FF"/>
                </a:solidFill>
                <a:effectLst/>
                <a:latin typeface="Arial" panose="020B0604020202020204" pitchFamily="34" charset="0"/>
              </a:rPr>
              <a:t> </a:t>
            </a:r>
            <a:r>
              <a:rPr lang="en-US" sz="1800" b="0" i="0" dirty="0" err="1">
                <a:solidFill>
                  <a:srgbClr val="3333FF"/>
                </a:solidFill>
                <a:effectLst/>
                <a:latin typeface="Arial" panose="020B0604020202020204" pitchFamily="34" charset="0"/>
              </a:rPr>
              <a:t>quyết</a:t>
            </a:r>
            <a:r>
              <a:rPr lang="en-US" sz="1800" b="0" i="0" dirty="0">
                <a:solidFill>
                  <a:srgbClr val="3333FF"/>
                </a:solidFill>
                <a:effectLst/>
                <a:latin typeface="Arial" panose="020B0604020202020204" pitchFamily="34" charset="0"/>
              </a:rPr>
              <a:t> </a:t>
            </a:r>
            <a:r>
              <a:rPr lang="en-US" sz="1800" b="0" i="0" dirty="0" err="1">
                <a:solidFill>
                  <a:srgbClr val="3333FF"/>
                </a:solidFill>
                <a:effectLst/>
                <a:latin typeface="Arial" panose="020B0604020202020204" pitchFamily="34" charset="0"/>
              </a:rPr>
              <a:t>tâm</a:t>
            </a:r>
            <a:r>
              <a:rPr lang="en-US" sz="1800" b="0" i="0" dirty="0">
                <a:solidFill>
                  <a:srgbClr val="3333FF"/>
                </a:solidFill>
                <a:effectLst/>
                <a:latin typeface="Arial" panose="020B0604020202020204" pitchFamily="34" charset="0"/>
              </a:rPr>
              <a:t> </a:t>
            </a:r>
            <a:r>
              <a:rPr lang="en-US" sz="1800" b="0" i="0" dirty="0" err="1">
                <a:solidFill>
                  <a:srgbClr val="3333FF"/>
                </a:solidFill>
                <a:effectLst/>
                <a:latin typeface="Arial" panose="020B0604020202020204" pitchFamily="34" charset="0"/>
              </a:rPr>
              <a:t>và</a:t>
            </a:r>
            <a:r>
              <a:rPr lang="en-US" sz="1800" b="0" i="0" dirty="0">
                <a:solidFill>
                  <a:srgbClr val="3333FF"/>
                </a:solidFill>
                <a:effectLst/>
                <a:latin typeface="Arial" panose="020B0604020202020204" pitchFamily="34" charset="0"/>
              </a:rPr>
              <a:t> </a:t>
            </a:r>
            <a:r>
              <a:rPr lang="en-US" sz="1800" b="0" i="0" dirty="0" err="1">
                <a:solidFill>
                  <a:srgbClr val="3333FF"/>
                </a:solidFill>
                <a:effectLst/>
                <a:latin typeface="Arial" panose="020B0604020202020204" pitchFamily="34" charset="0"/>
              </a:rPr>
              <a:t>luôn</a:t>
            </a:r>
            <a:r>
              <a:rPr lang="en-US" sz="1800" b="0" i="0" dirty="0">
                <a:solidFill>
                  <a:srgbClr val="3333FF"/>
                </a:solidFill>
                <a:effectLst/>
                <a:latin typeface="Arial" panose="020B0604020202020204" pitchFamily="34" charset="0"/>
              </a:rPr>
              <a:t> </a:t>
            </a:r>
            <a:r>
              <a:rPr lang="en-US" sz="1800" b="0" i="0" dirty="0" err="1">
                <a:solidFill>
                  <a:srgbClr val="3333FF"/>
                </a:solidFill>
                <a:effectLst/>
                <a:latin typeface="Arial" panose="020B0604020202020204" pitchFamily="34" charset="0"/>
              </a:rPr>
              <a:t>sáng</a:t>
            </a:r>
            <a:r>
              <a:rPr lang="en-US" sz="1800" b="0" i="0" dirty="0">
                <a:solidFill>
                  <a:srgbClr val="3333FF"/>
                </a:solidFill>
                <a:effectLst/>
                <a:latin typeface="Arial" panose="020B0604020202020204" pitchFamily="34" charset="0"/>
              </a:rPr>
              <a:t> </a:t>
            </a:r>
            <a:r>
              <a:rPr lang="en-US" sz="1800" b="0" i="0" dirty="0" err="1">
                <a:solidFill>
                  <a:srgbClr val="3333FF"/>
                </a:solidFill>
                <a:effectLst/>
                <a:latin typeface="Arial" panose="020B0604020202020204" pitchFamily="34" charset="0"/>
              </a:rPr>
              <a:t>tạo</a:t>
            </a:r>
            <a:r>
              <a:rPr lang="en-US" sz="1800" b="0" i="0" dirty="0">
                <a:solidFill>
                  <a:srgbClr val="3333FF"/>
                </a:solidFill>
                <a:effectLst/>
                <a:latin typeface="Arial" panose="020B0604020202020204" pitchFamily="34" charset="0"/>
              </a:rPr>
              <a:t> </a:t>
            </a:r>
            <a:r>
              <a:rPr lang="en-US" sz="1800" b="0" i="1" dirty="0">
                <a:effectLst/>
                <a:latin typeface="Arial" panose="020B0604020202020204" pitchFamily="34" charset="0"/>
              </a:rPr>
              <a:t>(</a:t>
            </a:r>
            <a:r>
              <a:rPr lang="en-US" sz="1800" b="0" i="1" dirty="0" err="1">
                <a:effectLst/>
                <a:latin typeface="Arial" panose="020B0604020202020204" pitchFamily="34" charset="0"/>
              </a:rPr>
              <a:t>muốn</a:t>
            </a:r>
            <a:r>
              <a:rPr lang="en-US" sz="1800" b="0" i="1" dirty="0">
                <a:effectLst/>
                <a:latin typeface="Arial" panose="020B0604020202020204" pitchFamily="34" charset="0"/>
              </a:rPr>
              <a:t> sang </a:t>
            </a:r>
            <a:r>
              <a:rPr lang="en-US" sz="1800" b="0" i="1" dirty="0" err="1">
                <a:effectLst/>
                <a:latin typeface="Arial" panose="020B0604020202020204" pitchFamily="34" charset="0"/>
              </a:rPr>
              <a:t>Pháp</a:t>
            </a:r>
            <a:r>
              <a:rPr lang="en-US" sz="1800" b="0" i="1" dirty="0">
                <a:effectLst/>
                <a:latin typeface="Arial" panose="020B0604020202020204" pitchFamily="34" charset="0"/>
              </a:rPr>
              <a:t> </a:t>
            </a:r>
            <a:r>
              <a:rPr lang="en-US" sz="1800" b="0" i="1" dirty="0" err="1">
                <a:effectLst/>
                <a:latin typeface="Arial" panose="020B0604020202020204" pitchFamily="34" charset="0"/>
              </a:rPr>
              <a:t>để</a:t>
            </a:r>
            <a:r>
              <a:rPr lang="en-US" sz="1800" b="0" i="1" dirty="0">
                <a:effectLst/>
                <a:latin typeface="Arial" panose="020B0604020202020204" pitchFamily="34" charset="0"/>
              </a:rPr>
              <a:t> </a:t>
            </a:r>
            <a:r>
              <a:rPr lang="en-US" sz="1800" b="0" i="1" dirty="0" err="1">
                <a:effectLst/>
                <a:latin typeface="Arial" panose="020B0604020202020204" pitchFamily="34" charset="0"/>
              </a:rPr>
              <a:t>học</a:t>
            </a:r>
            <a:r>
              <a:rPr lang="en-US" sz="1800" b="0" i="1" dirty="0">
                <a:effectLst/>
                <a:latin typeface="Arial" panose="020B0604020202020204" pitchFamily="34" charset="0"/>
              </a:rPr>
              <a:t> </a:t>
            </a:r>
            <a:r>
              <a:rPr lang="en-US" sz="1800" b="0" i="1" dirty="0" err="1">
                <a:effectLst/>
                <a:latin typeface="Arial" panose="020B0604020202020204" pitchFamily="34" charset="0"/>
              </a:rPr>
              <a:t>cái</a:t>
            </a:r>
            <a:r>
              <a:rPr lang="en-US" sz="1800" b="0" i="1" dirty="0">
                <a:effectLst/>
                <a:latin typeface="Arial" panose="020B0604020202020204" pitchFamily="34" charset="0"/>
              </a:rPr>
              <a:t> </a:t>
            </a:r>
            <a:r>
              <a:rPr lang="en-US" sz="1800" b="0" i="1" dirty="0" err="1">
                <a:effectLst/>
                <a:latin typeface="Arial" panose="020B0604020202020204" pitchFamily="34" charset="0"/>
              </a:rPr>
              <a:t>trí</a:t>
            </a:r>
            <a:r>
              <a:rPr lang="en-US" sz="1800" b="0" i="1" dirty="0">
                <a:effectLst/>
                <a:latin typeface="Arial" panose="020B0604020202020204" pitchFamily="34" charset="0"/>
              </a:rPr>
              <a:t> </a:t>
            </a:r>
            <a:r>
              <a:rPr lang="en-US" sz="1800" b="0" i="1" dirty="0" err="1">
                <a:effectLst/>
                <a:latin typeface="Arial" panose="020B0604020202020204" pitchFamily="34" charset="0"/>
              </a:rPr>
              <a:t>khôn</a:t>
            </a:r>
            <a:r>
              <a:rPr lang="en-US" sz="1800" b="0" i="1" dirty="0">
                <a:effectLst/>
                <a:latin typeface="Arial" panose="020B0604020202020204" pitchFamily="34" charset="0"/>
              </a:rPr>
              <a:t>, </a:t>
            </a:r>
            <a:r>
              <a:rPr lang="en-US" sz="1800" b="0" i="1" dirty="0" err="1">
                <a:effectLst/>
                <a:latin typeface="Arial" panose="020B0604020202020204" pitchFamily="34" charset="0"/>
              </a:rPr>
              <a:t>cách</a:t>
            </a:r>
            <a:r>
              <a:rPr lang="en-US" sz="1800" b="0" i="1" dirty="0">
                <a:effectLst/>
                <a:latin typeface="Arial" panose="020B0604020202020204" pitchFamily="34" charset="0"/>
              </a:rPr>
              <a:t> </a:t>
            </a:r>
            <a:r>
              <a:rPr lang="en-US" sz="1800" b="0" i="1" dirty="0" err="1">
                <a:effectLst/>
                <a:latin typeface="Arial" panose="020B0604020202020204" pitchFamily="34" charset="0"/>
              </a:rPr>
              <a:t>làm</a:t>
            </a:r>
            <a:r>
              <a:rPr lang="en-US" sz="1800" b="0" i="1" dirty="0">
                <a:effectLst/>
                <a:latin typeface="Arial" panose="020B0604020202020204" pitchFamily="34" charset="0"/>
              </a:rPr>
              <a:t> </a:t>
            </a:r>
            <a:r>
              <a:rPr lang="en-US" sz="1800" b="0" i="1" dirty="0" err="1">
                <a:effectLst/>
                <a:latin typeface="Arial" panose="020B0604020202020204" pitchFamily="34" charset="0"/>
              </a:rPr>
              <a:t>ăn</a:t>
            </a:r>
            <a:r>
              <a:rPr lang="en-US" sz="1800" b="0" i="1" dirty="0">
                <a:effectLst/>
                <a:latin typeface="Arial" panose="020B0604020202020204" pitchFamily="34" charset="0"/>
              </a:rPr>
              <a:t> </a:t>
            </a:r>
            <a:r>
              <a:rPr lang="en-US" sz="1800" b="0" i="1" dirty="0" err="1">
                <a:effectLst/>
                <a:latin typeface="Arial" panose="020B0604020202020204" pitchFamily="34" charset="0"/>
              </a:rPr>
              <a:t>của</a:t>
            </a:r>
            <a:r>
              <a:rPr lang="en-US" sz="1800" b="0" i="1" dirty="0">
                <a:effectLst/>
                <a:latin typeface="Arial" panose="020B0604020202020204" pitchFamily="34" charset="0"/>
              </a:rPr>
              <a:t> </a:t>
            </a:r>
            <a:r>
              <a:rPr lang="en-US" sz="1800" b="0" i="1" dirty="0" err="1">
                <a:effectLst/>
                <a:latin typeface="Arial" panose="020B0604020202020204" pitchFamily="34" charset="0"/>
              </a:rPr>
              <a:t>họ</a:t>
            </a:r>
            <a:r>
              <a:rPr lang="en-US" sz="1800" b="0" i="1" dirty="0">
                <a:effectLst/>
                <a:latin typeface="Arial" panose="020B0604020202020204" pitchFamily="34" charset="0"/>
              </a:rPr>
              <a:t> </a:t>
            </a:r>
            <a:r>
              <a:rPr lang="en-US" sz="1800" b="0" i="1" dirty="0" err="1">
                <a:effectLst/>
                <a:latin typeface="Arial" panose="020B0604020202020204" pitchFamily="34" charset="0"/>
              </a:rPr>
              <a:t>về</a:t>
            </a:r>
            <a:r>
              <a:rPr lang="en-US" sz="1800" b="0" i="1" dirty="0">
                <a:effectLst/>
                <a:latin typeface="Arial" panose="020B0604020202020204" pitchFamily="34" charset="0"/>
              </a:rPr>
              <a:t> </a:t>
            </a:r>
            <a:r>
              <a:rPr lang="en-US" sz="1800" b="0" i="1" dirty="0" err="1">
                <a:effectLst/>
                <a:latin typeface="Arial" panose="020B0604020202020204" pitchFamily="34" charset="0"/>
              </a:rPr>
              <a:t>cứu</a:t>
            </a:r>
            <a:r>
              <a:rPr lang="en-US" sz="1800" b="0" i="1" dirty="0">
                <a:effectLst/>
                <a:latin typeface="Arial" panose="020B0604020202020204" pitchFamily="34" charset="0"/>
              </a:rPr>
              <a:t> </a:t>
            </a:r>
            <a:r>
              <a:rPr lang="en-US" sz="1800" b="0" i="1" dirty="0" err="1">
                <a:effectLst/>
                <a:latin typeface="Arial" panose="020B0604020202020204" pitchFamily="34" charset="0"/>
              </a:rPr>
              <a:t>dân</a:t>
            </a:r>
            <a:r>
              <a:rPr lang="en-US" sz="1800" b="0" i="1" dirty="0">
                <a:effectLst/>
                <a:latin typeface="Arial" panose="020B0604020202020204" pitchFamily="34" charset="0"/>
              </a:rPr>
              <a:t> </a:t>
            </a:r>
            <a:r>
              <a:rPr lang="en-US" sz="1800" b="0" i="1" dirty="0" err="1">
                <a:effectLst/>
                <a:latin typeface="Arial" panose="020B0604020202020204" pitchFamily="34" charset="0"/>
              </a:rPr>
              <a:t>mình</a:t>
            </a:r>
            <a:r>
              <a:rPr lang="en-US" sz="1800" b="0" i="1" dirty="0">
                <a:effectLst/>
                <a:latin typeface="Arial" panose="020B0604020202020204" pitchFamily="34" charset="0"/>
              </a:rPr>
              <a:t>, </a:t>
            </a:r>
            <a:r>
              <a:rPr lang="en-US" sz="1800" b="0" i="1" dirty="0" err="1">
                <a:effectLst/>
                <a:latin typeface="Arial" panose="020B0604020202020204" pitchFamily="34" charset="0"/>
              </a:rPr>
              <a:t>dùng</a:t>
            </a:r>
            <a:r>
              <a:rPr lang="en-US" sz="1800" b="0" i="1" dirty="0">
                <a:effectLst/>
                <a:latin typeface="Arial" panose="020B0604020202020204" pitchFamily="34" charset="0"/>
              </a:rPr>
              <a:t> </a:t>
            </a:r>
            <a:r>
              <a:rPr lang="en-US" sz="1800" b="0" i="1" dirty="0" err="1">
                <a:effectLst/>
                <a:latin typeface="Arial" panose="020B0604020202020204" pitchFamily="34" charset="0"/>
              </a:rPr>
              <a:t>hai</a:t>
            </a:r>
            <a:r>
              <a:rPr lang="en-US" sz="1800" b="0" i="1" dirty="0">
                <a:effectLst/>
                <a:latin typeface="Arial" panose="020B0604020202020204" pitchFamily="34" charset="0"/>
              </a:rPr>
              <a:t> </a:t>
            </a:r>
            <a:r>
              <a:rPr lang="en-US" sz="1800" b="0" i="1" dirty="0" err="1">
                <a:effectLst/>
                <a:latin typeface="Arial" panose="020B0604020202020204" pitchFamily="34" charset="0"/>
              </a:rPr>
              <a:t>bàn</a:t>
            </a:r>
            <a:r>
              <a:rPr lang="en-US" sz="1800" b="0" i="1" dirty="0">
                <a:effectLst/>
                <a:latin typeface="Arial" panose="020B0604020202020204" pitchFamily="34" charset="0"/>
              </a:rPr>
              <a:t> </a:t>
            </a:r>
            <a:r>
              <a:rPr lang="en-US" sz="1800" b="0" i="1" dirty="0" err="1">
                <a:effectLst/>
                <a:latin typeface="Arial" panose="020B0604020202020204" pitchFamily="34" charset="0"/>
              </a:rPr>
              <a:t>tay</a:t>
            </a:r>
            <a:r>
              <a:rPr lang="en-US" sz="1800" b="0" i="1" dirty="0">
                <a:effectLst/>
                <a:latin typeface="Arial" panose="020B0604020202020204" pitchFamily="34" charset="0"/>
              </a:rPr>
              <a:t> </a:t>
            </a:r>
            <a:r>
              <a:rPr lang="en-US" sz="1800" b="0" i="1" dirty="0" err="1">
                <a:effectLst/>
                <a:latin typeface="Arial" panose="020B0604020202020204" pitchFamily="34" charset="0"/>
              </a:rPr>
              <a:t>lao</a:t>
            </a:r>
            <a:r>
              <a:rPr lang="en-US" sz="1800" b="0" i="1" dirty="0">
                <a:effectLst/>
                <a:latin typeface="Arial" panose="020B0604020202020204" pitchFamily="34" charset="0"/>
              </a:rPr>
              <a:t> </a:t>
            </a:r>
            <a:r>
              <a:rPr lang="en-US" sz="1800" b="0" i="1" dirty="0" err="1">
                <a:effectLst/>
                <a:latin typeface="Arial" panose="020B0604020202020204" pitchFamily="34" charset="0"/>
              </a:rPr>
              <a:t>động</a:t>
            </a:r>
            <a:r>
              <a:rPr lang="en-US" sz="1800" b="0" i="1" dirty="0">
                <a:effectLst/>
                <a:latin typeface="Arial" panose="020B0604020202020204" pitchFamily="34" charset="0"/>
              </a:rPr>
              <a:t> </a:t>
            </a:r>
            <a:r>
              <a:rPr lang="en-US" sz="1800" b="0" i="1" dirty="0" err="1">
                <a:effectLst/>
                <a:latin typeface="Arial" panose="020B0604020202020204" pitchFamily="34" charset="0"/>
              </a:rPr>
              <a:t>kiếm</a:t>
            </a:r>
            <a:r>
              <a:rPr lang="en-US" sz="1800" b="0" i="1" dirty="0">
                <a:effectLst/>
                <a:latin typeface="Arial" panose="020B0604020202020204" pitchFamily="34" charset="0"/>
              </a:rPr>
              <a:t> </a:t>
            </a:r>
            <a:r>
              <a:rPr lang="en-US" sz="1800" b="0" i="1" dirty="0" err="1">
                <a:effectLst/>
                <a:latin typeface="Arial" panose="020B0604020202020204" pitchFamily="34" charset="0"/>
              </a:rPr>
              <a:t>tiền</a:t>
            </a:r>
            <a:r>
              <a:rPr lang="en-US" sz="1800" b="0" i="1" dirty="0">
                <a:effectLst/>
                <a:latin typeface="Arial" panose="020B0604020202020204" pitchFamily="34" charset="0"/>
              </a:rPr>
              <a:t> </a:t>
            </a:r>
            <a:r>
              <a:rPr lang="en-US" sz="1800" b="0" i="1" dirty="0" err="1">
                <a:effectLst/>
                <a:latin typeface="Arial" panose="020B0604020202020204" pitchFamily="34" charset="0"/>
              </a:rPr>
              <a:t>để</a:t>
            </a:r>
            <a:r>
              <a:rPr lang="en-US" sz="1800" b="0" i="1" dirty="0">
                <a:effectLst/>
                <a:latin typeface="Arial" panose="020B0604020202020204" pitchFamily="34" charset="0"/>
              </a:rPr>
              <a:t> sang </a:t>
            </a:r>
            <a:r>
              <a:rPr lang="en-US" sz="1800" b="0" i="1" dirty="0" err="1">
                <a:effectLst/>
                <a:latin typeface="Arial" panose="020B0604020202020204" pitchFamily="34" charset="0"/>
              </a:rPr>
              <a:t>Pháp</a:t>
            </a:r>
            <a:r>
              <a:rPr lang="en-US" sz="1800" b="0" i="1" dirty="0">
                <a:effectLst/>
                <a:latin typeface="Arial" panose="020B0604020202020204" pitchFamily="34" charset="0"/>
              </a:rPr>
              <a:t>…).</a:t>
            </a:r>
            <a:endParaRPr lang="en-US" sz="1800" i="1"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06"/>
                                        </p:tgtEl>
                                        <p:attrNameLst>
                                          <p:attrName>style.visibility</p:attrName>
                                        </p:attrNameLst>
                                      </p:cBhvr>
                                      <p:to>
                                        <p:strVal val="visible"/>
                                      </p:to>
                                    </p:set>
                                    <p:animEffect transition="in" filter="barn(inVertical)">
                                      <p:cBhvr>
                                        <p:cTn id="7" dur="500"/>
                                        <p:tgtEl>
                                          <p:spTgt spid="3406"/>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barn(inVertical)">
                                      <p:cBhvr>
                                        <p:cTn id="24" dur="500"/>
                                        <p:tgtEl>
                                          <p:spTgt spid="7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barn(inVertical)">
                                      <p:cBhvr>
                                        <p:cTn id="29" dur="500"/>
                                        <p:tgtEl>
                                          <p:spTgt spid="7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barn(inVertical)">
                                      <p:cBhvr>
                                        <p:cTn id="35" dur="500"/>
                                        <p:tgtEl>
                                          <p:spTgt spid="7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74"/>
                                        </p:tgtEl>
                                        <p:attrNameLst>
                                          <p:attrName>style.visibility</p:attrName>
                                        </p:attrNameLst>
                                      </p:cBhvr>
                                      <p:to>
                                        <p:strVal val="visible"/>
                                      </p:to>
                                    </p:set>
                                    <p:animEffect transition="in" filter="barn(inVertical)">
                                      <p:cBhvr>
                                        <p:cTn id="38" dur="500"/>
                                        <p:tgtEl>
                                          <p:spTgt spid="7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500"/>
                                        <p:tgtEl>
                                          <p:spTgt spid="7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8"/>
                                        </p:tgtEl>
                                        <p:attrNameLst>
                                          <p:attrName>style.visibility</p:attrName>
                                        </p:attrNameLst>
                                      </p:cBhvr>
                                      <p:to>
                                        <p:strVal val="visible"/>
                                      </p:to>
                                    </p:set>
                                    <p:animEffect transition="in" filter="fade">
                                      <p:cBhvr>
                                        <p:cTn id="48"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6" grpId="0" animBg="1"/>
      <p:bldP spid="18" grpId="0"/>
      <p:bldP spid="19" grpId="0" animBg="1"/>
      <p:bldP spid="70" grpId="0" animBg="1"/>
      <p:bldP spid="20" grpId="0" animBg="1"/>
      <p:bldP spid="72" grpId="0" animBg="1"/>
      <p:bldP spid="73" grpId="0" animBg="1"/>
      <p:bldP spid="74" grpId="0" animBg="1"/>
      <p:bldP spid="76" grpId="0"/>
      <p:bldP spid="7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01"/>
        <p:cNvGrpSpPr/>
        <p:nvPr/>
      </p:nvGrpSpPr>
      <p:grpSpPr>
        <a:xfrm>
          <a:off x="0" y="0"/>
          <a:ext cx="0" cy="0"/>
          <a:chOff x="0" y="0"/>
          <a:chExt cx="0" cy="0"/>
        </a:xfrm>
      </p:grpSpPr>
      <p:sp>
        <p:nvSpPr>
          <p:cNvPr id="3406" name="Google Shape;3406;p50"/>
          <p:cNvSpPr txBox="1">
            <a:spLocks noGrp="1"/>
          </p:cNvSpPr>
          <p:nvPr>
            <p:ph type="title"/>
          </p:nvPr>
        </p:nvSpPr>
        <p:spPr>
          <a:xfrm>
            <a:off x="636080" y="394225"/>
            <a:ext cx="8355520" cy="913876"/>
          </a:xfrm>
          <a:prstGeom prst="roundRect">
            <a:avLst>
              <a:gd name="adj" fmla="val 50000"/>
            </a:avLst>
          </a:prstGeom>
          <a:solidFill>
            <a:srgbClr val="FFDA73"/>
          </a:solidFill>
          <a:ln w="28575">
            <a:solidFill>
              <a:srgbClr val="F57733"/>
            </a:solidFill>
          </a:ln>
        </p:spPr>
        <p:txBody>
          <a:bodyPr spcFirstLastPara="1" wrap="square" lIns="91425" tIns="91425" rIns="91425" bIns="91425" anchor="ctr" anchorCtr="0">
            <a:noAutofit/>
          </a:bodyPr>
          <a:lstStyle/>
          <a:p>
            <a:pPr lvl="0"/>
            <a:r>
              <a:rPr lang="en-US" sz="2200" b="1">
                <a:latin typeface="+mn-lt"/>
              </a:rPr>
              <a:t>      </a:t>
            </a:r>
            <a:r>
              <a:rPr lang="vi-VN" sz="2200" b="1">
                <a:latin typeface="+mn-lt"/>
              </a:rPr>
              <a:t>Quyết tâm của anh Thành đi tìm đường cứu nước được thể hiện qua những lời nói, cử chỉ nào?</a:t>
            </a:r>
            <a:endParaRPr sz="2200" b="1">
              <a:latin typeface="+mn-lt"/>
            </a:endParaRPr>
          </a:p>
        </p:txBody>
      </p:sp>
      <p:grpSp>
        <p:nvGrpSpPr>
          <p:cNvPr id="39" name="Google Shape;3714;p59">
            <a:extLst>
              <a:ext uri="{FF2B5EF4-FFF2-40B4-BE49-F238E27FC236}">
                <a16:creationId xmlns:a16="http://schemas.microsoft.com/office/drawing/2014/main" id="{9B0A36FF-5629-4424-9328-7C07674BD4DC}"/>
              </a:ext>
            </a:extLst>
          </p:cNvPr>
          <p:cNvGrpSpPr/>
          <p:nvPr/>
        </p:nvGrpSpPr>
        <p:grpSpPr>
          <a:xfrm rot="3427686">
            <a:off x="342775" y="353726"/>
            <a:ext cx="994737" cy="994876"/>
            <a:chOff x="1460350" y="2402425"/>
            <a:chExt cx="208950" cy="208950"/>
          </a:xfrm>
        </p:grpSpPr>
        <p:sp>
          <p:nvSpPr>
            <p:cNvPr id="40" name="Google Shape;3715;p59">
              <a:extLst>
                <a:ext uri="{FF2B5EF4-FFF2-40B4-BE49-F238E27FC236}">
                  <a16:creationId xmlns:a16="http://schemas.microsoft.com/office/drawing/2014/main" id="{F98824C9-DE67-4ED9-BE8E-EA212194A1B3}"/>
                </a:ext>
              </a:extLst>
            </p:cNvPr>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716;p59">
              <a:extLst>
                <a:ext uri="{FF2B5EF4-FFF2-40B4-BE49-F238E27FC236}">
                  <a16:creationId xmlns:a16="http://schemas.microsoft.com/office/drawing/2014/main" id="{6219C77F-B7CC-4F54-B3DA-19DAE89DD3B6}"/>
                </a:ext>
              </a:extLst>
            </p:cNvPr>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717;p59">
              <a:extLst>
                <a:ext uri="{FF2B5EF4-FFF2-40B4-BE49-F238E27FC236}">
                  <a16:creationId xmlns:a16="http://schemas.microsoft.com/office/drawing/2014/main" id="{5DC22D88-66E6-4CBC-9A86-825342A4451C}"/>
                </a:ext>
              </a:extLst>
            </p:cNvPr>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718;p59">
              <a:extLst>
                <a:ext uri="{FF2B5EF4-FFF2-40B4-BE49-F238E27FC236}">
                  <a16:creationId xmlns:a16="http://schemas.microsoft.com/office/drawing/2014/main" id="{7DBB1E0F-AA0C-4F01-B018-AC2D569B58B9}"/>
                </a:ext>
              </a:extLst>
            </p:cNvPr>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719;p59">
              <a:extLst>
                <a:ext uri="{FF2B5EF4-FFF2-40B4-BE49-F238E27FC236}">
                  <a16:creationId xmlns:a16="http://schemas.microsoft.com/office/drawing/2014/main" id="{95464F7C-66C3-49BC-85F9-E6BFFE0E2D3A}"/>
                </a:ext>
              </a:extLst>
            </p:cNvPr>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720;p59">
              <a:extLst>
                <a:ext uri="{FF2B5EF4-FFF2-40B4-BE49-F238E27FC236}">
                  <a16:creationId xmlns:a16="http://schemas.microsoft.com/office/drawing/2014/main" id="{FBA12C72-A2B7-4A91-A611-BAA0928EE041}"/>
                </a:ext>
              </a:extLst>
            </p:cNvPr>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721;p59">
              <a:extLst>
                <a:ext uri="{FF2B5EF4-FFF2-40B4-BE49-F238E27FC236}">
                  <a16:creationId xmlns:a16="http://schemas.microsoft.com/office/drawing/2014/main" id="{29A69339-1DA2-4400-8C8D-6C106874B402}"/>
                </a:ext>
              </a:extLst>
            </p:cNvPr>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722;p59">
              <a:extLst>
                <a:ext uri="{FF2B5EF4-FFF2-40B4-BE49-F238E27FC236}">
                  <a16:creationId xmlns:a16="http://schemas.microsoft.com/office/drawing/2014/main" id="{793854F1-BA69-4838-A1C5-E4DC3D723DEC}"/>
                </a:ext>
              </a:extLst>
            </p:cNvPr>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723;p59">
              <a:extLst>
                <a:ext uri="{FF2B5EF4-FFF2-40B4-BE49-F238E27FC236}">
                  <a16:creationId xmlns:a16="http://schemas.microsoft.com/office/drawing/2014/main" id="{7E84A243-E720-4495-B7C9-C98CAE3B513A}"/>
                </a:ext>
              </a:extLst>
            </p:cNvPr>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724;p59">
              <a:extLst>
                <a:ext uri="{FF2B5EF4-FFF2-40B4-BE49-F238E27FC236}">
                  <a16:creationId xmlns:a16="http://schemas.microsoft.com/office/drawing/2014/main" id="{1BECB45B-222A-4620-8BA9-D396FBFFA46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725;p59">
              <a:extLst>
                <a:ext uri="{FF2B5EF4-FFF2-40B4-BE49-F238E27FC236}">
                  <a16:creationId xmlns:a16="http://schemas.microsoft.com/office/drawing/2014/main" id="{C9752CED-CEAA-433B-9D2C-AE46FB369E7D}"/>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726;p59">
              <a:extLst>
                <a:ext uri="{FF2B5EF4-FFF2-40B4-BE49-F238E27FC236}">
                  <a16:creationId xmlns:a16="http://schemas.microsoft.com/office/drawing/2014/main" id="{96283B68-DB7D-47B9-BA77-E4FBF8E1719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727;p59">
              <a:extLst>
                <a:ext uri="{FF2B5EF4-FFF2-40B4-BE49-F238E27FC236}">
                  <a16:creationId xmlns:a16="http://schemas.microsoft.com/office/drawing/2014/main" id="{DF7EF239-9CCD-43FC-8427-56724885C5F6}"/>
                </a:ext>
              </a:extLst>
            </p:cNvPr>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728;p59">
              <a:extLst>
                <a:ext uri="{FF2B5EF4-FFF2-40B4-BE49-F238E27FC236}">
                  <a16:creationId xmlns:a16="http://schemas.microsoft.com/office/drawing/2014/main" id="{ABEEBC94-E382-4C20-8A4B-DD3B04697F37}"/>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729;p59">
              <a:extLst>
                <a:ext uri="{FF2B5EF4-FFF2-40B4-BE49-F238E27FC236}">
                  <a16:creationId xmlns:a16="http://schemas.microsoft.com/office/drawing/2014/main" id="{5004D8CF-606D-4F81-AD03-10A462391084}"/>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730;p59">
              <a:extLst>
                <a:ext uri="{FF2B5EF4-FFF2-40B4-BE49-F238E27FC236}">
                  <a16:creationId xmlns:a16="http://schemas.microsoft.com/office/drawing/2014/main" id="{5EED66CE-1B7E-40AA-BBDC-8685EB17D1DE}"/>
                </a:ext>
              </a:extLst>
            </p:cNvPr>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731;p59">
              <a:extLst>
                <a:ext uri="{FF2B5EF4-FFF2-40B4-BE49-F238E27FC236}">
                  <a16:creationId xmlns:a16="http://schemas.microsoft.com/office/drawing/2014/main" id="{390D4165-361D-451B-BFD2-42FF1FFEBFD4}"/>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732;p59">
              <a:extLst>
                <a:ext uri="{FF2B5EF4-FFF2-40B4-BE49-F238E27FC236}">
                  <a16:creationId xmlns:a16="http://schemas.microsoft.com/office/drawing/2014/main" id="{7D8E0E33-F782-4029-BACD-0A4C8943F791}"/>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733;p59">
              <a:extLst>
                <a:ext uri="{FF2B5EF4-FFF2-40B4-BE49-F238E27FC236}">
                  <a16:creationId xmlns:a16="http://schemas.microsoft.com/office/drawing/2014/main" id="{4971A13C-30CF-47AD-A3C6-F81F71B71D03}"/>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734;p59">
              <a:extLst>
                <a:ext uri="{FF2B5EF4-FFF2-40B4-BE49-F238E27FC236}">
                  <a16:creationId xmlns:a16="http://schemas.microsoft.com/office/drawing/2014/main" id="{C7DB98D6-D735-4703-BE3A-9705B2123F6E}"/>
                </a:ext>
              </a:extLst>
            </p:cNvPr>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735;p59">
              <a:extLst>
                <a:ext uri="{FF2B5EF4-FFF2-40B4-BE49-F238E27FC236}">
                  <a16:creationId xmlns:a16="http://schemas.microsoft.com/office/drawing/2014/main" id="{D5887F15-428B-497E-9C90-4A870CB53591}"/>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736;p59">
              <a:extLst>
                <a:ext uri="{FF2B5EF4-FFF2-40B4-BE49-F238E27FC236}">
                  <a16:creationId xmlns:a16="http://schemas.microsoft.com/office/drawing/2014/main" id="{69E84A71-8469-44C1-8EB0-C8F3B8A1A9BD}"/>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737;p59">
              <a:extLst>
                <a:ext uri="{FF2B5EF4-FFF2-40B4-BE49-F238E27FC236}">
                  <a16:creationId xmlns:a16="http://schemas.microsoft.com/office/drawing/2014/main" id="{CD8120B6-6EC1-4E39-890A-9C60068B8822}"/>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8;p59">
              <a:extLst>
                <a:ext uri="{FF2B5EF4-FFF2-40B4-BE49-F238E27FC236}">
                  <a16:creationId xmlns:a16="http://schemas.microsoft.com/office/drawing/2014/main" id="{9E2F0708-8B63-45B8-8A34-B7EB812FF688}"/>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39;p59">
              <a:extLst>
                <a:ext uri="{FF2B5EF4-FFF2-40B4-BE49-F238E27FC236}">
                  <a16:creationId xmlns:a16="http://schemas.microsoft.com/office/drawing/2014/main" id="{9EE63A9D-14A4-4D64-8D79-C1B0C323664B}"/>
                </a:ext>
              </a:extLst>
            </p:cNvPr>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40;p59">
              <a:extLst>
                <a:ext uri="{FF2B5EF4-FFF2-40B4-BE49-F238E27FC236}">
                  <a16:creationId xmlns:a16="http://schemas.microsoft.com/office/drawing/2014/main" id="{BBBB1351-0EBD-46CE-AB63-97F3C36698A8}"/>
                </a:ext>
              </a:extLst>
            </p:cNvPr>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41;p59">
              <a:extLst>
                <a:ext uri="{FF2B5EF4-FFF2-40B4-BE49-F238E27FC236}">
                  <a16:creationId xmlns:a16="http://schemas.microsoft.com/office/drawing/2014/main" id="{5BEBDC63-4B19-4ABE-BC16-30AB6F287009}"/>
                </a:ext>
              </a:extLst>
            </p:cNvPr>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42;p59">
              <a:extLst>
                <a:ext uri="{FF2B5EF4-FFF2-40B4-BE49-F238E27FC236}">
                  <a16:creationId xmlns:a16="http://schemas.microsoft.com/office/drawing/2014/main" id="{A5119CE6-2ECC-4287-AABB-1657C6132F3C}"/>
                </a:ext>
              </a:extLst>
            </p:cNvPr>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id="{D075220B-0228-4581-BBED-879E0EEE7F9A}"/>
              </a:ext>
            </a:extLst>
          </p:cNvPr>
          <p:cNvSpPr txBox="1"/>
          <p:nvPr/>
        </p:nvSpPr>
        <p:spPr>
          <a:xfrm>
            <a:off x="382928" y="369847"/>
            <a:ext cx="809321" cy="923330"/>
          </a:xfrm>
          <a:prstGeom prst="rect">
            <a:avLst/>
          </a:prstGeom>
          <a:noFill/>
        </p:spPr>
        <p:txBody>
          <a:bodyPr wrap="square" rtlCol="0">
            <a:spAutoFit/>
          </a:bodyPr>
          <a:lstStyle/>
          <a:p>
            <a:pPr algn="ctr"/>
            <a:r>
              <a:rPr lang="en-US" sz="5400" b="1">
                <a:ln>
                  <a:solidFill>
                    <a:sysClr val="windowText" lastClr="000000"/>
                  </a:solidFill>
                </a:ln>
                <a:solidFill>
                  <a:schemeClr val="accent5"/>
                </a:solidFill>
                <a:latin typeface="#9Slide07 IcielKoni" pitchFamily="2" charset="0"/>
              </a:rPr>
              <a:t>2</a:t>
            </a:r>
          </a:p>
        </p:txBody>
      </p:sp>
      <p:sp>
        <p:nvSpPr>
          <p:cNvPr id="20" name="Rectangle: Rounded Corners 19">
            <a:extLst>
              <a:ext uri="{FF2B5EF4-FFF2-40B4-BE49-F238E27FC236}">
                <a16:creationId xmlns:a16="http://schemas.microsoft.com/office/drawing/2014/main" id="{0C345EAE-A254-4663-A7BE-B41AB7208CE3}"/>
              </a:ext>
            </a:extLst>
          </p:cNvPr>
          <p:cNvSpPr/>
          <p:nvPr/>
        </p:nvSpPr>
        <p:spPr>
          <a:xfrm>
            <a:off x="636080" y="1739297"/>
            <a:ext cx="8172740" cy="1374390"/>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32EC5FD3-CACB-444E-9195-7523C06F3871}"/>
              </a:ext>
            </a:extLst>
          </p:cNvPr>
          <p:cNvSpPr txBox="1"/>
          <p:nvPr/>
        </p:nvSpPr>
        <p:spPr>
          <a:xfrm>
            <a:off x="335180" y="1503650"/>
            <a:ext cx="1765112" cy="476071"/>
          </a:xfrm>
          <a:custGeom>
            <a:avLst/>
            <a:gdLst>
              <a:gd name="connsiteX0" fmla="*/ 0 w 1765112"/>
              <a:gd name="connsiteY0" fmla="*/ 238036 h 476071"/>
              <a:gd name="connsiteX1" fmla="*/ 238036 w 1765112"/>
              <a:gd name="connsiteY1" fmla="*/ 0 h 476071"/>
              <a:gd name="connsiteX2" fmla="*/ 895447 w 1765112"/>
              <a:gd name="connsiteY2" fmla="*/ 0 h 476071"/>
              <a:gd name="connsiteX3" fmla="*/ 1527077 w 1765112"/>
              <a:gd name="connsiteY3" fmla="*/ 0 h 476071"/>
              <a:gd name="connsiteX4" fmla="*/ 1765113 w 1765112"/>
              <a:gd name="connsiteY4" fmla="*/ 238036 h 476071"/>
              <a:gd name="connsiteX5" fmla="*/ 1765112 w 1765112"/>
              <a:gd name="connsiteY5" fmla="*/ 238036 h 476071"/>
              <a:gd name="connsiteX6" fmla="*/ 1527076 w 1765112"/>
              <a:gd name="connsiteY6" fmla="*/ 476072 h 476071"/>
              <a:gd name="connsiteX7" fmla="*/ 908337 w 1765112"/>
              <a:gd name="connsiteY7" fmla="*/ 476072 h 476071"/>
              <a:gd name="connsiteX8" fmla="*/ 238036 w 1765112"/>
              <a:gd name="connsiteY8" fmla="*/ 476071 h 476071"/>
              <a:gd name="connsiteX9" fmla="*/ 0 w 1765112"/>
              <a:gd name="connsiteY9" fmla="*/ 238035 h 476071"/>
              <a:gd name="connsiteX10" fmla="*/ 0 w 1765112"/>
              <a:gd name="connsiteY1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5112" h="476071" fill="none" extrusionOk="0">
                <a:moveTo>
                  <a:pt x="0" y="238036"/>
                </a:moveTo>
                <a:cubicBezTo>
                  <a:pt x="1391" y="128520"/>
                  <a:pt x="111870" y="-4504"/>
                  <a:pt x="238036" y="0"/>
                </a:cubicBezTo>
                <a:cubicBezTo>
                  <a:pt x="513738" y="6922"/>
                  <a:pt x="760308" y="3382"/>
                  <a:pt x="895447" y="0"/>
                </a:cubicBezTo>
                <a:cubicBezTo>
                  <a:pt x="1030586" y="-3382"/>
                  <a:pt x="1258167" y="6854"/>
                  <a:pt x="1527077" y="0"/>
                </a:cubicBezTo>
                <a:cubicBezTo>
                  <a:pt x="1655476" y="7339"/>
                  <a:pt x="1791845" y="103932"/>
                  <a:pt x="1765113" y="238036"/>
                </a:cubicBezTo>
                <a:lnTo>
                  <a:pt x="1765112" y="238036"/>
                </a:lnTo>
                <a:cubicBezTo>
                  <a:pt x="1737954" y="375675"/>
                  <a:pt x="1674387" y="501849"/>
                  <a:pt x="1527076" y="476072"/>
                </a:cubicBezTo>
                <a:cubicBezTo>
                  <a:pt x="1297308" y="505094"/>
                  <a:pt x="1087755" y="459027"/>
                  <a:pt x="908337" y="476072"/>
                </a:cubicBezTo>
                <a:cubicBezTo>
                  <a:pt x="728919" y="493116"/>
                  <a:pt x="505942" y="451514"/>
                  <a:pt x="238036" y="476071"/>
                </a:cubicBezTo>
                <a:cubicBezTo>
                  <a:pt x="90811" y="450669"/>
                  <a:pt x="-8363" y="357223"/>
                  <a:pt x="0" y="238035"/>
                </a:cubicBezTo>
                <a:lnTo>
                  <a:pt x="0" y="238036"/>
                </a:lnTo>
                <a:close/>
              </a:path>
              <a:path w="1765112" h="476071" stroke="0" extrusionOk="0">
                <a:moveTo>
                  <a:pt x="0" y="238036"/>
                </a:moveTo>
                <a:cubicBezTo>
                  <a:pt x="-8993" y="102646"/>
                  <a:pt x="110159" y="-810"/>
                  <a:pt x="238036" y="0"/>
                </a:cubicBezTo>
                <a:cubicBezTo>
                  <a:pt x="425664" y="1009"/>
                  <a:pt x="613366" y="-22277"/>
                  <a:pt x="869666" y="0"/>
                </a:cubicBezTo>
                <a:cubicBezTo>
                  <a:pt x="1125966" y="22277"/>
                  <a:pt x="1371629" y="-14880"/>
                  <a:pt x="1527077" y="0"/>
                </a:cubicBezTo>
                <a:cubicBezTo>
                  <a:pt x="1658021" y="-9407"/>
                  <a:pt x="1749544" y="129826"/>
                  <a:pt x="1765113" y="238036"/>
                </a:cubicBezTo>
                <a:lnTo>
                  <a:pt x="1765112" y="238036"/>
                </a:lnTo>
                <a:cubicBezTo>
                  <a:pt x="1749820" y="388425"/>
                  <a:pt x="1644722" y="471658"/>
                  <a:pt x="1527076" y="476072"/>
                </a:cubicBezTo>
                <a:cubicBezTo>
                  <a:pt x="1363705" y="473046"/>
                  <a:pt x="1150037" y="497954"/>
                  <a:pt x="882556" y="476072"/>
                </a:cubicBezTo>
                <a:cubicBezTo>
                  <a:pt x="615075" y="454190"/>
                  <a:pt x="369076" y="451547"/>
                  <a:pt x="238036" y="476071"/>
                </a:cubicBezTo>
                <a:cubicBezTo>
                  <a:pt x="127732" y="493113"/>
                  <a:pt x="4703" y="37852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b="1"/>
              <a:t>Lời nói:</a:t>
            </a:r>
          </a:p>
        </p:txBody>
      </p:sp>
      <p:sp>
        <p:nvSpPr>
          <p:cNvPr id="76" name="TextBox 75">
            <a:extLst>
              <a:ext uri="{FF2B5EF4-FFF2-40B4-BE49-F238E27FC236}">
                <a16:creationId xmlns:a16="http://schemas.microsoft.com/office/drawing/2014/main" id="{CD3F3709-56EB-4AD0-ABCC-F99F112C1136}"/>
              </a:ext>
            </a:extLst>
          </p:cNvPr>
          <p:cNvSpPr txBox="1"/>
          <p:nvPr/>
        </p:nvSpPr>
        <p:spPr>
          <a:xfrm>
            <a:off x="636080" y="1938960"/>
            <a:ext cx="8172740" cy="1200329"/>
          </a:xfrm>
          <a:prstGeom prst="rect">
            <a:avLst/>
          </a:prstGeom>
          <a:noFill/>
        </p:spPr>
        <p:txBody>
          <a:bodyPr wrap="square">
            <a:spAutoFit/>
          </a:bodyPr>
          <a:lstStyle/>
          <a:p>
            <a:pPr algn="just"/>
            <a:r>
              <a:rPr lang="vi-VN" sz="1800">
                <a:solidFill>
                  <a:schemeClr val="accent6">
                    <a:lumMod val="50000"/>
                  </a:schemeClr>
                </a:solidFill>
                <a:latin typeface="Arial" panose="020B0604020202020204" pitchFamily="34" charset="0"/>
              </a:rPr>
              <a:t>"Tôi muốn sang nước họ, xem cách làm ăn của họ, học cái trí khôn của họ để về cứu dân mình… Làm thân nô lệ mà muốn xóa bỏ kiếp nô lệ thì sẽ thành công dân, còn yên phận nô lệ thì mãi mãi làm đầy tớ cho người ta… Đi ngay có được không, anh?"</a:t>
            </a:r>
            <a:endParaRPr lang="en-US" sz="1800" i="1">
              <a:solidFill>
                <a:schemeClr val="accent6">
                  <a:lumMod val="50000"/>
                </a:schemeClr>
              </a:solidFill>
            </a:endParaRPr>
          </a:p>
        </p:txBody>
      </p:sp>
      <p:pic>
        <p:nvPicPr>
          <p:cNvPr id="4" name="Picture 3">
            <a:extLst>
              <a:ext uri="{FF2B5EF4-FFF2-40B4-BE49-F238E27FC236}">
                <a16:creationId xmlns:a16="http://schemas.microsoft.com/office/drawing/2014/main" id="{1E1465F8-C588-4526-B707-5B4FA1585918}"/>
              </a:ext>
            </a:extLst>
          </p:cNvPr>
          <p:cNvPicPr>
            <a:picLocks noChangeAspect="1"/>
          </p:cNvPicPr>
          <p:nvPr/>
        </p:nvPicPr>
        <p:blipFill>
          <a:blip r:embed="rId3"/>
          <a:stretch>
            <a:fillRect/>
          </a:stretch>
        </p:blipFill>
        <p:spPr>
          <a:xfrm>
            <a:off x="1744736" y="1308101"/>
            <a:ext cx="736600" cy="736600"/>
          </a:xfrm>
          <a:prstGeom prst="rect">
            <a:avLst/>
          </a:prstGeom>
        </p:spPr>
      </p:pic>
      <p:sp>
        <p:nvSpPr>
          <p:cNvPr id="69" name="Rectangle: Rounded Corners 68">
            <a:extLst>
              <a:ext uri="{FF2B5EF4-FFF2-40B4-BE49-F238E27FC236}">
                <a16:creationId xmlns:a16="http://schemas.microsoft.com/office/drawing/2014/main" id="{AEDCAD70-BBC8-4AD4-952A-00CA749A8081}"/>
              </a:ext>
            </a:extLst>
          </p:cNvPr>
          <p:cNvSpPr/>
          <p:nvPr/>
        </p:nvSpPr>
        <p:spPr>
          <a:xfrm>
            <a:off x="508229" y="3416743"/>
            <a:ext cx="8172740" cy="622383"/>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C8D4E49A-B406-4235-A4AB-484A1AA2A2D4}"/>
              </a:ext>
            </a:extLst>
          </p:cNvPr>
          <p:cNvSpPr txBox="1"/>
          <p:nvPr/>
        </p:nvSpPr>
        <p:spPr>
          <a:xfrm>
            <a:off x="207329" y="3181096"/>
            <a:ext cx="1765112" cy="476071"/>
          </a:xfrm>
          <a:custGeom>
            <a:avLst/>
            <a:gdLst>
              <a:gd name="connsiteX0" fmla="*/ 0 w 1765112"/>
              <a:gd name="connsiteY0" fmla="*/ 238036 h 476071"/>
              <a:gd name="connsiteX1" fmla="*/ 238036 w 1765112"/>
              <a:gd name="connsiteY1" fmla="*/ 0 h 476071"/>
              <a:gd name="connsiteX2" fmla="*/ 895447 w 1765112"/>
              <a:gd name="connsiteY2" fmla="*/ 0 h 476071"/>
              <a:gd name="connsiteX3" fmla="*/ 1527077 w 1765112"/>
              <a:gd name="connsiteY3" fmla="*/ 0 h 476071"/>
              <a:gd name="connsiteX4" fmla="*/ 1765113 w 1765112"/>
              <a:gd name="connsiteY4" fmla="*/ 238036 h 476071"/>
              <a:gd name="connsiteX5" fmla="*/ 1765112 w 1765112"/>
              <a:gd name="connsiteY5" fmla="*/ 238036 h 476071"/>
              <a:gd name="connsiteX6" fmla="*/ 1527076 w 1765112"/>
              <a:gd name="connsiteY6" fmla="*/ 476072 h 476071"/>
              <a:gd name="connsiteX7" fmla="*/ 908337 w 1765112"/>
              <a:gd name="connsiteY7" fmla="*/ 476072 h 476071"/>
              <a:gd name="connsiteX8" fmla="*/ 238036 w 1765112"/>
              <a:gd name="connsiteY8" fmla="*/ 476071 h 476071"/>
              <a:gd name="connsiteX9" fmla="*/ 0 w 1765112"/>
              <a:gd name="connsiteY9" fmla="*/ 238035 h 476071"/>
              <a:gd name="connsiteX10" fmla="*/ 0 w 1765112"/>
              <a:gd name="connsiteY1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5112" h="476071" fill="none" extrusionOk="0">
                <a:moveTo>
                  <a:pt x="0" y="238036"/>
                </a:moveTo>
                <a:cubicBezTo>
                  <a:pt x="1391" y="128520"/>
                  <a:pt x="111870" y="-4504"/>
                  <a:pt x="238036" y="0"/>
                </a:cubicBezTo>
                <a:cubicBezTo>
                  <a:pt x="513738" y="6922"/>
                  <a:pt x="760308" y="3382"/>
                  <a:pt x="895447" y="0"/>
                </a:cubicBezTo>
                <a:cubicBezTo>
                  <a:pt x="1030586" y="-3382"/>
                  <a:pt x="1258167" y="6854"/>
                  <a:pt x="1527077" y="0"/>
                </a:cubicBezTo>
                <a:cubicBezTo>
                  <a:pt x="1655476" y="7339"/>
                  <a:pt x="1791845" y="103932"/>
                  <a:pt x="1765113" y="238036"/>
                </a:cubicBezTo>
                <a:lnTo>
                  <a:pt x="1765112" y="238036"/>
                </a:lnTo>
                <a:cubicBezTo>
                  <a:pt x="1737954" y="375675"/>
                  <a:pt x="1674387" y="501849"/>
                  <a:pt x="1527076" y="476072"/>
                </a:cubicBezTo>
                <a:cubicBezTo>
                  <a:pt x="1297308" y="505094"/>
                  <a:pt x="1087755" y="459027"/>
                  <a:pt x="908337" y="476072"/>
                </a:cubicBezTo>
                <a:cubicBezTo>
                  <a:pt x="728919" y="493116"/>
                  <a:pt x="505942" y="451514"/>
                  <a:pt x="238036" y="476071"/>
                </a:cubicBezTo>
                <a:cubicBezTo>
                  <a:pt x="90811" y="450669"/>
                  <a:pt x="-8363" y="357223"/>
                  <a:pt x="0" y="238035"/>
                </a:cubicBezTo>
                <a:lnTo>
                  <a:pt x="0" y="238036"/>
                </a:lnTo>
                <a:close/>
              </a:path>
              <a:path w="1765112" h="476071" stroke="0" extrusionOk="0">
                <a:moveTo>
                  <a:pt x="0" y="238036"/>
                </a:moveTo>
                <a:cubicBezTo>
                  <a:pt x="-8993" y="102646"/>
                  <a:pt x="110159" y="-810"/>
                  <a:pt x="238036" y="0"/>
                </a:cubicBezTo>
                <a:cubicBezTo>
                  <a:pt x="425664" y="1009"/>
                  <a:pt x="613366" y="-22277"/>
                  <a:pt x="869666" y="0"/>
                </a:cubicBezTo>
                <a:cubicBezTo>
                  <a:pt x="1125966" y="22277"/>
                  <a:pt x="1371629" y="-14880"/>
                  <a:pt x="1527077" y="0"/>
                </a:cubicBezTo>
                <a:cubicBezTo>
                  <a:pt x="1658021" y="-9407"/>
                  <a:pt x="1749544" y="129826"/>
                  <a:pt x="1765113" y="238036"/>
                </a:cubicBezTo>
                <a:lnTo>
                  <a:pt x="1765112" y="238036"/>
                </a:lnTo>
                <a:cubicBezTo>
                  <a:pt x="1749820" y="388425"/>
                  <a:pt x="1644722" y="471658"/>
                  <a:pt x="1527076" y="476072"/>
                </a:cubicBezTo>
                <a:cubicBezTo>
                  <a:pt x="1363705" y="473046"/>
                  <a:pt x="1150037" y="497954"/>
                  <a:pt x="882556" y="476072"/>
                </a:cubicBezTo>
                <a:cubicBezTo>
                  <a:pt x="615075" y="454190"/>
                  <a:pt x="369076" y="451547"/>
                  <a:pt x="238036" y="476071"/>
                </a:cubicBezTo>
                <a:cubicBezTo>
                  <a:pt x="127732" y="493113"/>
                  <a:pt x="4703" y="37852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b="1"/>
              <a:t>Hành động:</a:t>
            </a:r>
          </a:p>
        </p:txBody>
      </p:sp>
      <p:pic>
        <p:nvPicPr>
          <p:cNvPr id="6" name="Picture 5">
            <a:extLst>
              <a:ext uri="{FF2B5EF4-FFF2-40B4-BE49-F238E27FC236}">
                <a16:creationId xmlns:a16="http://schemas.microsoft.com/office/drawing/2014/main" id="{3325E9EE-8256-421B-AC96-50E150BCF9D5}"/>
              </a:ext>
            </a:extLst>
          </p:cNvPr>
          <p:cNvPicPr>
            <a:picLocks noChangeAspect="1"/>
          </p:cNvPicPr>
          <p:nvPr/>
        </p:nvPicPr>
        <p:blipFill>
          <a:blip r:embed="rId4"/>
          <a:stretch>
            <a:fillRect/>
          </a:stretch>
        </p:blipFill>
        <p:spPr>
          <a:xfrm>
            <a:off x="-202643" y="2879558"/>
            <a:ext cx="838723" cy="838723"/>
          </a:xfrm>
          <a:prstGeom prst="rect">
            <a:avLst/>
          </a:prstGeom>
        </p:spPr>
      </p:pic>
      <p:sp>
        <p:nvSpPr>
          <p:cNvPr id="75" name="TextBox 74">
            <a:extLst>
              <a:ext uri="{FF2B5EF4-FFF2-40B4-BE49-F238E27FC236}">
                <a16:creationId xmlns:a16="http://schemas.microsoft.com/office/drawing/2014/main" id="{84B7DB6A-7944-4F34-BC28-EBC62AC017BB}"/>
              </a:ext>
            </a:extLst>
          </p:cNvPr>
          <p:cNvSpPr txBox="1"/>
          <p:nvPr/>
        </p:nvSpPr>
        <p:spPr>
          <a:xfrm>
            <a:off x="1334580" y="3650734"/>
            <a:ext cx="7657020" cy="369332"/>
          </a:xfrm>
          <a:prstGeom prst="rect">
            <a:avLst/>
          </a:prstGeom>
          <a:noFill/>
        </p:spPr>
        <p:txBody>
          <a:bodyPr wrap="square">
            <a:spAutoFit/>
          </a:bodyPr>
          <a:lstStyle/>
          <a:p>
            <a:r>
              <a:rPr lang="en-US" sz="1800" b="0" i="0">
                <a:solidFill>
                  <a:schemeClr val="accent6">
                    <a:lumMod val="50000"/>
                  </a:schemeClr>
                </a:solidFill>
                <a:effectLst/>
                <a:latin typeface="Arial" panose="020B0604020202020204" pitchFamily="34" charset="0"/>
              </a:rPr>
              <a:t>Xòe hai bàn tay ra để trả lời câu hỏi của anh Lê: Tiền đây chứ đâu?</a:t>
            </a:r>
            <a:endParaRPr lang="en-US" sz="1800">
              <a:solidFill>
                <a:schemeClr val="accent6">
                  <a:lumMod val="50000"/>
                </a:schemeClr>
              </a:solidFill>
            </a:endParaRPr>
          </a:p>
        </p:txBody>
      </p:sp>
      <p:sp>
        <p:nvSpPr>
          <p:cNvPr id="77" name="Rectangle: Rounded Corners 76">
            <a:extLst>
              <a:ext uri="{FF2B5EF4-FFF2-40B4-BE49-F238E27FC236}">
                <a16:creationId xmlns:a16="http://schemas.microsoft.com/office/drawing/2014/main" id="{829AAB2F-C6B4-4C48-AC72-0AA1734DDEAA}"/>
              </a:ext>
            </a:extLst>
          </p:cNvPr>
          <p:cNvSpPr/>
          <p:nvPr/>
        </p:nvSpPr>
        <p:spPr>
          <a:xfrm>
            <a:off x="473660" y="4387334"/>
            <a:ext cx="8172740" cy="622383"/>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AE7740C4-169B-4FEB-AEFF-AEB71BB86EAF}"/>
              </a:ext>
            </a:extLst>
          </p:cNvPr>
          <p:cNvSpPr txBox="1"/>
          <p:nvPr/>
        </p:nvSpPr>
        <p:spPr>
          <a:xfrm>
            <a:off x="172760" y="4151687"/>
            <a:ext cx="1765112" cy="476071"/>
          </a:xfrm>
          <a:custGeom>
            <a:avLst/>
            <a:gdLst>
              <a:gd name="connsiteX0" fmla="*/ 0 w 1765112"/>
              <a:gd name="connsiteY0" fmla="*/ 238036 h 476071"/>
              <a:gd name="connsiteX1" fmla="*/ 238036 w 1765112"/>
              <a:gd name="connsiteY1" fmla="*/ 0 h 476071"/>
              <a:gd name="connsiteX2" fmla="*/ 895447 w 1765112"/>
              <a:gd name="connsiteY2" fmla="*/ 0 h 476071"/>
              <a:gd name="connsiteX3" fmla="*/ 1527077 w 1765112"/>
              <a:gd name="connsiteY3" fmla="*/ 0 h 476071"/>
              <a:gd name="connsiteX4" fmla="*/ 1765113 w 1765112"/>
              <a:gd name="connsiteY4" fmla="*/ 238036 h 476071"/>
              <a:gd name="connsiteX5" fmla="*/ 1765112 w 1765112"/>
              <a:gd name="connsiteY5" fmla="*/ 238036 h 476071"/>
              <a:gd name="connsiteX6" fmla="*/ 1527076 w 1765112"/>
              <a:gd name="connsiteY6" fmla="*/ 476072 h 476071"/>
              <a:gd name="connsiteX7" fmla="*/ 908337 w 1765112"/>
              <a:gd name="connsiteY7" fmla="*/ 476072 h 476071"/>
              <a:gd name="connsiteX8" fmla="*/ 238036 w 1765112"/>
              <a:gd name="connsiteY8" fmla="*/ 476071 h 476071"/>
              <a:gd name="connsiteX9" fmla="*/ 0 w 1765112"/>
              <a:gd name="connsiteY9" fmla="*/ 238035 h 476071"/>
              <a:gd name="connsiteX10" fmla="*/ 0 w 1765112"/>
              <a:gd name="connsiteY1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5112" h="476071" fill="none" extrusionOk="0">
                <a:moveTo>
                  <a:pt x="0" y="238036"/>
                </a:moveTo>
                <a:cubicBezTo>
                  <a:pt x="1391" y="128520"/>
                  <a:pt x="111870" y="-4504"/>
                  <a:pt x="238036" y="0"/>
                </a:cubicBezTo>
                <a:cubicBezTo>
                  <a:pt x="513738" y="6922"/>
                  <a:pt x="760308" y="3382"/>
                  <a:pt x="895447" y="0"/>
                </a:cubicBezTo>
                <a:cubicBezTo>
                  <a:pt x="1030586" y="-3382"/>
                  <a:pt x="1258167" y="6854"/>
                  <a:pt x="1527077" y="0"/>
                </a:cubicBezTo>
                <a:cubicBezTo>
                  <a:pt x="1655476" y="7339"/>
                  <a:pt x="1791845" y="103932"/>
                  <a:pt x="1765113" y="238036"/>
                </a:cubicBezTo>
                <a:lnTo>
                  <a:pt x="1765112" y="238036"/>
                </a:lnTo>
                <a:cubicBezTo>
                  <a:pt x="1737954" y="375675"/>
                  <a:pt x="1674387" y="501849"/>
                  <a:pt x="1527076" y="476072"/>
                </a:cubicBezTo>
                <a:cubicBezTo>
                  <a:pt x="1297308" y="505094"/>
                  <a:pt x="1087755" y="459027"/>
                  <a:pt x="908337" y="476072"/>
                </a:cubicBezTo>
                <a:cubicBezTo>
                  <a:pt x="728919" y="493116"/>
                  <a:pt x="505942" y="451514"/>
                  <a:pt x="238036" y="476071"/>
                </a:cubicBezTo>
                <a:cubicBezTo>
                  <a:pt x="90811" y="450669"/>
                  <a:pt x="-8363" y="357223"/>
                  <a:pt x="0" y="238035"/>
                </a:cubicBezTo>
                <a:lnTo>
                  <a:pt x="0" y="238036"/>
                </a:lnTo>
                <a:close/>
              </a:path>
              <a:path w="1765112" h="476071" stroke="0" extrusionOk="0">
                <a:moveTo>
                  <a:pt x="0" y="238036"/>
                </a:moveTo>
                <a:cubicBezTo>
                  <a:pt x="-8993" y="102646"/>
                  <a:pt x="110159" y="-810"/>
                  <a:pt x="238036" y="0"/>
                </a:cubicBezTo>
                <a:cubicBezTo>
                  <a:pt x="425664" y="1009"/>
                  <a:pt x="613366" y="-22277"/>
                  <a:pt x="869666" y="0"/>
                </a:cubicBezTo>
                <a:cubicBezTo>
                  <a:pt x="1125966" y="22277"/>
                  <a:pt x="1371629" y="-14880"/>
                  <a:pt x="1527077" y="0"/>
                </a:cubicBezTo>
                <a:cubicBezTo>
                  <a:pt x="1658021" y="-9407"/>
                  <a:pt x="1749544" y="129826"/>
                  <a:pt x="1765113" y="238036"/>
                </a:cubicBezTo>
                <a:lnTo>
                  <a:pt x="1765112" y="238036"/>
                </a:lnTo>
                <a:cubicBezTo>
                  <a:pt x="1749820" y="388425"/>
                  <a:pt x="1644722" y="471658"/>
                  <a:pt x="1527076" y="476072"/>
                </a:cubicBezTo>
                <a:cubicBezTo>
                  <a:pt x="1363705" y="473046"/>
                  <a:pt x="1150037" y="497954"/>
                  <a:pt x="882556" y="476072"/>
                </a:cubicBezTo>
                <a:cubicBezTo>
                  <a:pt x="615075" y="454190"/>
                  <a:pt x="369076" y="451547"/>
                  <a:pt x="238036" y="476071"/>
                </a:cubicBezTo>
                <a:cubicBezTo>
                  <a:pt x="127732" y="493113"/>
                  <a:pt x="4703" y="37852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b="1"/>
              <a:t>Cử chỉ:</a:t>
            </a:r>
          </a:p>
        </p:txBody>
      </p:sp>
      <p:sp>
        <p:nvSpPr>
          <p:cNvPr id="80" name="TextBox 79">
            <a:extLst>
              <a:ext uri="{FF2B5EF4-FFF2-40B4-BE49-F238E27FC236}">
                <a16:creationId xmlns:a16="http://schemas.microsoft.com/office/drawing/2014/main" id="{03DE7D38-AD01-4CB0-A390-D379C5C0F32C}"/>
              </a:ext>
            </a:extLst>
          </p:cNvPr>
          <p:cNvSpPr txBox="1"/>
          <p:nvPr/>
        </p:nvSpPr>
        <p:spPr>
          <a:xfrm>
            <a:off x="526760" y="4640385"/>
            <a:ext cx="8617240" cy="369332"/>
          </a:xfrm>
          <a:prstGeom prst="rect">
            <a:avLst/>
          </a:prstGeom>
          <a:noFill/>
        </p:spPr>
        <p:txBody>
          <a:bodyPr wrap="square">
            <a:spAutoFit/>
          </a:bodyPr>
          <a:lstStyle/>
          <a:p>
            <a:r>
              <a:rPr lang="en-US" sz="1800" b="0" i="0">
                <a:solidFill>
                  <a:schemeClr val="accent6">
                    <a:lumMod val="50000"/>
                  </a:schemeClr>
                </a:solidFill>
                <a:effectLst/>
                <a:latin typeface="Arial" panose="020B0604020202020204" pitchFamily="34" charset="0"/>
              </a:rPr>
              <a:t>Cho sách vào túi quần áo, khoác lên vai và đi ngay cùng anh Mai để nhận việc.</a:t>
            </a:r>
            <a:endParaRPr lang="en-US" sz="1800">
              <a:solidFill>
                <a:schemeClr val="accent6">
                  <a:lumMod val="50000"/>
                </a:schemeClr>
              </a:solidFill>
            </a:endParaRPr>
          </a:p>
        </p:txBody>
      </p:sp>
      <p:pic>
        <p:nvPicPr>
          <p:cNvPr id="10" name="Picture 9">
            <a:extLst>
              <a:ext uri="{FF2B5EF4-FFF2-40B4-BE49-F238E27FC236}">
                <a16:creationId xmlns:a16="http://schemas.microsoft.com/office/drawing/2014/main" id="{6A623DB0-0265-486D-9EED-33FDAEDA0350}"/>
              </a:ext>
            </a:extLst>
          </p:cNvPr>
          <p:cNvPicPr>
            <a:picLocks noChangeAspect="1"/>
          </p:cNvPicPr>
          <p:nvPr/>
        </p:nvPicPr>
        <p:blipFill>
          <a:blip r:embed="rId5"/>
          <a:stretch>
            <a:fillRect/>
          </a:stretch>
        </p:blipFill>
        <p:spPr>
          <a:xfrm>
            <a:off x="1540632" y="4060298"/>
            <a:ext cx="572404" cy="572404"/>
          </a:xfrm>
          <a:prstGeom prst="rect">
            <a:avLst/>
          </a:prstGeom>
        </p:spPr>
      </p:pic>
    </p:spTree>
    <p:extLst>
      <p:ext uri="{BB962C8B-B14F-4D97-AF65-F5344CB8AC3E}">
        <p14:creationId xmlns:p14="http://schemas.microsoft.com/office/powerpoint/2010/main" val="2372408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06"/>
                                        </p:tgtEl>
                                        <p:attrNameLst>
                                          <p:attrName>style.visibility</p:attrName>
                                        </p:attrNameLst>
                                      </p:cBhvr>
                                      <p:to>
                                        <p:strVal val="visible"/>
                                      </p:to>
                                    </p:set>
                                    <p:animEffect transition="in" filter="barn(inVertical)">
                                      <p:cBhvr>
                                        <p:cTn id="7" dur="500"/>
                                        <p:tgtEl>
                                          <p:spTgt spid="3406"/>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fade">
                                      <p:cBhvr>
                                        <p:cTn id="18" dur="500"/>
                                        <p:tgtEl>
                                          <p:spTgt spid="7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fade">
                                      <p:cBhvr>
                                        <p:cTn id="30" dur="500"/>
                                        <p:tgtEl>
                                          <p:spTgt spid="7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fade">
                                      <p:cBhvr>
                                        <p:cTn id="33" dur="500"/>
                                        <p:tgtEl>
                                          <p:spTgt spid="6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fade">
                                      <p:cBhvr>
                                        <p:cTn id="36" dur="500"/>
                                        <p:tgtEl>
                                          <p:spTgt spid="79"/>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fade">
                                      <p:cBhvr>
                                        <p:cTn id="42" dur="500"/>
                                        <p:tgtEl>
                                          <p:spTgt spid="7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barn(inVertical)">
                                      <p:cBhvr>
                                        <p:cTn id="47" dur="500"/>
                                        <p:tgtEl>
                                          <p:spTgt spid="7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barn(inVertical)">
                                      <p:cBhvr>
                                        <p:cTn id="52" dur="500"/>
                                        <p:tgtEl>
                                          <p:spTgt spid="7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80"/>
                                        </p:tgtEl>
                                        <p:attrNameLst>
                                          <p:attrName>style.visibility</p:attrName>
                                        </p:attrNameLst>
                                      </p:cBhvr>
                                      <p:to>
                                        <p:strVal val="visible"/>
                                      </p:to>
                                    </p:set>
                                    <p:animEffect transition="in" filter="barn(inVertical)">
                                      <p:cBhvr>
                                        <p:cTn id="5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6" grpId="0" animBg="1"/>
      <p:bldP spid="18" grpId="0"/>
      <p:bldP spid="20" grpId="0" animBg="1"/>
      <p:bldP spid="73" grpId="0" animBg="1"/>
      <p:bldP spid="76" grpId="0"/>
      <p:bldP spid="69" grpId="0" animBg="1"/>
      <p:bldP spid="71" grpId="0" animBg="1"/>
      <p:bldP spid="75" grpId="0"/>
      <p:bldP spid="77" grpId="0" animBg="1"/>
      <p:bldP spid="79" grpId="0" animBg="1"/>
      <p:bldP spid="8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01"/>
        <p:cNvGrpSpPr/>
        <p:nvPr/>
      </p:nvGrpSpPr>
      <p:grpSpPr>
        <a:xfrm>
          <a:off x="0" y="0"/>
          <a:ext cx="0" cy="0"/>
          <a:chOff x="0" y="0"/>
          <a:chExt cx="0" cy="0"/>
        </a:xfrm>
      </p:grpSpPr>
      <p:sp>
        <p:nvSpPr>
          <p:cNvPr id="3406" name="Google Shape;3406;p50"/>
          <p:cNvSpPr txBox="1">
            <a:spLocks noGrp="1"/>
          </p:cNvSpPr>
          <p:nvPr>
            <p:ph type="title"/>
          </p:nvPr>
        </p:nvSpPr>
        <p:spPr>
          <a:xfrm>
            <a:off x="636080" y="394225"/>
            <a:ext cx="8355520" cy="913876"/>
          </a:xfrm>
          <a:prstGeom prst="roundRect">
            <a:avLst>
              <a:gd name="adj" fmla="val 50000"/>
            </a:avLst>
          </a:prstGeom>
          <a:solidFill>
            <a:srgbClr val="FFDA73"/>
          </a:solidFill>
          <a:ln w="28575">
            <a:solidFill>
              <a:srgbClr val="F57733"/>
            </a:solidFill>
          </a:ln>
        </p:spPr>
        <p:txBody>
          <a:bodyPr spcFirstLastPara="1" wrap="square" lIns="91425" tIns="91425" rIns="91425" bIns="91425" anchor="ctr" anchorCtr="0">
            <a:noAutofit/>
          </a:bodyPr>
          <a:lstStyle/>
          <a:p>
            <a:pPr lvl="0"/>
            <a:r>
              <a:rPr lang="vi-VN" sz="2200" b="1">
                <a:latin typeface="+mn-lt"/>
              </a:rPr>
              <a:t>“Người công dân số Một</a:t>
            </a:r>
            <a:r>
              <a:rPr lang="en-US" sz="2200" b="1">
                <a:latin typeface="+mn-lt"/>
              </a:rPr>
              <a:t>”</a:t>
            </a:r>
            <a:r>
              <a:rPr lang="vi-VN" sz="2200" b="1">
                <a:latin typeface="+mn-lt"/>
              </a:rPr>
              <a:t> trong đoạn kịch là ai? </a:t>
            </a:r>
            <a:br>
              <a:rPr lang="en-US" sz="2200" b="1">
                <a:latin typeface="+mn-lt"/>
              </a:rPr>
            </a:br>
            <a:r>
              <a:rPr lang="vi-VN" sz="2200" b="1">
                <a:latin typeface="+mn-lt"/>
              </a:rPr>
              <a:t>Vì sao có thể gọi như vậy?</a:t>
            </a:r>
            <a:endParaRPr sz="2200" b="1">
              <a:latin typeface="+mn-lt"/>
            </a:endParaRPr>
          </a:p>
        </p:txBody>
      </p:sp>
      <p:grpSp>
        <p:nvGrpSpPr>
          <p:cNvPr id="39" name="Google Shape;3714;p59">
            <a:extLst>
              <a:ext uri="{FF2B5EF4-FFF2-40B4-BE49-F238E27FC236}">
                <a16:creationId xmlns:a16="http://schemas.microsoft.com/office/drawing/2014/main" id="{9B0A36FF-5629-4424-9328-7C07674BD4DC}"/>
              </a:ext>
            </a:extLst>
          </p:cNvPr>
          <p:cNvGrpSpPr/>
          <p:nvPr/>
        </p:nvGrpSpPr>
        <p:grpSpPr>
          <a:xfrm rot="3427686">
            <a:off x="342775" y="353726"/>
            <a:ext cx="994737" cy="994876"/>
            <a:chOff x="1460350" y="2402425"/>
            <a:chExt cx="208950" cy="208950"/>
          </a:xfrm>
        </p:grpSpPr>
        <p:sp>
          <p:nvSpPr>
            <p:cNvPr id="40" name="Google Shape;3715;p59">
              <a:extLst>
                <a:ext uri="{FF2B5EF4-FFF2-40B4-BE49-F238E27FC236}">
                  <a16:creationId xmlns:a16="http://schemas.microsoft.com/office/drawing/2014/main" id="{F98824C9-DE67-4ED9-BE8E-EA212194A1B3}"/>
                </a:ext>
              </a:extLst>
            </p:cNvPr>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716;p59">
              <a:extLst>
                <a:ext uri="{FF2B5EF4-FFF2-40B4-BE49-F238E27FC236}">
                  <a16:creationId xmlns:a16="http://schemas.microsoft.com/office/drawing/2014/main" id="{6219C77F-B7CC-4F54-B3DA-19DAE89DD3B6}"/>
                </a:ext>
              </a:extLst>
            </p:cNvPr>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717;p59">
              <a:extLst>
                <a:ext uri="{FF2B5EF4-FFF2-40B4-BE49-F238E27FC236}">
                  <a16:creationId xmlns:a16="http://schemas.microsoft.com/office/drawing/2014/main" id="{5DC22D88-66E6-4CBC-9A86-825342A4451C}"/>
                </a:ext>
              </a:extLst>
            </p:cNvPr>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718;p59">
              <a:extLst>
                <a:ext uri="{FF2B5EF4-FFF2-40B4-BE49-F238E27FC236}">
                  <a16:creationId xmlns:a16="http://schemas.microsoft.com/office/drawing/2014/main" id="{7DBB1E0F-AA0C-4F01-B018-AC2D569B58B9}"/>
                </a:ext>
              </a:extLst>
            </p:cNvPr>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719;p59">
              <a:extLst>
                <a:ext uri="{FF2B5EF4-FFF2-40B4-BE49-F238E27FC236}">
                  <a16:creationId xmlns:a16="http://schemas.microsoft.com/office/drawing/2014/main" id="{95464F7C-66C3-49BC-85F9-E6BFFE0E2D3A}"/>
                </a:ext>
              </a:extLst>
            </p:cNvPr>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720;p59">
              <a:extLst>
                <a:ext uri="{FF2B5EF4-FFF2-40B4-BE49-F238E27FC236}">
                  <a16:creationId xmlns:a16="http://schemas.microsoft.com/office/drawing/2014/main" id="{FBA12C72-A2B7-4A91-A611-BAA0928EE041}"/>
                </a:ext>
              </a:extLst>
            </p:cNvPr>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721;p59">
              <a:extLst>
                <a:ext uri="{FF2B5EF4-FFF2-40B4-BE49-F238E27FC236}">
                  <a16:creationId xmlns:a16="http://schemas.microsoft.com/office/drawing/2014/main" id="{29A69339-1DA2-4400-8C8D-6C106874B402}"/>
                </a:ext>
              </a:extLst>
            </p:cNvPr>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722;p59">
              <a:extLst>
                <a:ext uri="{FF2B5EF4-FFF2-40B4-BE49-F238E27FC236}">
                  <a16:creationId xmlns:a16="http://schemas.microsoft.com/office/drawing/2014/main" id="{793854F1-BA69-4838-A1C5-E4DC3D723DEC}"/>
                </a:ext>
              </a:extLst>
            </p:cNvPr>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723;p59">
              <a:extLst>
                <a:ext uri="{FF2B5EF4-FFF2-40B4-BE49-F238E27FC236}">
                  <a16:creationId xmlns:a16="http://schemas.microsoft.com/office/drawing/2014/main" id="{7E84A243-E720-4495-B7C9-C98CAE3B513A}"/>
                </a:ext>
              </a:extLst>
            </p:cNvPr>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724;p59">
              <a:extLst>
                <a:ext uri="{FF2B5EF4-FFF2-40B4-BE49-F238E27FC236}">
                  <a16:creationId xmlns:a16="http://schemas.microsoft.com/office/drawing/2014/main" id="{1BECB45B-222A-4620-8BA9-D396FBFFA46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725;p59">
              <a:extLst>
                <a:ext uri="{FF2B5EF4-FFF2-40B4-BE49-F238E27FC236}">
                  <a16:creationId xmlns:a16="http://schemas.microsoft.com/office/drawing/2014/main" id="{C9752CED-CEAA-433B-9D2C-AE46FB369E7D}"/>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726;p59">
              <a:extLst>
                <a:ext uri="{FF2B5EF4-FFF2-40B4-BE49-F238E27FC236}">
                  <a16:creationId xmlns:a16="http://schemas.microsoft.com/office/drawing/2014/main" id="{96283B68-DB7D-47B9-BA77-E4FBF8E1719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727;p59">
              <a:extLst>
                <a:ext uri="{FF2B5EF4-FFF2-40B4-BE49-F238E27FC236}">
                  <a16:creationId xmlns:a16="http://schemas.microsoft.com/office/drawing/2014/main" id="{DF7EF239-9CCD-43FC-8427-56724885C5F6}"/>
                </a:ext>
              </a:extLst>
            </p:cNvPr>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728;p59">
              <a:extLst>
                <a:ext uri="{FF2B5EF4-FFF2-40B4-BE49-F238E27FC236}">
                  <a16:creationId xmlns:a16="http://schemas.microsoft.com/office/drawing/2014/main" id="{ABEEBC94-E382-4C20-8A4B-DD3B04697F37}"/>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729;p59">
              <a:extLst>
                <a:ext uri="{FF2B5EF4-FFF2-40B4-BE49-F238E27FC236}">
                  <a16:creationId xmlns:a16="http://schemas.microsoft.com/office/drawing/2014/main" id="{5004D8CF-606D-4F81-AD03-10A462391084}"/>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730;p59">
              <a:extLst>
                <a:ext uri="{FF2B5EF4-FFF2-40B4-BE49-F238E27FC236}">
                  <a16:creationId xmlns:a16="http://schemas.microsoft.com/office/drawing/2014/main" id="{5EED66CE-1B7E-40AA-BBDC-8685EB17D1DE}"/>
                </a:ext>
              </a:extLst>
            </p:cNvPr>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731;p59">
              <a:extLst>
                <a:ext uri="{FF2B5EF4-FFF2-40B4-BE49-F238E27FC236}">
                  <a16:creationId xmlns:a16="http://schemas.microsoft.com/office/drawing/2014/main" id="{390D4165-361D-451B-BFD2-42FF1FFEBFD4}"/>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732;p59">
              <a:extLst>
                <a:ext uri="{FF2B5EF4-FFF2-40B4-BE49-F238E27FC236}">
                  <a16:creationId xmlns:a16="http://schemas.microsoft.com/office/drawing/2014/main" id="{7D8E0E33-F782-4029-BACD-0A4C8943F791}"/>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733;p59">
              <a:extLst>
                <a:ext uri="{FF2B5EF4-FFF2-40B4-BE49-F238E27FC236}">
                  <a16:creationId xmlns:a16="http://schemas.microsoft.com/office/drawing/2014/main" id="{4971A13C-30CF-47AD-A3C6-F81F71B71D03}"/>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734;p59">
              <a:extLst>
                <a:ext uri="{FF2B5EF4-FFF2-40B4-BE49-F238E27FC236}">
                  <a16:creationId xmlns:a16="http://schemas.microsoft.com/office/drawing/2014/main" id="{C7DB98D6-D735-4703-BE3A-9705B2123F6E}"/>
                </a:ext>
              </a:extLst>
            </p:cNvPr>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735;p59">
              <a:extLst>
                <a:ext uri="{FF2B5EF4-FFF2-40B4-BE49-F238E27FC236}">
                  <a16:creationId xmlns:a16="http://schemas.microsoft.com/office/drawing/2014/main" id="{D5887F15-428B-497E-9C90-4A870CB53591}"/>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736;p59">
              <a:extLst>
                <a:ext uri="{FF2B5EF4-FFF2-40B4-BE49-F238E27FC236}">
                  <a16:creationId xmlns:a16="http://schemas.microsoft.com/office/drawing/2014/main" id="{69E84A71-8469-44C1-8EB0-C8F3B8A1A9BD}"/>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737;p59">
              <a:extLst>
                <a:ext uri="{FF2B5EF4-FFF2-40B4-BE49-F238E27FC236}">
                  <a16:creationId xmlns:a16="http://schemas.microsoft.com/office/drawing/2014/main" id="{CD8120B6-6EC1-4E39-890A-9C60068B8822}"/>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8;p59">
              <a:extLst>
                <a:ext uri="{FF2B5EF4-FFF2-40B4-BE49-F238E27FC236}">
                  <a16:creationId xmlns:a16="http://schemas.microsoft.com/office/drawing/2014/main" id="{9E2F0708-8B63-45B8-8A34-B7EB812FF688}"/>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39;p59">
              <a:extLst>
                <a:ext uri="{FF2B5EF4-FFF2-40B4-BE49-F238E27FC236}">
                  <a16:creationId xmlns:a16="http://schemas.microsoft.com/office/drawing/2014/main" id="{9EE63A9D-14A4-4D64-8D79-C1B0C323664B}"/>
                </a:ext>
              </a:extLst>
            </p:cNvPr>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40;p59">
              <a:extLst>
                <a:ext uri="{FF2B5EF4-FFF2-40B4-BE49-F238E27FC236}">
                  <a16:creationId xmlns:a16="http://schemas.microsoft.com/office/drawing/2014/main" id="{BBBB1351-0EBD-46CE-AB63-97F3C36698A8}"/>
                </a:ext>
              </a:extLst>
            </p:cNvPr>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41;p59">
              <a:extLst>
                <a:ext uri="{FF2B5EF4-FFF2-40B4-BE49-F238E27FC236}">
                  <a16:creationId xmlns:a16="http://schemas.microsoft.com/office/drawing/2014/main" id="{5BEBDC63-4B19-4ABE-BC16-30AB6F287009}"/>
                </a:ext>
              </a:extLst>
            </p:cNvPr>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42;p59">
              <a:extLst>
                <a:ext uri="{FF2B5EF4-FFF2-40B4-BE49-F238E27FC236}">
                  <a16:creationId xmlns:a16="http://schemas.microsoft.com/office/drawing/2014/main" id="{A5119CE6-2ECC-4287-AABB-1657C6132F3C}"/>
                </a:ext>
              </a:extLst>
            </p:cNvPr>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id="{D075220B-0228-4581-BBED-879E0EEE7F9A}"/>
              </a:ext>
            </a:extLst>
          </p:cNvPr>
          <p:cNvSpPr txBox="1"/>
          <p:nvPr/>
        </p:nvSpPr>
        <p:spPr>
          <a:xfrm>
            <a:off x="433728" y="369847"/>
            <a:ext cx="809321" cy="923330"/>
          </a:xfrm>
          <a:prstGeom prst="rect">
            <a:avLst/>
          </a:prstGeom>
          <a:noFill/>
        </p:spPr>
        <p:txBody>
          <a:bodyPr wrap="square" rtlCol="0">
            <a:spAutoFit/>
          </a:bodyPr>
          <a:lstStyle/>
          <a:p>
            <a:pPr algn="ctr"/>
            <a:r>
              <a:rPr lang="en-US" sz="5400" b="1">
                <a:ln>
                  <a:solidFill>
                    <a:sysClr val="windowText" lastClr="000000"/>
                  </a:solidFill>
                </a:ln>
                <a:solidFill>
                  <a:schemeClr val="accent5"/>
                </a:solidFill>
                <a:latin typeface="#9Slide07 IcielKoni" pitchFamily="2" charset="0"/>
              </a:rPr>
              <a:t>3</a:t>
            </a:r>
          </a:p>
        </p:txBody>
      </p:sp>
      <p:pic>
        <p:nvPicPr>
          <p:cNvPr id="5122" name="Picture 2" descr="Ảnh Bác Hồ Vẫy Tay Chào File PSD Photoshop PNG | DownloadCDR">
            <a:extLst>
              <a:ext uri="{FF2B5EF4-FFF2-40B4-BE49-F238E27FC236}">
                <a16:creationId xmlns:a16="http://schemas.microsoft.com/office/drawing/2014/main" id="{8B521BC2-9A80-470F-97B8-47B806F69CA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3247" y="1484236"/>
            <a:ext cx="2981594" cy="3604614"/>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8947F839-C842-4D2B-9422-9FC8F9093550}"/>
              </a:ext>
            </a:extLst>
          </p:cNvPr>
          <p:cNvSpPr txBox="1"/>
          <p:nvPr/>
        </p:nvSpPr>
        <p:spPr>
          <a:xfrm>
            <a:off x="2372011" y="1515315"/>
            <a:ext cx="6576116" cy="995422"/>
          </a:xfrm>
          <a:custGeom>
            <a:avLst/>
            <a:gdLst>
              <a:gd name="connsiteX0" fmla="*/ 0 w 6576116"/>
              <a:gd name="connsiteY0" fmla="*/ 497711 h 995422"/>
              <a:gd name="connsiteX1" fmla="*/ 497711 w 6576116"/>
              <a:gd name="connsiteY1" fmla="*/ 0 h 995422"/>
              <a:gd name="connsiteX2" fmla="*/ 1139491 w 6576116"/>
              <a:gd name="connsiteY2" fmla="*/ 0 h 995422"/>
              <a:gd name="connsiteX3" fmla="*/ 1892885 w 6576116"/>
              <a:gd name="connsiteY3" fmla="*/ 0 h 995422"/>
              <a:gd name="connsiteX4" fmla="*/ 2478857 w 6576116"/>
              <a:gd name="connsiteY4" fmla="*/ 0 h 995422"/>
              <a:gd name="connsiteX5" fmla="*/ 3064830 w 6576116"/>
              <a:gd name="connsiteY5" fmla="*/ 0 h 995422"/>
              <a:gd name="connsiteX6" fmla="*/ 3874031 w 6576116"/>
              <a:gd name="connsiteY6" fmla="*/ 0 h 995422"/>
              <a:gd name="connsiteX7" fmla="*/ 4683232 w 6576116"/>
              <a:gd name="connsiteY7" fmla="*/ 0 h 995422"/>
              <a:gd name="connsiteX8" fmla="*/ 5213397 w 6576116"/>
              <a:gd name="connsiteY8" fmla="*/ 0 h 995422"/>
              <a:gd name="connsiteX9" fmla="*/ 6078405 w 6576116"/>
              <a:gd name="connsiteY9" fmla="*/ 0 h 995422"/>
              <a:gd name="connsiteX10" fmla="*/ 6576116 w 6576116"/>
              <a:gd name="connsiteY10" fmla="*/ 497711 h 995422"/>
              <a:gd name="connsiteX11" fmla="*/ 6576116 w 6576116"/>
              <a:gd name="connsiteY11" fmla="*/ 497711 h 995422"/>
              <a:gd name="connsiteX12" fmla="*/ 6078405 w 6576116"/>
              <a:gd name="connsiteY12" fmla="*/ 995422 h 995422"/>
              <a:gd name="connsiteX13" fmla="*/ 5380818 w 6576116"/>
              <a:gd name="connsiteY13" fmla="*/ 995422 h 995422"/>
              <a:gd name="connsiteX14" fmla="*/ 4739038 w 6576116"/>
              <a:gd name="connsiteY14" fmla="*/ 995422 h 995422"/>
              <a:gd name="connsiteX15" fmla="*/ 4097259 w 6576116"/>
              <a:gd name="connsiteY15" fmla="*/ 995422 h 995422"/>
              <a:gd name="connsiteX16" fmla="*/ 3343865 w 6576116"/>
              <a:gd name="connsiteY16" fmla="*/ 995422 h 995422"/>
              <a:gd name="connsiteX17" fmla="*/ 2757892 w 6576116"/>
              <a:gd name="connsiteY17" fmla="*/ 995422 h 995422"/>
              <a:gd name="connsiteX18" fmla="*/ 2116112 w 6576116"/>
              <a:gd name="connsiteY18" fmla="*/ 995422 h 995422"/>
              <a:gd name="connsiteX19" fmla="*/ 1306912 w 6576116"/>
              <a:gd name="connsiteY19" fmla="*/ 995422 h 995422"/>
              <a:gd name="connsiteX20" fmla="*/ 497711 w 6576116"/>
              <a:gd name="connsiteY20" fmla="*/ 995422 h 995422"/>
              <a:gd name="connsiteX21" fmla="*/ 0 w 6576116"/>
              <a:gd name="connsiteY21" fmla="*/ 497711 h 99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76116" h="995422" extrusionOk="0">
                <a:moveTo>
                  <a:pt x="0" y="497711"/>
                </a:moveTo>
                <a:cubicBezTo>
                  <a:pt x="-51135" y="200510"/>
                  <a:pt x="254665" y="-7186"/>
                  <a:pt x="497711" y="0"/>
                </a:cubicBezTo>
                <a:cubicBezTo>
                  <a:pt x="760309" y="-8407"/>
                  <a:pt x="930231" y="-8845"/>
                  <a:pt x="1139491" y="0"/>
                </a:cubicBezTo>
                <a:cubicBezTo>
                  <a:pt x="1348751" y="8845"/>
                  <a:pt x="1578856" y="-15138"/>
                  <a:pt x="1892885" y="0"/>
                </a:cubicBezTo>
                <a:cubicBezTo>
                  <a:pt x="2206914" y="15138"/>
                  <a:pt x="2192205" y="15597"/>
                  <a:pt x="2478857" y="0"/>
                </a:cubicBezTo>
                <a:cubicBezTo>
                  <a:pt x="2765509" y="-15597"/>
                  <a:pt x="2831477" y="-589"/>
                  <a:pt x="3064830" y="0"/>
                </a:cubicBezTo>
                <a:cubicBezTo>
                  <a:pt x="3298183" y="589"/>
                  <a:pt x="3513570" y="-22686"/>
                  <a:pt x="3874031" y="0"/>
                </a:cubicBezTo>
                <a:cubicBezTo>
                  <a:pt x="4234492" y="22686"/>
                  <a:pt x="4437104" y="-38556"/>
                  <a:pt x="4683232" y="0"/>
                </a:cubicBezTo>
                <a:cubicBezTo>
                  <a:pt x="4929360" y="38556"/>
                  <a:pt x="5003436" y="-20736"/>
                  <a:pt x="5213397" y="0"/>
                </a:cubicBezTo>
                <a:cubicBezTo>
                  <a:pt x="5423359" y="20736"/>
                  <a:pt x="5822596" y="29934"/>
                  <a:pt x="6078405" y="0"/>
                </a:cubicBezTo>
                <a:cubicBezTo>
                  <a:pt x="6359962" y="12817"/>
                  <a:pt x="6577549" y="245458"/>
                  <a:pt x="6576116" y="497711"/>
                </a:cubicBezTo>
                <a:lnTo>
                  <a:pt x="6576116" y="497711"/>
                </a:lnTo>
                <a:cubicBezTo>
                  <a:pt x="6615590" y="739028"/>
                  <a:pt x="6364307" y="937894"/>
                  <a:pt x="6078405" y="995422"/>
                </a:cubicBezTo>
                <a:cubicBezTo>
                  <a:pt x="5790312" y="983739"/>
                  <a:pt x="5541867" y="978283"/>
                  <a:pt x="5380818" y="995422"/>
                </a:cubicBezTo>
                <a:cubicBezTo>
                  <a:pt x="5219769" y="1012561"/>
                  <a:pt x="5054751" y="977305"/>
                  <a:pt x="4739038" y="995422"/>
                </a:cubicBezTo>
                <a:cubicBezTo>
                  <a:pt x="4423325" y="1013539"/>
                  <a:pt x="4297019" y="986624"/>
                  <a:pt x="4097259" y="995422"/>
                </a:cubicBezTo>
                <a:cubicBezTo>
                  <a:pt x="3897499" y="1004220"/>
                  <a:pt x="3691692" y="1000705"/>
                  <a:pt x="3343865" y="995422"/>
                </a:cubicBezTo>
                <a:cubicBezTo>
                  <a:pt x="2996038" y="990139"/>
                  <a:pt x="2944133" y="991337"/>
                  <a:pt x="2757892" y="995422"/>
                </a:cubicBezTo>
                <a:cubicBezTo>
                  <a:pt x="2571651" y="999507"/>
                  <a:pt x="2279626" y="991686"/>
                  <a:pt x="2116112" y="995422"/>
                </a:cubicBezTo>
                <a:cubicBezTo>
                  <a:pt x="1952598" y="999158"/>
                  <a:pt x="1550305" y="992306"/>
                  <a:pt x="1306912" y="995422"/>
                </a:cubicBezTo>
                <a:cubicBezTo>
                  <a:pt x="1063519" y="998538"/>
                  <a:pt x="702006" y="1022306"/>
                  <a:pt x="497711" y="995422"/>
                </a:cubicBezTo>
                <a:cubicBezTo>
                  <a:pt x="253707" y="968167"/>
                  <a:pt x="-32339" y="819096"/>
                  <a:pt x="0" y="497711"/>
                </a:cubicBezTo>
                <a:close/>
              </a:path>
            </a:pathLst>
          </a:custGeom>
          <a:noFill/>
          <a:ln w="19050">
            <a:solidFill>
              <a:srgbClr val="FFDA73"/>
            </a:solidFill>
            <a:prstDash val="sysDash"/>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2000"/>
              <a:t>Người công dân số một trong đoạn kịch là </a:t>
            </a:r>
          </a:p>
          <a:p>
            <a:pPr algn="ctr"/>
            <a:r>
              <a:rPr lang="en-US" sz="2000" b="1"/>
              <a:t>Nguyễn Tất Thành</a:t>
            </a:r>
            <a:r>
              <a:rPr lang="en-US" sz="2000"/>
              <a:t>.</a:t>
            </a:r>
          </a:p>
        </p:txBody>
      </p:sp>
      <p:sp>
        <p:nvSpPr>
          <p:cNvPr id="72" name="TextBox 71">
            <a:extLst>
              <a:ext uri="{FF2B5EF4-FFF2-40B4-BE49-F238E27FC236}">
                <a16:creationId xmlns:a16="http://schemas.microsoft.com/office/drawing/2014/main" id="{C8BD8149-E511-43E9-B913-AC610A22B215}"/>
              </a:ext>
            </a:extLst>
          </p:cNvPr>
          <p:cNvSpPr txBox="1"/>
          <p:nvPr/>
        </p:nvSpPr>
        <p:spPr>
          <a:xfrm>
            <a:off x="2372011" y="2717951"/>
            <a:ext cx="6576116" cy="1852077"/>
          </a:xfrm>
          <a:custGeom>
            <a:avLst/>
            <a:gdLst>
              <a:gd name="connsiteX0" fmla="*/ 0 w 6576116"/>
              <a:gd name="connsiteY0" fmla="*/ 763556 h 1852077"/>
              <a:gd name="connsiteX1" fmla="*/ 763556 w 6576116"/>
              <a:gd name="connsiteY1" fmla="*/ 0 h 1852077"/>
              <a:gd name="connsiteX2" fmla="*/ 1344191 w 6576116"/>
              <a:gd name="connsiteY2" fmla="*/ 0 h 1852077"/>
              <a:gd name="connsiteX3" fmla="*/ 2025807 w 6576116"/>
              <a:gd name="connsiteY3" fmla="*/ 0 h 1852077"/>
              <a:gd name="connsiteX4" fmla="*/ 2555952 w 6576116"/>
              <a:gd name="connsiteY4" fmla="*/ 0 h 1852077"/>
              <a:gd name="connsiteX5" fmla="*/ 3086098 w 6576116"/>
              <a:gd name="connsiteY5" fmla="*/ 0 h 1852077"/>
              <a:gd name="connsiteX6" fmla="*/ 3818203 w 6576116"/>
              <a:gd name="connsiteY6" fmla="*/ 0 h 1852077"/>
              <a:gd name="connsiteX7" fmla="*/ 4550309 w 6576116"/>
              <a:gd name="connsiteY7" fmla="*/ 0 h 1852077"/>
              <a:gd name="connsiteX8" fmla="*/ 5029964 w 6576116"/>
              <a:gd name="connsiteY8" fmla="*/ 0 h 1852077"/>
              <a:gd name="connsiteX9" fmla="*/ 5812560 w 6576116"/>
              <a:gd name="connsiteY9" fmla="*/ 0 h 1852077"/>
              <a:gd name="connsiteX10" fmla="*/ 6576116 w 6576116"/>
              <a:gd name="connsiteY10" fmla="*/ 763556 h 1852077"/>
              <a:gd name="connsiteX11" fmla="*/ 6576116 w 6576116"/>
              <a:gd name="connsiteY11" fmla="*/ 1088521 h 1852077"/>
              <a:gd name="connsiteX12" fmla="*/ 5812560 w 6576116"/>
              <a:gd name="connsiteY12" fmla="*/ 1852077 h 1852077"/>
              <a:gd name="connsiteX13" fmla="*/ 5231925 w 6576116"/>
              <a:gd name="connsiteY13" fmla="*/ 1852077 h 1852077"/>
              <a:gd name="connsiteX14" fmla="*/ 4752269 w 6576116"/>
              <a:gd name="connsiteY14" fmla="*/ 1852077 h 1852077"/>
              <a:gd name="connsiteX15" fmla="*/ 4070654 w 6576116"/>
              <a:gd name="connsiteY15" fmla="*/ 1852077 h 1852077"/>
              <a:gd name="connsiteX16" fmla="*/ 3590998 w 6576116"/>
              <a:gd name="connsiteY16" fmla="*/ 1852077 h 1852077"/>
              <a:gd name="connsiteX17" fmla="*/ 2858893 w 6576116"/>
              <a:gd name="connsiteY17" fmla="*/ 1852077 h 1852077"/>
              <a:gd name="connsiteX18" fmla="*/ 2177277 w 6576116"/>
              <a:gd name="connsiteY18" fmla="*/ 1852077 h 1852077"/>
              <a:gd name="connsiteX19" fmla="*/ 1445172 w 6576116"/>
              <a:gd name="connsiteY19" fmla="*/ 1852077 h 1852077"/>
              <a:gd name="connsiteX20" fmla="*/ 763556 w 6576116"/>
              <a:gd name="connsiteY20" fmla="*/ 1852077 h 1852077"/>
              <a:gd name="connsiteX21" fmla="*/ 0 w 6576116"/>
              <a:gd name="connsiteY21" fmla="*/ 1088521 h 1852077"/>
              <a:gd name="connsiteX22" fmla="*/ 0 w 6576116"/>
              <a:gd name="connsiteY22" fmla="*/ 763556 h 185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76116" h="1852077" extrusionOk="0">
                <a:moveTo>
                  <a:pt x="0" y="763556"/>
                </a:moveTo>
                <a:cubicBezTo>
                  <a:pt x="-57560" y="316728"/>
                  <a:pt x="419160" y="-17452"/>
                  <a:pt x="763556" y="0"/>
                </a:cubicBezTo>
                <a:cubicBezTo>
                  <a:pt x="927437" y="23613"/>
                  <a:pt x="1152869" y="17762"/>
                  <a:pt x="1344191" y="0"/>
                </a:cubicBezTo>
                <a:cubicBezTo>
                  <a:pt x="1535514" y="-17762"/>
                  <a:pt x="1790900" y="-18137"/>
                  <a:pt x="2025807" y="0"/>
                </a:cubicBezTo>
                <a:cubicBezTo>
                  <a:pt x="2260714" y="18137"/>
                  <a:pt x="2333490" y="-1728"/>
                  <a:pt x="2555952" y="0"/>
                </a:cubicBezTo>
                <a:cubicBezTo>
                  <a:pt x="2778414" y="1728"/>
                  <a:pt x="2973327" y="19470"/>
                  <a:pt x="3086098" y="0"/>
                </a:cubicBezTo>
                <a:cubicBezTo>
                  <a:pt x="3198869" y="-19470"/>
                  <a:pt x="3529493" y="-33560"/>
                  <a:pt x="3818203" y="0"/>
                </a:cubicBezTo>
                <a:cubicBezTo>
                  <a:pt x="4106914" y="33560"/>
                  <a:pt x="4257207" y="-24027"/>
                  <a:pt x="4550309" y="0"/>
                </a:cubicBezTo>
                <a:cubicBezTo>
                  <a:pt x="4843411" y="24027"/>
                  <a:pt x="4839575" y="-21399"/>
                  <a:pt x="5029964" y="0"/>
                </a:cubicBezTo>
                <a:cubicBezTo>
                  <a:pt x="5220353" y="21399"/>
                  <a:pt x="5533438" y="38427"/>
                  <a:pt x="5812560" y="0"/>
                </a:cubicBezTo>
                <a:cubicBezTo>
                  <a:pt x="6282956" y="93441"/>
                  <a:pt x="6578816" y="384475"/>
                  <a:pt x="6576116" y="763556"/>
                </a:cubicBezTo>
                <a:cubicBezTo>
                  <a:pt x="6573722" y="880367"/>
                  <a:pt x="6564001" y="999911"/>
                  <a:pt x="6576116" y="1088521"/>
                </a:cubicBezTo>
                <a:cubicBezTo>
                  <a:pt x="6514153" y="1532528"/>
                  <a:pt x="6231082" y="1882408"/>
                  <a:pt x="5812560" y="1852077"/>
                </a:cubicBezTo>
                <a:cubicBezTo>
                  <a:pt x="5599679" y="1837203"/>
                  <a:pt x="5372960" y="1850647"/>
                  <a:pt x="5231925" y="1852077"/>
                </a:cubicBezTo>
                <a:cubicBezTo>
                  <a:pt x="5090891" y="1853507"/>
                  <a:pt x="4851483" y="1830287"/>
                  <a:pt x="4752269" y="1852077"/>
                </a:cubicBezTo>
                <a:cubicBezTo>
                  <a:pt x="4653055" y="1873867"/>
                  <a:pt x="4353917" y="1850171"/>
                  <a:pt x="4070654" y="1852077"/>
                </a:cubicBezTo>
                <a:cubicBezTo>
                  <a:pt x="3787392" y="1853983"/>
                  <a:pt x="3691920" y="1846911"/>
                  <a:pt x="3590998" y="1852077"/>
                </a:cubicBezTo>
                <a:cubicBezTo>
                  <a:pt x="3490076" y="1857243"/>
                  <a:pt x="3097772" y="1867503"/>
                  <a:pt x="2858893" y="1852077"/>
                </a:cubicBezTo>
                <a:cubicBezTo>
                  <a:pt x="2620014" y="1836651"/>
                  <a:pt x="2402114" y="1838274"/>
                  <a:pt x="2177277" y="1852077"/>
                </a:cubicBezTo>
                <a:cubicBezTo>
                  <a:pt x="1952440" y="1865880"/>
                  <a:pt x="1705968" y="1874032"/>
                  <a:pt x="1445172" y="1852077"/>
                </a:cubicBezTo>
                <a:cubicBezTo>
                  <a:pt x="1184376" y="1830122"/>
                  <a:pt x="908727" y="1855250"/>
                  <a:pt x="763556" y="1852077"/>
                </a:cubicBezTo>
                <a:cubicBezTo>
                  <a:pt x="326317" y="1802873"/>
                  <a:pt x="10676" y="1522870"/>
                  <a:pt x="0" y="1088521"/>
                </a:cubicBezTo>
                <a:cubicBezTo>
                  <a:pt x="14209" y="956552"/>
                  <a:pt x="-11657" y="907194"/>
                  <a:pt x="0" y="763556"/>
                </a:cubicBezTo>
                <a:close/>
              </a:path>
            </a:pathLst>
          </a:custGeom>
          <a:noFill/>
          <a:ln w="19050">
            <a:solidFill>
              <a:srgbClr val="FFDA73"/>
            </a:solidFill>
            <a:prstDash val="sysDash"/>
            <a:extLst>
              <a:ext uri="{C807C97D-BFC1-408E-A445-0C87EB9F89A2}">
                <ask:lineSketchStyleProps xmlns:ask="http://schemas.microsoft.com/office/drawing/2018/sketchyshapes" sd="3427876080">
                  <a:prstGeom prst="roundRect">
                    <a:avLst>
                      <a:gd name="adj" fmla="val 41227"/>
                    </a:avLst>
                  </a:prstGeom>
                  <ask:type>
                    <ask:lineSketchFreehand/>
                  </ask:type>
                </ask:lineSketchStyleProps>
              </a:ext>
            </a:extLst>
          </a:ln>
        </p:spPr>
        <p:txBody>
          <a:bodyPr wrap="square" rtlCol="0" anchor="ctr">
            <a:spAutoFit/>
          </a:bodyPr>
          <a:lstStyle/>
          <a:p>
            <a:pPr algn="just"/>
            <a:r>
              <a:rPr lang="en-US" sz="2000">
                <a:sym typeface="Wingdings" panose="05000000000000000000" pitchFamily="2" charset="2"/>
              </a:rPr>
              <a:t> </a:t>
            </a:r>
            <a:r>
              <a:rPr lang="en-US" sz="2000"/>
              <a:t>Vì ý thức là công dân của một nước Việt Nam độc lập được thức tỉnh rất sớm ở Người. Với ý thức này Nguyễn Tất Thành đã ra nước ngoài tìm con đường cứu nước, lãnh đạo nhân dân giành độc lập cho đất nước.</a:t>
            </a:r>
          </a:p>
        </p:txBody>
      </p:sp>
      <p:pic>
        <p:nvPicPr>
          <p:cNvPr id="9" name="Picture 8">
            <a:extLst>
              <a:ext uri="{FF2B5EF4-FFF2-40B4-BE49-F238E27FC236}">
                <a16:creationId xmlns:a16="http://schemas.microsoft.com/office/drawing/2014/main" id="{7243F245-5DB0-4461-B625-F7CB5DE901FB}"/>
              </a:ext>
            </a:extLst>
          </p:cNvPr>
          <p:cNvPicPr>
            <a:picLocks noChangeAspect="1"/>
          </p:cNvPicPr>
          <p:nvPr/>
        </p:nvPicPr>
        <p:blipFill>
          <a:blip r:embed="rId4"/>
          <a:stretch>
            <a:fillRect/>
          </a:stretch>
        </p:blipFill>
        <p:spPr>
          <a:xfrm>
            <a:off x="2064420" y="1641062"/>
            <a:ext cx="743927" cy="743927"/>
          </a:xfrm>
          <a:prstGeom prst="rect">
            <a:avLst/>
          </a:prstGeom>
        </p:spPr>
      </p:pic>
    </p:spTree>
    <p:extLst>
      <p:ext uri="{BB962C8B-B14F-4D97-AF65-F5344CB8AC3E}">
        <p14:creationId xmlns:p14="http://schemas.microsoft.com/office/powerpoint/2010/main" val="1298917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06"/>
                                        </p:tgtEl>
                                        <p:attrNameLst>
                                          <p:attrName>style.visibility</p:attrName>
                                        </p:attrNameLst>
                                      </p:cBhvr>
                                      <p:to>
                                        <p:strVal val="visible"/>
                                      </p:to>
                                    </p:set>
                                    <p:animEffect transition="in" filter="barn(inVertical)">
                                      <p:cBhvr>
                                        <p:cTn id="7" dur="500"/>
                                        <p:tgtEl>
                                          <p:spTgt spid="3406"/>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dissolve">
                                      <p:cBhvr>
                                        <p:cTn id="18" dur="50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anim calcmode="lin" valueType="num">
                                      <p:cBhvr additive="base">
                                        <p:cTn id="23" dur="500" fill="hold"/>
                                        <p:tgtEl>
                                          <p:spTgt spid="70"/>
                                        </p:tgtEl>
                                        <p:attrNameLst>
                                          <p:attrName>ppt_x</p:attrName>
                                        </p:attrNameLst>
                                      </p:cBhvr>
                                      <p:tavLst>
                                        <p:tav tm="0">
                                          <p:val>
                                            <p:strVal val="#ppt_x"/>
                                          </p:val>
                                        </p:tav>
                                        <p:tav tm="100000">
                                          <p:val>
                                            <p:strVal val="#ppt_x"/>
                                          </p:val>
                                        </p:tav>
                                      </p:tavLst>
                                    </p:anim>
                                    <p:anim calcmode="lin" valueType="num">
                                      <p:cBhvr additive="base">
                                        <p:cTn id="24" dur="500" fill="hold"/>
                                        <p:tgtEl>
                                          <p:spTgt spid="70"/>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2"/>
                                        </p:tgtEl>
                                        <p:attrNameLst>
                                          <p:attrName>style.visibility</p:attrName>
                                        </p:attrNameLst>
                                      </p:cBhvr>
                                      <p:to>
                                        <p:strVal val="visible"/>
                                      </p:to>
                                    </p:set>
                                    <p:anim calcmode="lin" valueType="num">
                                      <p:cBhvr additive="base">
                                        <p:cTn id="32" dur="500" fill="hold"/>
                                        <p:tgtEl>
                                          <p:spTgt spid="72"/>
                                        </p:tgtEl>
                                        <p:attrNameLst>
                                          <p:attrName>ppt_x</p:attrName>
                                        </p:attrNameLst>
                                      </p:cBhvr>
                                      <p:tavLst>
                                        <p:tav tm="0">
                                          <p:val>
                                            <p:strVal val="#ppt_x"/>
                                          </p:val>
                                        </p:tav>
                                        <p:tav tm="100000">
                                          <p:val>
                                            <p:strVal val="#ppt_x"/>
                                          </p:val>
                                        </p:tav>
                                      </p:tavLst>
                                    </p:anim>
                                    <p:anim calcmode="lin" valueType="num">
                                      <p:cBhvr additive="base">
                                        <p:cTn id="33"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6" grpId="0" animBg="1"/>
      <p:bldP spid="18" grpId="0"/>
      <p:bldP spid="70" grpId="0" animBg="1"/>
      <p:bldP spid="7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55"/>
        <p:cNvGrpSpPr/>
        <p:nvPr/>
      </p:nvGrpSpPr>
      <p:grpSpPr>
        <a:xfrm>
          <a:off x="0" y="0"/>
          <a:ext cx="0" cy="0"/>
          <a:chOff x="0" y="0"/>
          <a:chExt cx="0" cy="0"/>
        </a:xfrm>
      </p:grpSpPr>
      <p:sp>
        <p:nvSpPr>
          <p:cNvPr id="3056" name="Google Shape;3056;p46"/>
          <p:cNvSpPr/>
          <p:nvPr/>
        </p:nvSpPr>
        <p:spPr>
          <a:xfrm>
            <a:off x="6448380" y="2232107"/>
            <a:ext cx="2315562" cy="227763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46"/>
          <p:cNvSpPr txBox="1">
            <a:spLocks noGrp="1"/>
          </p:cNvSpPr>
          <p:nvPr>
            <p:ph type="body" idx="1"/>
          </p:nvPr>
        </p:nvSpPr>
        <p:spPr>
          <a:xfrm>
            <a:off x="341928" y="1937825"/>
            <a:ext cx="5085074" cy="2255400"/>
          </a:xfrm>
          <a:prstGeom prst="rect">
            <a:avLst/>
          </a:prstGeom>
          <a:solidFill>
            <a:schemeClr val="accent5"/>
          </a:solidFill>
          <a:effectLst>
            <a:softEdge rad="127000"/>
          </a:effectLst>
        </p:spPr>
        <p:txBody>
          <a:bodyPr spcFirstLastPara="1" wrap="square" lIns="91425" tIns="91425" rIns="91425" bIns="91425" anchor="ctr" anchorCtr="0">
            <a:noAutofit/>
          </a:bodyPr>
          <a:lstStyle/>
          <a:p>
            <a:pPr marL="0" lvl="0" indent="0" algn="just" rtl="0">
              <a:lnSpc>
                <a:spcPct val="150000"/>
              </a:lnSpc>
              <a:spcBef>
                <a:spcPts val="0"/>
              </a:spcBef>
              <a:spcAft>
                <a:spcPts val="1600"/>
              </a:spcAft>
              <a:buNone/>
            </a:pPr>
            <a:r>
              <a:rPr lang="vi-VN" sz="2400" dirty="0">
                <a:latin typeface="+mn-lt"/>
              </a:rPr>
              <a:t>Ca ngợi lòng yêu nước, tầm nhìn xa và quyết tâm cứu nước của người thanh niên Nguyễn Tất Thành.</a:t>
            </a:r>
            <a:endParaRPr sz="2400" dirty="0">
              <a:latin typeface="+mn-lt"/>
            </a:endParaRPr>
          </a:p>
        </p:txBody>
      </p:sp>
      <p:grpSp>
        <p:nvGrpSpPr>
          <p:cNvPr id="3185" name="Google Shape;3185;p46"/>
          <p:cNvGrpSpPr/>
          <p:nvPr/>
        </p:nvGrpSpPr>
        <p:grpSpPr>
          <a:xfrm rot="-4665238">
            <a:off x="4756603" y="1322530"/>
            <a:ext cx="413119" cy="961979"/>
            <a:chOff x="4194880" y="328742"/>
            <a:chExt cx="413138" cy="962024"/>
          </a:xfrm>
        </p:grpSpPr>
        <p:sp>
          <p:nvSpPr>
            <p:cNvPr id="3186" name="Google Shape;3186;p46"/>
            <p:cNvSpPr/>
            <p:nvPr/>
          </p:nvSpPr>
          <p:spPr>
            <a:xfrm flipH="1">
              <a:off x="4194880" y="328742"/>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46"/>
            <p:cNvSpPr/>
            <p:nvPr/>
          </p:nvSpPr>
          <p:spPr>
            <a:xfrm rot="-2306925" flipH="1">
              <a:off x="4256692" y="959568"/>
              <a:ext cx="247590" cy="285134"/>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48" name="Picture 4" descr="Nguyễn Tất Thành / Nguyễn Ái Quốc một lầm lẫn vô tình hay cố ý – Anle20&amp;#39;s  Blog">
            <a:extLst>
              <a:ext uri="{FF2B5EF4-FFF2-40B4-BE49-F238E27FC236}">
                <a16:creationId xmlns:a16="http://schemas.microsoft.com/office/drawing/2014/main" id="{E75F4FD9-4E44-4137-BE68-671B093B9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653" y="461804"/>
            <a:ext cx="2818747" cy="40662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descr="A picture containing text, indoor&#10;&#10;Description automatically generated">
            <a:extLst>
              <a:ext uri="{FF2B5EF4-FFF2-40B4-BE49-F238E27FC236}">
                <a16:creationId xmlns:a16="http://schemas.microsoft.com/office/drawing/2014/main" id="{92CA2EBC-9068-4A8A-A0F7-D086B8CD0951}"/>
              </a:ext>
            </a:extLst>
          </p:cNvPr>
          <p:cNvPicPr>
            <a:picLocks noChangeAspect="1"/>
          </p:cNvPicPr>
          <p:nvPr/>
        </p:nvPicPr>
        <p:blipFill>
          <a:blip r:embed="rId4"/>
          <a:stretch>
            <a:fillRect/>
          </a:stretch>
        </p:blipFill>
        <p:spPr>
          <a:xfrm>
            <a:off x="1030799" y="1283891"/>
            <a:ext cx="3729680" cy="85621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43"/>
        <p:cNvGrpSpPr/>
        <p:nvPr/>
      </p:nvGrpSpPr>
      <p:grpSpPr>
        <a:xfrm>
          <a:off x="0" y="0"/>
          <a:ext cx="0" cy="0"/>
          <a:chOff x="0" y="0"/>
          <a:chExt cx="0" cy="0"/>
        </a:xfrm>
      </p:grpSpPr>
      <p:sp>
        <p:nvSpPr>
          <p:cNvPr id="3445" name="Google Shape;3445;p52"/>
          <p:cNvSpPr/>
          <p:nvPr/>
        </p:nvSpPr>
        <p:spPr>
          <a:xfrm rot="10800000">
            <a:off x="3070764" y="3815626"/>
            <a:ext cx="3002456" cy="337403"/>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descr="Text&#10;&#10;Description automatically generated">
            <a:extLst>
              <a:ext uri="{FF2B5EF4-FFF2-40B4-BE49-F238E27FC236}">
                <a16:creationId xmlns:a16="http://schemas.microsoft.com/office/drawing/2014/main" id="{EDDCDBD4-80D9-4B1E-8CCC-5F959CCA5945}"/>
              </a:ext>
            </a:extLst>
          </p:cNvPr>
          <p:cNvPicPr>
            <a:picLocks noChangeAspect="1"/>
          </p:cNvPicPr>
          <p:nvPr/>
        </p:nvPicPr>
        <p:blipFill>
          <a:blip r:embed="rId3"/>
          <a:stretch>
            <a:fillRect/>
          </a:stretch>
        </p:blipFill>
        <p:spPr>
          <a:xfrm>
            <a:off x="1399278" y="860697"/>
            <a:ext cx="6345443" cy="342210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445"/>
                                        </p:tgtEl>
                                        <p:attrNameLst>
                                          <p:attrName>r</p:attrName>
                                        </p:attrNameLst>
                                      </p:cBhvr>
                                    </p:animRot>
                                    <p:animRot by="-240000">
                                      <p:cBhvr>
                                        <p:cTn id="7" dur="200" fill="hold">
                                          <p:stCondLst>
                                            <p:cond delay="200"/>
                                          </p:stCondLst>
                                        </p:cTn>
                                        <p:tgtEl>
                                          <p:spTgt spid="3445"/>
                                        </p:tgtEl>
                                        <p:attrNameLst>
                                          <p:attrName>r</p:attrName>
                                        </p:attrNameLst>
                                      </p:cBhvr>
                                    </p:animRot>
                                    <p:animRot by="240000">
                                      <p:cBhvr>
                                        <p:cTn id="8" dur="200" fill="hold">
                                          <p:stCondLst>
                                            <p:cond delay="400"/>
                                          </p:stCondLst>
                                        </p:cTn>
                                        <p:tgtEl>
                                          <p:spTgt spid="3445"/>
                                        </p:tgtEl>
                                        <p:attrNameLst>
                                          <p:attrName>r</p:attrName>
                                        </p:attrNameLst>
                                      </p:cBhvr>
                                    </p:animRot>
                                    <p:animRot by="-240000">
                                      <p:cBhvr>
                                        <p:cTn id="9" dur="200" fill="hold">
                                          <p:stCondLst>
                                            <p:cond delay="600"/>
                                          </p:stCondLst>
                                        </p:cTn>
                                        <p:tgtEl>
                                          <p:spTgt spid="3445"/>
                                        </p:tgtEl>
                                        <p:attrNameLst>
                                          <p:attrName>r</p:attrName>
                                        </p:attrNameLst>
                                      </p:cBhvr>
                                    </p:animRot>
                                    <p:animRot by="120000">
                                      <p:cBhvr>
                                        <p:cTn id="10" dur="200" fill="hold">
                                          <p:stCondLst>
                                            <p:cond delay="800"/>
                                          </p:stCondLst>
                                        </p:cTn>
                                        <p:tgtEl>
                                          <p:spTgt spid="3445"/>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5">
            <a:extLst>
              <a:ext uri="{FF2B5EF4-FFF2-40B4-BE49-F238E27FC236}">
                <a16:creationId xmlns:a16="http://schemas.microsoft.com/office/drawing/2014/main" id="{69874380-F41B-4206-863B-A37BEE3DF777}"/>
              </a:ext>
            </a:extLst>
          </p:cNvPr>
          <p:cNvSpPr txBox="1">
            <a:spLocks noChangeArrowheads="1"/>
          </p:cNvSpPr>
          <p:nvPr/>
        </p:nvSpPr>
        <p:spPr bwMode="auto">
          <a:xfrm>
            <a:off x="1587068" y="498377"/>
            <a:ext cx="44936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buClrTx/>
              <a:buFontTx/>
              <a:buNone/>
            </a:pPr>
            <a:r>
              <a:rPr lang="en-US" altLang="en-US" sz="3600" b="1" kern="1200" dirty="0">
                <a:solidFill>
                  <a:srgbClr val="333399"/>
                </a:solidFill>
                <a:latin typeface="Times New Roman" panose="02020603050405020304" pitchFamily="18" charset="0"/>
                <a:ea typeface="+mn-ea"/>
                <a:cs typeface="Times New Roman" panose="02020603050405020304" pitchFamily="18" charset="0"/>
              </a:rPr>
              <a:t>* </a:t>
            </a:r>
            <a:r>
              <a:rPr lang="en-US" altLang="en-US" sz="3600" b="1" kern="1200" dirty="0" err="1">
                <a:solidFill>
                  <a:srgbClr val="333399"/>
                </a:solidFill>
                <a:latin typeface="Times New Roman" panose="02020603050405020304" pitchFamily="18" charset="0"/>
                <a:ea typeface="+mn-ea"/>
                <a:cs typeface="Times New Roman" panose="02020603050405020304" pitchFamily="18" charset="0"/>
              </a:rPr>
              <a:t>Giọng</a:t>
            </a:r>
            <a:r>
              <a:rPr lang="en-US" altLang="en-US" sz="3600" b="1" kern="1200" dirty="0">
                <a:solidFill>
                  <a:srgbClr val="333399"/>
                </a:solidFill>
                <a:latin typeface="Times New Roman" panose="02020603050405020304" pitchFamily="18" charset="0"/>
                <a:ea typeface="+mn-ea"/>
                <a:cs typeface="Times New Roman" panose="02020603050405020304" pitchFamily="18" charset="0"/>
              </a:rPr>
              <a:t> </a:t>
            </a:r>
            <a:r>
              <a:rPr lang="vi-VN" altLang="en-US" sz="3600" b="1" kern="1200" dirty="0">
                <a:solidFill>
                  <a:srgbClr val="333399"/>
                </a:solidFill>
                <a:latin typeface="Times New Roman" panose="02020603050405020304" pitchFamily="18" charset="0"/>
                <a:ea typeface="+mn-ea"/>
                <a:cs typeface="Times New Roman" panose="02020603050405020304" pitchFamily="18" charset="0"/>
              </a:rPr>
              <a:t>đọ</a:t>
            </a:r>
            <a:r>
              <a:rPr lang="en-US" altLang="en-US" sz="3600" b="1" kern="1200" dirty="0">
                <a:solidFill>
                  <a:srgbClr val="333399"/>
                </a:solidFill>
                <a:latin typeface="Times New Roman" panose="02020603050405020304" pitchFamily="18" charset="0"/>
                <a:ea typeface="+mn-ea"/>
                <a:cs typeface="Times New Roman" panose="02020603050405020304" pitchFamily="18" charset="0"/>
              </a:rPr>
              <a:t>c </a:t>
            </a:r>
            <a:r>
              <a:rPr lang="en-US" altLang="en-US" sz="3600" b="1" kern="1200" dirty="0" err="1">
                <a:solidFill>
                  <a:srgbClr val="333399"/>
                </a:solidFill>
                <a:latin typeface="Times New Roman" panose="02020603050405020304" pitchFamily="18" charset="0"/>
                <a:ea typeface="+mn-ea"/>
                <a:cs typeface="Times New Roman" panose="02020603050405020304" pitchFamily="18" charset="0"/>
              </a:rPr>
              <a:t>toàn</a:t>
            </a:r>
            <a:r>
              <a:rPr lang="en-US" altLang="en-US" sz="3600" b="1" kern="1200" dirty="0">
                <a:solidFill>
                  <a:srgbClr val="333399"/>
                </a:solidFill>
                <a:latin typeface="Times New Roman" panose="02020603050405020304" pitchFamily="18" charset="0"/>
                <a:ea typeface="+mn-ea"/>
                <a:cs typeface="Times New Roman" panose="02020603050405020304" pitchFamily="18" charset="0"/>
              </a:rPr>
              <a:t> </a:t>
            </a:r>
            <a:r>
              <a:rPr lang="en-US" altLang="en-US" sz="3600" b="1" kern="1200" dirty="0" err="1">
                <a:solidFill>
                  <a:srgbClr val="333399"/>
                </a:solidFill>
                <a:latin typeface="Times New Roman" panose="02020603050405020304" pitchFamily="18" charset="0"/>
                <a:ea typeface="+mn-ea"/>
                <a:cs typeface="Times New Roman" panose="02020603050405020304" pitchFamily="18" charset="0"/>
              </a:rPr>
              <a:t>bài</a:t>
            </a:r>
            <a:r>
              <a:rPr lang="en-US" altLang="en-US" sz="3600" b="1" kern="1200" dirty="0">
                <a:solidFill>
                  <a:srgbClr val="333399"/>
                </a:solidFill>
                <a:latin typeface="Times New Roman" panose="02020603050405020304" pitchFamily="18" charset="0"/>
                <a:ea typeface="+mn-ea"/>
                <a:cs typeface="Times New Roman" panose="02020603050405020304" pitchFamily="18" charset="0"/>
              </a:rPr>
              <a:t>:</a:t>
            </a:r>
          </a:p>
        </p:txBody>
      </p:sp>
      <p:sp>
        <p:nvSpPr>
          <p:cNvPr id="4" name="Text Box 46">
            <a:extLst>
              <a:ext uri="{FF2B5EF4-FFF2-40B4-BE49-F238E27FC236}">
                <a16:creationId xmlns:a16="http://schemas.microsoft.com/office/drawing/2014/main" id="{9E70D26A-F2C2-4B58-B9B2-9887C27FE219}"/>
              </a:ext>
            </a:extLst>
          </p:cNvPr>
          <p:cNvSpPr txBox="1">
            <a:spLocks noChangeArrowheads="1"/>
          </p:cNvSpPr>
          <p:nvPr/>
        </p:nvSpPr>
        <p:spPr bwMode="auto">
          <a:xfrm>
            <a:off x="903862" y="1512736"/>
            <a:ext cx="8153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spcBef>
                <a:spcPct val="0"/>
              </a:spcBef>
              <a:spcAft>
                <a:spcPct val="0"/>
              </a:spcAft>
              <a:buClrTx/>
              <a:buFontTx/>
              <a:buNone/>
            </a:pPr>
            <a:r>
              <a:rPr lang="en-US" altLang="en-US" sz="3200" b="1" kern="1200" dirty="0">
                <a:solidFill>
                  <a:srgbClr val="CC0000"/>
                </a:solidFill>
                <a:latin typeface="Times New Roman" panose="02020603050405020304" pitchFamily="18" charset="0"/>
                <a:ea typeface="+mn-ea"/>
                <a:cs typeface="Times New Roman" panose="02020603050405020304" pitchFamily="18" charset="0"/>
              </a:rPr>
              <a:t>Anh </a:t>
            </a:r>
            <a:r>
              <a:rPr lang="en-US" altLang="en-US" sz="3200" b="1" kern="1200" dirty="0" err="1">
                <a:solidFill>
                  <a:srgbClr val="CC0000"/>
                </a:solidFill>
                <a:latin typeface="Times New Roman" panose="02020603050405020304" pitchFamily="18" charset="0"/>
                <a:ea typeface="+mn-ea"/>
                <a:cs typeface="Times New Roman" panose="02020603050405020304" pitchFamily="18" charset="0"/>
              </a:rPr>
              <a:t>Thành</a:t>
            </a:r>
            <a:r>
              <a:rPr lang="en-US" altLang="en-US" sz="3200" b="1" kern="1200" dirty="0">
                <a:solidFill>
                  <a:srgbClr val="CC0000"/>
                </a:solidFill>
                <a:latin typeface="Times New Roman" panose="02020603050405020304" pitchFamily="18" charset="0"/>
                <a:ea typeface="+mn-ea"/>
                <a:cs typeface="Times New Roman" panose="02020603050405020304" pitchFamily="18" charset="0"/>
              </a:rPr>
              <a:t>: </a:t>
            </a:r>
            <a:r>
              <a:rPr lang="en-US" altLang="en-US" sz="3200" b="1" kern="1200" dirty="0" err="1">
                <a:latin typeface="Times New Roman" panose="02020603050405020304" pitchFamily="18" charset="0"/>
                <a:ea typeface="+mn-ea"/>
                <a:cs typeface="Times New Roman" panose="02020603050405020304" pitchFamily="18" charset="0"/>
              </a:rPr>
              <a:t>hồ</a:t>
            </a:r>
            <a:r>
              <a:rPr lang="en-US" altLang="en-US" sz="3200" b="1" kern="1200" dirty="0">
                <a:latin typeface="Times New Roman" panose="02020603050405020304" pitchFamily="18" charset="0"/>
                <a:ea typeface="+mn-ea"/>
                <a:cs typeface="Times New Roman" panose="02020603050405020304" pitchFamily="18" charset="0"/>
              </a:rPr>
              <a:t> </a:t>
            </a:r>
            <a:r>
              <a:rPr lang="en-US" altLang="en-US" sz="3200" b="1" kern="1200" dirty="0" err="1">
                <a:latin typeface="Times New Roman" panose="02020603050405020304" pitchFamily="18" charset="0"/>
                <a:ea typeface="+mn-ea"/>
                <a:cs typeface="Times New Roman" panose="02020603050405020304" pitchFamily="18" charset="0"/>
              </a:rPr>
              <a:t>hởi</a:t>
            </a:r>
            <a:r>
              <a:rPr lang="en-US" altLang="en-US" sz="3200" b="1" kern="1200" dirty="0">
                <a:latin typeface="Times New Roman" panose="02020603050405020304" pitchFamily="18" charset="0"/>
                <a:ea typeface="+mn-ea"/>
                <a:cs typeface="Times New Roman" panose="02020603050405020304" pitchFamily="18" charset="0"/>
              </a:rPr>
              <a:t>, </a:t>
            </a:r>
            <a:r>
              <a:rPr lang="en-US" altLang="en-US" sz="3200" b="1" kern="1200" dirty="0" err="1">
                <a:latin typeface="Times New Roman" panose="02020603050405020304" pitchFamily="18" charset="0"/>
                <a:ea typeface="+mn-ea"/>
                <a:cs typeface="Times New Roman" panose="02020603050405020304" pitchFamily="18" charset="0"/>
              </a:rPr>
              <a:t>phấn</a:t>
            </a:r>
            <a:r>
              <a:rPr lang="en-US" altLang="en-US" sz="3200" b="1" kern="1200" dirty="0">
                <a:latin typeface="Times New Roman" panose="02020603050405020304" pitchFamily="18" charset="0"/>
                <a:ea typeface="+mn-ea"/>
                <a:cs typeface="Times New Roman" panose="02020603050405020304" pitchFamily="18" charset="0"/>
              </a:rPr>
              <a:t> </a:t>
            </a:r>
            <a:r>
              <a:rPr lang="en-US" altLang="en-US" sz="3200" b="1" kern="1200" dirty="0" err="1">
                <a:latin typeface="Times New Roman" panose="02020603050405020304" pitchFamily="18" charset="0"/>
                <a:ea typeface="+mn-ea"/>
                <a:cs typeface="Times New Roman" panose="02020603050405020304" pitchFamily="18" charset="0"/>
              </a:rPr>
              <a:t>chấn</a:t>
            </a:r>
            <a:r>
              <a:rPr lang="en-US" altLang="en-US" sz="3200" b="1" kern="1200" dirty="0">
                <a:latin typeface="Times New Roman" panose="02020603050405020304" pitchFamily="18" charset="0"/>
                <a:ea typeface="+mn-ea"/>
                <a:cs typeface="Times New Roman" panose="02020603050405020304" pitchFamily="18" charset="0"/>
              </a:rPr>
              <a:t>.</a:t>
            </a:r>
          </a:p>
        </p:txBody>
      </p:sp>
      <p:sp>
        <p:nvSpPr>
          <p:cNvPr id="5" name="Text Box 46">
            <a:extLst>
              <a:ext uri="{FF2B5EF4-FFF2-40B4-BE49-F238E27FC236}">
                <a16:creationId xmlns:a16="http://schemas.microsoft.com/office/drawing/2014/main" id="{162E3474-572C-4801-8DC2-BC10EC37EB94}"/>
              </a:ext>
            </a:extLst>
          </p:cNvPr>
          <p:cNvSpPr txBox="1">
            <a:spLocks noChangeArrowheads="1"/>
          </p:cNvSpPr>
          <p:nvPr/>
        </p:nvSpPr>
        <p:spPr bwMode="auto">
          <a:xfrm>
            <a:off x="903862" y="2308493"/>
            <a:ext cx="7086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spcBef>
                <a:spcPct val="0"/>
              </a:spcBef>
              <a:spcAft>
                <a:spcPct val="0"/>
              </a:spcAft>
              <a:buClrTx/>
              <a:buFontTx/>
              <a:buNone/>
            </a:pPr>
            <a:r>
              <a:rPr lang="en-US" altLang="en-US" sz="3200" b="1" kern="1200" dirty="0">
                <a:solidFill>
                  <a:srgbClr val="CC0000"/>
                </a:solidFill>
                <a:latin typeface="Times New Roman" panose="02020603050405020304" pitchFamily="18" charset="0"/>
                <a:ea typeface="+mn-ea"/>
                <a:cs typeface="Times New Roman" panose="02020603050405020304" pitchFamily="18" charset="0"/>
              </a:rPr>
              <a:t>Anh Lê: </a:t>
            </a:r>
            <a:r>
              <a:rPr lang="en-US" altLang="en-US" sz="3200" b="1" kern="1200" dirty="0" err="1">
                <a:latin typeface="Times New Roman" panose="02020603050405020304" pitchFamily="18" charset="0"/>
                <a:ea typeface="+mn-ea"/>
                <a:cs typeface="Times New Roman" panose="02020603050405020304" pitchFamily="18" charset="0"/>
              </a:rPr>
              <a:t>quan</a:t>
            </a:r>
            <a:r>
              <a:rPr lang="en-US" altLang="en-US" sz="3200" b="1" kern="1200" dirty="0">
                <a:latin typeface="Times New Roman" panose="02020603050405020304" pitchFamily="18" charset="0"/>
                <a:ea typeface="+mn-ea"/>
                <a:cs typeface="Times New Roman" panose="02020603050405020304" pitchFamily="18" charset="0"/>
              </a:rPr>
              <a:t> </a:t>
            </a:r>
            <a:r>
              <a:rPr lang="en-US" altLang="en-US" sz="3200" b="1" kern="1200" dirty="0" err="1">
                <a:latin typeface="Times New Roman" panose="02020603050405020304" pitchFamily="18" charset="0"/>
                <a:ea typeface="+mn-ea"/>
                <a:cs typeface="Times New Roman" panose="02020603050405020304" pitchFamily="18" charset="0"/>
              </a:rPr>
              <a:t>tâm</a:t>
            </a:r>
            <a:r>
              <a:rPr lang="en-US" altLang="en-US" sz="3200" b="1" kern="1200" dirty="0">
                <a:latin typeface="Times New Roman" panose="02020603050405020304" pitchFamily="18" charset="0"/>
                <a:ea typeface="+mn-ea"/>
                <a:cs typeface="Times New Roman" panose="02020603050405020304" pitchFamily="18" charset="0"/>
              </a:rPr>
              <a:t>, lo </a:t>
            </a:r>
            <a:r>
              <a:rPr lang="en-US" altLang="en-US" sz="3200" b="1" kern="1200" dirty="0" err="1">
                <a:latin typeface="Times New Roman" panose="02020603050405020304" pitchFamily="18" charset="0"/>
                <a:ea typeface="+mn-ea"/>
                <a:cs typeface="Times New Roman" panose="02020603050405020304" pitchFamily="18" charset="0"/>
              </a:rPr>
              <a:t>lắng</a:t>
            </a:r>
            <a:r>
              <a:rPr lang="en-US" altLang="en-US" sz="3200" b="1" kern="1200" dirty="0">
                <a:latin typeface="Times New Roman" panose="02020603050405020304" pitchFamily="18" charset="0"/>
                <a:ea typeface="+mn-ea"/>
                <a:cs typeface="Times New Roman" panose="02020603050405020304" pitchFamily="18" charset="0"/>
              </a:rPr>
              <a:t>.</a:t>
            </a:r>
          </a:p>
        </p:txBody>
      </p:sp>
      <p:sp>
        <p:nvSpPr>
          <p:cNvPr id="6" name="Text Box 46">
            <a:extLst>
              <a:ext uri="{FF2B5EF4-FFF2-40B4-BE49-F238E27FC236}">
                <a16:creationId xmlns:a16="http://schemas.microsoft.com/office/drawing/2014/main" id="{09135376-B410-4A4C-9D0A-B316EF8B2C02}"/>
              </a:ext>
            </a:extLst>
          </p:cNvPr>
          <p:cNvSpPr txBox="1">
            <a:spLocks noChangeArrowheads="1"/>
          </p:cNvSpPr>
          <p:nvPr/>
        </p:nvSpPr>
        <p:spPr bwMode="auto">
          <a:xfrm>
            <a:off x="903862" y="3104250"/>
            <a:ext cx="746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spcBef>
                <a:spcPct val="0"/>
              </a:spcBef>
              <a:spcAft>
                <a:spcPct val="0"/>
              </a:spcAft>
              <a:buClrTx/>
              <a:buFontTx/>
              <a:buNone/>
            </a:pPr>
            <a:r>
              <a:rPr lang="en-US" altLang="en-US" sz="3200" b="1" kern="1200" dirty="0">
                <a:solidFill>
                  <a:srgbClr val="CC0000"/>
                </a:solidFill>
                <a:latin typeface="Times New Roman" panose="02020603050405020304" pitchFamily="18" charset="0"/>
                <a:ea typeface="+mn-ea"/>
                <a:cs typeface="Times New Roman" panose="02020603050405020304" pitchFamily="18" charset="0"/>
              </a:rPr>
              <a:t>Anh Mai: </a:t>
            </a:r>
            <a:r>
              <a:rPr lang="en-US" altLang="en-US" sz="3200" b="1" kern="1200" dirty="0" err="1">
                <a:latin typeface="Times New Roman" panose="02020603050405020304" pitchFamily="18" charset="0"/>
                <a:ea typeface="+mn-ea"/>
                <a:cs typeface="Times New Roman" panose="02020603050405020304" pitchFamily="18" charset="0"/>
              </a:rPr>
              <a:t>điềm</a:t>
            </a:r>
            <a:r>
              <a:rPr lang="en-US" altLang="en-US" sz="3200" b="1" kern="1200" dirty="0">
                <a:latin typeface="Times New Roman" panose="02020603050405020304" pitchFamily="18" charset="0"/>
                <a:ea typeface="+mn-ea"/>
                <a:cs typeface="Times New Roman" panose="02020603050405020304" pitchFamily="18" charset="0"/>
              </a:rPr>
              <a:t> </a:t>
            </a:r>
            <a:r>
              <a:rPr lang="en-US" altLang="en-US" sz="3200" b="1" kern="1200" dirty="0" err="1">
                <a:latin typeface="Times New Roman" panose="02020603050405020304" pitchFamily="18" charset="0"/>
                <a:ea typeface="+mn-ea"/>
                <a:cs typeface="Times New Roman" panose="02020603050405020304" pitchFamily="18" charset="0"/>
              </a:rPr>
              <a:t>tĩnh</a:t>
            </a:r>
            <a:r>
              <a:rPr lang="en-US" altLang="en-US" sz="3200" b="1" kern="1200" dirty="0">
                <a:latin typeface="Times New Roman" panose="02020603050405020304" pitchFamily="18" charset="0"/>
                <a:ea typeface="+mn-ea"/>
                <a:cs typeface="Times New Roman" panose="02020603050405020304" pitchFamily="18" charset="0"/>
              </a:rPr>
              <a:t>, </a:t>
            </a:r>
            <a:r>
              <a:rPr lang="en-US" altLang="en-US" sz="3200" b="1" kern="1200" dirty="0" err="1">
                <a:latin typeface="Times New Roman" panose="02020603050405020304" pitchFamily="18" charset="0"/>
                <a:ea typeface="+mn-ea"/>
                <a:cs typeface="Times New Roman" panose="02020603050405020304" pitchFamily="18" charset="0"/>
              </a:rPr>
              <a:t>từng</a:t>
            </a:r>
            <a:r>
              <a:rPr lang="en-US" altLang="en-US" sz="3200" b="1" kern="1200" dirty="0">
                <a:latin typeface="Times New Roman" panose="02020603050405020304" pitchFamily="18" charset="0"/>
                <a:ea typeface="+mn-ea"/>
                <a:cs typeface="Times New Roman" panose="02020603050405020304" pitchFamily="18" charset="0"/>
              </a:rPr>
              <a:t> </a:t>
            </a:r>
            <a:r>
              <a:rPr lang="en-US" altLang="en-US" sz="3200" b="1" kern="1200" dirty="0" err="1">
                <a:latin typeface="Times New Roman" panose="02020603050405020304" pitchFamily="18" charset="0"/>
                <a:ea typeface="+mn-ea"/>
                <a:cs typeface="Times New Roman" panose="02020603050405020304" pitchFamily="18" charset="0"/>
              </a:rPr>
              <a:t>trải</a:t>
            </a:r>
            <a:r>
              <a:rPr lang="en-US" altLang="en-US" sz="3200" b="1" kern="1200" dirty="0">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195273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3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hammer.wav"/>
                                        </p:tgtEl>
                                      </p:cMediaNode>
                                    </p:audio>
                                  </p:subTnLst>
                                </p:cTn>
                              </p:par>
                            </p:childTnLst>
                          </p:cTn>
                        </p:par>
                        <p:par>
                          <p:cTn id="13" fill="hold">
                            <p:stCondLst>
                              <p:cond delay="3000"/>
                            </p:stCondLst>
                            <p:childTnLst>
                              <p:par>
                                <p:cTn id="14" presetID="4"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3000"/>
                                        <p:tgtEl>
                                          <p:spTgt spid="5"/>
                                        </p:tgtEl>
                                      </p:cBhvr>
                                    </p:animEffect>
                                  </p:childTnLst>
                                  <p:subTnLst>
                                    <p:audio>
                                      <p:cMediaNode>
                                        <p:cTn display="0" masterRel="sameClick">
                                          <p:stCondLst>
                                            <p:cond evt="begin" delay="0">
                                              <p:tn val="14"/>
                                            </p:cond>
                                          </p:stCondLst>
                                          <p:endCondLst>
                                            <p:cond evt="onStopAudio" delay="0">
                                              <p:tgtEl>
                                                <p:sldTgt/>
                                              </p:tgtEl>
                                            </p:cond>
                                          </p:endCondLst>
                                        </p:cTn>
                                        <p:tgtEl>
                                          <p:sndTgt r:embed="rId2" name="hammer.wav"/>
                                        </p:tgtEl>
                                      </p:cMediaNode>
                                    </p:audio>
                                  </p:subTnLst>
                                </p:cTn>
                              </p:par>
                            </p:childTnLst>
                          </p:cTn>
                        </p:par>
                        <p:par>
                          <p:cTn id="17" fill="hold">
                            <p:stCondLst>
                              <p:cond delay="6000"/>
                            </p:stCondLst>
                            <p:childTnLst>
                              <p:par>
                                <p:cTn id="18" presetID="4" presetClass="entr" presetSubtype="16"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in)">
                                      <p:cBhvr>
                                        <p:cTn id="20" dur="30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26"/>
        <p:cNvGrpSpPr/>
        <p:nvPr/>
      </p:nvGrpSpPr>
      <p:grpSpPr>
        <a:xfrm>
          <a:off x="0" y="0"/>
          <a:ext cx="0" cy="0"/>
          <a:chOff x="0" y="0"/>
          <a:chExt cx="0" cy="0"/>
        </a:xfrm>
      </p:grpSpPr>
      <p:grpSp>
        <p:nvGrpSpPr>
          <p:cNvPr id="42" name="Group 41">
            <a:extLst>
              <a:ext uri="{FF2B5EF4-FFF2-40B4-BE49-F238E27FC236}">
                <a16:creationId xmlns:a16="http://schemas.microsoft.com/office/drawing/2014/main" id="{FBA9EABD-0D39-4CDA-A9DA-2FAAF06DA90A}"/>
              </a:ext>
            </a:extLst>
          </p:cNvPr>
          <p:cNvGrpSpPr/>
          <p:nvPr/>
        </p:nvGrpSpPr>
        <p:grpSpPr>
          <a:xfrm>
            <a:off x="956016" y="1309825"/>
            <a:ext cx="6922944" cy="2831434"/>
            <a:chOff x="981416" y="1017725"/>
            <a:chExt cx="6922944" cy="2831434"/>
          </a:xfrm>
        </p:grpSpPr>
        <p:sp>
          <p:nvSpPr>
            <p:cNvPr id="43" name="TextBox 42">
              <a:extLst>
                <a:ext uri="{FF2B5EF4-FFF2-40B4-BE49-F238E27FC236}">
                  <a16:creationId xmlns:a16="http://schemas.microsoft.com/office/drawing/2014/main" id="{D074D49E-133F-4827-A054-5BDB101B71FB}"/>
                </a:ext>
              </a:extLst>
            </p:cNvPr>
            <p:cNvSpPr txBox="1"/>
            <p:nvPr/>
          </p:nvSpPr>
          <p:spPr>
            <a:xfrm>
              <a:off x="1200150" y="1362980"/>
              <a:ext cx="2353557" cy="338554"/>
            </a:xfrm>
            <a:custGeom>
              <a:avLst/>
              <a:gdLst>
                <a:gd name="connsiteX0" fmla="*/ 0 w 2353557"/>
                <a:gd name="connsiteY0" fmla="*/ 0 h 338554"/>
                <a:gd name="connsiteX1" fmla="*/ 564854 w 2353557"/>
                <a:gd name="connsiteY1" fmla="*/ 0 h 338554"/>
                <a:gd name="connsiteX2" fmla="*/ 1153243 w 2353557"/>
                <a:gd name="connsiteY2" fmla="*/ 0 h 338554"/>
                <a:gd name="connsiteX3" fmla="*/ 1671025 w 2353557"/>
                <a:gd name="connsiteY3" fmla="*/ 0 h 338554"/>
                <a:gd name="connsiteX4" fmla="*/ 2353557 w 2353557"/>
                <a:gd name="connsiteY4" fmla="*/ 0 h 338554"/>
                <a:gd name="connsiteX5" fmla="*/ 2353557 w 2353557"/>
                <a:gd name="connsiteY5" fmla="*/ 338554 h 338554"/>
                <a:gd name="connsiteX6" fmla="*/ 1788703 w 2353557"/>
                <a:gd name="connsiteY6" fmla="*/ 338554 h 338554"/>
                <a:gd name="connsiteX7" fmla="*/ 1270921 w 2353557"/>
                <a:gd name="connsiteY7" fmla="*/ 338554 h 338554"/>
                <a:gd name="connsiteX8" fmla="*/ 682532 w 2353557"/>
                <a:gd name="connsiteY8" fmla="*/ 338554 h 338554"/>
                <a:gd name="connsiteX9" fmla="*/ 0 w 2353557"/>
                <a:gd name="connsiteY9" fmla="*/ 338554 h 338554"/>
                <a:gd name="connsiteX10" fmla="*/ 0 w 2353557"/>
                <a:gd name="connsiteY10"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3557" h="338554" fill="none" extrusionOk="0">
                  <a:moveTo>
                    <a:pt x="0" y="0"/>
                  </a:moveTo>
                  <a:cubicBezTo>
                    <a:pt x="257665" y="-53349"/>
                    <a:pt x="322692" y="44599"/>
                    <a:pt x="564854" y="0"/>
                  </a:cubicBezTo>
                  <a:cubicBezTo>
                    <a:pt x="807016" y="-44599"/>
                    <a:pt x="973896" y="12706"/>
                    <a:pt x="1153243" y="0"/>
                  </a:cubicBezTo>
                  <a:cubicBezTo>
                    <a:pt x="1332590" y="-12706"/>
                    <a:pt x="1431922" y="8826"/>
                    <a:pt x="1671025" y="0"/>
                  </a:cubicBezTo>
                  <a:cubicBezTo>
                    <a:pt x="1910128" y="-8826"/>
                    <a:pt x="2213616" y="57625"/>
                    <a:pt x="2353557" y="0"/>
                  </a:cubicBezTo>
                  <a:cubicBezTo>
                    <a:pt x="2387389" y="108209"/>
                    <a:pt x="2333392" y="212581"/>
                    <a:pt x="2353557" y="338554"/>
                  </a:cubicBezTo>
                  <a:cubicBezTo>
                    <a:pt x="2138334" y="379341"/>
                    <a:pt x="1964853" y="297625"/>
                    <a:pt x="1788703" y="338554"/>
                  </a:cubicBezTo>
                  <a:cubicBezTo>
                    <a:pt x="1612553" y="379483"/>
                    <a:pt x="1441035" y="315549"/>
                    <a:pt x="1270921" y="338554"/>
                  </a:cubicBezTo>
                  <a:cubicBezTo>
                    <a:pt x="1100807" y="361559"/>
                    <a:pt x="890849" y="335353"/>
                    <a:pt x="682532" y="338554"/>
                  </a:cubicBezTo>
                  <a:cubicBezTo>
                    <a:pt x="474215" y="341755"/>
                    <a:pt x="294305" y="274190"/>
                    <a:pt x="0" y="338554"/>
                  </a:cubicBezTo>
                  <a:cubicBezTo>
                    <a:pt x="-21264" y="199722"/>
                    <a:pt x="10070" y="71260"/>
                    <a:pt x="0" y="0"/>
                  </a:cubicBezTo>
                  <a:close/>
                </a:path>
                <a:path w="2353557" h="338554" stroke="0" extrusionOk="0">
                  <a:moveTo>
                    <a:pt x="0" y="0"/>
                  </a:moveTo>
                  <a:cubicBezTo>
                    <a:pt x="127321" y="-56666"/>
                    <a:pt x="379943" y="47978"/>
                    <a:pt x="588389" y="0"/>
                  </a:cubicBezTo>
                  <a:cubicBezTo>
                    <a:pt x="796835" y="-47978"/>
                    <a:pt x="996836" y="16258"/>
                    <a:pt x="1106172" y="0"/>
                  </a:cubicBezTo>
                  <a:cubicBezTo>
                    <a:pt x="1215508" y="-16258"/>
                    <a:pt x="1556414" y="58080"/>
                    <a:pt x="1718097" y="0"/>
                  </a:cubicBezTo>
                  <a:cubicBezTo>
                    <a:pt x="1879780" y="-58080"/>
                    <a:pt x="2127169" y="40163"/>
                    <a:pt x="2353557" y="0"/>
                  </a:cubicBezTo>
                  <a:cubicBezTo>
                    <a:pt x="2359319" y="80236"/>
                    <a:pt x="2325850" y="201666"/>
                    <a:pt x="2353557" y="338554"/>
                  </a:cubicBezTo>
                  <a:cubicBezTo>
                    <a:pt x="2204150" y="340470"/>
                    <a:pt x="2005648" y="336759"/>
                    <a:pt x="1765168" y="338554"/>
                  </a:cubicBezTo>
                  <a:cubicBezTo>
                    <a:pt x="1524688" y="340349"/>
                    <a:pt x="1341460" y="315357"/>
                    <a:pt x="1129707" y="338554"/>
                  </a:cubicBezTo>
                  <a:cubicBezTo>
                    <a:pt x="917954" y="361751"/>
                    <a:pt x="669084" y="277562"/>
                    <a:pt x="541318" y="338554"/>
                  </a:cubicBezTo>
                  <a:cubicBezTo>
                    <a:pt x="413552" y="399546"/>
                    <a:pt x="153231" y="322204"/>
                    <a:pt x="0" y="338554"/>
                  </a:cubicBezTo>
                  <a:cubicBezTo>
                    <a:pt x="-23280" y="258309"/>
                    <a:pt x="31743" y="115018"/>
                    <a:pt x="0" y="0"/>
                  </a:cubicBezTo>
                  <a:close/>
                </a:path>
              </a:pathLst>
            </a:custGeom>
            <a:solidFill>
              <a:schemeClr val="accent2">
                <a:lumMod val="20000"/>
                <a:lumOff val="80000"/>
              </a:schemeClr>
            </a:solidFill>
            <a:ln w="28575" cap="rnd">
              <a:solidFill>
                <a:schemeClr val="accent2">
                  <a:lumMod val="75000"/>
                </a:schemeClr>
              </a:solidFill>
              <a:prstDash val="sysDot"/>
              <a:extLst>
                <a:ext uri="{C807C97D-BFC1-408E-A445-0C87EB9F89A2}">
                  <ask:lineSketchStyleProps xmlns:ask="http://schemas.microsoft.com/office/drawing/2018/sketchyshapes" sd="650837996">
                    <a:prstGeom prst="rect">
                      <a:avLst/>
                    </a:prstGeom>
                    <ask:type>
                      <ask:lineSketchScribble/>
                    </ask:type>
                  </ask:lineSketchStyleProps>
                </a:ext>
              </a:extLst>
            </a:ln>
          </p:spPr>
          <p:txBody>
            <a:bodyPr wrap="square" rtlCol="0">
              <a:spAutoFit/>
            </a:bodyPr>
            <a:lstStyle/>
            <a:p>
              <a:pPr algn="ctr"/>
              <a:r>
                <a:rPr lang="en-US" sz="1600" b="1"/>
                <a:t>Tiêu chí</a:t>
              </a:r>
            </a:p>
          </p:txBody>
        </p:sp>
        <p:sp>
          <p:nvSpPr>
            <p:cNvPr id="44" name="TextBox 43">
              <a:extLst>
                <a:ext uri="{FF2B5EF4-FFF2-40B4-BE49-F238E27FC236}">
                  <a16:creationId xmlns:a16="http://schemas.microsoft.com/office/drawing/2014/main" id="{96BACF1B-D90F-496C-B091-652EA4E14FF9}"/>
                </a:ext>
              </a:extLst>
            </p:cNvPr>
            <p:cNvSpPr txBox="1"/>
            <p:nvPr/>
          </p:nvSpPr>
          <p:spPr>
            <a:xfrm>
              <a:off x="3856746" y="1362979"/>
              <a:ext cx="1499385" cy="338554"/>
            </a:xfrm>
            <a:custGeom>
              <a:avLst/>
              <a:gdLst>
                <a:gd name="connsiteX0" fmla="*/ 0 w 1499385"/>
                <a:gd name="connsiteY0" fmla="*/ 0 h 338554"/>
                <a:gd name="connsiteX1" fmla="*/ 514789 w 1499385"/>
                <a:gd name="connsiteY1" fmla="*/ 0 h 338554"/>
                <a:gd name="connsiteX2" fmla="*/ 1014584 w 1499385"/>
                <a:gd name="connsiteY2" fmla="*/ 0 h 338554"/>
                <a:gd name="connsiteX3" fmla="*/ 1499385 w 1499385"/>
                <a:gd name="connsiteY3" fmla="*/ 0 h 338554"/>
                <a:gd name="connsiteX4" fmla="*/ 1499385 w 1499385"/>
                <a:gd name="connsiteY4" fmla="*/ 338554 h 338554"/>
                <a:gd name="connsiteX5" fmla="*/ 1044572 w 1499385"/>
                <a:gd name="connsiteY5" fmla="*/ 338554 h 338554"/>
                <a:gd name="connsiteX6" fmla="*/ 544777 w 1499385"/>
                <a:gd name="connsiteY6" fmla="*/ 338554 h 338554"/>
                <a:gd name="connsiteX7" fmla="*/ 0 w 1499385"/>
                <a:gd name="connsiteY7" fmla="*/ 338554 h 338554"/>
                <a:gd name="connsiteX8" fmla="*/ 0 w 1499385"/>
                <a:gd name="connsiteY8"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9385" h="338554" fill="none" extrusionOk="0">
                  <a:moveTo>
                    <a:pt x="0" y="0"/>
                  </a:moveTo>
                  <a:cubicBezTo>
                    <a:pt x="185423" y="-52957"/>
                    <a:pt x="333152" y="49365"/>
                    <a:pt x="514789" y="0"/>
                  </a:cubicBezTo>
                  <a:cubicBezTo>
                    <a:pt x="696426" y="-49365"/>
                    <a:pt x="768236" y="57868"/>
                    <a:pt x="1014584" y="0"/>
                  </a:cubicBezTo>
                  <a:cubicBezTo>
                    <a:pt x="1260933" y="-57868"/>
                    <a:pt x="1281019" y="27913"/>
                    <a:pt x="1499385" y="0"/>
                  </a:cubicBezTo>
                  <a:cubicBezTo>
                    <a:pt x="1518844" y="165495"/>
                    <a:pt x="1486143" y="222943"/>
                    <a:pt x="1499385" y="338554"/>
                  </a:cubicBezTo>
                  <a:cubicBezTo>
                    <a:pt x="1355956" y="360886"/>
                    <a:pt x="1255429" y="294445"/>
                    <a:pt x="1044572" y="338554"/>
                  </a:cubicBezTo>
                  <a:cubicBezTo>
                    <a:pt x="833715" y="382663"/>
                    <a:pt x="707745" y="326414"/>
                    <a:pt x="544777" y="338554"/>
                  </a:cubicBezTo>
                  <a:cubicBezTo>
                    <a:pt x="381810" y="350694"/>
                    <a:pt x="231254" y="280147"/>
                    <a:pt x="0" y="338554"/>
                  </a:cubicBezTo>
                  <a:cubicBezTo>
                    <a:pt x="-19797" y="230672"/>
                    <a:pt x="31414" y="141629"/>
                    <a:pt x="0" y="0"/>
                  </a:cubicBezTo>
                  <a:close/>
                </a:path>
                <a:path w="1499385" h="338554" stroke="0" extrusionOk="0">
                  <a:moveTo>
                    <a:pt x="0" y="0"/>
                  </a:moveTo>
                  <a:cubicBezTo>
                    <a:pt x="114030" y="-50374"/>
                    <a:pt x="324142" y="47251"/>
                    <a:pt x="454813" y="0"/>
                  </a:cubicBezTo>
                  <a:cubicBezTo>
                    <a:pt x="585484" y="-47251"/>
                    <a:pt x="823213" y="40434"/>
                    <a:pt x="924621" y="0"/>
                  </a:cubicBezTo>
                  <a:cubicBezTo>
                    <a:pt x="1026029" y="-40434"/>
                    <a:pt x="1249226" y="14145"/>
                    <a:pt x="1499385" y="0"/>
                  </a:cubicBezTo>
                  <a:cubicBezTo>
                    <a:pt x="1521371" y="82706"/>
                    <a:pt x="1476318" y="264331"/>
                    <a:pt x="1499385" y="338554"/>
                  </a:cubicBezTo>
                  <a:cubicBezTo>
                    <a:pt x="1285841" y="351269"/>
                    <a:pt x="1132712" y="289281"/>
                    <a:pt x="1014584" y="338554"/>
                  </a:cubicBezTo>
                  <a:cubicBezTo>
                    <a:pt x="896456" y="387827"/>
                    <a:pt x="753312" y="327466"/>
                    <a:pt x="544777" y="338554"/>
                  </a:cubicBezTo>
                  <a:cubicBezTo>
                    <a:pt x="336242" y="349642"/>
                    <a:pt x="246895" y="307802"/>
                    <a:pt x="0" y="338554"/>
                  </a:cubicBezTo>
                  <a:cubicBezTo>
                    <a:pt x="-27045" y="256314"/>
                    <a:pt x="35762" y="103864"/>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1522030782">
                    <a:prstGeom prst="rect">
                      <a:avLst/>
                    </a:prstGeom>
                    <ask:type>
                      <ask:lineSketchScribble/>
                    </ask:type>
                  </ask:lineSketchStyleProps>
                </a:ext>
              </a:extLst>
            </a:ln>
          </p:spPr>
          <p:txBody>
            <a:bodyPr wrap="square" rtlCol="0">
              <a:spAutoFit/>
            </a:bodyPr>
            <a:lstStyle/>
            <a:p>
              <a:pPr algn="ctr"/>
              <a:r>
                <a:rPr lang="en-US" sz="1600" b="1"/>
                <a:t>Bình thường</a:t>
              </a:r>
            </a:p>
          </p:txBody>
        </p:sp>
        <p:sp>
          <p:nvSpPr>
            <p:cNvPr id="45" name="TextBox 44">
              <a:extLst>
                <a:ext uri="{FF2B5EF4-FFF2-40B4-BE49-F238E27FC236}">
                  <a16:creationId xmlns:a16="http://schemas.microsoft.com/office/drawing/2014/main" id="{39038251-C4D7-4524-957A-99199693911E}"/>
                </a:ext>
              </a:extLst>
            </p:cNvPr>
            <p:cNvSpPr txBox="1"/>
            <p:nvPr/>
          </p:nvSpPr>
          <p:spPr>
            <a:xfrm>
              <a:off x="5624148" y="1362979"/>
              <a:ext cx="937846" cy="338554"/>
            </a:xfrm>
            <a:custGeom>
              <a:avLst/>
              <a:gdLst>
                <a:gd name="connsiteX0" fmla="*/ 0 w 937846"/>
                <a:gd name="connsiteY0" fmla="*/ 0 h 338554"/>
                <a:gd name="connsiteX1" fmla="*/ 450166 w 937846"/>
                <a:gd name="connsiteY1" fmla="*/ 0 h 338554"/>
                <a:gd name="connsiteX2" fmla="*/ 937846 w 937846"/>
                <a:gd name="connsiteY2" fmla="*/ 0 h 338554"/>
                <a:gd name="connsiteX3" fmla="*/ 937846 w 937846"/>
                <a:gd name="connsiteY3" fmla="*/ 338554 h 338554"/>
                <a:gd name="connsiteX4" fmla="*/ 478301 w 937846"/>
                <a:gd name="connsiteY4" fmla="*/ 338554 h 338554"/>
                <a:gd name="connsiteX5" fmla="*/ 0 w 937846"/>
                <a:gd name="connsiteY5" fmla="*/ 338554 h 338554"/>
                <a:gd name="connsiteX6" fmla="*/ 0 w 937846"/>
                <a:gd name="connsiteY6"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846" h="338554" fill="none" extrusionOk="0">
                  <a:moveTo>
                    <a:pt x="0" y="0"/>
                  </a:moveTo>
                  <a:cubicBezTo>
                    <a:pt x="169452" y="-23109"/>
                    <a:pt x="298819" y="52257"/>
                    <a:pt x="450166" y="0"/>
                  </a:cubicBezTo>
                  <a:cubicBezTo>
                    <a:pt x="601513" y="-52257"/>
                    <a:pt x="695025" y="14589"/>
                    <a:pt x="937846" y="0"/>
                  </a:cubicBezTo>
                  <a:cubicBezTo>
                    <a:pt x="957644" y="126109"/>
                    <a:pt x="921444" y="212730"/>
                    <a:pt x="937846" y="338554"/>
                  </a:cubicBezTo>
                  <a:cubicBezTo>
                    <a:pt x="799457" y="372225"/>
                    <a:pt x="657537" y="325220"/>
                    <a:pt x="478301" y="338554"/>
                  </a:cubicBezTo>
                  <a:cubicBezTo>
                    <a:pt x="299065" y="351888"/>
                    <a:pt x="118613" y="282000"/>
                    <a:pt x="0" y="338554"/>
                  </a:cubicBezTo>
                  <a:cubicBezTo>
                    <a:pt x="-17653" y="223560"/>
                    <a:pt x="161" y="153504"/>
                    <a:pt x="0" y="0"/>
                  </a:cubicBezTo>
                  <a:close/>
                </a:path>
                <a:path w="937846" h="338554" stroke="0" extrusionOk="0">
                  <a:moveTo>
                    <a:pt x="0" y="0"/>
                  </a:moveTo>
                  <a:cubicBezTo>
                    <a:pt x="115121" y="-33484"/>
                    <a:pt x="247154" y="26870"/>
                    <a:pt x="440788" y="0"/>
                  </a:cubicBezTo>
                  <a:cubicBezTo>
                    <a:pt x="634422" y="-26870"/>
                    <a:pt x="818256" y="12960"/>
                    <a:pt x="937846" y="0"/>
                  </a:cubicBezTo>
                  <a:cubicBezTo>
                    <a:pt x="942326" y="68897"/>
                    <a:pt x="921906" y="250623"/>
                    <a:pt x="937846" y="338554"/>
                  </a:cubicBezTo>
                  <a:cubicBezTo>
                    <a:pt x="819124" y="367318"/>
                    <a:pt x="701456" y="311133"/>
                    <a:pt x="468923" y="338554"/>
                  </a:cubicBezTo>
                  <a:cubicBezTo>
                    <a:pt x="236390" y="365975"/>
                    <a:pt x="124886" y="309908"/>
                    <a:pt x="0" y="338554"/>
                  </a:cubicBezTo>
                  <a:cubicBezTo>
                    <a:pt x="-34720" y="253072"/>
                    <a:pt x="34538" y="152759"/>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2613134130">
                    <a:prstGeom prst="rect">
                      <a:avLst/>
                    </a:prstGeom>
                    <ask:type>
                      <ask:lineSketchScribble/>
                    </ask:type>
                  </ask:lineSketchStyleProps>
                </a:ext>
              </a:extLst>
            </a:ln>
          </p:spPr>
          <p:txBody>
            <a:bodyPr wrap="square" rtlCol="0">
              <a:spAutoFit/>
            </a:bodyPr>
            <a:lstStyle/>
            <a:p>
              <a:pPr algn="ctr"/>
              <a:r>
                <a:rPr lang="en-US" sz="1600" b="1"/>
                <a:t>Tốt</a:t>
              </a:r>
            </a:p>
          </p:txBody>
        </p:sp>
        <p:sp>
          <p:nvSpPr>
            <p:cNvPr id="46" name="TextBox 45">
              <a:extLst>
                <a:ext uri="{FF2B5EF4-FFF2-40B4-BE49-F238E27FC236}">
                  <a16:creationId xmlns:a16="http://schemas.microsoft.com/office/drawing/2014/main" id="{550BD33A-82B9-4E94-B541-4E54D94701A1}"/>
                </a:ext>
              </a:extLst>
            </p:cNvPr>
            <p:cNvSpPr txBox="1"/>
            <p:nvPr/>
          </p:nvSpPr>
          <p:spPr>
            <a:xfrm>
              <a:off x="6906060" y="1382141"/>
              <a:ext cx="937846" cy="338554"/>
            </a:xfrm>
            <a:custGeom>
              <a:avLst/>
              <a:gdLst>
                <a:gd name="connsiteX0" fmla="*/ 0 w 937846"/>
                <a:gd name="connsiteY0" fmla="*/ 0 h 338554"/>
                <a:gd name="connsiteX1" fmla="*/ 487680 w 937846"/>
                <a:gd name="connsiteY1" fmla="*/ 0 h 338554"/>
                <a:gd name="connsiteX2" fmla="*/ 937846 w 937846"/>
                <a:gd name="connsiteY2" fmla="*/ 0 h 338554"/>
                <a:gd name="connsiteX3" fmla="*/ 937846 w 937846"/>
                <a:gd name="connsiteY3" fmla="*/ 338554 h 338554"/>
                <a:gd name="connsiteX4" fmla="*/ 487680 w 937846"/>
                <a:gd name="connsiteY4" fmla="*/ 338554 h 338554"/>
                <a:gd name="connsiteX5" fmla="*/ 0 w 937846"/>
                <a:gd name="connsiteY5" fmla="*/ 338554 h 338554"/>
                <a:gd name="connsiteX6" fmla="*/ 0 w 937846"/>
                <a:gd name="connsiteY6"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846" h="338554" fill="none" extrusionOk="0">
                  <a:moveTo>
                    <a:pt x="0" y="0"/>
                  </a:moveTo>
                  <a:cubicBezTo>
                    <a:pt x="162046" y="-43196"/>
                    <a:pt x="274475" y="10923"/>
                    <a:pt x="487680" y="0"/>
                  </a:cubicBezTo>
                  <a:cubicBezTo>
                    <a:pt x="700885" y="-10923"/>
                    <a:pt x="742955" y="45100"/>
                    <a:pt x="937846" y="0"/>
                  </a:cubicBezTo>
                  <a:cubicBezTo>
                    <a:pt x="947939" y="85555"/>
                    <a:pt x="935445" y="190914"/>
                    <a:pt x="937846" y="338554"/>
                  </a:cubicBezTo>
                  <a:cubicBezTo>
                    <a:pt x="799757" y="388162"/>
                    <a:pt x="694202" y="308786"/>
                    <a:pt x="487680" y="338554"/>
                  </a:cubicBezTo>
                  <a:cubicBezTo>
                    <a:pt x="281158" y="368322"/>
                    <a:pt x="226053" y="310239"/>
                    <a:pt x="0" y="338554"/>
                  </a:cubicBezTo>
                  <a:cubicBezTo>
                    <a:pt x="-20624" y="227603"/>
                    <a:pt x="9341" y="152691"/>
                    <a:pt x="0" y="0"/>
                  </a:cubicBezTo>
                  <a:close/>
                </a:path>
                <a:path w="937846" h="338554" stroke="0" extrusionOk="0">
                  <a:moveTo>
                    <a:pt x="0" y="0"/>
                  </a:moveTo>
                  <a:cubicBezTo>
                    <a:pt x="130441" y="-11038"/>
                    <a:pt x="312699" y="23472"/>
                    <a:pt x="468923" y="0"/>
                  </a:cubicBezTo>
                  <a:cubicBezTo>
                    <a:pt x="625147" y="-23472"/>
                    <a:pt x="828397" y="10334"/>
                    <a:pt x="937846" y="0"/>
                  </a:cubicBezTo>
                  <a:cubicBezTo>
                    <a:pt x="972452" y="78964"/>
                    <a:pt x="922806" y="191666"/>
                    <a:pt x="937846" y="338554"/>
                  </a:cubicBezTo>
                  <a:cubicBezTo>
                    <a:pt x="825600" y="348502"/>
                    <a:pt x="583027" y="321327"/>
                    <a:pt x="468923" y="338554"/>
                  </a:cubicBezTo>
                  <a:cubicBezTo>
                    <a:pt x="354819" y="355781"/>
                    <a:pt x="180026" y="287309"/>
                    <a:pt x="0" y="338554"/>
                  </a:cubicBezTo>
                  <a:cubicBezTo>
                    <a:pt x="-33600" y="260192"/>
                    <a:pt x="18598" y="141104"/>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47494863">
                    <a:prstGeom prst="rect">
                      <a:avLst/>
                    </a:prstGeom>
                    <ask:type>
                      <ask:lineSketchScribble/>
                    </ask:type>
                  </ask:lineSketchStyleProps>
                </a:ext>
              </a:extLst>
            </a:ln>
          </p:spPr>
          <p:txBody>
            <a:bodyPr wrap="square" rtlCol="0">
              <a:spAutoFit/>
            </a:bodyPr>
            <a:lstStyle/>
            <a:p>
              <a:pPr algn="ctr"/>
              <a:r>
                <a:rPr lang="en-US" sz="1600" b="1"/>
                <a:t>Rất tốt</a:t>
              </a:r>
            </a:p>
          </p:txBody>
        </p:sp>
        <p:pic>
          <p:nvPicPr>
            <p:cNvPr id="47" name="Picture 46">
              <a:extLst>
                <a:ext uri="{FF2B5EF4-FFF2-40B4-BE49-F238E27FC236}">
                  <a16:creationId xmlns:a16="http://schemas.microsoft.com/office/drawing/2014/main" id="{42F2740F-04C6-4001-A099-64BEFA382881}"/>
                </a:ext>
              </a:extLst>
            </p:cNvPr>
            <p:cNvPicPr>
              <a:picLocks noChangeAspect="1"/>
            </p:cNvPicPr>
            <p:nvPr/>
          </p:nvPicPr>
          <p:blipFill>
            <a:blip r:embed="rId3"/>
            <a:stretch>
              <a:fillRect/>
            </a:stretch>
          </p:blipFill>
          <p:spPr>
            <a:xfrm>
              <a:off x="981416" y="1264065"/>
              <a:ext cx="437468" cy="437468"/>
            </a:xfrm>
            <a:prstGeom prst="rect">
              <a:avLst/>
            </a:prstGeom>
          </p:spPr>
        </p:pic>
        <p:pic>
          <p:nvPicPr>
            <p:cNvPr id="48" name="Picture 47">
              <a:extLst>
                <a:ext uri="{FF2B5EF4-FFF2-40B4-BE49-F238E27FC236}">
                  <a16:creationId xmlns:a16="http://schemas.microsoft.com/office/drawing/2014/main" id="{0166E0D8-FC31-442F-BB95-E4B3A2398E66}"/>
                </a:ext>
              </a:extLst>
            </p:cNvPr>
            <p:cNvPicPr>
              <a:picLocks noChangeAspect="1"/>
            </p:cNvPicPr>
            <p:nvPr/>
          </p:nvPicPr>
          <p:blipFill>
            <a:blip r:embed="rId4"/>
            <a:stretch>
              <a:fillRect/>
            </a:stretch>
          </p:blipFill>
          <p:spPr>
            <a:xfrm>
              <a:off x="4369454" y="1017725"/>
              <a:ext cx="524513" cy="524513"/>
            </a:xfrm>
            <a:prstGeom prst="rect">
              <a:avLst/>
            </a:prstGeom>
          </p:spPr>
        </p:pic>
        <p:pic>
          <p:nvPicPr>
            <p:cNvPr id="49" name="Picture 48">
              <a:extLst>
                <a:ext uri="{FF2B5EF4-FFF2-40B4-BE49-F238E27FC236}">
                  <a16:creationId xmlns:a16="http://schemas.microsoft.com/office/drawing/2014/main" id="{2F6A1DF3-8833-48D4-B486-2D4C3303EC6C}"/>
                </a:ext>
              </a:extLst>
            </p:cNvPr>
            <p:cNvPicPr>
              <a:picLocks noChangeAspect="1"/>
            </p:cNvPicPr>
            <p:nvPr/>
          </p:nvPicPr>
          <p:blipFill>
            <a:blip r:embed="rId4"/>
            <a:stretch>
              <a:fillRect/>
            </a:stretch>
          </p:blipFill>
          <p:spPr>
            <a:xfrm>
              <a:off x="5868839" y="1017725"/>
              <a:ext cx="524513" cy="524513"/>
            </a:xfrm>
            <a:prstGeom prst="rect">
              <a:avLst/>
            </a:prstGeom>
          </p:spPr>
        </p:pic>
        <p:pic>
          <p:nvPicPr>
            <p:cNvPr id="50" name="Picture 49">
              <a:extLst>
                <a:ext uri="{FF2B5EF4-FFF2-40B4-BE49-F238E27FC236}">
                  <a16:creationId xmlns:a16="http://schemas.microsoft.com/office/drawing/2014/main" id="{58452465-A494-4442-9741-A49A8E5D4FCA}"/>
                </a:ext>
              </a:extLst>
            </p:cNvPr>
            <p:cNvPicPr>
              <a:picLocks noChangeAspect="1"/>
            </p:cNvPicPr>
            <p:nvPr/>
          </p:nvPicPr>
          <p:blipFill>
            <a:blip r:embed="rId4"/>
            <a:stretch>
              <a:fillRect/>
            </a:stretch>
          </p:blipFill>
          <p:spPr>
            <a:xfrm>
              <a:off x="7170662" y="1026905"/>
              <a:ext cx="524513" cy="524513"/>
            </a:xfrm>
            <a:prstGeom prst="rect">
              <a:avLst/>
            </a:prstGeom>
          </p:spPr>
        </p:pic>
        <p:sp>
          <p:nvSpPr>
            <p:cNvPr id="51" name="TextBox 50">
              <a:extLst>
                <a:ext uri="{FF2B5EF4-FFF2-40B4-BE49-F238E27FC236}">
                  <a16:creationId xmlns:a16="http://schemas.microsoft.com/office/drawing/2014/main" id="{AEA9F172-686E-4969-8866-0E5AAB6C50C7}"/>
                </a:ext>
              </a:extLst>
            </p:cNvPr>
            <p:cNvSpPr txBox="1"/>
            <p:nvPr/>
          </p:nvSpPr>
          <p:spPr>
            <a:xfrm>
              <a:off x="1200150" y="1971541"/>
              <a:ext cx="2353557" cy="523220"/>
            </a:xfrm>
            <a:prstGeom prst="rect">
              <a:avLst/>
            </a:prstGeom>
            <a:solidFill>
              <a:schemeClr val="accent5">
                <a:lumMod val="95000"/>
              </a:schemeClr>
            </a:solidFill>
          </p:spPr>
          <p:txBody>
            <a:bodyPr wrap="square" rtlCol="0">
              <a:spAutoFit/>
            </a:bodyPr>
            <a:lstStyle/>
            <a:p>
              <a:pPr algn="ctr"/>
              <a:r>
                <a:rPr lang="vi-VN"/>
                <a:t>Đọc đúng tiếng, đúng từ,</a:t>
              </a:r>
              <a:r>
                <a:rPr lang="en-US"/>
                <a:t> </a:t>
              </a:r>
              <a:r>
                <a:rPr lang="vi-VN"/>
                <a:t>lưu loát, mạch lạc</a:t>
              </a:r>
            </a:p>
          </p:txBody>
        </p:sp>
        <p:sp>
          <p:nvSpPr>
            <p:cNvPr id="52" name="TextBox 51">
              <a:extLst>
                <a:ext uri="{FF2B5EF4-FFF2-40B4-BE49-F238E27FC236}">
                  <a16:creationId xmlns:a16="http://schemas.microsoft.com/office/drawing/2014/main" id="{B235A104-000A-4522-A126-FB298AEEC60F}"/>
                </a:ext>
              </a:extLst>
            </p:cNvPr>
            <p:cNvSpPr txBox="1"/>
            <p:nvPr/>
          </p:nvSpPr>
          <p:spPr>
            <a:xfrm>
              <a:off x="1200150" y="2648740"/>
              <a:ext cx="2353557" cy="523220"/>
            </a:xfrm>
            <a:prstGeom prst="rect">
              <a:avLst/>
            </a:prstGeom>
            <a:solidFill>
              <a:schemeClr val="accent5">
                <a:lumMod val="95000"/>
              </a:schemeClr>
            </a:solidFill>
          </p:spPr>
          <p:txBody>
            <a:bodyPr wrap="square" rtlCol="0">
              <a:spAutoFit/>
            </a:bodyPr>
            <a:lstStyle/>
            <a:p>
              <a:pPr algn="ctr"/>
              <a:r>
                <a:rPr lang="vi-VN"/>
                <a:t>Ngắt, nghỉ hơi đúng ở các dấu câu, cụm từ rõ nghĩa</a:t>
              </a:r>
            </a:p>
          </p:txBody>
        </p:sp>
        <p:sp>
          <p:nvSpPr>
            <p:cNvPr id="53" name="TextBox 52">
              <a:extLst>
                <a:ext uri="{FF2B5EF4-FFF2-40B4-BE49-F238E27FC236}">
                  <a16:creationId xmlns:a16="http://schemas.microsoft.com/office/drawing/2014/main" id="{BFA0D9EB-31A5-47EB-AC50-27B2B4FCAEC6}"/>
                </a:ext>
              </a:extLst>
            </p:cNvPr>
            <p:cNvSpPr txBox="1"/>
            <p:nvPr/>
          </p:nvSpPr>
          <p:spPr>
            <a:xfrm>
              <a:off x="1200149" y="3325939"/>
              <a:ext cx="2353557" cy="523220"/>
            </a:xfrm>
            <a:prstGeom prst="rect">
              <a:avLst/>
            </a:prstGeom>
            <a:solidFill>
              <a:schemeClr val="accent5">
                <a:lumMod val="95000"/>
              </a:schemeClr>
            </a:solidFill>
          </p:spPr>
          <p:txBody>
            <a:bodyPr wrap="square" rtlCol="0">
              <a:spAutoFit/>
            </a:bodyPr>
            <a:lstStyle/>
            <a:p>
              <a:pPr algn="ctr"/>
              <a:r>
                <a:rPr lang="vi-VN"/>
                <a:t>Cường độ đọc, tốc độ đọc đạt yêu cầu</a:t>
              </a:r>
            </a:p>
          </p:txBody>
        </p:sp>
        <p:sp>
          <p:nvSpPr>
            <p:cNvPr id="54" name="Rectangle: Rounded Corners 53">
              <a:extLst>
                <a:ext uri="{FF2B5EF4-FFF2-40B4-BE49-F238E27FC236}">
                  <a16:creationId xmlns:a16="http://schemas.microsoft.com/office/drawing/2014/main" id="{5EBD8688-FBD7-4A4C-B301-E1054238DE9B}"/>
                </a:ext>
              </a:extLst>
            </p:cNvPr>
            <p:cNvSpPr/>
            <p:nvPr/>
          </p:nvSpPr>
          <p:spPr>
            <a:xfrm>
              <a:off x="4167608" y="2063874"/>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5CB91ADF-AB5F-4FF2-857E-0EBCD4B7C90E}"/>
                </a:ext>
              </a:extLst>
            </p:cNvPr>
            <p:cNvPicPr>
              <a:picLocks noChangeAspect="1"/>
            </p:cNvPicPr>
            <p:nvPr/>
          </p:nvPicPr>
          <p:blipFill>
            <a:blip r:embed="rId5"/>
            <a:stretch>
              <a:fillRect/>
            </a:stretch>
          </p:blipFill>
          <p:spPr>
            <a:xfrm>
              <a:off x="3960367" y="2023553"/>
              <a:ext cx="414482" cy="414482"/>
            </a:xfrm>
            <a:prstGeom prst="rect">
              <a:avLst/>
            </a:prstGeom>
          </p:spPr>
        </p:pic>
        <p:sp>
          <p:nvSpPr>
            <p:cNvPr id="56" name="Rectangle: Rounded Corners 55">
              <a:extLst>
                <a:ext uri="{FF2B5EF4-FFF2-40B4-BE49-F238E27FC236}">
                  <a16:creationId xmlns:a16="http://schemas.microsoft.com/office/drawing/2014/main" id="{8DEEAC62-CED5-41D0-9F14-3E474ADC6CDB}"/>
                </a:ext>
              </a:extLst>
            </p:cNvPr>
            <p:cNvSpPr/>
            <p:nvPr/>
          </p:nvSpPr>
          <p:spPr>
            <a:xfrm>
              <a:off x="4167608" y="2705466"/>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a:extLst>
                <a:ext uri="{FF2B5EF4-FFF2-40B4-BE49-F238E27FC236}">
                  <a16:creationId xmlns:a16="http://schemas.microsoft.com/office/drawing/2014/main" id="{9DAEB655-8E64-48F9-BB7E-9519C3B4E76C}"/>
                </a:ext>
              </a:extLst>
            </p:cNvPr>
            <p:cNvPicPr>
              <a:picLocks noChangeAspect="1"/>
            </p:cNvPicPr>
            <p:nvPr/>
          </p:nvPicPr>
          <p:blipFill>
            <a:blip r:embed="rId5"/>
            <a:stretch>
              <a:fillRect/>
            </a:stretch>
          </p:blipFill>
          <p:spPr>
            <a:xfrm>
              <a:off x="3960367" y="2665145"/>
              <a:ext cx="414482" cy="414482"/>
            </a:xfrm>
            <a:prstGeom prst="rect">
              <a:avLst/>
            </a:prstGeom>
          </p:spPr>
        </p:pic>
        <p:sp>
          <p:nvSpPr>
            <p:cNvPr id="58" name="Rectangle: Rounded Corners 57">
              <a:extLst>
                <a:ext uri="{FF2B5EF4-FFF2-40B4-BE49-F238E27FC236}">
                  <a16:creationId xmlns:a16="http://schemas.microsoft.com/office/drawing/2014/main" id="{59E5DBE1-24DA-42D4-A47B-CD5603E3F926}"/>
                </a:ext>
              </a:extLst>
            </p:cNvPr>
            <p:cNvSpPr/>
            <p:nvPr/>
          </p:nvSpPr>
          <p:spPr>
            <a:xfrm>
              <a:off x="4167608" y="3387379"/>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BE1634A8-232B-4B6D-83FF-BDBE3E537E05}"/>
                </a:ext>
              </a:extLst>
            </p:cNvPr>
            <p:cNvPicPr>
              <a:picLocks noChangeAspect="1"/>
            </p:cNvPicPr>
            <p:nvPr/>
          </p:nvPicPr>
          <p:blipFill>
            <a:blip r:embed="rId5"/>
            <a:stretch>
              <a:fillRect/>
            </a:stretch>
          </p:blipFill>
          <p:spPr>
            <a:xfrm>
              <a:off x="3960367" y="3347058"/>
              <a:ext cx="414482" cy="414482"/>
            </a:xfrm>
            <a:prstGeom prst="rect">
              <a:avLst/>
            </a:prstGeom>
          </p:spPr>
        </p:pic>
        <p:sp>
          <p:nvSpPr>
            <p:cNvPr id="60" name="Rectangle: Rounded Corners 59">
              <a:extLst>
                <a:ext uri="{FF2B5EF4-FFF2-40B4-BE49-F238E27FC236}">
                  <a16:creationId xmlns:a16="http://schemas.microsoft.com/office/drawing/2014/main" id="{5922FE31-21D6-4124-9F92-9A582E88E325}"/>
                </a:ext>
              </a:extLst>
            </p:cNvPr>
            <p:cNvSpPr/>
            <p:nvPr/>
          </p:nvSpPr>
          <p:spPr>
            <a:xfrm>
              <a:off x="5732014" y="2028267"/>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a:extLst>
                <a:ext uri="{FF2B5EF4-FFF2-40B4-BE49-F238E27FC236}">
                  <a16:creationId xmlns:a16="http://schemas.microsoft.com/office/drawing/2014/main" id="{DF564AE1-1427-4C26-B737-1DA27D9C27B6}"/>
                </a:ext>
              </a:extLst>
            </p:cNvPr>
            <p:cNvPicPr>
              <a:picLocks noChangeAspect="1"/>
            </p:cNvPicPr>
            <p:nvPr/>
          </p:nvPicPr>
          <p:blipFill>
            <a:blip r:embed="rId5"/>
            <a:stretch>
              <a:fillRect/>
            </a:stretch>
          </p:blipFill>
          <p:spPr>
            <a:xfrm>
              <a:off x="5524773" y="1987946"/>
              <a:ext cx="414482" cy="414482"/>
            </a:xfrm>
            <a:prstGeom prst="rect">
              <a:avLst/>
            </a:prstGeom>
          </p:spPr>
        </p:pic>
        <p:sp>
          <p:nvSpPr>
            <p:cNvPr id="62" name="Rectangle: Rounded Corners 61">
              <a:extLst>
                <a:ext uri="{FF2B5EF4-FFF2-40B4-BE49-F238E27FC236}">
                  <a16:creationId xmlns:a16="http://schemas.microsoft.com/office/drawing/2014/main" id="{A78D0A5A-F9BE-4C31-81C5-83BAE15F12F2}"/>
                </a:ext>
              </a:extLst>
            </p:cNvPr>
            <p:cNvSpPr/>
            <p:nvPr/>
          </p:nvSpPr>
          <p:spPr>
            <a:xfrm>
              <a:off x="5732014" y="2669859"/>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a:extLst>
                <a:ext uri="{FF2B5EF4-FFF2-40B4-BE49-F238E27FC236}">
                  <a16:creationId xmlns:a16="http://schemas.microsoft.com/office/drawing/2014/main" id="{EDFEC1FF-5C75-4A56-B6A3-E16B6276B9A0}"/>
                </a:ext>
              </a:extLst>
            </p:cNvPr>
            <p:cNvPicPr>
              <a:picLocks noChangeAspect="1"/>
            </p:cNvPicPr>
            <p:nvPr/>
          </p:nvPicPr>
          <p:blipFill>
            <a:blip r:embed="rId5"/>
            <a:stretch>
              <a:fillRect/>
            </a:stretch>
          </p:blipFill>
          <p:spPr>
            <a:xfrm>
              <a:off x="5524773" y="2629538"/>
              <a:ext cx="414482" cy="414482"/>
            </a:xfrm>
            <a:prstGeom prst="rect">
              <a:avLst/>
            </a:prstGeom>
          </p:spPr>
        </p:pic>
        <p:sp>
          <p:nvSpPr>
            <p:cNvPr id="64" name="Rectangle: Rounded Corners 63">
              <a:extLst>
                <a:ext uri="{FF2B5EF4-FFF2-40B4-BE49-F238E27FC236}">
                  <a16:creationId xmlns:a16="http://schemas.microsoft.com/office/drawing/2014/main" id="{5E3B1ED0-1A15-4B98-A6FE-C383A826128E}"/>
                </a:ext>
              </a:extLst>
            </p:cNvPr>
            <p:cNvSpPr/>
            <p:nvPr/>
          </p:nvSpPr>
          <p:spPr>
            <a:xfrm>
              <a:off x="5732014" y="3351772"/>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a:extLst>
                <a:ext uri="{FF2B5EF4-FFF2-40B4-BE49-F238E27FC236}">
                  <a16:creationId xmlns:a16="http://schemas.microsoft.com/office/drawing/2014/main" id="{015FE600-712F-459E-BF70-25DC22517B3B}"/>
                </a:ext>
              </a:extLst>
            </p:cNvPr>
            <p:cNvPicPr>
              <a:picLocks noChangeAspect="1"/>
            </p:cNvPicPr>
            <p:nvPr/>
          </p:nvPicPr>
          <p:blipFill>
            <a:blip r:embed="rId5"/>
            <a:stretch>
              <a:fillRect/>
            </a:stretch>
          </p:blipFill>
          <p:spPr>
            <a:xfrm>
              <a:off x="5524773" y="3311451"/>
              <a:ext cx="414482" cy="414482"/>
            </a:xfrm>
            <a:prstGeom prst="rect">
              <a:avLst/>
            </a:prstGeom>
          </p:spPr>
        </p:pic>
        <p:pic>
          <p:nvPicPr>
            <p:cNvPr id="66" name="Picture 65">
              <a:extLst>
                <a:ext uri="{FF2B5EF4-FFF2-40B4-BE49-F238E27FC236}">
                  <a16:creationId xmlns:a16="http://schemas.microsoft.com/office/drawing/2014/main" id="{5C7EACA8-4454-4133-AF6F-31CF85DB4B70}"/>
                </a:ext>
              </a:extLst>
            </p:cNvPr>
            <p:cNvPicPr>
              <a:picLocks noChangeAspect="1"/>
            </p:cNvPicPr>
            <p:nvPr/>
          </p:nvPicPr>
          <p:blipFill>
            <a:blip r:embed="rId5"/>
            <a:stretch>
              <a:fillRect/>
            </a:stretch>
          </p:blipFill>
          <p:spPr>
            <a:xfrm>
              <a:off x="5346107" y="1875683"/>
              <a:ext cx="414482" cy="414482"/>
            </a:xfrm>
            <a:prstGeom prst="rect">
              <a:avLst/>
            </a:prstGeom>
          </p:spPr>
        </p:pic>
        <p:pic>
          <p:nvPicPr>
            <p:cNvPr id="67" name="Picture 66">
              <a:extLst>
                <a:ext uri="{FF2B5EF4-FFF2-40B4-BE49-F238E27FC236}">
                  <a16:creationId xmlns:a16="http://schemas.microsoft.com/office/drawing/2014/main" id="{5C46C166-142F-4ACB-865B-9F332F1236D0}"/>
                </a:ext>
              </a:extLst>
            </p:cNvPr>
            <p:cNvPicPr>
              <a:picLocks noChangeAspect="1"/>
            </p:cNvPicPr>
            <p:nvPr/>
          </p:nvPicPr>
          <p:blipFill>
            <a:blip r:embed="rId5"/>
            <a:stretch>
              <a:fillRect/>
            </a:stretch>
          </p:blipFill>
          <p:spPr>
            <a:xfrm>
              <a:off x="5346107" y="2517275"/>
              <a:ext cx="414482" cy="414482"/>
            </a:xfrm>
            <a:prstGeom prst="rect">
              <a:avLst/>
            </a:prstGeom>
          </p:spPr>
        </p:pic>
        <p:pic>
          <p:nvPicPr>
            <p:cNvPr id="68" name="Picture 67">
              <a:extLst>
                <a:ext uri="{FF2B5EF4-FFF2-40B4-BE49-F238E27FC236}">
                  <a16:creationId xmlns:a16="http://schemas.microsoft.com/office/drawing/2014/main" id="{818B9190-10DA-4ED7-BE16-9E921CE6754D}"/>
                </a:ext>
              </a:extLst>
            </p:cNvPr>
            <p:cNvPicPr>
              <a:picLocks noChangeAspect="1"/>
            </p:cNvPicPr>
            <p:nvPr/>
          </p:nvPicPr>
          <p:blipFill>
            <a:blip r:embed="rId5"/>
            <a:stretch>
              <a:fillRect/>
            </a:stretch>
          </p:blipFill>
          <p:spPr>
            <a:xfrm>
              <a:off x="5346107" y="3199188"/>
              <a:ext cx="414482" cy="414482"/>
            </a:xfrm>
            <a:prstGeom prst="rect">
              <a:avLst/>
            </a:prstGeom>
          </p:spPr>
        </p:pic>
        <p:sp>
          <p:nvSpPr>
            <p:cNvPr id="69" name="Rectangle: Rounded Corners 68">
              <a:extLst>
                <a:ext uri="{FF2B5EF4-FFF2-40B4-BE49-F238E27FC236}">
                  <a16:creationId xmlns:a16="http://schemas.microsoft.com/office/drawing/2014/main" id="{6991DB7D-6D6A-42A2-8FFB-03CED0DC53EA}"/>
                </a:ext>
              </a:extLst>
            </p:cNvPr>
            <p:cNvSpPr/>
            <p:nvPr/>
          </p:nvSpPr>
          <p:spPr>
            <a:xfrm>
              <a:off x="7074380" y="2032386"/>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Rounded Corners 69">
              <a:extLst>
                <a:ext uri="{FF2B5EF4-FFF2-40B4-BE49-F238E27FC236}">
                  <a16:creationId xmlns:a16="http://schemas.microsoft.com/office/drawing/2014/main" id="{85A6346F-B426-48E6-BDC7-CF90F7A0B9B6}"/>
                </a:ext>
              </a:extLst>
            </p:cNvPr>
            <p:cNvSpPr/>
            <p:nvPr/>
          </p:nvSpPr>
          <p:spPr>
            <a:xfrm>
              <a:off x="7074380" y="2673978"/>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id="{50F03753-A8D5-4F8F-8855-66DB57A668C4}"/>
                </a:ext>
              </a:extLst>
            </p:cNvPr>
            <p:cNvSpPr/>
            <p:nvPr/>
          </p:nvSpPr>
          <p:spPr>
            <a:xfrm>
              <a:off x="7074380" y="3355891"/>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a:extLst>
                <a:ext uri="{FF2B5EF4-FFF2-40B4-BE49-F238E27FC236}">
                  <a16:creationId xmlns:a16="http://schemas.microsoft.com/office/drawing/2014/main" id="{B9FB91CF-A13C-4646-8C14-9B70BB60C5C5}"/>
                </a:ext>
              </a:extLst>
            </p:cNvPr>
            <p:cNvPicPr>
              <a:picLocks noChangeAspect="1"/>
            </p:cNvPicPr>
            <p:nvPr/>
          </p:nvPicPr>
          <p:blipFill>
            <a:blip r:embed="rId5"/>
            <a:stretch>
              <a:fillRect/>
            </a:stretch>
          </p:blipFill>
          <p:spPr>
            <a:xfrm>
              <a:off x="6940527" y="1997106"/>
              <a:ext cx="414482" cy="414482"/>
            </a:xfrm>
            <a:prstGeom prst="rect">
              <a:avLst/>
            </a:prstGeom>
          </p:spPr>
        </p:pic>
        <p:pic>
          <p:nvPicPr>
            <p:cNvPr id="73" name="Picture 72">
              <a:extLst>
                <a:ext uri="{FF2B5EF4-FFF2-40B4-BE49-F238E27FC236}">
                  <a16:creationId xmlns:a16="http://schemas.microsoft.com/office/drawing/2014/main" id="{F6359667-A01B-480B-8682-6DF80E22E6FA}"/>
                </a:ext>
              </a:extLst>
            </p:cNvPr>
            <p:cNvPicPr>
              <a:picLocks noChangeAspect="1"/>
            </p:cNvPicPr>
            <p:nvPr/>
          </p:nvPicPr>
          <p:blipFill>
            <a:blip r:embed="rId5"/>
            <a:stretch>
              <a:fillRect/>
            </a:stretch>
          </p:blipFill>
          <p:spPr>
            <a:xfrm>
              <a:off x="6940527" y="2638698"/>
              <a:ext cx="414482" cy="414482"/>
            </a:xfrm>
            <a:prstGeom prst="rect">
              <a:avLst/>
            </a:prstGeom>
          </p:spPr>
        </p:pic>
        <p:pic>
          <p:nvPicPr>
            <p:cNvPr id="74" name="Picture 73">
              <a:extLst>
                <a:ext uri="{FF2B5EF4-FFF2-40B4-BE49-F238E27FC236}">
                  <a16:creationId xmlns:a16="http://schemas.microsoft.com/office/drawing/2014/main" id="{BCEFFBF1-42AD-4638-993F-7ECF5E69EB8E}"/>
                </a:ext>
              </a:extLst>
            </p:cNvPr>
            <p:cNvPicPr>
              <a:picLocks noChangeAspect="1"/>
            </p:cNvPicPr>
            <p:nvPr/>
          </p:nvPicPr>
          <p:blipFill>
            <a:blip r:embed="rId5"/>
            <a:stretch>
              <a:fillRect/>
            </a:stretch>
          </p:blipFill>
          <p:spPr>
            <a:xfrm>
              <a:off x="6940527" y="3320611"/>
              <a:ext cx="414482" cy="414482"/>
            </a:xfrm>
            <a:prstGeom prst="rect">
              <a:avLst/>
            </a:prstGeom>
          </p:spPr>
        </p:pic>
        <p:pic>
          <p:nvPicPr>
            <p:cNvPr id="75" name="Picture 74">
              <a:extLst>
                <a:ext uri="{FF2B5EF4-FFF2-40B4-BE49-F238E27FC236}">
                  <a16:creationId xmlns:a16="http://schemas.microsoft.com/office/drawing/2014/main" id="{F221217D-F6F3-4BD9-9245-385A12A0F720}"/>
                </a:ext>
              </a:extLst>
            </p:cNvPr>
            <p:cNvPicPr>
              <a:picLocks noChangeAspect="1"/>
            </p:cNvPicPr>
            <p:nvPr/>
          </p:nvPicPr>
          <p:blipFill>
            <a:blip r:embed="rId5"/>
            <a:stretch>
              <a:fillRect/>
            </a:stretch>
          </p:blipFill>
          <p:spPr>
            <a:xfrm>
              <a:off x="6761861" y="1884843"/>
              <a:ext cx="414482" cy="414482"/>
            </a:xfrm>
            <a:prstGeom prst="rect">
              <a:avLst/>
            </a:prstGeom>
          </p:spPr>
        </p:pic>
        <p:pic>
          <p:nvPicPr>
            <p:cNvPr id="76" name="Picture 75">
              <a:extLst>
                <a:ext uri="{FF2B5EF4-FFF2-40B4-BE49-F238E27FC236}">
                  <a16:creationId xmlns:a16="http://schemas.microsoft.com/office/drawing/2014/main" id="{644594B6-C16E-48CD-B823-E5FBD7A852E7}"/>
                </a:ext>
              </a:extLst>
            </p:cNvPr>
            <p:cNvPicPr>
              <a:picLocks noChangeAspect="1"/>
            </p:cNvPicPr>
            <p:nvPr/>
          </p:nvPicPr>
          <p:blipFill>
            <a:blip r:embed="rId5"/>
            <a:stretch>
              <a:fillRect/>
            </a:stretch>
          </p:blipFill>
          <p:spPr>
            <a:xfrm>
              <a:off x="6761861" y="2526435"/>
              <a:ext cx="414482" cy="414482"/>
            </a:xfrm>
            <a:prstGeom prst="rect">
              <a:avLst/>
            </a:prstGeom>
          </p:spPr>
        </p:pic>
        <p:pic>
          <p:nvPicPr>
            <p:cNvPr id="77" name="Picture 76">
              <a:extLst>
                <a:ext uri="{FF2B5EF4-FFF2-40B4-BE49-F238E27FC236}">
                  <a16:creationId xmlns:a16="http://schemas.microsoft.com/office/drawing/2014/main" id="{7E1031A9-1D3B-4D01-B875-4F96FBE3A0F2}"/>
                </a:ext>
              </a:extLst>
            </p:cNvPr>
            <p:cNvPicPr>
              <a:picLocks noChangeAspect="1"/>
            </p:cNvPicPr>
            <p:nvPr/>
          </p:nvPicPr>
          <p:blipFill>
            <a:blip r:embed="rId5"/>
            <a:stretch>
              <a:fillRect/>
            </a:stretch>
          </p:blipFill>
          <p:spPr>
            <a:xfrm>
              <a:off x="6761861" y="3208348"/>
              <a:ext cx="414482" cy="414482"/>
            </a:xfrm>
            <a:prstGeom prst="rect">
              <a:avLst/>
            </a:prstGeom>
          </p:spPr>
        </p:pic>
        <p:pic>
          <p:nvPicPr>
            <p:cNvPr id="78" name="Picture 77">
              <a:extLst>
                <a:ext uri="{FF2B5EF4-FFF2-40B4-BE49-F238E27FC236}">
                  <a16:creationId xmlns:a16="http://schemas.microsoft.com/office/drawing/2014/main" id="{B94EEAF5-C69A-4674-8A12-E5A54D15D350}"/>
                </a:ext>
              </a:extLst>
            </p:cNvPr>
            <p:cNvPicPr>
              <a:picLocks noChangeAspect="1"/>
            </p:cNvPicPr>
            <p:nvPr/>
          </p:nvPicPr>
          <p:blipFill>
            <a:blip r:embed="rId5"/>
            <a:stretch>
              <a:fillRect/>
            </a:stretch>
          </p:blipFill>
          <p:spPr>
            <a:xfrm>
              <a:off x="6771548" y="2102793"/>
              <a:ext cx="414482" cy="414482"/>
            </a:xfrm>
            <a:prstGeom prst="rect">
              <a:avLst/>
            </a:prstGeom>
          </p:spPr>
        </p:pic>
        <p:pic>
          <p:nvPicPr>
            <p:cNvPr id="79" name="Picture 78">
              <a:extLst>
                <a:ext uri="{FF2B5EF4-FFF2-40B4-BE49-F238E27FC236}">
                  <a16:creationId xmlns:a16="http://schemas.microsoft.com/office/drawing/2014/main" id="{4B186060-5D81-4792-8254-07D6654C8F04}"/>
                </a:ext>
              </a:extLst>
            </p:cNvPr>
            <p:cNvPicPr>
              <a:picLocks noChangeAspect="1"/>
            </p:cNvPicPr>
            <p:nvPr/>
          </p:nvPicPr>
          <p:blipFill>
            <a:blip r:embed="rId5"/>
            <a:stretch>
              <a:fillRect/>
            </a:stretch>
          </p:blipFill>
          <p:spPr>
            <a:xfrm>
              <a:off x="6771548" y="2744385"/>
              <a:ext cx="414482" cy="414482"/>
            </a:xfrm>
            <a:prstGeom prst="rect">
              <a:avLst/>
            </a:prstGeom>
          </p:spPr>
        </p:pic>
        <p:pic>
          <p:nvPicPr>
            <p:cNvPr id="80" name="Picture 79">
              <a:extLst>
                <a:ext uri="{FF2B5EF4-FFF2-40B4-BE49-F238E27FC236}">
                  <a16:creationId xmlns:a16="http://schemas.microsoft.com/office/drawing/2014/main" id="{A4E1D9A6-6274-434F-8353-63BECE1B3DA7}"/>
                </a:ext>
              </a:extLst>
            </p:cNvPr>
            <p:cNvPicPr>
              <a:picLocks noChangeAspect="1"/>
            </p:cNvPicPr>
            <p:nvPr/>
          </p:nvPicPr>
          <p:blipFill>
            <a:blip r:embed="rId5"/>
            <a:stretch>
              <a:fillRect/>
            </a:stretch>
          </p:blipFill>
          <p:spPr>
            <a:xfrm>
              <a:off x="6771548" y="3426298"/>
              <a:ext cx="414482" cy="414482"/>
            </a:xfrm>
            <a:prstGeom prst="rect">
              <a:avLst/>
            </a:prstGeom>
          </p:spPr>
        </p:pic>
      </p:grpSp>
      <p:pic>
        <p:nvPicPr>
          <p:cNvPr id="5" name="Picture 4">
            <a:extLst>
              <a:ext uri="{FF2B5EF4-FFF2-40B4-BE49-F238E27FC236}">
                <a16:creationId xmlns:a16="http://schemas.microsoft.com/office/drawing/2014/main" id="{DF02BA58-6DC5-436C-8380-5A76362249CC}"/>
              </a:ext>
            </a:extLst>
          </p:cNvPr>
          <p:cNvPicPr>
            <a:picLocks noChangeAspect="1"/>
          </p:cNvPicPr>
          <p:nvPr/>
        </p:nvPicPr>
        <p:blipFill>
          <a:blip r:embed="rId6"/>
          <a:stretch>
            <a:fillRect/>
          </a:stretch>
        </p:blipFill>
        <p:spPr>
          <a:xfrm>
            <a:off x="705597" y="472126"/>
            <a:ext cx="7703202" cy="85621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02"/>
        <p:cNvGrpSpPr/>
        <p:nvPr/>
      </p:nvGrpSpPr>
      <p:grpSpPr>
        <a:xfrm>
          <a:off x="0" y="0"/>
          <a:ext cx="0" cy="0"/>
          <a:chOff x="0" y="0"/>
          <a:chExt cx="0" cy="0"/>
        </a:xfrm>
      </p:grpSpPr>
      <p:grpSp>
        <p:nvGrpSpPr>
          <p:cNvPr id="3703" name="Google Shape;3703;p59"/>
          <p:cNvGrpSpPr/>
          <p:nvPr/>
        </p:nvGrpSpPr>
        <p:grpSpPr>
          <a:xfrm>
            <a:off x="1247857" y="1463820"/>
            <a:ext cx="3163409" cy="3092726"/>
            <a:chOff x="2649462" y="141085"/>
            <a:chExt cx="2650309" cy="2591091"/>
          </a:xfrm>
        </p:grpSpPr>
        <p:sp>
          <p:nvSpPr>
            <p:cNvPr id="3704" name="Google Shape;3704;p59"/>
            <p:cNvSpPr/>
            <p:nvPr/>
          </p:nvSpPr>
          <p:spPr>
            <a:xfrm>
              <a:off x="2745905" y="370357"/>
              <a:ext cx="2315562" cy="227763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5" name="Google Shape;3705;p59"/>
            <p:cNvGrpSpPr/>
            <p:nvPr/>
          </p:nvGrpSpPr>
          <p:grpSpPr>
            <a:xfrm rot="10800000">
              <a:off x="2649462" y="141085"/>
              <a:ext cx="2650309" cy="2591091"/>
              <a:chOff x="6012925" y="2964625"/>
              <a:chExt cx="1341725" cy="1009975"/>
            </a:xfrm>
          </p:grpSpPr>
          <p:sp>
            <p:nvSpPr>
              <p:cNvPr id="3706" name="Google Shape;3706;p59"/>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59"/>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59"/>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59"/>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14" name="Google Shape;3714;p59"/>
          <p:cNvGrpSpPr/>
          <p:nvPr/>
        </p:nvGrpSpPr>
        <p:grpSpPr>
          <a:xfrm rot="3427686">
            <a:off x="3634458" y="795838"/>
            <a:ext cx="994737" cy="994876"/>
            <a:chOff x="1460350" y="2402425"/>
            <a:chExt cx="208950" cy="208950"/>
          </a:xfrm>
        </p:grpSpPr>
        <p:sp>
          <p:nvSpPr>
            <p:cNvPr id="3715" name="Google Shape;3715;p5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5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5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5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5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5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5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5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5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5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5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5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5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5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5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5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3" name="Google Shape;3743;p59"/>
          <p:cNvGrpSpPr/>
          <p:nvPr/>
        </p:nvGrpSpPr>
        <p:grpSpPr>
          <a:xfrm>
            <a:off x="794012" y="750502"/>
            <a:ext cx="2968855" cy="3642490"/>
            <a:chOff x="239325" y="2558525"/>
            <a:chExt cx="1132200" cy="1389150"/>
          </a:xfrm>
        </p:grpSpPr>
        <p:sp>
          <p:nvSpPr>
            <p:cNvPr id="3744" name="Google Shape;3744;p59"/>
            <p:cNvSpPr/>
            <p:nvPr/>
          </p:nvSpPr>
          <p:spPr>
            <a:xfrm>
              <a:off x="665525" y="3597075"/>
              <a:ext cx="527125" cy="217325"/>
            </a:xfrm>
            <a:custGeom>
              <a:avLst/>
              <a:gdLst/>
              <a:ahLst/>
              <a:cxnLst/>
              <a:rect l="l" t="t" r="r" b="b"/>
              <a:pathLst>
                <a:path w="21085" h="8693" extrusionOk="0">
                  <a:moveTo>
                    <a:pt x="21084" y="0"/>
                  </a:moveTo>
                  <a:lnTo>
                    <a:pt x="9990" y="1825"/>
                  </a:ln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6484" y="8693"/>
                  </a:lnTo>
                  <a:lnTo>
                    <a:pt x="7637" y="8597"/>
                  </a:lnTo>
                  <a:lnTo>
                    <a:pt x="8838" y="8404"/>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59"/>
            <p:cNvSpPr/>
            <p:nvPr/>
          </p:nvSpPr>
          <p:spPr>
            <a:xfrm>
              <a:off x="665525" y="3597075"/>
              <a:ext cx="527125" cy="217325"/>
            </a:xfrm>
            <a:custGeom>
              <a:avLst/>
              <a:gdLst/>
              <a:ahLst/>
              <a:cxnLst/>
              <a:rect l="l" t="t" r="r" b="b"/>
              <a:pathLst>
                <a:path w="21085" h="8693" fill="none" extrusionOk="0">
                  <a:moveTo>
                    <a:pt x="1" y="6916"/>
                  </a:move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5476" y="8693"/>
                  </a:lnTo>
                  <a:lnTo>
                    <a:pt x="6484" y="8693"/>
                  </a:lnTo>
                  <a:lnTo>
                    <a:pt x="7637" y="8597"/>
                  </a:lnTo>
                  <a:lnTo>
                    <a:pt x="8838" y="8404"/>
                  </a:lnTo>
                  <a:lnTo>
                    <a:pt x="10182" y="8068"/>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lnTo>
                    <a:pt x="9990" y="1825"/>
                  </a:lnTo>
                  <a:lnTo>
                    <a:pt x="1" y="69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59"/>
            <p:cNvSpPr/>
            <p:nvPr/>
          </p:nvSpPr>
          <p:spPr>
            <a:xfrm>
              <a:off x="1082150" y="3708725"/>
              <a:ext cx="1225" cy="4825"/>
            </a:xfrm>
            <a:custGeom>
              <a:avLst/>
              <a:gdLst/>
              <a:ahLst/>
              <a:cxnLst/>
              <a:rect l="l" t="t" r="r" b="b"/>
              <a:pathLst>
                <a:path w="49" h="193" extrusionOk="0">
                  <a:moveTo>
                    <a:pt x="49" y="0"/>
                  </a:moveTo>
                  <a:lnTo>
                    <a:pt x="49" y="0"/>
                  </a:lnTo>
                  <a:lnTo>
                    <a:pt x="1" y="192"/>
                  </a:lnTo>
                  <a:lnTo>
                    <a:pt x="1" y="192"/>
                  </a:lnTo>
                  <a:lnTo>
                    <a:pt x="1" y="192"/>
                  </a:lnTo>
                  <a:lnTo>
                    <a:pt x="1" y="192"/>
                  </a:lnTo>
                  <a:lnTo>
                    <a:pt x="49"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59"/>
            <p:cNvSpPr/>
            <p:nvPr/>
          </p:nvSpPr>
          <p:spPr>
            <a:xfrm>
              <a:off x="1082150" y="3708725"/>
              <a:ext cx="1225" cy="4825"/>
            </a:xfrm>
            <a:custGeom>
              <a:avLst/>
              <a:gdLst/>
              <a:ahLst/>
              <a:cxnLst/>
              <a:rect l="l" t="t" r="r" b="b"/>
              <a:pathLst>
                <a:path w="49" h="193" fill="none" extrusionOk="0">
                  <a:moveTo>
                    <a:pt x="49" y="0"/>
                  </a:moveTo>
                  <a:lnTo>
                    <a:pt x="49" y="0"/>
                  </a:lnTo>
                  <a:lnTo>
                    <a:pt x="1" y="192"/>
                  </a:lnTo>
                  <a:lnTo>
                    <a:pt x="1" y="192"/>
                  </a:lnTo>
                  <a:lnTo>
                    <a:pt x="1" y="192"/>
                  </a:lnTo>
                  <a:lnTo>
                    <a:pt x="1" y="192"/>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59"/>
            <p:cNvSpPr/>
            <p:nvPr/>
          </p:nvSpPr>
          <p:spPr>
            <a:xfrm>
              <a:off x="701550" y="3795175"/>
              <a:ext cx="218550" cy="19225"/>
            </a:xfrm>
            <a:custGeom>
              <a:avLst/>
              <a:gdLst/>
              <a:ahLst/>
              <a:cxnLst/>
              <a:rect l="l" t="t" r="r" b="b"/>
              <a:pathLst>
                <a:path w="8742" h="769" extrusionOk="0">
                  <a:moveTo>
                    <a:pt x="1" y="0"/>
                  </a:moveTo>
                  <a:lnTo>
                    <a:pt x="337" y="144"/>
                  </a:lnTo>
                  <a:lnTo>
                    <a:pt x="385" y="144"/>
                  </a:lnTo>
                  <a:lnTo>
                    <a:pt x="241" y="48"/>
                  </a:lnTo>
                  <a:lnTo>
                    <a:pt x="1" y="0"/>
                  </a:lnTo>
                  <a:close/>
                  <a:moveTo>
                    <a:pt x="8741" y="144"/>
                  </a:moveTo>
                  <a:lnTo>
                    <a:pt x="7925" y="336"/>
                  </a:lnTo>
                  <a:lnTo>
                    <a:pt x="7272" y="500"/>
                  </a:lnTo>
                  <a:lnTo>
                    <a:pt x="7272" y="500"/>
                  </a:lnTo>
                  <a:lnTo>
                    <a:pt x="7925" y="384"/>
                  </a:lnTo>
                  <a:lnTo>
                    <a:pt x="8741" y="144"/>
                  </a:lnTo>
                  <a:close/>
                  <a:moveTo>
                    <a:pt x="7272" y="500"/>
                  </a:moveTo>
                  <a:lnTo>
                    <a:pt x="7108" y="528"/>
                  </a:lnTo>
                  <a:lnTo>
                    <a:pt x="7012" y="548"/>
                  </a:lnTo>
                  <a:lnTo>
                    <a:pt x="7012" y="548"/>
                  </a:lnTo>
                  <a:lnTo>
                    <a:pt x="7156" y="528"/>
                  </a:lnTo>
                  <a:lnTo>
                    <a:pt x="7272" y="500"/>
                  </a:lnTo>
                  <a:close/>
                  <a:moveTo>
                    <a:pt x="7012" y="548"/>
                  </a:moveTo>
                  <a:lnTo>
                    <a:pt x="6436" y="625"/>
                  </a:lnTo>
                  <a:lnTo>
                    <a:pt x="5716" y="721"/>
                  </a:lnTo>
                  <a:lnTo>
                    <a:pt x="5668" y="769"/>
                  </a:lnTo>
                  <a:lnTo>
                    <a:pt x="6388" y="673"/>
                  </a:lnTo>
                  <a:lnTo>
                    <a:pt x="7012" y="548"/>
                  </a:lnTo>
                  <a:close/>
                </a:path>
              </a:pathLst>
            </a:custGeom>
            <a:solidFill>
              <a:srgbClr val="F6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59"/>
            <p:cNvSpPr/>
            <p:nvPr/>
          </p:nvSpPr>
          <p:spPr>
            <a:xfrm>
              <a:off x="843225" y="3798775"/>
              <a:ext cx="76875" cy="15625"/>
            </a:xfrm>
            <a:custGeom>
              <a:avLst/>
              <a:gdLst/>
              <a:ahLst/>
              <a:cxnLst/>
              <a:rect l="l" t="t" r="r" b="b"/>
              <a:pathLst>
                <a:path w="3075" h="625" fill="none" extrusionOk="0">
                  <a:moveTo>
                    <a:pt x="3074" y="0"/>
                  </a:moveTo>
                  <a:lnTo>
                    <a:pt x="3074" y="0"/>
                  </a:lnTo>
                  <a:lnTo>
                    <a:pt x="2258" y="192"/>
                  </a:lnTo>
                  <a:lnTo>
                    <a:pt x="1489" y="384"/>
                  </a:lnTo>
                  <a:lnTo>
                    <a:pt x="769" y="481"/>
                  </a:lnTo>
                  <a:lnTo>
                    <a:pt x="49" y="577"/>
                  </a:lnTo>
                  <a:lnTo>
                    <a:pt x="49" y="577"/>
                  </a:lnTo>
                  <a:lnTo>
                    <a:pt x="1" y="625"/>
                  </a:lnTo>
                  <a:lnTo>
                    <a:pt x="1" y="625"/>
                  </a:lnTo>
                  <a:lnTo>
                    <a:pt x="721" y="529"/>
                  </a:lnTo>
                  <a:lnTo>
                    <a:pt x="1441" y="384"/>
                  </a:lnTo>
                  <a:lnTo>
                    <a:pt x="2258" y="240"/>
                  </a:lnTo>
                  <a:lnTo>
                    <a:pt x="3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59"/>
            <p:cNvSpPr/>
            <p:nvPr/>
          </p:nvSpPr>
          <p:spPr>
            <a:xfrm>
              <a:off x="701550" y="3795175"/>
              <a:ext cx="9625" cy="3625"/>
            </a:xfrm>
            <a:custGeom>
              <a:avLst/>
              <a:gdLst/>
              <a:ahLst/>
              <a:cxnLst/>
              <a:rect l="l" t="t" r="r" b="b"/>
              <a:pathLst>
                <a:path w="385" h="145" fill="none" extrusionOk="0">
                  <a:moveTo>
                    <a:pt x="1" y="0"/>
                  </a:moveTo>
                  <a:lnTo>
                    <a:pt x="1" y="0"/>
                  </a:lnTo>
                  <a:lnTo>
                    <a:pt x="337" y="144"/>
                  </a:lnTo>
                  <a:lnTo>
                    <a:pt x="337" y="144"/>
                  </a:lnTo>
                  <a:lnTo>
                    <a:pt x="385" y="144"/>
                  </a:lnTo>
                  <a:lnTo>
                    <a:pt x="385" y="144"/>
                  </a:lnTo>
                  <a:lnTo>
                    <a:pt x="241" y="48"/>
                  </a:lnTo>
                  <a:lnTo>
                    <a:pt x="24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59"/>
            <p:cNvSpPr/>
            <p:nvPr/>
          </p:nvSpPr>
          <p:spPr>
            <a:xfrm>
              <a:off x="707550" y="3715925"/>
              <a:ext cx="285775" cy="97275"/>
            </a:xfrm>
            <a:custGeom>
              <a:avLst/>
              <a:gdLst/>
              <a:ahLst/>
              <a:cxnLst/>
              <a:rect l="l" t="t" r="r" b="b"/>
              <a:pathLst>
                <a:path w="11431" h="3891" extrusionOk="0">
                  <a:moveTo>
                    <a:pt x="1" y="3218"/>
                  </a:moveTo>
                  <a:lnTo>
                    <a:pt x="145" y="3314"/>
                  </a:lnTo>
                  <a:lnTo>
                    <a:pt x="193" y="3266"/>
                  </a:lnTo>
                  <a:lnTo>
                    <a:pt x="1" y="3218"/>
                  </a:lnTo>
                  <a:close/>
                  <a:moveTo>
                    <a:pt x="11431" y="1"/>
                  </a:moveTo>
                  <a:lnTo>
                    <a:pt x="10951" y="385"/>
                  </a:lnTo>
                  <a:lnTo>
                    <a:pt x="10422" y="721"/>
                  </a:lnTo>
                  <a:lnTo>
                    <a:pt x="9894" y="961"/>
                  </a:lnTo>
                  <a:lnTo>
                    <a:pt x="9366" y="1153"/>
                  </a:lnTo>
                  <a:lnTo>
                    <a:pt x="8982" y="1249"/>
                  </a:lnTo>
                  <a:lnTo>
                    <a:pt x="8597" y="1297"/>
                  </a:lnTo>
                  <a:lnTo>
                    <a:pt x="7829" y="1345"/>
                  </a:lnTo>
                  <a:lnTo>
                    <a:pt x="6965" y="1297"/>
                  </a:lnTo>
                  <a:lnTo>
                    <a:pt x="6676" y="2018"/>
                  </a:lnTo>
                  <a:lnTo>
                    <a:pt x="6340" y="2642"/>
                  </a:lnTo>
                  <a:lnTo>
                    <a:pt x="5956" y="3314"/>
                  </a:lnTo>
                  <a:lnTo>
                    <a:pt x="5476" y="3891"/>
                  </a:lnTo>
                  <a:lnTo>
                    <a:pt x="6196" y="3795"/>
                  </a:lnTo>
                  <a:lnTo>
                    <a:pt x="6916" y="3698"/>
                  </a:lnTo>
                  <a:lnTo>
                    <a:pt x="7685" y="3506"/>
                  </a:lnTo>
                  <a:lnTo>
                    <a:pt x="8501" y="3314"/>
                  </a:lnTo>
                  <a:lnTo>
                    <a:pt x="9174" y="3122"/>
                  </a:lnTo>
                  <a:lnTo>
                    <a:pt x="9846" y="2834"/>
                  </a:lnTo>
                  <a:lnTo>
                    <a:pt x="10182" y="2546"/>
                  </a:lnTo>
                  <a:lnTo>
                    <a:pt x="10470" y="2210"/>
                  </a:lnTo>
                  <a:lnTo>
                    <a:pt x="10807" y="1681"/>
                  </a:lnTo>
                  <a:lnTo>
                    <a:pt x="11095" y="1153"/>
                  </a:lnTo>
                  <a:lnTo>
                    <a:pt x="11287" y="625"/>
                  </a:lnTo>
                  <a:lnTo>
                    <a:pt x="11431" y="1"/>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59"/>
            <p:cNvSpPr/>
            <p:nvPr/>
          </p:nvSpPr>
          <p:spPr>
            <a:xfrm>
              <a:off x="707550" y="3796375"/>
              <a:ext cx="4825" cy="2425"/>
            </a:xfrm>
            <a:custGeom>
              <a:avLst/>
              <a:gdLst/>
              <a:ahLst/>
              <a:cxnLst/>
              <a:rect l="l" t="t" r="r" b="b"/>
              <a:pathLst>
                <a:path w="193" h="97" fill="none" extrusionOk="0">
                  <a:moveTo>
                    <a:pt x="1" y="0"/>
                  </a:moveTo>
                  <a:lnTo>
                    <a:pt x="1" y="0"/>
                  </a:lnTo>
                  <a:lnTo>
                    <a:pt x="145" y="96"/>
                  </a:lnTo>
                  <a:lnTo>
                    <a:pt x="145" y="96"/>
                  </a:lnTo>
                  <a:lnTo>
                    <a:pt x="193" y="48"/>
                  </a:lnTo>
                  <a:lnTo>
                    <a:pt x="193"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59"/>
            <p:cNvSpPr/>
            <p:nvPr/>
          </p:nvSpPr>
          <p:spPr>
            <a:xfrm>
              <a:off x="844425" y="3715925"/>
              <a:ext cx="148900" cy="97275"/>
            </a:xfrm>
            <a:custGeom>
              <a:avLst/>
              <a:gdLst/>
              <a:ahLst/>
              <a:cxnLst/>
              <a:rect l="l" t="t" r="r" b="b"/>
              <a:pathLst>
                <a:path w="5956" h="3891" fill="none" extrusionOk="0">
                  <a:moveTo>
                    <a:pt x="5956" y="1"/>
                  </a:moveTo>
                  <a:lnTo>
                    <a:pt x="5956" y="1"/>
                  </a:lnTo>
                  <a:lnTo>
                    <a:pt x="5476" y="385"/>
                  </a:lnTo>
                  <a:lnTo>
                    <a:pt x="4947" y="721"/>
                  </a:lnTo>
                  <a:lnTo>
                    <a:pt x="4419" y="961"/>
                  </a:lnTo>
                  <a:lnTo>
                    <a:pt x="3891" y="1153"/>
                  </a:lnTo>
                  <a:lnTo>
                    <a:pt x="3891" y="1153"/>
                  </a:lnTo>
                  <a:lnTo>
                    <a:pt x="3507" y="1249"/>
                  </a:lnTo>
                  <a:lnTo>
                    <a:pt x="3122" y="1297"/>
                  </a:lnTo>
                  <a:lnTo>
                    <a:pt x="2354" y="1345"/>
                  </a:lnTo>
                  <a:lnTo>
                    <a:pt x="2354" y="1345"/>
                  </a:lnTo>
                  <a:lnTo>
                    <a:pt x="1490" y="1297"/>
                  </a:lnTo>
                  <a:lnTo>
                    <a:pt x="1490" y="1297"/>
                  </a:lnTo>
                  <a:lnTo>
                    <a:pt x="1201" y="2018"/>
                  </a:lnTo>
                  <a:lnTo>
                    <a:pt x="865" y="2642"/>
                  </a:lnTo>
                  <a:lnTo>
                    <a:pt x="481" y="3314"/>
                  </a:lnTo>
                  <a:lnTo>
                    <a:pt x="1" y="3891"/>
                  </a:lnTo>
                  <a:lnTo>
                    <a:pt x="1" y="3891"/>
                  </a:lnTo>
                  <a:lnTo>
                    <a:pt x="721" y="3795"/>
                  </a:lnTo>
                  <a:lnTo>
                    <a:pt x="1441" y="3698"/>
                  </a:lnTo>
                  <a:lnTo>
                    <a:pt x="2210" y="3506"/>
                  </a:lnTo>
                  <a:lnTo>
                    <a:pt x="3026" y="3314"/>
                  </a:lnTo>
                  <a:lnTo>
                    <a:pt x="3026" y="3314"/>
                  </a:lnTo>
                  <a:lnTo>
                    <a:pt x="3026" y="3314"/>
                  </a:lnTo>
                  <a:lnTo>
                    <a:pt x="3699" y="3122"/>
                  </a:lnTo>
                  <a:lnTo>
                    <a:pt x="4371" y="2834"/>
                  </a:lnTo>
                  <a:lnTo>
                    <a:pt x="4371" y="2834"/>
                  </a:lnTo>
                  <a:lnTo>
                    <a:pt x="4707" y="2546"/>
                  </a:lnTo>
                  <a:lnTo>
                    <a:pt x="4995" y="2210"/>
                  </a:lnTo>
                  <a:lnTo>
                    <a:pt x="4995" y="2210"/>
                  </a:lnTo>
                  <a:lnTo>
                    <a:pt x="4995" y="2210"/>
                  </a:lnTo>
                  <a:lnTo>
                    <a:pt x="4995" y="2210"/>
                  </a:lnTo>
                  <a:lnTo>
                    <a:pt x="5332" y="1681"/>
                  </a:lnTo>
                  <a:lnTo>
                    <a:pt x="5620" y="1153"/>
                  </a:lnTo>
                  <a:lnTo>
                    <a:pt x="5812" y="625"/>
                  </a:lnTo>
                  <a:lnTo>
                    <a:pt x="595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59"/>
            <p:cNvSpPr/>
            <p:nvPr/>
          </p:nvSpPr>
          <p:spPr>
            <a:xfrm>
              <a:off x="870850" y="3466200"/>
              <a:ext cx="216125" cy="452650"/>
            </a:xfrm>
            <a:custGeom>
              <a:avLst/>
              <a:gdLst/>
              <a:ahLst/>
              <a:cxnLst/>
              <a:rect l="l" t="t" r="r" b="b"/>
              <a:pathLst>
                <a:path w="8645" h="18106" extrusionOk="0">
                  <a:moveTo>
                    <a:pt x="3506" y="0"/>
                  </a:moveTo>
                  <a:lnTo>
                    <a:pt x="0" y="3170"/>
                  </a:lnTo>
                  <a:lnTo>
                    <a:pt x="961" y="3842"/>
                  </a:lnTo>
                  <a:lnTo>
                    <a:pt x="1777" y="4467"/>
                  </a:lnTo>
                  <a:lnTo>
                    <a:pt x="2498" y="5139"/>
                  </a:lnTo>
                  <a:lnTo>
                    <a:pt x="3122" y="5715"/>
                  </a:lnTo>
                  <a:lnTo>
                    <a:pt x="3650" y="6340"/>
                  </a:lnTo>
                  <a:lnTo>
                    <a:pt x="4082" y="6916"/>
                  </a:lnTo>
                  <a:lnTo>
                    <a:pt x="4371" y="7492"/>
                  </a:lnTo>
                  <a:lnTo>
                    <a:pt x="4659" y="8020"/>
                  </a:lnTo>
                  <a:lnTo>
                    <a:pt x="4803" y="8549"/>
                  </a:lnTo>
                  <a:lnTo>
                    <a:pt x="4899" y="9077"/>
                  </a:lnTo>
                  <a:lnTo>
                    <a:pt x="4947" y="9557"/>
                  </a:lnTo>
                  <a:lnTo>
                    <a:pt x="4899" y="9990"/>
                  </a:lnTo>
                  <a:lnTo>
                    <a:pt x="4803" y="10470"/>
                  </a:lnTo>
                  <a:lnTo>
                    <a:pt x="4659" y="10902"/>
                  </a:lnTo>
                  <a:lnTo>
                    <a:pt x="4515" y="11286"/>
                  </a:lnTo>
                  <a:lnTo>
                    <a:pt x="4275" y="11670"/>
                  </a:lnTo>
                  <a:lnTo>
                    <a:pt x="4034" y="12055"/>
                  </a:lnTo>
                  <a:lnTo>
                    <a:pt x="3746" y="12391"/>
                  </a:lnTo>
                  <a:lnTo>
                    <a:pt x="3170" y="13015"/>
                  </a:lnTo>
                  <a:lnTo>
                    <a:pt x="2498" y="13543"/>
                  </a:lnTo>
                  <a:lnTo>
                    <a:pt x="1873" y="14024"/>
                  </a:lnTo>
                  <a:lnTo>
                    <a:pt x="1297" y="14360"/>
                  </a:lnTo>
                  <a:lnTo>
                    <a:pt x="865" y="14600"/>
                  </a:lnTo>
                  <a:lnTo>
                    <a:pt x="433" y="14792"/>
                  </a:lnTo>
                  <a:lnTo>
                    <a:pt x="769" y="16377"/>
                  </a:lnTo>
                  <a:lnTo>
                    <a:pt x="1057" y="17481"/>
                  </a:lnTo>
                  <a:lnTo>
                    <a:pt x="1201" y="17914"/>
                  </a:lnTo>
                  <a:lnTo>
                    <a:pt x="1249" y="18010"/>
                  </a:lnTo>
                  <a:lnTo>
                    <a:pt x="1297" y="18106"/>
                  </a:lnTo>
                  <a:lnTo>
                    <a:pt x="1393" y="18106"/>
                  </a:lnTo>
                  <a:lnTo>
                    <a:pt x="1441" y="18058"/>
                  </a:lnTo>
                  <a:lnTo>
                    <a:pt x="1585" y="17866"/>
                  </a:lnTo>
                  <a:lnTo>
                    <a:pt x="1681" y="17529"/>
                  </a:lnTo>
                  <a:lnTo>
                    <a:pt x="1825" y="17193"/>
                  </a:lnTo>
                  <a:lnTo>
                    <a:pt x="1969" y="16473"/>
                  </a:lnTo>
                  <a:lnTo>
                    <a:pt x="2065" y="16137"/>
                  </a:lnTo>
                  <a:lnTo>
                    <a:pt x="3314" y="15464"/>
                  </a:lnTo>
                  <a:lnTo>
                    <a:pt x="4371" y="14792"/>
                  </a:lnTo>
                  <a:lnTo>
                    <a:pt x="5331" y="14120"/>
                  </a:lnTo>
                  <a:lnTo>
                    <a:pt x="6148" y="13447"/>
                  </a:lnTo>
                  <a:lnTo>
                    <a:pt x="6820" y="12727"/>
                  </a:lnTo>
                  <a:lnTo>
                    <a:pt x="7396" y="12055"/>
                  </a:lnTo>
                  <a:lnTo>
                    <a:pt x="7828" y="11334"/>
                  </a:lnTo>
                  <a:lnTo>
                    <a:pt x="8165" y="10662"/>
                  </a:lnTo>
                  <a:lnTo>
                    <a:pt x="8405" y="9990"/>
                  </a:lnTo>
                  <a:lnTo>
                    <a:pt x="8597" y="9317"/>
                  </a:lnTo>
                  <a:lnTo>
                    <a:pt x="8645" y="8645"/>
                  </a:lnTo>
                  <a:lnTo>
                    <a:pt x="8645" y="7972"/>
                  </a:lnTo>
                  <a:lnTo>
                    <a:pt x="8597" y="7300"/>
                  </a:lnTo>
                  <a:lnTo>
                    <a:pt x="8453" y="6676"/>
                  </a:lnTo>
                  <a:lnTo>
                    <a:pt x="8261" y="6051"/>
                  </a:lnTo>
                  <a:lnTo>
                    <a:pt x="8020" y="5475"/>
                  </a:lnTo>
                  <a:lnTo>
                    <a:pt x="7732" y="4851"/>
                  </a:lnTo>
                  <a:lnTo>
                    <a:pt x="7444" y="4323"/>
                  </a:lnTo>
                  <a:lnTo>
                    <a:pt x="7108" y="3794"/>
                  </a:lnTo>
                  <a:lnTo>
                    <a:pt x="6724" y="3266"/>
                  </a:lnTo>
                  <a:lnTo>
                    <a:pt x="6003" y="2354"/>
                  </a:lnTo>
                  <a:lnTo>
                    <a:pt x="5235" y="1537"/>
                  </a:lnTo>
                  <a:lnTo>
                    <a:pt x="4563" y="913"/>
                  </a:lnTo>
                  <a:lnTo>
                    <a:pt x="4034" y="433"/>
                  </a:lnTo>
                  <a:lnTo>
                    <a:pt x="3506"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59"/>
            <p:cNvSpPr/>
            <p:nvPr/>
          </p:nvSpPr>
          <p:spPr>
            <a:xfrm>
              <a:off x="870850" y="3466200"/>
              <a:ext cx="216125" cy="452650"/>
            </a:xfrm>
            <a:custGeom>
              <a:avLst/>
              <a:gdLst/>
              <a:ahLst/>
              <a:cxnLst/>
              <a:rect l="l" t="t" r="r" b="b"/>
              <a:pathLst>
                <a:path w="8645" h="18106" fill="none" extrusionOk="0">
                  <a:moveTo>
                    <a:pt x="3506" y="0"/>
                  </a:moveTo>
                  <a:lnTo>
                    <a:pt x="3506" y="0"/>
                  </a:lnTo>
                  <a:lnTo>
                    <a:pt x="4034" y="433"/>
                  </a:lnTo>
                  <a:lnTo>
                    <a:pt x="4563" y="913"/>
                  </a:lnTo>
                  <a:lnTo>
                    <a:pt x="5235" y="1537"/>
                  </a:lnTo>
                  <a:lnTo>
                    <a:pt x="6003" y="2354"/>
                  </a:lnTo>
                  <a:lnTo>
                    <a:pt x="6724" y="3266"/>
                  </a:lnTo>
                  <a:lnTo>
                    <a:pt x="7108" y="3794"/>
                  </a:lnTo>
                  <a:lnTo>
                    <a:pt x="7444" y="4323"/>
                  </a:lnTo>
                  <a:lnTo>
                    <a:pt x="7732" y="4851"/>
                  </a:lnTo>
                  <a:lnTo>
                    <a:pt x="8020" y="5475"/>
                  </a:lnTo>
                  <a:lnTo>
                    <a:pt x="8261" y="6051"/>
                  </a:lnTo>
                  <a:lnTo>
                    <a:pt x="8453" y="6676"/>
                  </a:lnTo>
                  <a:lnTo>
                    <a:pt x="8597" y="7300"/>
                  </a:lnTo>
                  <a:lnTo>
                    <a:pt x="8645" y="7972"/>
                  </a:lnTo>
                  <a:lnTo>
                    <a:pt x="8645" y="8645"/>
                  </a:lnTo>
                  <a:lnTo>
                    <a:pt x="8597" y="9317"/>
                  </a:lnTo>
                  <a:lnTo>
                    <a:pt x="8405" y="9990"/>
                  </a:lnTo>
                  <a:lnTo>
                    <a:pt x="8165" y="10662"/>
                  </a:lnTo>
                  <a:lnTo>
                    <a:pt x="7828" y="11334"/>
                  </a:lnTo>
                  <a:lnTo>
                    <a:pt x="7396" y="12055"/>
                  </a:lnTo>
                  <a:lnTo>
                    <a:pt x="6820" y="12727"/>
                  </a:lnTo>
                  <a:lnTo>
                    <a:pt x="6148" y="13447"/>
                  </a:lnTo>
                  <a:lnTo>
                    <a:pt x="5331" y="14120"/>
                  </a:lnTo>
                  <a:lnTo>
                    <a:pt x="4371" y="14792"/>
                  </a:lnTo>
                  <a:lnTo>
                    <a:pt x="3314" y="15464"/>
                  </a:lnTo>
                  <a:lnTo>
                    <a:pt x="2065" y="16137"/>
                  </a:lnTo>
                  <a:lnTo>
                    <a:pt x="2065" y="16137"/>
                  </a:lnTo>
                  <a:lnTo>
                    <a:pt x="1969" y="16473"/>
                  </a:lnTo>
                  <a:lnTo>
                    <a:pt x="1825" y="17193"/>
                  </a:lnTo>
                  <a:lnTo>
                    <a:pt x="1681" y="17529"/>
                  </a:lnTo>
                  <a:lnTo>
                    <a:pt x="1585" y="17866"/>
                  </a:lnTo>
                  <a:lnTo>
                    <a:pt x="1441" y="18058"/>
                  </a:lnTo>
                  <a:lnTo>
                    <a:pt x="1393" y="18106"/>
                  </a:lnTo>
                  <a:lnTo>
                    <a:pt x="1297" y="18106"/>
                  </a:lnTo>
                  <a:lnTo>
                    <a:pt x="1297" y="18106"/>
                  </a:lnTo>
                  <a:lnTo>
                    <a:pt x="1249" y="18010"/>
                  </a:lnTo>
                  <a:lnTo>
                    <a:pt x="1201" y="17914"/>
                  </a:lnTo>
                  <a:lnTo>
                    <a:pt x="1057" y="17481"/>
                  </a:lnTo>
                  <a:lnTo>
                    <a:pt x="769" y="16377"/>
                  </a:lnTo>
                  <a:lnTo>
                    <a:pt x="433" y="14792"/>
                  </a:lnTo>
                  <a:lnTo>
                    <a:pt x="433" y="14792"/>
                  </a:lnTo>
                  <a:lnTo>
                    <a:pt x="865" y="14600"/>
                  </a:lnTo>
                  <a:lnTo>
                    <a:pt x="1297" y="14360"/>
                  </a:lnTo>
                  <a:lnTo>
                    <a:pt x="1873" y="14024"/>
                  </a:lnTo>
                  <a:lnTo>
                    <a:pt x="2498" y="13543"/>
                  </a:lnTo>
                  <a:lnTo>
                    <a:pt x="3170" y="13015"/>
                  </a:lnTo>
                  <a:lnTo>
                    <a:pt x="3746" y="12391"/>
                  </a:lnTo>
                  <a:lnTo>
                    <a:pt x="4034" y="12055"/>
                  </a:lnTo>
                  <a:lnTo>
                    <a:pt x="4275" y="11670"/>
                  </a:lnTo>
                  <a:lnTo>
                    <a:pt x="4515" y="11286"/>
                  </a:lnTo>
                  <a:lnTo>
                    <a:pt x="4659" y="10902"/>
                  </a:lnTo>
                  <a:lnTo>
                    <a:pt x="4803" y="10470"/>
                  </a:lnTo>
                  <a:lnTo>
                    <a:pt x="4899" y="9990"/>
                  </a:lnTo>
                  <a:lnTo>
                    <a:pt x="4947" y="9557"/>
                  </a:lnTo>
                  <a:lnTo>
                    <a:pt x="4899" y="9077"/>
                  </a:lnTo>
                  <a:lnTo>
                    <a:pt x="4803" y="8549"/>
                  </a:lnTo>
                  <a:lnTo>
                    <a:pt x="4659" y="8020"/>
                  </a:lnTo>
                  <a:lnTo>
                    <a:pt x="4371" y="7492"/>
                  </a:lnTo>
                  <a:lnTo>
                    <a:pt x="4082" y="6916"/>
                  </a:lnTo>
                  <a:lnTo>
                    <a:pt x="3650" y="6340"/>
                  </a:lnTo>
                  <a:lnTo>
                    <a:pt x="3122" y="5715"/>
                  </a:lnTo>
                  <a:lnTo>
                    <a:pt x="2498" y="5139"/>
                  </a:lnTo>
                  <a:lnTo>
                    <a:pt x="1777" y="4467"/>
                  </a:lnTo>
                  <a:lnTo>
                    <a:pt x="961" y="3842"/>
                  </a:lnTo>
                  <a:lnTo>
                    <a:pt x="0" y="3170"/>
                  </a:lnTo>
                  <a:lnTo>
                    <a:pt x="350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59"/>
            <p:cNvSpPr/>
            <p:nvPr/>
          </p:nvSpPr>
          <p:spPr>
            <a:xfrm>
              <a:off x="873250" y="3819175"/>
              <a:ext cx="76850" cy="128500"/>
            </a:xfrm>
            <a:custGeom>
              <a:avLst/>
              <a:gdLst/>
              <a:ahLst/>
              <a:cxnLst/>
              <a:rect l="l" t="t" r="r" b="b"/>
              <a:pathLst>
                <a:path w="3074" h="5140" extrusionOk="0">
                  <a:moveTo>
                    <a:pt x="1009" y="1"/>
                  </a:moveTo>
                  <a:lnTo>
                    <a:pt x="625" y="49"/>
                  </a:lnTo>
                  <a:lnTo>
                    <a:pt x="240" y="97"/>
                  </a:lnTo>
                  <a:lnTo>
                    <a:pt x="96" y="145"/>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201" y="5139"/>
                  </a:lnTo>
                  <a:lnTo>
                    <a:pt x="1297" y="5091"/>
                  </a:lnTo>
                  <a:lnTo>
                    <a:pt x="1537" y="4899"/>
                  </a:lnTo>
                  <a:lnTo>
                    <a:pt x="1729" y="4659"/>
                  </a:lnTo>
                  <a:lnTo>
                    <a:pt x="1921" y="4371"/>
                  </a:lnTo>
                  <a:lnTo>
                    <a:pt x="2209" y="3795"/>
                  </a:lnTo>
                  <a:lnTo>
                    <a:pt x="2306" y="3507"/>
                  </a:lnTo>
                  <a:lnTo>
                    <a:pt x="2450" y="3410"/>
                  </a:lnTo>
                  <a:lnTo>
                    <a:pt x="2786" y="3122"/>
                  </a:lnTo>
                  <a:lnTo>
                    <a:pt x="2930" y="2978"/>
                  </a:lnTo>
                  <a:lnTo>
                    <a:pt x="3026" y="2786"/>
                  </a:lnTo>
                  <a:lnTo>
                    <a:pt x="3074" y="2642"/>
                  </a:lnTo>
                  <a:lnTo>
                    <a:pt x="3026" y="2498"/>
                  </a:lnTo>
                  <a:lnTo>
                    <a:pt x="2834" y="2306"/>
                  </a:lnTo>
                  <a:lnTo>
                    <a:pt x="2594" y="2114"/>
                  </a:lnTo>
                  <a:lnTo>
                    <a:pt x="2450" y="2018"/>
                  </a:lnTo>
                  <a:lnTo>
                    <a:pt x="2306" y="1970"/>
                  </a:lnTo>
                  <a:lnTo>
                    <a:pt x="2161" y="1970"/>
                  </a:lnTo>
                  <a:lnTo>
                    <a:pt x="2017" y="2018"/>
                  </a:lnTo>
                  <a:lnTo>
                    <a:pt x="1921" y="2114"/>
                  </a:lnTo>
                  <a:lnTo>
                    <a:pt x="1825" y="2258"/>
                  </a:lnTo>
                  <a:lnTo>
                    <a:pt x="1681" y="2546"/>
                  </a:lnTo>
                  <a:lnTo>
                    <a:pt x="1585" y="2882"/>
                  </a:lnTo>
                  <a:lnTo>
                    <a:pt x="1489" y="1441"/>
                  </a:lnTo>
                  <a:lnTo>
                    <a:pt x="1393" y="481"/>
                  </a:lnTo>
                  <a:lnTo>
                    <a:pt x="1345" y="145"/>
                  </a:lnTo>
                  <a:lnTo>
                    <a:pt x="1297" y="49"/>
                  </a:lnTo>
                  <a:lnTo>
                    <a:pt x="1297"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59"/>
            <p:cNvSpPr/>
            <p:nvPr/>
          </p:nvSpPr>
          <p:spPr>
            <a:xfrm>
              <a:off x="873250" y="3819175"/>
              <a:ext cx="76850" cy="128500"/>
            </a:xfrm>
            <a:custGeom>
              <a:avLst/>
              <a:gdLst/>
              <a:ahLst/>
              <a:cxnLst/>
              <a:rect l="l" t="t" r="r" b="b"/>
              <a:pathLst>
                <a:path w="3074" h="5140" fill="none" extrusionOk="0">
                  <a:moveTo>
                    <a:pt x="3026" y="2498"/>
                  </a:moveTo>
                  <a:lnTo>
                    <a:pt x="3026" y="2498"/>
                  </a:lnTo>
                  <a:lnTo>
                    <a:pt x="2834" y="2306"/>
                  </a:lnTo>
                  <a:lnTo>
                    <a:pt x="2594" y="2114"/>
                  </a:lnTo>
                  <a:lnTo>
                    <a:pt x="2450" y="2018"/>
                  </a:lnTo>
                  <a:lnTo>
                    <a:pt x="2306" y="1970"/>
                  </a:lnTo>
                  <a:lnTo>
                    <a:pt x="2161" y="1970"/>
                  </a:lnTo>
                  <a:lnTo>
                    <a:pt x="2017" y="2018"/>
                  </a:lnTo>
                  <a:lnTo>
                    <a:pt x="2017" y="2018"/>
                  </a:lnTo>
                  <a:lnTo>
                    <a:pt x="1921" y="2114"/>
                  </a:lnTo>
                  <a:lnTo>
                    <a:pt x="1825" y="2258"/>
                  </a:lnTo>
                  <a:lnTo>
                    <a:pt x="1681" y="2546"/>
                  </a:lnTo>
                  <a:lnTo>
                    <a:pt x="1585" y="2882"/>
                  </a:lnTo>
                  <a:lnTo>
                    <a:pt x="1585" y="2882"/>
                  </a:lnTo>
                  <a:lnTo>
                    <a:pt x="1489" y="1441"/>
                  </a:lnTo>
                  <a:lnTo>
                    <a:pt x="1393" y="481"/>
                  </a:lnTo>
                  <a:lnTo>
                    <a:pt x="1345" y="145"/>
                  </a:lnTo>
                  <a:lnTo>
                    <a:pt x="1297" y="49"/>
                  </a:lnTo>
                  <a:lnTo>
                    <a:pt x="1297" y="1"/>
                  </a:lnTo>
                  <a:lnTo>
                    <a:pt x="1297" y="1"/>
                  </a:lnTo>
                  <a:lnTo>
                    <a:pt x="1009" y="1"/>
                  </a:lnTo>
                  <a:lnTo>
                    <a:pt x="625" y="49"/>
                  </a:lnTo>
                  <a:lnTo>
                    <a:pt x="240" y="97"/>
                  </a:lnTo>
                  <a:lnTo>
                    <a:pt x="96" y="145"/>
                  </a:lnTo>
                  <a:lnTo>
                    <a:pt x="0" y="193"/>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057" y="5139"/>
                  </a:lnTo>
                  <a:lnTo>
                    <a:pt x="1201" y="5139"/>
                  </a:lnTo>
                  <a:lnTo>
                    <a:pt x="1297" y="5091"/>
                  </a:lnTo>
                  <a:lnTo>
                    <a:pt x="1537" y="4899"/>
                  </a:lnTo>
                  <a:lnTo>
                    <a:pt x="1729" y="4659"/>
                  </a:lnTo>
                  <a:lnTo>
                    <a:pt x="1921" y="4371"/>
                  </a:lnTo>
                  <a:lnTo>
                    <a:pt x="2209" y="3795"/>
                  </a:lnTo>
                  <a:lnTo>
                    <a:pt x="2306" y="3507"/>
                  </a:lnTo>
                  <a:lnTo>
                    <a:pt x="2306" y="3507"/>
                  </a:lnTo>
                  <a:lnTo>
                    <a:pt x="2450" y="3410"/>
                  </a:lnTo>
                  <a:lnTo>
                    <a:pt x="2786" y="3122"/>
                  </a:lnTo>
                  <a:lnTo>
                    <a:pt x="2930" y="2978"/>
                  </a:lnTo>
                  <a:lnTo>
                    <a:pt x="3026" y="2786"/>
                  </a:lnTo>
                  <a:lnTo>
                    <a:pt x="3074" y="2642"/>
                  </a:lnTo>
                  <a:lnTo>
                    <a:pt x="3026" y="24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59"/>
            <p:cNvSpPr/>
            <p:nvPr/>
          </p:nvSpPr>
          <p:spPr>
            <a:xfrm>
              <a:off x="873250" y="3819175"/>
              <a:ext cx="76850" cy="128500"/>
            </a:xfrm>
            <a:custGeom>
              <a:avLst/>
              <a:gdLst/>
              <a:ahLst/>
              <a:cxnLst/>
              <a:rect l="l" t="t" r="r" b="b"/>
              <a:pathLst>
                <a:path w="3074" h="5140" extrusionOk="0">
                  <a:moveTo>
                    <a:pt x="1057" y="1"/>
                  </a:moveTo>
                  <a:lnTo>
                    <a:pt x="433" y="49"/>
                  </a:lnTo>
                  <a:lnTo>
                    <a:pt x="144" y="97"/>
                  </a:lnTo>
                  <a:lnTo>
                    <a:pt x="48" y="145"/>
                  </a:lnTo>
                  <a:lnTo>
                    <a:pt x="0" y="193"/>
                  </a:lnTo>
                  <a:lnTo>
                    <a:pt x="0" y="337"/>
                  </a:lnTo>
                  <a:lnTo>
                    <a:pt x="96" y="1393"/>
                  </a:lnTo>
                  <a:lnTo>
                    <a:pt x="288" y="3026"/>
                  </a:lnTo>
                  <a:lnTo>
                    <a:pt x="433" y="3795"/>
                  </a:lnTo>
                  <a:lnTo>
                    <a:pt x="625" y="4467"/>
                  </a:lnTo>
                  <a:lnTo>
                    <a:pt x="721" y="4755"/>
                  </a:lnTo>
                  <a:lnTo>
                    <a:pt x="817" y="4947"/>
                  </a:lnTo>
                  <a:lnTo>
                    <a:pt x="961" y="5091"/>
                  </a:lnTo>
                  <a:lnTo>
                    <a:pt x="1057" y="5139"/>
                  </a:lnTo>
                  <a:lnTo>
                    <a:pt x="1201" y="5139"/>
                  </a:lnTo>
                  <a:lnTo>
                    <a:pt x="1345" y="5091"/>
                  </a:lnTo>
                  <a:lnTo>
                    <a:pt x="1537" y="4899"/>
                  </a:lnTo>
                  <a:lnTo>
                    <a:pt x="1777" y="4611"/>
                  </a:lnTo>
                  <a:lnTo>
                    <a:pt x="1921" y="4323"/>
                  </a:lnTo>
                  <a:lnTo>
                    <a:pt x="2209" y="3795"/>
                  </a:lnTo>
                  <a:lnTo>
                    <a:pt x="2306" y="3507"/>
                  </a:lnTo>
                  <a:lnTo>
                    <a:pt x="2690" y="3218"/>
                  </a:lnTo>
                  <a:lnTo>
                    <a:pt x="2978" y="2882"/>
                  </a:lnTo>
                  <a:lnTo>
                    <a:pt x="3074" y="2738"/>
                  </a:lnTo>
                  <a:lnTo>
                    <a:pt x="3074" y="2642"/>
                  </a:lnTo>
                  <a:lnTo>
                    <a:pt x="3026" y="2498"/>
                  </a:lnTo>
                  <a:lnTo>
                    <a:pt x="2882" y="2354"/>
                  </a:lnTo>
                  <a:lnTo>
                    <a:pt x="2690" y="2162"/>
                  </a:lnTo>
                  <a:lnTo>
                    <a:pt x="2450" y="2018"/>
                  </a:lnTo>
                  <a:lnTo>
                    <a:pt x="2258" y="1970"/>
                  </a:lnTo>
                  <a:lnTo>
                    <a:pt x="2017" y="2018"/>
                  </a:lnTo>
                  <a:lnTo>
                    <a:pt x="1921" y="2114"/>
                  </a:lnTo>
                  <a:lnTo>
                    <a:pt x="1777" y="2306"/>
                  </a:lnTo>
                  <a:lnTo>
                    <a:pt x="1681" y="2594"/>
                  </a:lnTo>
                  <a:lnTo>
                    <a:pt x="1585" y="2882"/>
                  </a:lnTo>
                  <a:lnTo>
                    <a:pt x="1537" y="1730"/>
                  </a:lnTo>
                  <a:lnTo>
                    <a:pt x="1441" y="817"/>
                  </a:lnTo>
                  <a:lnTo>
                    <a:pt x="1345" y="145"/>
                  </a:lnTo>
                  <a:lnTo>
                    <a:pt x="1297" y="49"/>
                  </a:lnTo>
                  <a:lnTo>
                    <a:pt x="1297"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59"/>
            <p:cNvSpPr/>
            <p:nvPr/>
          </p:nvSpPr>
          <p:spPr>
            <a:xfrm>
              <a:off x="873250" y="3819175"/>
              <a:ext cx="76850" cy="128500"/>
            </a:xfrm>
            <a:custGeom>
              <a:avLst/>
              <a:gdLst/>
              <a:ahLst/>
              <a:cxnLst/>
              <a:rect l="l" t="t" r="r" b="b"/>
              <a:pathLst>
                <a:path w="3074" h="5140" fill="none" extrusionOk="0">
                  <a:moveTo>
                    <a:pt x="1057" y="1"/>
                  </a:moveTo>
                  <a:lnTo>
                    <a:pt x="1057" y="1"/>
                  </a:lnTo>
                  <a:lnTo>
                    <a:pt x="433" y="49"/>
                  </a:lnTo>
                  <a:lnTo>
                    <a:pt x="144" y="97"/>
                  </a:lnTo>
                  <a:lnTo>
                    <a:pt x="48" y="145"/>
                  </a:lnTo>
                  <a:lnTo>
                    <a:pt x="0" y="193"/>
                  </a:lnTo>
                  <a:lnTo>
                    <a:pt x="0" y="193"/>
                  </a:lnTo>
                  <a:lnTo>
                    <a:pt x="0" y="337"/>
                  </a:lnTo>
                  <a:lnTo>
                    <a:pt x="0" y="337"/>
                  </a:lnTo>
                  <a:lnTo>
                    <a:pt x="96" y="1393"/>
                  </a:lnTo>
                  <a:lnTo>
                    <a:pt x="288" y="3026"/>
                  </a:lnTo>
                  <a:lnTo>
                    <a:pt x="433" y="3795"/>
                  </a:lnTo>
                  <a:lnTo>
                    <a:pt x="625" y="4467"/>
                  </a:lnTo>
                  <a:lnTo>
                    <a:pt x="721" y="4755"/>
                  </a:lnTo>
                  <a:lnTo>
                    <a:pt x="817" y="4947"/>
                  </a:lnTo>
                  <a:lnTo>
                    <a:pt x="961" y="5091"/>
                  </a:lnTo>
                  <a:lnTo>
                    <a:pt x="1057" y="5139"/>
                  </a:lnTo>
                  <a:lnTo>
                    <a:pt x="1057" y="5139"/>
                  </a:lnTo>
                  <a:lnTo>
                    <a:pt x="1105" y="5139"/>
                  </a:lnTo>
                  <a:lnTo>
                    <a:pt x="1105" y="5139"/>
                  </a:lnTo>
                  <a:lnTo>
                    <a:pt x="1201" y="5139"/>
                  </a:lnTo>
                  <a:lnTo>
                    <a:pt x="1345" y="5091"/>
                  </a:lnTo>
                  <a:lnTo>
                    <a:pt x="1537" y="4899"/>
                  </a:lnTo>
                  <a:lnTo>
                    <a:pt x="1777" y="4611"/>
                  </a:lnTo>
                  <a:lnTo>
                    <a:pt x="1921" y="4323"/>
                  </a:lnTo>
                  <a:lnTo>
                    <a:pt x="2209" y="3795"/>
                  </a:lnTo>
                  <a:lnTo>
                    <a:pt x="2306" y="3507"/>
                  </a:lnTo>
                  <a:lnTo>
                    <a:pt x="2306" y="3507"/>
                  </a:lnTo>
                  <a:lnTo>
                    <a:pt x="2690" y="3218"/>
                  </a:lnTo>
                  <a:lnTo>
                    <a:pt x="2978" y="2882"/>
                  </a:lnTo>
                  <a:lnTo>
                    <a:pt x="3074" y="2738"/>
                  </a:lnTo>
                  <a:lnTo>
                    <a:pt x="3074" y="2642"/>
                  </a:lnTo>
                  <a:lnTo>
                    <a:pt x="3074" y="2642"/>
                  </a:lnTo>
                  <a:lnTo>
                    <a:pt x="3026" y="2498"/>
                  </a:lnTo>
                  <a:lnTo>
                    <a:pt x="3026" y="2498"/>
                  </a:lnTo>
                  <a:lnTo>
                    <a:pt x="2882" y="2354"/>
                  </a:lnTo>
                  <a:lnTo>
                    <a:pt x="2690" y="2162"/>
                  </a:lnTo>
                  <a:lnTo>
                    <a:pt x="2450" y="2018"/>
                  </a:lnTo>
                  <a:lnTo>
                    <a:pt x="2258" y="1970"/>
                  </a:lnTo>
                  <a:lnTo>
                    <a:pt x="2258" y="1970"/>
                  </a:lnTo>
                  <a:lnTo>
                    <a:pt x="2017" y="2018"/>
                  </a:lnTo>
                  <a:lnTo>
                    <a:pt x="2017" y="2018"/>
                  </a:lnTo>
                  <a:lnTo>
                    <a:pt x="1921" y="2114"/>
                  </a:lnTo>
                  <a:lnTo>
                    <a:pt x="1921" y="2114"/>
                  </a:lnTo>
                  <a:lnTo>
                    <a:pt x="1777" y="2306"/>
                  </a:lnTo>
                  <a:lnTo>
                    <a:pt x="1681" y="2594"/>
                  </a:lnTo>
                  <a:lnTo>
                    <a:pt x="1585" y="2882"/>
                  </a:lnTo>
                  <a:lnTo>
                    <a:pt x="1585" y="2882"/>
                  </a:lnTo>
                  <a:lnTo>
                    <a:pt x="1537" y="1730"/>
                  </a:lnTo>
                  <a:lnTo>
                    <a:pt x="1441" y="817"/>
                  </a:lnTo>
                  <a:lnTo>
                    <a:pt x="1345" y="145"/>
                  </a:lnTo>
                  <a:lnTo>
                    <a:pt x="1345" y="145"/>
                  </a:lnTo>
                  <a:lnTo>
                    <a:pt x="1297" y="49"/>
                  </a:lnTo>
                  <a:lnTo>
                    <a:pt x="1297" y="1"/>
                  </a:lnTo>
                  <a:lnTo>
                    <a:pt x="1297" y="1"/>
                  </a:lnTo>
                  <a:lnTo>
                    <a:pt x="10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59"/>
            <p:cNvSpPr/>
            <p:nvPr/>
          </p:nvSpPr>
          <p:spPr>
            <a:xfrm>
              <a:off x="882850" y="3819175"/>
              <a:ext cx="67250" cy="127300"/>
            </a:xfrm>
            <a:custGeom>
              <a:avLst/>
              <a:gdLst/>
              <a:ahLst/>
              <a:cxnLst/>
              <a:rect l="l" t="t" r="r" b="b"/>
              <a:pathLst>
                <a:path w="2690" h="5092" extrusionOk="0">
                  <a:moveTo>
                    <a:pt x="529" y="1"/>
                  </a:moveTo>
                  <a:lnTo>
                    <a:pt x="1" y="49"/>
                  </a:lnTo>
                  <a:lnTo>
                    <a:pt x="97" y="1057"/>
                  </a:lnTo>
                  <a:lnTo>
                    <a:pt x="289" y="2546"/>
                  </a:lnTo>
                  <a:lnTo>
                    <a:pt x="433" y="3266"/>
                  </a:lnTo>
                  <a:lnTo>
                    <a:pt x="577" y="3987"/>
                  </a:lnTo>
                  <a:lnTo>
                    <a:pt x="721" y="4611"/>
                  </a:lnTo>
                  <a:lnTo>
                    <a:pt x="961" y="5091"/>
                  </a:lnTo>
                  <a:lnTo>
                    <a:pt x="1153" y="4899"/>
                  </a:lnTo>
                  <a:lnTo>
                    <a:pt x="1297" y="4707"/>
                  </a:lnTo>
                  <a:lnTo>
                    <a:pt x="1633" y="4179"/>
                  </a:lnTo>
                  <a:lnTo>
                    <a:pt x="1874" y="3699"/>
                  </a:lnTo>
                  <a:lnTo>
                    <a:pt x="1922" y="3507"/>
                  </a:lnTo>
                  <a:lnTo>
                    <a:pt x="2066" y="3410"/>
                  </a:lnTo>
                  <a:lnTo>
                    <a:pt x="2402" y="3122"/>
                  </a:lnTo>
                  <a:lnTo>
                    <a:pt x="2546" y="2978"/>
                  </a:lnTo>
                  <a:lnTo>
                    <a:pt x="2642" y="2786"/>
                  </a:lnTo>
                  <a:lnTo>
                    <a:pt x="2690" y="2642"/>
                  </a:lnTo>
                  <a:lnTo>
                    <a:pt x="2642" y="2498"/>
                  </a:lnTo>
                  <a:lnTo>
                    <a:pt x="2450" y="2306"/>
                  </a:lnTo>
                  <a:lnTo>
                    <a:pt x="2210" y="2114"/>
                  </a:lnTo>
                  <a:lnTo>
                    <a:pt x="2066" y="2018"/>
                  </a:lnTo>
                  <a:lnTo>
                    <a:pt x="1922" y="1970"/>
                  </a:lnTo>
                  <a:lnTo>
                    <a:pt x="1777" y="1970"/>
                  </a:lnTo>
                  <a:lnTo>
                    <a:pt x="1633" y="2018"/>
                  </a:lnTo>
                  <a:lnTo>
                    <a:pt x="1537" y="2114"/>
                  </a:lnTo>
                  <a:lnTo>
                    <a:pt x="1441" y="2258"/>
                  </a:lnTo>
                  <a:lnTo>
                    <a:pt x="1297" y="2546"/>
                  </a:lnTo>
                  <a:lnTo>
                    <a:pt x="1201" y="2882"/>
                  </a:lnTo>
                  <a:lnTo>
                    <a:pt x="1105" y="1441"/>
                  </a:lnTo>
                  <a:lnTo>
                    <a:pt x="1009" y="481"/>
                  </a:lnTo>
                  <a:lnTo>
                    <a:pt x="961" y="145"/>
                  </a:lnTo>
                  <a:lnTo>
                    <a:pt x="913" y="49"/>
                  </a:lnTo>
                  <a:lnTo>
                    <a:pt x="913"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59"/>
            <p:cNvSpPr/>
            <p:nvPr/>
          </p:nvSpPr>
          <p:spPr>
            <a:xfrm>
              <a:off x="894850" y="3910425"/>
              <a:ext cx="33650" cy="36050"/>
            </a:xfrm>
            <a:custGeom>
              <a:avLst/>
              <a:gdLst/>
              <a:ahLst/>
              <a:cxnLst/>
              <a:rect l="l" t="t" r="r" b="b"/>
              <a:pathLst>
                <a:path w="1346" h="1442" extrusionOk="0">
                  <a:moveTo>
                    <a:pt x="1" y="1"/>
                  </a:moveTo>
                  <a:lnTo>
                    <a:pt x="193" y="817"/>
                  </a:lnTo>
                  <a:lnTo>
                    <a:pt x="337" y="1153"/>
                  </a:lnTo>
                  <a:lnTo>
                    <a:pt x="481" y="1441"/>
                  </a:lnTo>
                  <a:lnTo>
                    <a:pt x="577" y="1297"/>
                  </a:lnTo>
                  <a:lnTo>
                    <a:pt x="721" y="1201"/>
                  </a:lnTo>
                  <a:lnTo>
                    <a:pt x="961" y="865"/>
                  </a:lnTo>
                  <a:lnTo>
                    <a:pt x="1201" y="481"/>
                  </a:lnTo>
                  <a:lnTo>
                    <a:pt x="1345" y="145"/>
                  </a:lnTo>
                  <a:lnTo>
                    <a:pt x="72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59"/>
            <p:cNvSpPr/>
            <p:nvPr/>
          </p:nvSpPr>
          <p:spPr>
            <a:xfrm>
              <a:off x="969300" y="3715925"/>
              <a:ext cx="24025" cy="55250"/>
            </a:xfrm>
            <a:custGeom>
              <a:avLst/>
              <a:gdLst/>
              <a:ahLst/>
              <a:cxnLst/>
              <a:rect l="l" t="t" r="r" b="b"/>
              <a:pathLst>
                <a:path w="961" h="2210"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close/>
                </a:path>
              </a:pathLst>
            </a:custGeom>
            <a:solidFill>
              <a:srgbClr val="D651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59"/>
            <p:cNvSpPr/>
            <p:nvPr/>
          </p:nvSpPr>
          <p:spPr>
            <a:xfrm>
              <a:off x="969300" y="3715925"/>
              <a:ext cx="24025" cy="55250"/>
            </a:xfrm>
            <a:custGeom>
              <a:avLst/>
              <a:gdLst/>
              <a:ahLst/>
              <a:cxnLst/>
              <a:rect l="l" t="t" r="r" b="b"/>
              <a:pathLst>
                <a:path w="961" h="2210" fill="none"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59"/>
            <p:cNvSpPr/>
            <p:nvPr/>
          </p:nvSpPr>
          <p:spPr>
            <a:xfrm>
              <a:off x="969300" y="3642675"/>
              <a:ext cx="117675" cy="128500"/>
            </a:xfrm>
            <a:custGeom>
              <a:avLst/>
              <a:gdLst/>
              <a:ahLst/>
              <a:cxnLst/>
              <a:rect l="l" t="t" r="r" b="b"/>
              <a:pathLst>
                <a:path w="4707" h="5140" extrusionOk="0">
                  <a:moveTo>
                    <a:pt x="4323" y="1"/>
                  </a:moveTo>
                  <a:lnTo>
                    <a:pt x="4179" y="49"/>
                  </a:lnTo>
                  <a:lnTo>
                    <a:pt x="4082" y="97"/>
                  </a:lnTo>
                  <a:lnTo>
                    <a:pt x="3794" y="289"/>
                  </a:lnTo>
                  <a:lnTo>
                    <a:pt x="3410" y="625"/>
                  </a:lnTo>
                  <a:lnTo>
                    <a:pt x="3026" y="1010"/>
                  </a:lnTo>
                  <a:lnTo>
                    <a:pt x="2065" y="1970"/>
                  </a:lnTo>
                  <a:lnTo>
                    <a:pt x="1537" y="2450"/>
                  </a:lnTo>
                  <a:lnTo>
                    <a:pt x="961" y="2931"/>
                  </a:lnTo>
                  <a:lnTo>
                    <a:pt x="817" y="3555"/>
                  </a:lnTo>
                  <a:lnTo>
                    <a:pt x="625" y="4083"/>
                  </a:lnTo>
                  <a:lnTo>
                    <a:pt x="337" y="4611"/>
                  </a:lnTo>
                  <a:lnTo>
                    <a:pt x="0" y="5140"/>
                  </a:lnTo>
                  <a:lnTo>
                    <a:pt x="1153" y="4755"/>
                  </a:lnTo>
                  <a:lnTo>
                    <a:pt x="2306" y="4275"/>
                  </a:lnTo>
                  <a:lnTo>
                    <a:pt x="2882" y="4035"/>
                  </a:lnTo>
                  <a:lnTo>
                    <a:pt x="3410" y="3747"/>
                  </a:lnTo>
                  <a:lnTo>
                    <a:pt x="3938" y="3411"/>
                  </a:lnTo>
                  <a:lnTo>
                    <a:pt x="4419" y="3075"/>
                  </a:lnTo>
                  <a:lnTo>
                    <a:pt x="4563" y="2594"/>
                  </a:lnTo>
                  <a:lnTo>
                    <a:pt x="4611" y="2258"/>
                  </a:lnTo>
                  <a:lnTo>
                    <a:pt x="4707" y="1490"/>
                  </a:lnTo>
                  <a:lnTo>
                    <a:pt x="4707" y="1058"/>
                  </a:lnTo>
                  <a:lnTo>
                    <a:pt x="4659" y="721"/>
                  </a:lnTo>
                  <a:lnTo>
                    <a:pt x="4659" y="673"/>
                  </a:lnTo>
                  <a:lnTo>
                    <a:pt x="4659" y="625"/>
                  </a:lnTo>
                  <a:lnTo>
                    <a:pt x="4611" y="289"/>
                  </a:lnTo>
                  <a:lnTo>
                    <a:pt x="4467" y="97"/>
                  </a:lnTo>
                  <a:lnTo>
                    <a:pt x="4467" y="49"/>
                  </a:lnTo>
                  <a:lnTo>
                    <a:pt x="4371" y="49"/>
                  </a:lnTo>
                  <a:lnTo>
                    <a:pt x="4323"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59"/>
            <p:cNvSpPr/>
            <p:nvPr/>
          </p:nvSpPr>
          <p:spPr>
            <a:xfrm>
              <a:off x="969300" y="3642675"/>
              <a:ext cx="117675" cy="128500"/>
            </a:xfrm>
            <a:custGeom>
              <a:avLst/>
              <a:gdLst/>
              <a:ahLst/>
              <a:cxnLst/>
              <a:rect l="l" t="t" r="r" b="b"/>
              <a:pathLst>
                <a:path w="4707" h="5140" fill="none" extrusionOk="0">
                  <a:moveTo>
                    <a:pt x="4323" y="1"/>
                  </a:moveTo>
                  <a:lnTo>
                    <a:pt x="4323" y="1"/>
                  </a:lnTo>
                  <a:lnTo>
                    <a:pt x="4179" y="49"/>
                  </a:lnTo>
                  <a:lnTo>
                    <a:pt x="4082" y="97"/>
                  </a:lnTo>
                  <a:lnTo>
                    <a:pt x="3794" y="289"/>
                  </a:lnTo>
                  <a:lnTo>
                    <a:pt x="3410" y="625"/>
                  </a:lnTo>
                  <a:lnTo>
                    <a:pt x="3026" y="1010"/>
                  </a:lnTo>
                  <a:lnTo>
                    <a:pt x="2065" y="1970"/>
                  </a:lnTo>
                  <a:lnTo>
                    <a:pt x="1537" y="2450"/>
                  </a:lnTo>
                  <a:lnTo>
                    <a:pt x="961" y="2931"/>
                  </a:lnTo>
                  <a:lnTo>
                    <a:pt x="961" y="2931"/>
                  </a:lnTo>
                  <a:lnTo>
                    <a:pt x="817" y="3555"/>
                  </a:lnTo>
                  <a:lnTo>
                    <a:pt x="625" y="4083"/>
                  </a:lnTo>
                  <a:lnTo>
                    <a:pt x="337" y="4611"/>
                  </a:lnTo>
                  <a:lnTo>
                    <a:pt x="0" y="5140"/>
                  </a:lnTo>
                  <a:lnTo>
                    <a:pt x="0" y="5140"/>
                  </a:lnTo>
                  <a:lnTo>
                    <a:pt x="1153" y="4755"/>
                  </a:lnTo>
                  <a:lnTo>
                    <a:pt x="2306" y="4275"/>
                  </a:lnTo>
                  <a:lnTo>
                    <a:pt x="2882" y="4035"/>
                  </a:lnTo>
                  <a:lnTo>
                    <a:pt x="3410" y="3747"/>
                  </a:lnTo>
                  <a:lnTo>
                    <a:pt x="3938" y="3411"/>
                  </a:lnTo>
                  <a:lnTo>
                    <a:pt x="4419" y="3075"/>
                  </a:lnTo>
                  <a:lnTo>
                    <a:pt x="4419" y="3075"/>
                  </a:lnTo>
                  <a:lnTo>
                    <a:pt x="4563" y="2594"/>
                  </a:lnTo>
                  <a:lnTo>
                    <a:pt x="4563" y="2594"/>
                  </a:lnTo>
                  <a:lnTo>
                    <a:pt x="4611" y="2258"/>
                  </a:lnTo>
                  <a:lnTo>
                    <a:pt x="4611" y="2258"/>
                  </a:lnTo>
                  <a:lnTo>
                    <a:pt x="4611" y="2258"/>
                  </a:lnTo>
                  <a:lnTo>
                    <a:pt x="4611" y="2258"/>
                  </a:lnTo>
                  <a:lnTo>
                    <a:pt x="4611" y="2258"/>
                  </a:lnTo>
                  <a:lnTo>
                    <a:pt x="4611" y="2258"/>
                  </a:lnTo>
                  <a:lnTo>
                    <a:pt x="4611" y="2258"/>
                  </a:lnTo>
                  <a:lnTo>
                    <a:pt x="4611" y="2258"/>
                  </a:lnTo>
                  <a:lnTo>
                    <a:pt x="4611" y="2258"/>
                  </a:lnTo>
                  <a:lnTo>
                    <a:pt x="4611" y="2258"/>
                  </a:lnTo>
                  <a:lnTo>
                    <a:pt x="4707" y="1490"/>
                  </a:lnTo>
                  <a:lnTo>
                    <a:pt x="4707" y="1058"/>
                  </a:lnTo>
                  <a:lnTo>
                    <a:pt x="4659" y="721"/>
                  </a:lnTo>
                  <a:lnTo>
                    <a:pt x="4659" y="721"/>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11" y="289"/>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49"/>
                  </a:lnTo>
                  <a:lnTo>
                    <a:pt x="4467" y="49"/>
                  </a:lnTo>
                  <a:lnTo>
                    <a:pt x="4371" y="49"/>
                  </a:lnTo>
                  <a:lnTo>
                    <a:pt x="43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59"/>
            <p:cNvSpPr/>
            <p:nvPr/>
          </p:nvSpPr>
          <p:spPr>
            <a:xfrm>
              <a:off x="538275" y="3574250"/>
              <a:ext cx="359000" cy="290575"/>
            </a:xfrm>
            <a:custGeom>
              <a:avLst/>
              <a:gdLst/>
              <a:ahLst/>
              <a:cxnLst/>
              <a:rect l="l" t="t" r="r" b="b"/>
              <a:pathLst>
                <a:path w="14360" h="11623" extrusionOk="0">
                  <a:moveTo>
                    <a:pt x="9509" y="1"/>
                  </a:moveTo>
                  <a:lnTo>
                    <a:pt x="9701" y="1153"/>
                  </a:lnTo>
                  <a:lnTo>
                    <a:pt x="9845" y="2210"/>
                  </a:lnTo>
                  <a:lnTo>
                    <a:pt x="9942" y="3170"/>
                  </a:lnTo>
                  <a:lnTo>
                    <a:pt x="9942" y="4035"/>
                  </a:lnTo>
                  <a:lnTo>
                    <a:pt x="9893" y="4803"/>
                  </a:lnTo>
                  <a:lnTo>
                    <a:pt x="9797" y="5523"/>
                  </a:lnTo>
                  <a:lnTo>
                    <a:pt x="9653" y="6148"/>
                  </a:lnTo>
                  <a:lnTo>
                    <a:pt x="9461" y="6676"/>
                  </a:lnTo>
                  <a:lnTo>
                    <a:pt x="9221" y="7156"/>
                  </a:lnTo>
                  <a:lnTo>
                    <a:pt x="8981" y="7589"/>
                  </a:lnTo>
                  <a:lnTo>
                    <a:pt x="8645" y="7973"/>
                  </a:lnTo>
                  <a:lnTo>
                    <a:pt x="8309" y="8261"/>
                  </a:lnTo>
                  <a:lnTo>
                    <a:pt x="7972" y="8501"/>
                  </a:lnTo>
                  <a:lnTo>
                    <a:pt x="7588" y="8741"/>
                  </a:lnTo>
                  <a:lnTo>
                    <a:pt x="7204" y="8885"/>
                  </a:lnTo>
                  <a:lnTo>
                    <a:pt x="6772" y="8981"/>
                  </a:lnTo>
                  <a:lnTo>
                    <a:pt x="6340" y="9077"/>
                  </a:lnTo>
                  <a:lnTo>
                    <a:pt x="5907" y="9125"/>
                  </a:lnTo>
                  <a:lnTo>
                    <a:pt x="5091" y="9125"/>
                  </a:lnTo>
                  <a:lnTo>
                    <a:pt x="4275" y="9029"/>
                  </a:lnTo>
                  <a:lnTo>
                    <a:pt x="3554" y="8933"/>
                  </a:lnTo>
                  <a:lnTo>
                    <a:pt x="2930" y="8741"/>
                  </a:lnTo>
                  <a:lnTo>
                    <a:pt x="2450" y="8597"/>
                  </a:lnTo>
                  <a:lnTo>
                    <a:pt x="2017" y="8453"/>
                  </a:lnTo>
                  <a:lnTo>
                    <a:pt x="961" y="9894"/>
                  </a:lnTo>
                  <a:lnTo>
                    <a:pt x="288" y="10950"/>
                  </a:lnTo>
                  <a:lnTo>
                    <a:pt x="48" y="11334"/>
                  </a:lnTo>
                  <a:lnTo>
                    <a:pt x="0" y="11479"/>
                  </a:lnTo>
                  <a:lnTo>
                    <a:pt x="0" y="11575"/>
                  </a:lnTo>
                  <a:lnTo>
                    <a:pt x="48" y="11623"/>
                  </a:lnTo>
                  <a:lnTo>
                    <a:pt x="96" y="11623"/>
                  </a:lnTo>
                  <a:lnTo>
                    <a:pt x="336" y="11575"/>
                  </a:lnTo>
                  <a:lnTo>
                    <a:pt x="625" y="11431"/>
                  </a:lnTo>
                  <a:lnTo>
                    <a:pt x="961" y="11238"/>
                  </a:lnTo>
                  <a:lnTo>
                    <a:pt x="1633" y="10854"/>
                  </a:lnTo>
                  <a:lnTo>
                    <a:pt x="1921" y="10710"/>
                  </a:lnTo>
                  <a:lnTo>
                    <a:pt x="3266" y="11094"/>
                  </a:lnTo>
                  <a:lnTo>
                    <a:pt x="4467" y="11383"/>
                  </a:lnTo>
                  <a:lnTo>
                    <a:pt x="5619" y="11527"/>
                  </a:lnTo>
                  <a:lnTo>
                    <a:pt x="6676" y="11623"/>
                  </a:lnTo>
                  <a:lnTo>
                    <a:pt x="7684" y="11623"/>
                  </a:lnTo>
                  <a:lnTo>
                    <a:pt x="8549" y="11479"/>
                  </a:lnTo>
                  <a:lnTo>
                    <a:pt x="9365" y="11334"/>
                  </a:lnTo>
                  <a:lnTo>
                    <a:pt x="10086" y="11094"/>
                  </a:lnTo>
                  <a:lnTo>
                    <a:pt x="10758" y="10758"/>
                  </a:lnTo>
                  <a:lnTo>
                    <a:pt x="11334" y="10374"/>
                  </a:lnTo>
                  <a:lnTo>
                    <a:pt x="11863" y="9942"/>
                  </a:lnTo>
                  <a:lnTo>
                    <a:pt x="12343" y="9462"/>
                  </a:lnTo>
                  <a:lnTo>
                    <a:pt x="12727" y="8981"/>
                  </a:lnTo>
                  <a:lnTo>
                    <a:pt x="13063" y="8405"/>
                  </a:lnTo>
                  <a:lnTo>
                    <a:pt x="13351" y="7829"/>
                  </a:lnTo>
                  <a:lnTo>
                    <a:pt x="13639" y="7252"/>
                  </a:lnTo>
                  <a:lnTo>
                    <a:pt x="13832" y="6628"/>
                  </a:lnTo>
                  <a:lnTo>
                    <a:pt x="14024" y="6004"/>
                  </a:lnTo>
                  <a:lnTo>
                    <a:pt x="14120" y="5379"/>
                  </a:lnTo>
                  <a:lnTo>
                    <a:pt x="14216" y="4803"/>
                  </a:lnTo>
                  <a:lnTo>
                    <a:pt x="14360" y="3602"/>
                  </a:lnTo>
                  <a:lnTo>
                    <a:pt x="14360" y="2498"/>
                  </a:lnTo>
                  <a:lnTo>
                    <a:pt x="14360" y="1585"/>
                  </a:lnTo>
                  <a:lnTo>
                    <a:pt x="14312" y="865"/>
                  </a:lnTo>
                  <a:lnTo>
                    <a:pt x="14216" y="193"/>
                  </a:lnTo>
                  <a:lnTo>
                    <a:pt x="9509"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59"/>
            <p:cNvSpPr/>
            <p:nvPr/>
          </p:nvSpPr>
          <p:spPr>
            <a:xfrm>
              <a:off x="538275" y="3574250"/>
              <a:ext cx="359000" cy="290575"/>
            </a:xfrm>
            <a:custGeom>
              <a:avLst/>
              <a:gdLst/>
              <a:ahLst/>
              <a:cxnLst/>
              <a:rect l="l" t="t" r="r" b="b"/>
              <a:pathLst>
                <a:path w="14360" h="11623" fill="none" extrusionOk="0">
                  <a:moveTo>
                    <a:pt x="14216" y="193"/>
                  </a:moveTo>
                  <a:lnTo>
                    <a:pt x="14216" y="193"/>
                  </a:lnTo>
                  <a:lnTo>
                    <a:pt x="14312" y="865"/>
                  </a:lnTo>
                  <a:lnTo>
                    <a:pt x="14360" y="1585"/>
                  </a:lnTo>
                  <a:lnTo>
                    <a:pt x="14360" y="2498"/>
                  </a:lnTo>
                  <a:lnTo>
                    <a:pt x="14360" y="3602"/>
                  </a:lnTo>
                  <a:lnTo>
                    <a:pt x="14216" y="4803"/>
                  </a:lnTo>
                  <a:lnTo>
                    <a:pt x="14120" y="5379"/>
                  </a:lnTo>
                  <a:lnTo>
                    <a:pt x="14024" y="6004"/>
                  </a:lnTo>
                  <a:lnTo>
                    <a:pt x="13832" y="6628"/>
                  </a:lnTo>
                  <a:lnTo>
                    <a:pt x="13639" y="7252"/>
                  </a:lnTo>
                  <a:lnTo>
                    <a:pt x="13351" y="7829"/>
                  </a:lnTo>
                  <a:lnTo>
                    <a:pt x="13063" y="8405"/>
                  </a:lnTo>
                  <a:lnTo>
                    <a:pt x="12727" y="8981"/>
                  </a:lnTo>
                  <a:lnTo>
                    <a:pt x="12343" y="9462"/>
                  </a:lnTo>
                  <a:lnTo>
                    <a:pt x="11863" y="9942"/>
                  </a:lnTo>
                  <a:lnTo>
                    <a:pt x="11334" y="10374"/>
                  </a:lnTo>
                  <a:lnTo>
                    <a:pt x="10758" y="10758"/>
                  </a:lnTo>
                  <a:lnTo>
                    <a:pt x="10086" y="11094"/>
                  </a:lnTo>
                  <a:lnTo>
                    <a:pt x="9365" y="11334"/>
                  </a:lnTo>
                  <a:lnTo>
                    <a:pt x="8549" y="11479"/>
                  </a:lnTo>
                  <a:lnTo>
                    <a:pt x="7684" y="11623"/>
                  </a:lnTo>
                  <a:lnTo>
                    <a:pt x="6676" y="11623"/>
                  </a:lnTo>
                  <a:lnTo>
                    <a:pt x="5619" y="11527"/>
                  </a:lnTo>
                  <a:lnTo>
                    <a:pt x="4467" y="11383"/>
                  </a:lnTo>
                  <a:lnTo>
                    <a:pt x="3266" y="11094"/>
                  </a:lnTo>
                  <a:lnTo>
                    <a:pt x="1921" y="10710"/>
                  </a:lnTo>
                  <a:lnTo>
                    <a:pt x="1921" y="10710"/>
                  </a:lnTo>
                  <a:lnTo>
                    <a:pt x="1633" y="10854"/>
                  </a:lnTo>
                  <a:lnTo>
                    <a:pt x="961" y="11238"/>
                  </a:lnTo>
                  <a:lnTo>
                    <a:pt x="625" y="11431"/>
                  </a:lnTo>
                  <a:lnTo>
                    <a:pt x="336" y="11575"/>
                  </a:lnTo>
                  <a:lnTo>
                    <a:pt x="96" y="11623"/>
                  </a:lnTo>
                  <a:lnTo>
                    <a:pt x="48" y="11623"/>
                  </a:lnTo>
                  <a:lnTo>
                    <a:pt x="0" y="11575"/>
                  </a:lnTo>
                  <a:lnTo>
                    <a:pt x="0" y="11575"/>
                  </a:lnTo>
                  <a:lnTo>
                    <a:pt x="0" y="11479"/>
                  </a:lnTo>
                  <a:lnTo>
                    <a:pt x="48" y="11334"/>
                  </a:lnTo>
                  <a:lnTo>
                    <a:pt x="288" y="10950"/>
                  </a:lnTo>
                  <a:lnTo>
                    <a:pt x="961" y="9894"/>
                  </a:lnTo>
                  <a:lnTo>
                    <a:pt x="2017" y="8453"/>
                  </a:lnTo>
                  <a:lnTo>
                    <a:pt x="2017" y="8453"/>
                  </a:lnTo>
                  <a:lnTo>
                    <a:pt x="2450" y="8597"/>
                  </a:lnTo>
                  <a:lnTo>
                    <a:pt x="2930" y="8741"/>
                  </a:lnTo>
                  <a:lnTo>
                    <a:pt x="3554" y="8933"/>
                  </a:lnTo>
                  <a:lnTo>
                    <a:pt x="4275" y="9029"/>
                  </a:lnTo>
                  <a:lnTo>
                    <a:pt x="5091" y="9125"/>
                  </a:lnTo>
                  <a:lnTo>
                    <a:pt x="5907" y="9125"/>
                  </a:lnTo>
                  <a:lnTo>
                    <a:pt x="6340" y="9077"/>
                  </a:lnTo>
                  <a:lnTo>
                    <a:pt x="6772" y="8981"/>
                  </a:lnTo>
                  <a:lnTo>
                    <a:pt x="7204" y="8885"/>
                  </a:lnTo>
                  <a:lnTo>
                    <a:pt x="7588" y="8741"/>
                  </a:lnTo>
                  <a:lnTo>
                    <a:pt x="7972" y="8501"/>
                  </a:lnTo>
                  <a:lnTo>
                    <a:pt x="8309" y="8261"/>
                  </a:lnTo>
                  <a:lnTo>
                    <a:pt x="8645" y="7973"/>
                  </a:lnTo>
                  <a:lnTo>
                    <a:pt x="8981" y="7589"/>
                  </a:lnTo>
                  <a:lnTo>
                    <a:pt x="9221" y="7156"/>
                  </a:lnTo>
                  <a:lnTo>
                    <a:pt x="9461" y="6676"/>
                  </a:lnTo>
                  <a:lnTo>
                    <a:pt x="9653" y="6148"/>
                  </a:lnTo>
                  <a:lnTo>
                    <a:pt x="9797" y="5523"/>
                  </a:lnTo>
                  <a:lnTo>
                    <a:pt x="9893" y="4803"/>
                  </a:lnTo>
                  <a:lnTo>
                    <a:pt x="9942" y="4035"/>
                  </a:lnTo>
                  <a:lnTo>
                    <a:pt x="9942" y="3170"/>
                  </a:lnTo>
                  <a:lnTo>
                    <a:pt x="9845" y="2210"/>
                  </a:lnTo>
                  <a:lnTo>
                    <a:pt x="9701" y="1153"/>
                  </a:lnTo>
                  <a:lnTo>
                    <a:pt x="9509" y="1"/>
                  </a:lnTo>
                  <a:lnTo>
                    <a:pt x="14216"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59"/>
            <p:cNvSpPr/>
            <p:nvPr/>
          </p:nvSpPr>
          <p:spPr>
            <a:xfrm>
              <a:off x="751975" y="3729125"/>
              <a:ext cx="27650" cy="46850"/>
            </a:xfrm>
            <a:custGeom>
              <a:avLst/>
              <a:gdLst/>
              <a:ahLst/>
              <a:cxnLst/>
              <a:rect l="l" t="t" r="r" b="b"/>
              <a:pathLst>
                <a:path w="1106" h="1874" extrusionOk="0">
                  <a:moveTo>
                    <a:pt x="1057" y="1"/>
                  </a:moveTo>
                  <a:lnTo>
                    <a:pt x="987" y="315"/>
                  </a:lnTo>
                  <a:lnTo>
                    <a:pt x="987" y="315"/>
                  </a:lnTo>
                  <a:lnTo>
                    <a:pt x="1105" y="1"/>
                  </a:lnTo>
                  <a:close/>
                  <a:moveTo>
                    <a:pt x="987" y="315"/>
                  </a:moveTo>
                  <a:lnTo>
                    <a:pt x="961" y="385"/>
                  </a:lnTo>
                  <a:lnTo>
                    <a:pt x="879" y="577"/>
                  </a:lnTo>
                  <a:lnTo>
                    <a:pt x="879" y="577"/>
                  </a:lnTo>
                  <a:lnTo>
                    <a:pt x="961" y="433"/>
                  </a:lnTo>
                  <a:lnTo>
                    <a:pt x="987" y="315"/>
                  </a:lnTo>
                  <a:close/>
                  <a:moveTo>
                    <a:pt x="879" y="577"/>
                  </a:moveTo>
                  <a:lnTo>
                    <a:pt x="769" y="769"/>
                  </a:lnTo>
                  <a:lnTo>
                    <a:pt x="707" y="913"/>
                  </a:lnTo>
                  <a:lnTo>
                    <a:pt x="817" y="721"/>
                  </a:lnTo>
                  <a:lnTo>
                    <a:pt x="879" y="577"/>
                  </a:lnTo>
                  <a:close/>
                  <a:moveTo>
                    <a:pt x="707" y="913"/>
                  </a:moveTo>
                  <a:lnTo>
                    <a:pt x="625" y="1057"/>
                  </a:lnTo>
                  <a:lnTo>
                    <a:pt x="433" y="1345"/>
                  </a:lnTo>
                  <a:lnTo>
                    <a:pt x="337" y="1490"/>
                  </a:lnTo>
                  <a:lnTo>
                    <a:pt x="337" y="1490"/>
                  </a:lnTo>
                  <a:lnTo>
                    <a:pt x="433" y="1394"/>
                  </a:lnTo>
                  <a:lnTo>
                    <a:pt x="625" y="1105"/>
                  </a:lnTo>
                  <a:lnTo>
                    <a:pt x="707" y="913"/>
                  </a:lnTo>
                  <a:close/>
                  <a:moveTo>
                    <a:pt x="337" y="1490"/>
                  </a:moveTo>
                  <a:lnTo>
                    <a:pt x="193" y="1634"/>
                  </a:lnTo>
                  <a:lnTo>
                    <a:pt x="1" y="1874"/>
                  </a:lnTo>
                  <a:lnTo>
                    <a:pt x="1" y="1874"/>
                  </a:lnTo>
                  <a:lnTo>
                    <a:pt x="241" y="1634"/>
                  </a:lnTo>
                  <a:lnTo>
                    <a:pt x="337" y="1490"/>
                  </a:lnTo>
                  <a:close/>
                </a:path>
              </a:pathLst>
            </a:custGeom>
            <a:solidFill>
              <a:srgbClr val="D651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59"/>
            <p:cNvSpPr/>
            <p:nvPr/>
          </p:nvSpPr>
          <p:spPr>
            <a:xfrm>
              <a:off x="739975" y="3729125"/>
              <a:ext cx="39650" cy="56450"/>
            </a:xfrm>
            <a:custGeom>
              <a:avLst/>
              <a:gdLst/>
              <a:ahLst/>
              <a:cxnLst/>
              <a:rect l="l" t="t" r="r" b="b"/>
              <a:pathLst>
                <a:path w="1586" h="2258" fill="none" extrusionOk="0">
                  <a:moveTo>
                    <a:pt x="1585" y="1"/>
                  </a:moveTo>
                  <a:lnTo>
                    <a:pt x="1585" y="1"/>
                  </a:lnTo>
                  <a:lnTo>
                    <a:pt x="1585"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441" y="433"/>
                  </a:lnTo>
                  <a:lnTo>
                    <a:pt x="1249" y="769"/>
                  </a:lnTo>
                  <a:lnTo>
                    <a:pt x="1105" y="1105"/>
                  </a:lnTo>
                  <a:lnTo>
                    <a:pt x="913" y="1394"/>
                  </a:lnTo>
                  <a:lnTo>
                    <a:pt x="673" y="1634"/>
                  </a:lnTo>
                  <a:lnTo>
                    <a:pt x="481" y="1874"/>
                  </a:lnTo>
                  <a:lnTo>
                    <a:pt x="1" y="2258"/>
                  </a:lnTo>
                  <a:lnTo>
                    <a:pt x="1" y="2258"/>
                  </a:lnTo>
                  <a:lnTo>
                    <a:pt x="481" y="1874"/>
                  </a:lnTo>
                  <a:lnTo>
                    <a:pt x="721" y="1634"/>
                  </a:lnTo>
                  <a:lnTo>
                    <a:pt x="913" y="1345"/>
                  </a:lnTo>
                  <a:lnTo>
                    <a:pt x="1105" y="1057"/>
                  </a:lnTo>
                  <a:lnTo>
                    <a:pt x="1297" y="721"/>
                  </a:lnTo>
                  <a:lnTo>
                    <a:pt x="1441" y="385"/>
                  </a:lnTo>
                  <a:lnTo>
                    <a:pt x="1585" y="1"/>
                  </a:lnTo>
                  <a:lnTo>
                    <a:pt x="1585" y="1"/>
                  </a:lnTo>
                  <a:lnTo>
                    <a:pt x="1585" y="1"/>
                  </a:lnTo>
                  <a:lnTo>
                    <a:pt x="1585" y="1"/>
                  </a:lnTo>
                  <a:lnTo>
                    <a:pt x="1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59"/>
            <p:cNvSpPr/>
            <p:nvPr/>
          </p:nvSpPr>
          <p:spPr>
            <a:xfrm>
              <a:off x="739975" y="3729125"/>
              <a:ext cx="141700" cy="60075"/>
            </a:xfrm>
            <a:custGeom>
              <a:avLst/>
              <a:gdLst/>
              <a:ahLst/>
              <a:cxnLst/>
              <a:rect l="l" t="t" r="r" b="b"/>
              <a:pathLst>
                <a:path w="5668" h="2403" extrusionOk="0">
                  <a:moveTo>
                    <a:pt x="1585" y="1"/>
                  </a:moveTo>
                  <a:lnTo>
                    <a:pt x="1441" y="385"/>
                  </a:lnTo>
                  <a:lnTo>
                    <a:pt x="1297" y="721"/>
                  </a:lnTo>
                  <a:lnTo>
                    <a:pt x="1105" y="1057"/>
                  </a:lnTo>
                  <a:lnTo>
                    <a:pt x="913" y="1345"/>
                  </a:lnTo>
                  <a:lnTo>
                    <a:pt x="721" y="1634"/>
                  </a:lnTo>
                  <a:lnTo>
                    <a:pt x="481" y="1874"/>
                  </a:lnTo>
                  <a:lnTo>
                    <a:pt x="1" y="2258"/>
                  </a:lnTo>
                  <a:lnTo>
                    <a:pt x="1393" y="2354"/>
                  </a:lnTo>
                  <a:lnTo>
                    <a:pt x="3074" y="2402"/>
                  </a:lnTo>
                  <a:lnTo>
                    <a:pt x="3987" y="2402"/>
                  </a:lnTo>
                  <a:lnTo>
                    <a:pt x="4947" y="2354"/>
                  </a:lnTo>
                  <a:lnTo>
                    <a:pt x="5331" y="1586"/>
                  </a:lnTo>
                  <a:lnTo>
                    <a:pt x="5668" y="769"/>
                  </a:lnTo>
                  <a:lnTo>
                    <a:pt x="4851" y="673"/>
                  </a:lnTo>
                  <a:lnTo>
                    <a:pt x="4035" y="529"/>
                  </a:lnTo>
                  <a:lnTo>
                    <a:pt x="2546" y="193"/>
                  </a:lnTo>
                  <a:lnTo>
                    <a:pt x="2498" y="193"/>
                  </a:lnTo>
                  <a:lnTo>
                    <a:pt x="2402" y="145"/>
                  </a:lnTo>
                  <a:lnTo>
                    <a:pt x="1633"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59"/>
            <p:cNvSpPr/>
            <p:nvPr/>
          </p:nvSpPr>
          <p:spPr>
            <a:xfrm>
              <a:off x="739975" y="3729125"/>
              <a:ext cx="141700" cy="60075"/>
            </a:xfrm>
            <a:custGeom>
              <a:avLst/>
              <a:gdLst/>
              <a:ahLst/>
              <a:cxnLst/>
              <a:rect l="l" t="t" r="r" b="b"/>
              <a:pathLst>
                <a:path w="5668" h="2403" fill="none" extrusionOk="0">
                  <a:moveTo>
                    <a:pt x="1585" y="1"/>
                  </a:moveTo>
                  <a:lnTo>
                    <a:pt x="1585" y="1"/>
                  </a:lnTo>
                  <a:lnTo>
                    <a:pt x="1441" y="385"/>
                  </a:lnTo>
                  <a:lnTo>
                    <a:pt x="1297" y="721"/>
                  </a:lnTo>
                  <a:lnTo>
                    <a:pt x="1105" y="1057"/>
                  </a:lnTo>
                  <a:lnTo>
                    <a:pt x="913" y="1345"/>
                  </a:lnTo>
                  <a:lnTo>
                    <a:pt x="721" y="1634"/>
                  </a:lnTo>
                  <a:lnTo>
                    <a:pt x="481" y="1874"/>
                  </a:lnTo>
                  <a:lnTo>
                    <a:pt x="1" y="2258"/>
                  </a:lnTo>
                  <a:lnTo>
                    <a:pt x="1" y="2258"/>
                  </a:lnTo>
                  <a:lnTo>
                    <a:pt x="1" y="2258"/>
                  </a:lnTo>
                  <a:lnTo>
                    <a:pt x="1" y="2258"/>
                  </a:lnTo>
                  <a:lnTo>
                    <a:pt x="1393" y="2354"/>
                  </a:lnTo>
                  <a:lnTo>
                    <a:pt x="3074" y="2402"/>
                  </a:lnTo>
                  <a:lnTo>
                    <a:pt x="3074" y="2402"/>
                  </a:lnTo>
                  <a:lnTo>
                    <a:pt x="3987" y="2402"/>
                  </a:lnTo>
                  <a:lnTo>
                    <a:pt x="4947" y="2354"/>
                  </a:lnTo>
                  <a:lnTo>
                    <a:pt x="4947" y="2354"/>
                  </a:lnTo>
                  <a:lnTo>
                    <a:pt x="5331" y="1586"/>
                  </a:lnTo>
                  <a:lnTo>
                    <a:pt x="5668" y="769"/>
                  </a:lnTo>
                  <a:lnTo>
                    <a:pt x="5668" y="769"/>
                  </a:lnTo>
                  <a:lnTo>
                    <a:pt x="4851" y="673"/>
                  </a:lnTo>
                  <a:lnTo>
                    <a:pt x="4035" y="529"/>
                  </a:lnTo>
                  <a:lnTo>
                    <a:pt x="2546" y="193"/>
                  </a:lnTo>
                  <a:lnTo>
                    <a:pt x="2546" y="193"/>
                  </a:lnTo>
                  <a:lnTo>
                    <a:pt x="2546" y="193"/>
                  </a:lnTo>
                  <a:lnTo>
                    <a:pt x="2546" y="193"/>
                  </a:lnTo>
                  <a:lnTo>
                    <a:pt x="2546" y="193"/>
                  </a:lnTo>
                  <a:lnTo>
                    <a:pt x="2498" y="193"/>
                  </a:lnTo>
                  <a:lnTo>
                    <a:pt x="2498" y="193"/>
                  </a:lnTo>
                  <a:lnTo>
                    <a:pt x="2402" y="145"/>
                  </a:lnTo>
                  <a:lnTo>
                    <a:pt x="2402" y="145"/>
                  </a:lnTo>
                  <a:lnTo>
                    <a:pt x="2402" y="145"/>
                  </a:lnTo>
                  <a:lnTo>
                    <a:pt x="2402" y="145"/>
                  </a:lnTo>
                  <a:lnTo>
                    <a:pt x="1633" y="1"/>
                  </a:lnTo>
                  <a:lnTo>
                    <a:pt x="1633" y="1"/>
                  </a:lnTo>
                  <a:lnTo>
                    <a:pt x="1681" y="1"/>
                  </a:lnTo>
                  <a:lnTo>
                    <a:pt x="1681" y="1"/>
                  </a:lnTo>
                  <a:lnTo>
                    <a:pt x="1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59"/>
            <p:cNvSpPr/>
            <p:nvPr/>
          </p:nvSpPr>
          <p:spPr>
            <a:xfrm>
              <a:off x="514250" y="3771150"/>
              <a:ext cx="90075" cy="129700"/>
            </a:xfrm>
            <a:custGeom>
              <a:avLst/>
              <a:gdLst/>
              <a:ahLst/>
              <a:cxnLst/>
              <a:rect l="l" t="t" r="r" b="b"/>
              <a:pathLst>
                <a:path w="3603" h="5188" extrusionOk="0">
                  <a:moveTo>
                    <a:pt x="2450" y="1"/>
                  </a:moveTo>
                  <a:lnTo>
                    <a:pt x="2258" y="241"/>
                  </a:lnTo>
                  <a:lnTo>
                    <a:pt x="1922" y="769"/>
                  </a:lnTo>
                  <a:lnTo>
                    <a:pt x="1490" y="1537"/>
                  </a:lnTo>
                  <a:lnTo>
                    <a:pt x="961" y="2450"/>
                  </a:lnTo>
                  <a:lnTo>
                    <a:pt x="529" y="3314"/>
                  </a:lnTo>
                  <a:lnTo>
                    <a:pt x="193" y="4131"/>
                  </a:lnTo>
                  <a:lnTo>
                    <a:pt x="49" y="4467"/>
                  </a:lnTo>
                  <a:lnTo>
                    <a:pt x="1" y="4755"/>
                  </a:lnTo>
                  <a:lnTo>
                    <a:pt x="1" y="4995"/>
                  </a:lnTo>
                  <a:lnTo>
                    <a:pt x="49" y="5139"/>
                  </a:lnTo>
                  <a:lnTo>
                    <a:pt x="145" y="5187"/>
                  </a:lnTo>
                  <a:lnTo>
                    <a:pt x="577" y="5187"/>
                  </a:lnTo>
                  <a:lnTo>
                    <a:pt x="913" y="5043"/>
                  </a:lnTo>
                  <a:lnTo>
                    <a:pt x="1249" y="4899"/>
                  </a:lnTo>
                  <a:lnTo>
                    <a:pt x="1874" y="4563"/>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738" y="2882"/>
                  </a:lnTo>
                  <a:lnTo>
                    <a:pt x="2546" y="2930"/>
                  </a:lnTo>
                  <a:lnTo>
                    <a:pt x="2258" y="3074"/>
                  </a:lnTo>
                  <a:lnTo>
                    <a:pt x="1970" y="3362"/>
                  </a:lnTo>
                  <a:lnTo>
                    <a:pt x="2834" y="2018"/>
                  </a:lnTo>
                  <a:lnTo>
                    <a:pt x="3411" y="1057"/>
                  </a:lnTo>
                  <a:lnTo>
                    <a:pt x="3555" y="721"/>
                  </a:lnTo>
                  <a:lnTo>
                    <a:pt x="3603" y="625"/>
                  </a:lnTo>
                  <a:lnTo>
                    <a:pt x="3603" y="577"/>
                  </a:lnTo>
                  <a:lnTo>
                    <a:pt x="3363" y="433"/>
                  </a:lnTo>
                  <a:lnTo>
                    <a:pt x="3026" y="193"/>
                  </a:lnTo>
                  <a:lnTo>
                    <a:pt x="2690" y="49"/>
                  </a:lnTo>
                  <a:lnTo>
                    <a:pt x="2546"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59"/>
            <p:cNvSpPr/>
            <p:nvPr/>
          </p:nvSpPr>
          <p:spPr>
            <a:xfrm>
              <a:off x="514250" y="3771150"/>
              <a:ext cx="90075" cy="129700"/>
            </a:xfrm>
            <a:custGeom>
              <a:avLst/>
              <a:gdLst/>
              <a:ahLst/>
              <a:cxnLst/>
              <a:rect l="l" t="t" r="r" b="b"/>
              <a:pathLst>
                <a:path w="3603" h="5188" fill="none" extrusionOk="0">
                  <a:moveTo>
                    <a:pt x="3411" y="3891"/>
                  </a:moveTo>
                  <a:lnTo>
                    <a:pt x="3411" y="3891"/>
                  </a:lnTo>
                  <a:lnTo>
                    <a:pt x="3363" y="3555"/>
                  </a:lnTo>
                  <a:lnTo>
                    <a:pt x="3315" y="3218"/>
                  </a:lnTo>
                  <a:lnTo>
                    <a:pt x="3218" y="3074"/>
                  </a:lnTo>
                  <a:lnTo>
                    <a:pt x="3122" y="2978"/>
                  </a:lnTo>
                  <a:lnTo>
                    <a:pt x="3026" y="2882"/>
                  </a:lnTo>
                  <a:lnTo>
                    <a:pt x="2882" y="2834"/>
                  </a:lnTo>
                  <a:lnTo>
                    <a:pt x="2882" y="2834"/>
                  </a:lnTo>
                  <a:lnTo>
                    <a:pt x="2738" y="2882"/>
                  </a:lnTo>
                  <a:lnTo>
                    <a:pt x="2546" y="2930"/>
                  </a:lnTo>
                  <a:lnTo>
                    <a:pt x="2258" y="3074"/>
                  </a:lnTo>
                  <a:lnTo>
                    <a:pt x="1970" y="3362"/>
                  </a:lnTo>
                  <a:lnTo>
                    <a:pt x="1970" y="3362"/>
                  </a:lnTo>
                  <a:lnTo>
                    <a:pt x="2834" y="2018"/>
                  </a:lnTo>
                  <a:lnTo>
                    <a:pt x="3411" y="1057"/>
                  </a:lnTo>
                  <a:lnTo>
                    <a:pt x="3555" y="721"/>
                  </a:lnTo>
                  <a:lnTo>
                    <a:pt x="3603" y="625"/>
                  </a:lnTo>
                  <a:lnTo>
                    <a:pt x="3603" y="577"/>
                  </a:lnTo>
                  <a:lnTo>
                    <a:pt x="3603" y="577"/>
                  </a:lnTo>
                  <a:lnTo>
                    <a:pt x="3363" y="433"/>
                  </a:lnTo>
                  <a:lnTo>
                    <a:pt x="3026" y="193"/>
                  </a:lnTo>
                  <a:lnTo>
                    <a:pt x="2690" y="49"/>
                  </a:lnTo>
                  <a:lnTo>
                    <a:pt x="2546" y="1"/>
                  </a:lnTo>
                  <a:lnTo>
                    <a:pt x="2450" y="1"/>
                  </a:lnTo>
                  <a:lnTo>
                    <a:pt x="2450" y="1"/>
                  </a:lnTo>
                  <a:lnTo>
                    <a:pt x="2258" y="241"/>
                  </a:lnTo>
                  <a:lnTo>
                    <a:pt x="1922" y="769"/>
                  </a:lnTo>
                  <a:lnTo>
                    <a:pt x="1490" y="1537"/>
                  </a:lnTo>
                  <a:lnTo>
                    <a:pt x="961" y="2450"/>
                  </a:lnTo>
                  <a:lnTo>
                    <a:pt x="529" y="3314"/>
                  </a:lnTo>
                  <a:lnTo>
                    <a:pt x="193" y="4131"/>
                  </a:lnTo>
                  <a:lnTo>
                    <a:pt x="49" y="4467"/>
                  </a:lnTo>
                  <a:lnTo>
                    <a:pt x="1" y="4755"/>
                  </a:lnTo>
                  <a:lnTo>
                    <a:pt x="1" y="4995"/>
                  </a:lnTo>
                  <a:lnTo>
                    <a:pt x="49" y="5139"/>
                  </a:lnTo>
                  <a:lnTo>
                    <a:pt x="49" y="5139"/>
                  </a:lnTo>
                  <a:lnTo>
                    <a:pt x="145" y="5187"/>
                  </a:lnTo>
                  <a:lnTo>
                    <a:pt x="289" y="5187"/>
                  </a:lnTo>
                  <a:lnTo>
                    <a:pt x="577" y="5187"/>
                  </a:lnTo>
                  <a:lnTo>
                    <a:pt x="913" y="5043"/>
                  </a:lnTo>
                  <a:lnTo>
                    <a:pt x="1249" y="4899"/>
                  </a:lnTo>
                  <a:lnTo>
                    <a:pt x="1874" y="4563"/>
                  </a:lnTo>
                  <a:lnTo>
                    <a:pt x="2114" y="4371"/>
                  </a:lnTo>
                  <a:lnTo>
                    <a:pt x="2114" y="4371"/>
                  </a:lnTo>
                  <a:lnTo>
                    <a:pt x="2306" y="4371"/>
                  </a:lnTo>
                  <a:lnTo>
                    <a:pt x="2738" y="4275"/>
                  </a:lnTo>
                  <a:lnTo>
                    <a:pt x="2978" y="4227"/>
                  </a:lnTo>
                  <a:lnTo>
                    <a:pt x="3170" y="4131"/>
                  </a:lnTo>
                  <a:lnTo>
                    <a:pt x="3315" y="4035"/>
                  </a:lnTo>
                  <a:lnTo>
                    <a:pt x="3411" y="3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59"/>
            <p:cNvSpPr/>
            <p:nvPr/>
          </p:nvSpPr>
          <p:spPr>
            <a:xfrm>
              <a:off x="514250" y="3771150"/>
              <a:ext cx="90075" cy="129700"/>
            </a:xfrm>
            <a:custGeom>
              <a:avLst/>
              <a:gdLst/>
              <a:ahLst/>
              <a:cxnLst/>
              <a:rect l="l" t="t" r="r" b="b"/>
              <a:pathLst>
                <a:path w="3603" h="5188" extrusionOk="0">
                  <a:moveTo>
                    <a:pt x="2450" y="1"/>
                  </a:moveTo>
                  <a:lnTo>
                    <a:pt x="2306" y="193"/>
                  </a:lnTo>
                  <a:lnTo>
                    <a:pt x="1970" y="673"/>
                  </a:lnTo>
                  <a:lnTo>
                    <a:pt x="1153" y="2114"/>
                  </a:lnTo>
                  <a:lnTo>
                    <a:pt x="721" y="2930"/>
                  </a:lnTo>
                  <a:lnTo>
                    <a:pt x="337" y="3747"/>
                  </a:lnTo>
                  <a:lnTo>
                    <a:pt x="97" y="4419"/>
                  </a:lnTo>
                  <a:lnTo>
                    <a:pt x="1" y="4707"/>
                  </a:lnTo>
                  <a:lnTo>
                    <a:pt x="1" y="4899"/>
                  </a:lnTo>
                  <a:lnTo>
                    <a:pt x="1" y="5043"/>
                  </a:lnTo>
                  <a:lnTo>
                    <a:pt x="49" y="5139"/>
                  </a:lnTo>
                  <a:lnTo>
                    <a:pt x="193" y="5187"/>
                  </a:lnTo>
                  <a:lnTo>
                    <a:pt x="577" y="5187"/>
                  </a:lnTo>
                  <a:lnTo>
                    <a:pt x="865" y="5091"/>
                  </a:lnTo>
                  <a:lnTo>
                    <a:pt x="1490" y="4803"/>
                  </a:lnTo>
                  <a:lnTo>
                    <a:pt x="1922" y="4515"/>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834" y="2834"/>
                  </a:lnTo>
                  <a:lnTo>
                    <a:pt x="2690" y="2882"/>
                  </a:lnTo>
                  <a:lnTo>
                    <a:pt x="2546" y="2930"/>
                  </a:lnTo>
                  <a:lnTo>
                    <a:pt x="2258" y="3122"/>
                  </a:lnTo>
                  <a:lnTo>
                    <a:pt x="1970" y="3362"/>
                  </a:lnTo>
                  <a:lnTo>
                    <a:pt x="2786" y="2114"/>
                  </a:lnTo>
                  <a:lnTo>
                    <a:pt x="3315" y="1153"/>
                  </a:lnTo>
                  <a:lnTo>
                    <a:pt x="3507" y="817"/>
                  </a:lnTo>
                  <a:lnTo>
                    <a:pt x="3603" y="625"/>
                  </a:lnTo>
                  <a:lnTo>
                    <a:pt x="3603" y="577"/>
                  </a:lnTo>
                  <a:lnTo>
                    <a:pt x="3411" y="433"/>
                  </a:lnTo>
                  <a:lnTo>
                    <a:pt x="3074" y="241"/>
                  </a:lnTo>
                  <a:lnTo>
                    <a:pt x="2786" y="49"/>
                  </a:lnTo>
                  <a:lnTo>
                    <a:pt x="2498"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59"/>
            <p:cNvSpPr/>
            <p:nvPr/>
          </p:nvSpPr>
          <p:spPr>
            <a:xfrm>
              <a:off x="514250" y="3771150"/>
              <a:ext cx="90075" cy="129700"/>
            </a:xfrm>
            <a:custGeom>
              <a:avLst/>
              <a:gdLst/>
              <a:ahLst/>
              <a:cxnLst/>
              <a:rect l="l" t="t" r="r" b="b"/>
              <a:pathLst>
                <a:path w="3603" h="5188" fill="none" extrusionOk="0">
                  <a:moveTo>
                    <a:pt x="2498" y="1"/>
                  </a:moveTo>
                  <a:lnTo>
                    <a:pt x="2498" y="1"/>
                  </a:lnTo>
                  <a:lnTo>
                    <a:pt x="2450" y="1"/>
                  </a:lnTo>
                  <a:lnTo>
                    <a:pt x="2450" y="1"/>
                  </a:lnTo>
                  <a:lnTo>
                    <a:pt x="2306" y="193"/>
                  </a:lnTo>
                  <a:lnTo>
                    <a:pt x="1970" y="673"/>
                  </a:lnTo>
                  <a:lnTo>
                    <a:pt x="1153" y="2114"/>
                  </a:lnTo>
                  <a:lnTo>
                    <a:pt x="721" y="2930"/>
                  </a:lnTo>
                  <a:lnTo>
                    <a:pt x="337" y="3747"/>
                  </a:lnTo>
                  <a:lnTo>
                    <a:pt x="97" y="4419"/>
                  </a:lnTo>
                  <a:lnTo>
                    <a:pt x="1" y="4707"/>
                  </a:lnTo>
                  <a:lnTo>
                    <a:pt x="1" y="4899"/>
                  </a:lnTo>
                  <a:lnTo>
                    <a:pt x="1" y="4899"/>
                  </a:lnTo>
                  <a:lnTo>
                    <a:pt x="1" y="5043"/>
                  </a:lnTo>
                  <a:lnTo>
                    <a:pt x="49" y="5139"/>
                  </a:lnTo>
                  <a:lnTo>
                    <a:pt x="49" y="5139"/>
                  </a:lnTo>
                  <a:lnTo>
                    <a:pt x="193" y="5187"/>
                  </a:lnTo>
                  <a:lnTo>
                    <a:pt x="337" y="5187"/>
                  </a:lnTo>
                  <a:lnTo>
                    <a:pt x="337" y="5187"/>
                  </a:lnTo>
                  <a:lnTo>
                    <a:pt x="577" y="5187"/>
                  </a:lnTo>
                  <a:lnTo>
                    <a:pt x="865" y="5091"/>
                  </a:lnTo>
                  <a:lnTo>
                    <a:pt x="1490" y="4803"/>
                  </a:lnTo>
                  <a:lnTo>
                    <a:pt x="1922" y="4515"/>
                  </a:lnTo>
                  <a:lnTo>
                    <a:pt x="2114" y="4371"/>
                  </a:lnTo>
                  <a:lnTo>
                    <a:pt x="2114" y="4371"/>
                  </a:lnTo>
                  <a:lnTo>
                    <a:pt x="2306" y="4371"/>
                  </a:lnTo>
                  <a:lnTo>
                    <a:pt x="2738" y="4275"/>
                  </a:lnTo>
                  <a:lnTo>
                    <a:pt x="2978" y="4227"/>
                  </a:lnTo>
                  <a:lnTo>
                    <a:pt x="3170" y="4131"/>
                  </a:lnTo>
                  <a:lnTo>
                    <a:pt x="3315" y="4035"/>
                  </a:lnTo>
                  <a:lnTo>
                    <a:pt x="3411" y="3891"/>
                  </a:lnTo>
                  <a:lnTo>
                    <a:pt x="3411" y="3891"/>
                  </a:lnTo>
                  <a:lnTo>
                    <a:pt x="3363" y="3555"/>
                  </a:lnTo>
                  <a:lnTo>
                    <a:pt x="3315" y="3218"/>
                  </a:lnTo>
                  <a:lnTo>
                    <a:pt x="3218" y="3074"/>
                  </a:lnTo>
                  <a:lnTo>
                    <a:pt x="3122" y="2978"/>
                  </a:lnTo>
                  <a:lnTo>
                    <a:pt x="3026" y="2882"/>
                  </a:lnTo>
                  <a:lnTo>
                    <a:pt x="2882" y="2834"/>
                  </a:lnTo>
                  <a:lnTo>
                    <a:pt x="2882" y="2834"/>
                  </a:lnTo>
                  <a:lnTo>
                    <a:pt x="2834" y="2834"/>
                  </a:lnTo>
                  <a:lnTo>
                    <a:pt x="2834" y="2834"/>
                  </a:lnTo>
                  <a:lnTo>
                    <a:pt x="2690" y="2882"/>
                  </a:lnTo>
                  <a:lnTo>
                    <a:pt x="2546" y="2930"/>
                  </a:lnTo>
                  <a:lnTo>
                    <a:pt x="2258" y="3122"/>
                  </a:lnTo>
                  <a:lnTo>
                    <a:pt x="1970" y="3362"/>
                  </a:lnTo>
                  <a:lnTo>
                    <a:pt x="1970" y="3362"/>
                  </a:lnTo>
                  <a:lnTo>
                    <a:pt x="1970" y="3362"/>
                  </a:lnTo>
                  <a:lnTo>
                    <a:pt x="1970" y="3362"/>
                  </a:lnTo>
                  <a:lnTo>
                    <a:pt x="2786" y="2114"/>
                  </a:lnTo>
                  <a:lnTo>
                    <a:pt x="3315" y="1153"/>
                  </a:lnTo>
                  <a:lnTo>
                    <a:pt x="3507" y="817"/>
                  </a:lnTo>
                  <a:lnTo>
                    <a:pt x="3603" y="625"/>
                  </a:lnTo>
                  <a:lnTo>
                    <a:pt x="3603" y="625"/>
                  </a:lnTo>
                  <a:lnTo>
                    <a:pt x="3603" y="577"/>
                  </a:lnTo>
                  <a:lnTo>
                    <a:pt x="3603" y="577"/>
                  </a:lnTo>
                  <a:lnTo>
                    <a:pt x="3411" y="433"/>
                  </a:lnTo>
                  <a:lnTo>
                    <a:pt x="3074" y="241"/>
                  </a:lnTo>
                  <a:lnTo>
                    <a:pt x="2786" y="49"/>
                  </a:lnTo>
                  <a:lnTo>
                    <a:pt x="24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59"/>
            <p:cNvSpPr/>
            <p:nvPr/>
          </p:nvSpPr>
          <p:spPr>
            <a:xfrm>
              <a:off x="522650" y="3773550"/>
              <a:ext cx="81675" cy="127300"/>
            </a:xfrm>
            <a:custGeom>
              <a:avLst/>
              <a:gdLst/>
              <a:ahLst/>
              <a:cxnLst/>
              <a:rect l="l" t="t" r="r" b="b"/>
              <a:pathLst>
                <a:path w="3267" h="5092" extrusionOk="0">
                  <a:moveTo>
                    <a:pt x="2498" y="1"/>
                  </a:moveTo>
                  <a:lnTo>
                    <a:pt x="1922" y="961"/>
                  </a:lnTo>
                  <a:lnTo>
                    <a:pt x="1106" y="2402"/>
                  </a:lnTo>
                  <a:lnTo>
                    <a:pt x="721" y="3170"/>
                  </a:lnTo>
                  <a:lnTo>
                    <a:pt x="385" y="3939"/>
                  </a:lnTo>
                  <a:lnTo>
                    <a:pt x="97" y="4563"/>
                  </a:lnTo>
                  <a:lnTo>
                    <a:pt x="1" y="5091"/>
                  </a:lnTo>
                  <a:lnTo>
                    <a:pt x="241" y="5091"/>
                  </a:lnTo>
                  <a:lnTo>
                    <a:pt x="529" y="4995"/>
                  </a:lnTo>
                  <a:lnTo>
                    <a:pt x="1106" y="4707"/>
                  </a:lnTo>
                  <a:lnTo>
                    <a:pt x="1586" y="4419"/>
                  </a:lnTo>
                  <a:lnTo>
                    <a:pt x="1778" y="4275"/>
                  </a:lnTo>
                  <a:lnTo>
                    <a:pt x="1970" y="4275"/>
                  </a:lnTo>
                  <a:lnTo>
                    <a:pt x="2402" y="4179"/>
                  </a:lnTo>
                  <a:lnTo>
                    <a:pt x="2642" y="4131"/>
                  </a:lnTo>
                  <a:lnTo>
                    <a:pt x="2834" y="4035"/>
                  </a:lnTo>
                  <a:lnTo>
                    <a:pt x="2979" y="3939"/>
                  </a:lnTo>
                  <a:lnTo>
                    <a:pt x="3075" y="3795"/>
                  </a:lnTo>
                  <a:lnTo>
                    <a:pt x="3027" y="3459"/>
                  </a:lnTo>
                  <a:lnTo>
                    <a:pt x="2979" y="3122"/>
                  </a:lnTo>
                  <a:lnTo>
                    <a:pt x="2882" y="2978"/>
                  </a:lnTo>
                  <a:lnTo>
                    <a:pt x="2786" y="2882"/>
                  </a:lnTo>
                  <a:lnTo>
                    <a:pt x="2690" y="2786"/>
                  </a:lnTo>
                  <a:lnTo>
                    <a:pt x="2546" y="2738"/>
                  </a:lnTo>
                  <a:lnTo>
                    <a:pt x="2402" y="2786"/>
                  </a:lnTo>
                  <a:lnTo>
                    <a:pt x="2210" y="2834"/>
                  </a:lnTo>
                  <a:lnTo>
                    <a:pt x="1922" y="2978"/>
                  </a:lnTo>
                  <a:lnTo>
                    <a:pt x="1634" y="3266"/>
                  </a:lnTo>
                  <a:lnTo>
                    <a:pt x="2498" y="1922"/>
                  </a:lnTo>
                  <a:lnTo>
                    <a:pt x="3075" y="961"/>
                  </a:lnTo>
                  <a:lnTo>
                    <a:pt x="3219" y="625"/>
                  </a:lnTo>
                  <a:lnTo>
                    <a:pt x="3267" y="529"/>
                  </a:lnTo>
                  <a:lnTo>
                    <a:pt x="3267" y="481"/>
                  </a:lnTo>
                  <a:lnTo>
                    <a:pt x="2931" y="241"/>
                  </a:lnTo>
                  <a:lnTo>
                    <a:pt x="2498"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59"/>
            <p:cNvSpPr/>
            <p:nvPr/>
          </p:nvSpPr>
          <p:spPr>
            <a:xfrm>
              <a:off x="522650" y="3862400"/>
              <a:ext cx="38450" cy="38450"/>
            </a:xfrm>
            <a:custGeom>
              <a:avLst/>
              <a:gdLst/>
              <a:ahLst/>
              <a:cxnLst/>
              <a:rect l="l" t="t" r="r" b="b"/>
              <a:pathLst>
                <a:path w="1538" h="1538" extrusionOk="0">
                  <a:moveTo>
                    <a:pt x="529" y="1"/>
                  </a:moveTo>
                  <a:lnTo>
                    <a:pt x="145" y="865"/>
                  </a:lnTo>
                  <a:lnTo>
                    <a:pt x="49" y="1249"/>
                  </a:lnTo>
                  <a:lnTo>
                    <a:pt x="1" y="1537"/>
                  </a:lnTo>
                  <a:lnTo>
                    <a:pt x="145" y="1537"/>
                  </a:lnTo>
                  <a:lnTo>
                    <a:pt x="337" y="1489"/>
                  </a:lnTo>
                  <a:lnTo>
                    <a:pt x="769" y="1345"/>
                  </a:lnTo>
                  <a:lnTo>
                    <a:pt x="1202" y="1105"/>
                  </a:lnTo>
                  <a:lnTo>
                    <a:pt x="1538" y="913"/>
                  </a:lnTo>
                  <a:lnTo>
                    <a:pt x="1346" y="673"/>
                  </a:lnTo>
                  <a:lnTo>
                    <a:pt x="1106" y="433"/>
                  </a:lnTo>
                  <a:lnTo>
                    <a:pt x="817" y="193"/>
                  </a:lnTo>
                  <a:lnTo>
                    <a:pt x="529"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59"/>
            <p:cNvSpPr/>
            <p:nvPr/>
          </p:nvSpPr>
          <p:spPr>
            <a:xfrm>
              <a:off x="654725" y="3533425"/>
              <a:ext cx="555925" cy="265375"/>
            </a:xfrm>
            <a:custGeom>
              <a:avLst/>
              <a:gdLst/>
              <a:ahLst/>
              <a:cxnLst/>
              <a:rect l="l" t="t" r="r" b="b"/>
              <a:pathLst>
                <a:path w="22237" h="10615" extrusionOk="0">
                  <a:moveTo>
                    <a:pt x="15657" y="1"/>
                  </a:moveTo>
                  <a:lnTo>
                    <a:pt x="4755" y="4371"/>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6388" y="8117"/>
                  </a:lnTo>
                  <a:lnTo>
                    <a:pt x="7205" y="8309"/>
                  </a:lnTo>
                  <a:lnTo>
                    <a:pt x="8069" y="8453"/>
                  </a:lnTo>
                  <a:lnTo>
                    <a:pt x="8933" y="8597"/>
                  </a:lnTo>
                  <a:lnTo>
                    <a:pt x="9798" y="8645"/>
                  </a:lnTo>
                  <a:lnTo>
                    <a:pt x="10662" y="8597"/>
                  </a:lnTo>
                  <a:lnTo>
                    <a:pt x="11095" y="8549"/>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98" y="4563"/>
                  </a:lnTo>
                  <a:lnTo>
                    <a:pt x="17194" y="4707"/>
                  </a:lnTo>
                  <a:lnTo>
                    <a:pt x="17242" y="5091"/>
                  </a:lnTo>
                  <a:lnTo>
                    <a:pt x="17290" y="5572"/>
                  </a:lnTo>
                  <a:lnTo>
                    <a:pt x="17242" y="6100"/>
                  </a:lnTo>
                  <a:lnTo>
                    <a:pt x="17146" y="6964"/>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59"/>
            <p:cNvSpPr/>
            <p:nvPr/>
          </p:nvSpPr>
          <p:spPr>
            <a:xfrm>
              <a:off x="654725" y="3533425"/>
              <a:ext cx="555925" cy="265375"/>
            </a:xfrm>
            <a:custGeom>
              <a:avLst/>
              <a:gdLst/>
              <a:ahLst/>
              <a:cxnLst/>
              <a:rect l="l" t="t" r="r" b="b"/>
              <a:pathLst>
                <a:path w="22237" h="10615" fill="none" extrusionOk="0">
                  <a:moveTo>
                    <a:pt x="22188" y="1297"/>
                  </a:move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lnTo>
                    <a:pt x="15657" y="1"/>
                  </a:lnTo>
                  <a:lnTo>
                    <a:pt x="4755" y="4371"/>
                  </a:lnTo>
                  <a:lnTo>
                    <a:pt x="3411" y="5908"/>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4995" y="7829"/>
                  </a:lnTo>
                  <a:lnTo>
                    <a:pt x="6388" y="8117"/>
                  </a:lnTo>
                  <a:lnTo>
                    <a:pt x="7205" y="8309"/>
                  </a:lnTo>
                  <a:lnTo>
                    <a:pt x="8069" y="8453"/>
                  </a:lnTo>
                  <a:lnTo>
                    <a:pt x="8933" y="8597"/>
                  </a:lnTo>
                  <a:lnTo>
                    <a:pt x="9798" y="8645"/>
                  </a:lnTo>
                  <a:lnTo>
                    <a:pt x="10662" y="8597"/>
                  </a:lnTo>
                  <a:lnTo>
                    <a:pt x="11095" y="8549"/>
                  </a:lnTo>
                  <a:lnTo>
                    <a:pt x="11479" y="8453"/>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50" y="4419"/>
                  </a:lnTo>
                  <a:lnTo>
                    <a:pt x="17098" y="4563"/>
                  </a:lnTo>
                  <a:lnTo>
                    <a:pt x="17194" y="4707"/>
                  </a:lnTo>
                  <a:lnTo>
                    <a:pt x="17242" y="5091"/>
                  </a:lnTo>
                  <a:lnTo>
                    <a:pt x="17290" y="5572"/>
                  </a:lnTo>
                  <a:lnTo>
                    <a:pt x="17242" y="6100"/>
                  </a:lnTo>
                  <a:lnTo>
                    <a:pt x="17146" y="6964"/>
                  </a:lnTo>
                  <a:lnTo>
                    <a:pt x="17098" y="7349"/>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59"/>
            <p:cNvSpPr/>
            <p:nvPr/>
          </p:nvSpPr>
          <p:spPr>
            <a:xfrm>
              <a:off x="800000" y="3732725"/>
              <a:ext cx="3625" cy="1225"/>
            </a:xfrm>
            <a:custGeom>
              <a:avLst/>
              <a:gdLst/>
              <a:ahLst/>
              <a:cxnLst/>
              <a:rect l="l" t="t" r="r" b="b"/>
              <a:pathLst>
                <a:path w="145" h="49" extrusionOk="0">
                  <a:moveTo>
                    <a:pt x="145" y="49"/>
                  </a:moveTo>
                  <a:lnTo>
                    <a:pt x="145" y="49"/>
                  </a:lnTo>
                  <a:lnTo>
                    <a:pt x="145" y="49"/>
                  </a:lnTo>
                  <a:lnTo>
                    <a:pt x="145" y="49"/>
                  </a:lnTo>
                  <a:lnTo>
                    <a:pt x="145" y="49"/>
                  </a:lnTo>
                  <a:lnTo>
                    <a:pt x="145" y="49"/>
                  </a:lnTo>
                  <a:close/>
                  <a:moveTo>
                    <a:pt x="1" y="1"/>
                  </a:moveTo>
                  <a:lnTo>
                    <a:pt x="1" y="1"/>
                  </a:lnTo>
                  <a:lnTo>
                    <a:pt x="97" y="49"/>
                  </a:lnTo>
                  <a:lnTo>
                    <a:pt x="97" y="49"/>
                  </a:lnTo>
                  <a:lnTo>
                    <a:pt x="1" y="1"/>
                  </a:lnTo>
                  <a:lnTo>
                    <a:pt x="1" y="1"/>
                  </a:lnTo>
                  <a:lnTo>
                    <a:pt x="1" y="1"/>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59"/>
            <p:cNvSpPr/>
            <p:nvPr/>
          </p:nvSpPr>
          <p:spPr>
            <a:xfrm>
              <a:off x="803600" y="373392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59"/>
            <p:cNvSpPr/>
            <p:nvPr/>
          </p:nvSpPr>
          <p:spPr>
            <a:xfrm>
              <a:off x="800000" y="3732725"/>
              <a:ext cx="2425" cy="1225"/>
            </a:xfrm>
            <a:custGeom>
              <a:avLst/>
              <a:gdLst/>
              <a:ahLst/>
              <a:cxnLst/>
              <a:rect l="l" t="t" r="r" b="b"/>
              <a:pathLst>
                <a:path w="97" h="49" fill="none" extrusionOk="0">
                  <a:moveTo>
                    <a:pt x="1" y="1"/>
                  </a:moveTo>
                  <a:lnTo>
                    <a:pt x="1" y="1"/>
                  </a:lnTo>
                  <a:lnTo>
                    <a:pt x="97" y="49"/>
                  </a:lnTo>
                  <a:lnTo>
                    <a:pt x="97" y="49"/>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59"/>
            <p:cNvSpPr/>
            <p:nvPr/>
          </p:nvSpPr>
          <p:spPr>
            <a:xfrm>
              <a:off x="800000" y="3732725"/>
              <a:ext cx="3625" cy="1225"/>
            </a:xfrm>
            <a:custGeom>
              <a:avLst/>
              <a:gdLst/>
              <a:ahLst/>
              <a:cxnLst/>
              <a:rect l="l" t="t" r="r" b="b"/>
              <a:pathLst>
                <a:path w="145" h="49" extrusionOk="0">
                  <a:moveTo>
                    <a:pt x="1" y="1"/>
                  </a:moveTo>
                  <a:lnTo>
                    <a:pt x="97" y="49"/>
                  </a:lnTo>
                  <a:lnTo>
                    <a:pt x="145" y="49"/>
                  </a:lnTo>
                  <a:lnTo>
                    <a:pt x="1" y="1"/>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59"/>
            <p:cNvSpPr/>
            <p:nvPr/>
          </p:nvSpPr>
          <p:spPr>
            <a:xfrm>
              <a:off x="800000" y="3732725"/>
              <a:ext cx="3625" cy="1225"/>
            </a:xfrm>
            <a:custGeom>
              <a:avLst/>
              <a:gdLst/>
              <a:ahLst/>
              <a:cxnLst/>
              <a:rect l="l" t="t" r="r" b="b"/>
              <a:pathLst>
                <a:path w="145" h="49" fill="none" extrusionOk="0">
                  <a:moveTo>
                    <a:pt x="1" y="1"/>
                  </a:moveTo>
                  <a:lnTo>
                    <a:pt x="1" y="1"/>
                  </a:lnTo>
                  <a:lnTo>
                    <a:pt x="97" y="49"/>
                  </a:lnTo>
                  <a:lnTo>
                    <a:pt x="97" y="49"/>
                  </a:lnTo>
                  <a:lnTo>
                    <a:pt x="145" y="49"/>
                  </a:lnTo>
                  <a:lnTo>
                    <a:pt x="145" y="49"/>
                  </a:lnTo>
                  <a:lnTo>
                    <a:pt x="145" y="49"/>
                  </a:lnTo>
                  <a:lnTo>
                    <a:pt x="145" y="49"/>
                  </a:lnTo>
                  <a:lnTo>
                    <a:pt x="145"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59"/>
            <p:cNvSpPr/>
            <p:nvPr/>
          </p:nvSpPr>
          <p:spPr>
            <a:xfrm>
              <a:off x="778400" y="3729125"/>
              <a:ext cx="1225" cy="25"/>
            </a:xfrm>
            <a:custGeom>
              <a:avLst/>
              <a:gdLst/>
              <a:ahLst/>
              <a:cxnLst/>
              <a:rect l="l" t="t" r="r" b="b"/>
              <a:pathLst>
                <a:path w="49" h="1" extrusionOk="0">
                  <a:moveTo>
                    <a:pt x="48" y="1"/>
                  </a:moveTo>
                  <a:lnTo>
                    <a:pt x="48" y="1"/>
                  </a:lnTo>
                  <a:lnTo>
                    <a:pt x="48" y="1"/>
                  </a:lnTo>
                  <a:lnTo>
                    <a:pt x="48" y="1"/>
                  </a:lnTo>
                  <a:lnTo>
                    <a:pt x="48" y="1"/>
                  </a:lnTo>
                  <a:lnTo>
                    <a:pt x="48" y="1"/>
                  </a:lnTo>
                  <a:close/>
                  <a:moveTo>
                    <a:pt x="48" y="1"/>
                  </a:moveTo>
                  <a:lnTo>
                    <a:pt x="48" y="1"/>
                  </a:lnTo>
                  <a:lnTo>
                    <a:pt x="0" y="1"/>
                  </a:lnTo>
                  <a:lnTo>
                    <a:pt x="0" y="1"/>
                  </a:lnTo>
                  <a:lnTo>
                    <a:pt x="48" y="1"/>
                  </a:lnTo>
                  <a:close/>
                </a:path>
              </a:pathLst>
            </a:custGeom>
            <a:solidFill>
              <a:srgbClr val="CE4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59"/>
            <p:cNvSpPr/>
            <p:nvPr/>
          </p:nvSpPr>
          <p:spPr>
            <a:xfrm>
              <a:off x="779600" y="37291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59"/>
            <p:cNvSpPr/>
            <p:nvPr/>
          </p:nvSpPr>
          <p:spPr>
            <a:xfrm>
              <a:off x="778400" y="372912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59"/>
            <p:cNvSpPr/>
            <p:nvPr/>
          </p:nvSpPr>
          <p:spPr>
            <a:xfrm>
              <a:off x="779600" y="3729125"/>
              <a:ext cx="2425" cy="25"/>
            </a:xfrm>
            <a:custGeom>
              <a:avLst/>
              <a:gdLst/>
              <a:ahLst/>
              <a:cxnLst/>
              <a:rect l="l" t="t" r="r" b="b"/>
              <a:pathLst>
                <a:path w="97" h="1" extrusionOk="0">
                  <a:moveTo>
                    <a:pt x="0" y="1"/>
                  </a:moveTo>
                  <a:lnTo>
                    <a:pt x="0" y="1"/>
                  </a:lnTo>
                  <a:lnTo>
                    <a:pt x="0" y="1"/>
                  </a:lnTo>
                  <a:lnTo>
                    <a:pt x="96" y="1"/>
                  </a:lnTo>
                  <a:lnTo>
                    <a:pt x="96" y="1"/>
                  </a:lnTo>
                  <a:lnTo>
                    <a:pt x="48" y="1"/>
                  </a:lnTo>
                  <a:lnTo>
                    <a:pt x="48" y="1"/>
                  </a:lnTo>
                  <a:lnTo>
                    <a:pt x="0" y="1"/>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59"/>
            <p:cNvSpPr/>
            <p:nvPr/>
          </p:nvSpPr>
          <p:spPr>
            <a:xfrm>
              <a:off x="779600" y="3729125"/>
              <a:ext cx="2425" cy="25"/>
            </a:xfrm>
            <a:custGeom>
              <a:avLst/>
              <a:gdLst/>
              <a:ahLst/>
              <a:cxnLst/>
              <a:rect l="l" t="t" r="r" b="b"/>
              <a:pathLst>
                <a:path w="97" h="1" fill="none" extrusionOk="0">
                  <a:moveTo>
                    <a:pt x="0" y="1"/>
                  </a:moveTo>
                  <a:lnTo>
                    <a:pt x="0" y="1"/>
                  </a:lnTo>
                  <a:lnTo>
                    <a:pt x="0" y="1"/>
                  </a:lnTo>
                  <a:lnTo>
                    <a:pt x="96" y="1"/>
                  </a:lnTo>
                  <a:lnTo>
                    <a:pt x="96" y="1"/>
                  </a:lnTo>
                  <a:lnTo>
                    <a:pt x="48" y="1"/>
                  </a:lnTo>
                  <a:lnTo>
                    <a:pt x="48"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59"/>
            <p:cNvSpPr/>
            <p:nvPr/>
          </p:nvSpPr>
          <p:spPr>
            <a:xfrm>
              <a:off x="778400" y="3729125"/>
              <a:ext cx="25" cy="25"/>
            </a:xfrm>
            <a:custGeom>
              <a:avLst/>
              <a:gdLst/>
              <a:ahLst/>
              <a:cxnLst/>
              <a:rect l="l" t="t" r="r" b="b"/>
              <a:pathLst>
                <a:path w="1" h="1" extrusionOk="0">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CE4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59"/>
            <p:cNvSpPr/>
            <p:nvPr/>
          </p:nvSpPr>
          <p:spPr>
            <a:xfrm>
              <a:off x="736375" y="3785550"/>
              <a:ext cx="3625" cy="2450"/>
            </a:xfrm>
            <a:custGeom>
              <a:avLst/>
              <a:gdLst/>
              <a:ahLst/>
              <a:cxnLst/>
              <a:rect l="l" t="t" r="r" b="b"/>
              <a:pathLst>
                <a:path w="145" h="98" extrusionOk="0">
                  <a:moveTo>
                    <a:pt x="145" y="1"/>
                  </a:moveTo>
                  <a:lnTo>
                    <a:pt x="145" y="1"/>
                  </a:lnTo>
                  <a:lnTo>
                    <a:pt x="0" y="97"/>
                  </a:lnTo>
                  <a:lnTo>
                    <a:pt x="0" y="97"/>
                  </a:lnTo>
                  <a:lnTo>
                    <a:pt x="145" y="1"/>
                  </a:lnTo>
                  <a:lnTo>
                    <a:pt x="145" y="1"/>
                  </a:lnTo>
                  <a:lnTo>
                    <a:pt x="145" y="1"/>
                  </a:lnTo>
                  <a:close/>
                </a:path>
              </a:pathLst>
            </a:custGeom>
            <a:solidFill>
              <a:srgbClr val="CB6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59"/>
            <p:cNvSpPr/>
            <p:nvPr/>
          </p:nvSpPr>
          <p:spPr>
            <a:xfrm>
              <a:off x="736375" y="3785550"/>
              <a:ext cx="3625" cy="2450"/>
            </a:xfrm>
            <a:custGeom>
              <a:avLst/>
              <a:gdLst/>
              <a:ahLst/>
              <a:cxnLst/>
              <a:rect l="l" t="t" r="r" b="b"/>
              <a:pathLst>
                <a:path w="145" h="98" fill="none" extrusionOk="0">
                  <a:moveTo>
                    <a:pt x="145" y="1"/>
                  </a:moveTo>
                  <a:lnTo>
                    <a:pt x="145" y="1"/>
                  </a:lnTo>
                  <a:lnTo>
                    <a:pt x="0" y="97"/>
                  </a:lnTo>
                  <a:lnTo>
                    <a:pt x="0" y="97"/>
                  </a:lnTo>
                  <a:lnTo>
                    <a:pt x="145" y="1"/>
                  </a:lnTo>
                  <a:lnTo>
                    <a:pt x="145" y="1"/>
                  </a:lnTo>
                  <a:lnTo>
                    <a:pt x="1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59"/>
            <p:cNvSpPr/>
            <p:nvPr/>
          </p:nvSpPr>
          <p:spPr>
            <a:xfrm>
              <a:off x="739975" y="3769950"/>
              <a:ext cx="16825" cy="15625"/>
            </a:xfrm>
            <a:custGeom>
              <a:avLst/>
              <a:gdLst/>
              <a:ahLst/>
              <a:cxnLst/>
              <a:rect l="l" t="t" r="r" b="b"/>
              <a:pathLst>
                <a:path w="673" h="625" extrusionOk="0">
                  <a:moveTo>
                    <a:pt x="673" y="1"/>
                  </a:moveTo>
                  <a:lnTo>
                    <a:pt x="433" y="241"/>
                  </a:lnTo>
                  <a:lnTo>
                    <a:pt x="1" y="625"/>
                  </a:lnTo>
                  <a:lnTo>
                    <a:pt x="481" y="241"/>
                  </a:lnTo>
                  <a:lnTo>
                    <a:pt x="673" y="1"/>
                  </a:lnTo>
                  <a:close/>
                </a:path>
              </a:pathLst>
            </a:custGeom>
            <a:solidFill>
              <a:srgbClr val="CE4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59"/>
            <p:cNvSpPr/>
            <p:nvPr/>
          </p:nvSpPr>
          <p:spPr>
            <a:xfrm>
              <a:off x="739975" y="3729125"/>
              <a:ext cx="38450" cy="56450"/>
            </a:xfrm>
            <a:custGeom>
              <a:avLst/>
              <a:gdLst/>
              <a:ahLst/>
              <a:cxnLst/>
              <a:rect l="l" t="t" r="r" b="b"/>
              <a:pathLst>
                <a:path w="1538" h="2258" fill="none" extrusionOk="0">
                  <a:moveTo>
                    <a:pt x="1537" y="1"/>
                  </a:moveTo>
                  <a:lnTo>
                    <a:pt x="1537" y="1"/>
                  </a:lnTo>
                  <a:lnTo>
                    <a:pt x="1441" y="433"/>
                  </a:lnTo>
                  <a:lnTo>
                    <a:pt x="1249" y="769"/>
                  </a:lnTo>
                  <a:lnTo>
                    <a:pt x="1105" y="1105"/>
                  </a:lnTo>
                  <a:lnTo>
                    <a:pt x="913" y="1394"/>
                  </a:lnTo>
                  <a:lnTo>
                    <a:pt x="673" y="1634"/>
                  </a:lnTo>
                  <a:lnTo>
                    <a:pt x="433" y="1874"/>
                  </a:lnTo>
                  <a:lnTo>
                    <a:pt x="1" y="2258"/>
                  </a:lnTo>
                  <a:lnTo>
                    <a:pt x="1" y="2258"/>
                  </a:lnTo>
                  <a:lnTo>
                    <a:pt x="1" y="2258"/>
                  </a:lnTo>
                  <a:lnTo>
                    <a:pt x="1" y="2258"/>
                  </a:lnTo>
                  <a:lnTo>
                    <a:pt x="481" y="1874"/>
                  </a:lnTo>
                  <a:lnTo>
                    <a:pt x="673" y="1634"/>
                  </a:lnTo>
                  <a:lnTo>
                    <a:pt x="913" y="1394"/>
                  </a:lnTo>
                  <a:lnTo>
                    <a:pt x="1105" y="1105"/>
                  </a:lnTo>
                  <a:lnTo>
                    <a:pt x="1249" y="769"/>
                  </a:lnTo>
                  <a:lnTo>
                    <a:pt x="1441" y="433"/>
                  </a:lnTo>
                  <a:lnTo>
                    <a:pt x="15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59"/>
            <p:cNvSpPr/>
            <p:nvPr/>
          </p:nvSpPr>
          <p:spPr>
            <a:xfrm>
              <a:off x="739975" y="3785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lnTo>
                    <a:pt x="1" y="1"/>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59"/>
            <p:cNvSpPr/>
            <p:nvPr/>
          </p:nvSpPr>
          <p:spPr>
            <a:xfrm>
              <a:off x="739975" y="3785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59"/>
            <p:cNvSpPr/>
            <p:nvPr/>
          </p:nvSpPr>
          <p:spPr>
            <a:xfrm>
              <a:off x="658325" y="3708725"/>
              <a:ext cx="122500" cy="87675"/>
            </a:xfrm>
            <a:custGeom>
              <a:avLst/>
              <a:gdLst/>
              <a:ahLst/>
              <a:cxnLst/>
              <a:rect l="l" t="t" r="r" b="b"/>
              <a:pathLst>
                <a:path w="4900" h="3507" extrusionOk="0">
                  <a:moveTo>
                    <a:pt x="1586" y="0"/>
                  </a:move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738" y="3362"/>
                  </a:lnTo>
                  <a:lnTo>
                    <a:pt x="3122" y="3170"/>
                  </a:lnTo>
                  <a:lnTo>
                    <a:pt x="3267" y="3074"/>
                  </a:lnTo>
                  <a:lnTo>
                    <a:pt x="3699" y="2690"/>
                  </a:lnTo>
                  <a:lnTo>
                    <a:pt x="3939" y="2450"/>
                  </a:lnTo>
                  <a:lnTo>
                    <a:pt x="4179" y="2210"/>
                  </a:lnTo>
                  <a:lnTo>
                    <a:pt x="4371" y="1921"/>
                  </a:lnTo>
                  <a:lnTo>
                    <a:pt x="4515" y="1585"/>
                  </a:lnTo>
                  <a:lnTo>
                    <a:pt x="4707" y="1249"/>
                  </a:lnTo>
                  <a:lnTo>
                    <a:pt x="4803" y="817"/>
                  </a:lnTo>
                  <a:lnTo>
                    <a:pt x="4899" y="817"/>
                  </a:lnTo>
                  <a:lnTo>
                    <a:pt x="4467" y="673"/>
                  </a:lnTo>
                  <a:lnTo>
                    <a:pt x="3170" y="240"/>
                  </a:lnTo>
                  <a:lnTo>
                    <a:pt x="2498" y="48"/>
                  </a:lnTo>
                  <a:lnTo>
                    <a:pt x="2210"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59"/>
            <p:cNvSpPr/>
            <p:nvPr/>
          </p:nvSpPr>
          <p:spPr>
            <a:xfrm>
              <a:off x="658325" y="3708725"/>
              <a:ext cx="122500" cy="87675"/>
            </a:xfrm>
            <a:custGeom>
              <a:avLst/>
              <a:gdLst/>
              <a:ahLst/>
              <a:cxnLst/>
              <a:rect l="l" t="t" r="r" b="b"/>
              <a:pathLst>
                <a:path w="4900" h="3507" fill="none" extrusionOk="0">
                  <a:moveTo>
                    <a:pt x="1922" y="0"/>
                  </a:moveTo>
                  <a:lnTo>
                    <a:pt x="1922" y="0"/>
                  </a:lnTo>
                  <a:lnTo>
                    <a:pt x="1586" y="0"/>
                  </a:lnTo>
                  <a:lnTo>
                    <a:pt x="1586" y="0"/>
                  </a:ln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450" y="3506"/>
                  </a:lnTo>
                  <a:lnTo>
                    <a:pt x="2738" y="3362"/>
                  </a:lnTo>
                  <a:lnTo>
                    <a:pt x="3122" y="3170"/>
                  </a:lnTo>
                  <a:lnTo>
                    <a:pt x="3122" y="3170"/>
                  </a:lnTo>
                  <a:lnTo>
                    <a:pt x="3267" y="3074"/>
                  </a:lnTo>
                  <a:lnTo>
                    <a:pt x="3267" y="3074"/>
                  </a:lnTo>
                  <a:lnTo>
                    <a:pt x="3267" y="3074"/>
                  </a:lnTo>
                  <a:lnTo>
                    <a:pt x="3267" y="3074"/>
                  </a:lnTo>
                  <a:lnTo>
                    <a:pt x="3699" y="2690"/>
                  </a:lnTo>
                  <a:lnTo>
                    <a:pt x="3939" y="2450"/>
                  </a:lnTo>
                  <a:lnTo>
                    <a:pt x="4179" y="2210"/>
                  </a:lnTo>
                  <a:lnTo>
                    <a:pt x="4371" y="1921"/>
                  </a:lnTo>
                  <a:lnTo>
                    <a:pt x="4515" y="1585"/>
                  </a:lnTo>
                  <a:lnTo>
                    <a:pt x="4707" y="1249"/>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51" y="817"/>
                  </a:lnTo>
                  <a:lnTo>
                    <a:pt x="4851" y="817"/>
                  </a:lnTo>
                  <a:lnTo>
                    <a:pt x="4851" y="817"/>
                  </a:lnTo>
                  <a:lnTo>
                    <a:pt x="4851" y="817"/>
                  </a:lnTo>
                  <a:lnTo>
                    <a:pt x="4851" y="817"/>
                  </a:lnTo>
                  <a:lnTo>
                    <a:pt x="4851" y="817"/>
                  </a:lnTo>
                  <a:lnTo>
                    <a:pt x="4851" y="817"/>
                  </a:lnTo>
                  <a:lnTo>
                    <a:pt x="4899" y="817"/>
                  </a:lnTo>
                  <a:lnTo>
                    <a:pt x="4899" y="817"/>
                  </a:lnTo>
                  <a:lnTo>
                    <a:pt x="4467" y="673"/>
                  </a:lnTo>
                  <a:lnTo>
                    <a:pt x="4467" y="673"/>
                  </a:lnTo>
                  <a:lnTo>
                    <a:pt x="3170" y="240"/>
                  </a:lnTo>
                  <a:lnTo>
                    <a:pt x="2498" y="48"/>
                  </a:lnTo>
                  <a:lnTo>
                    <a:pt x="2210" y="0"/>
                  </a:lnTo>
                  <a:lnTo>
                    <a:pt x="19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59"/>
            <p:cNvSpPr/>
            <p:nvPr/>
          </p:nvSpPr>
          <p:spPr>
            <a:xfrm>
              <a:off x="1082150" y="371352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59"/>
            <p:cNvSpPr/>
            <p:nvPr/>
          </p:nvSpPr>
          <p:spPr>
            <a:xfrm>
              <a:off x="1082150" y="371352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59"/>
            <p:cNvSpPr/>
            <p:nvPr/>
          </p:nvSpPr>
          <p:spPr>
            <a:xfrm>
              <a:off x="1082150" y="3708725"/>
              <a:ext cx="1225" cy="4825"/>
            </a:xfrm>
            <a:custGeom>
              <a:avLst/>
              <a:gdLst/>
              <a:ahLst/>
              <a:cxnLst/>
              <a:rect l="l" t="t" r="r" b="b"/>
              <a:pathLst>
                <a:path w="49" h="193" extrusionOk="0">
                  <a:moveTo>
                    <a:pt x="49" y="0"/>
                  </a:moveTo>
                  <a:lnTo>
                    <a:pt x="49" y="0"/>
                  </a:lnTo>
                  <a:lnTo>
                    <a:pt x="49" y="0"/>
                  </a:lnTo>
                  <a:lnTo>
                    <a:pt x="1" y="192"/>
                  </a:lnTo>
                  <a:lnTo>
                    <a:pt x="1" y="192"/>
                  </a:lnTo>
                  <a:lnTo>
                    <a:pt x="1" y="192"/>
                  </a:lnTo>
                  <a:lnTo>
                    <a:pt x="49" y="0"/>
                  </a:lnTo>
                  <a:close/>
                </a:path>
              </a:pathLst>
            </a:custGeom>
            <a:solidFill>
              <a:srgbClr val="ED6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59"/>
            <p:cNvSpPr/>
            <p:nvPr/>
          </p:nvSpPr>
          <p:spPr>
            <a:xfrm>
              <a:off x="1082150" y="3708725"/>
              <a:ext cx="1225" cy="4825"/>
            </a:xfrm>
            <a:custGeom>
              <a:avLst/>
              <a:gdLst/>
              <a:ahLst/>
              <a:cxnLst/>
              <a:rect l="l" t="t" r="r" b="b"/>
              <a:pathLst>
                <a:path w="49" h="193" fill="none" extrusionOk="0">
                  <a:moveTo>
                    <a:pt x="49" y="0"/>
                  </a:moveTo>
                  <a:lnTo>
                    <a:pt x="49" y="0"/>
                  </a:lnTo>
                  <a:lnTo>
                    <a:pt x="49" y="0"/>
                  </a:lnTo>
                  <a:lnTo>
                    <a:pt x="1" y="192"/>
                  </a:lnTo>
                  <a:lnTo>
                    <a:pt x="1" y="192"/>
                  </a:lnTo>
                  <a:lnTo>
                    <a:pt x="1" y="192"/>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59"/>
            <p:cNvSpPr/>
            <p:nvPr/>
          </p:nvSpPr>
          <p:spPr>
            <a:xfrm>
              <a:off x="1083350" y="3707525"/>
              <a:ext cx="25" cy="1225"/>
            </a:xfrm>
            <a:custGeom>
              <a:avLst/>
              <a:gdLst/>
              <a:ahLst/>
              <a:cxnLst/>
              <a:rect l="l" t="t" r="r" b="b"/>
              <a:pathLst>
                <a:path w="1" h="49" extrusionOk="0">
                  <a:moveTo>
                    <a:pt x="1" y="0"/>
                  </a:moveTo>
                  <a:lnTo>
                    <a:pt x="1" y="0"/>
                  </a:lnTo>
                  <a:lnTo>
                    <a:pt x="1" y="0"/>
                  </a:lnTo>
                  <a:lnTo>
                    <a:pt x="1" y="0"/>
                  </a:lnTo>
                  <a:lnTo>
                    <a:pt x="1" y="48"/>
                  </a:lnTo>
                  <a:lnTo>
                    <a:pt x="1" y="48"/>
                  </a:lnTo>
                  <a:lnTo>
                    <a:pt x="1" y="48"/>
                  </a:lnTo>
                  <a:lnTo>
                    <a:pt x="1" y="0"/>
                  </a:lnTo>
                  <a:close/>
                </a:path>
              </a:pathLst>
            </a:custGeom>
            <a:solidFill>
              <a:srgbClr val="CB6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59"/>
            <p:cNvSpPr/>
            <p:nvPr/>
          </p:nvSpPr>
          <p:spPr>
            <a:xfrm>
              <a:off x="1083350" y="3707525"/>
              <a:ext cx="25" cy="1225"/>
            </a:xfrm>
            <a:custGeom>
              <a:avLst/>
              <a:gdLst/>
              <a:ahLst/>
              <a:cxnLst/>
              <a:rect l="l" t="t" r="r" b="b"/>
              <a:pathLst>
                <a:path w="1" h="49" fill="none" extrusionOk="0">
                  <a:moveTo>
                    <a:pt x="1" y="0"/>
                  </a:moveTo>
                  <a:lnTo>
                    <a:pt x="1" y="0"/>
                  </a:lnTo>
                  <a:lnTo>
                    <a:pt x="1" y="0"/>
                  </a:lnTo>
                  <a:lnTo>
                    <a:pt x="1" y="0"/>
                  </a:lnTo>
                  <a:lnTo>
                    <a:pt x="1" y="48"/>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59"/>
            <p:cNvSpPr/>
            <p:nvPr/>
          </p:nvSpPr>
          <p:spPr>
            <a:xfrm>
              <a:off x="1080950" y="3645100"/>
              <a:ext cx="4825" cy="62450"/>
            </a:xfrm>
            <a:custGeom>
              <a:avLst/>
              <a:gdLst/>
              <a:ahLst/>
              <a:cxnLst/>
              <a:rect l="l" t="t" r="r" b="b"/>
              <a:pathLst>
                <a:path w="193" h="2498" extrusionOk="0">
                  <a:moveTo>
                    <a:pt x="145" y="2161"/>
                  </a:moveTo>
                  <a:lnTo>
                    <a:pt x="145" y="2161"/>
                  </a:lnTo>
                  <a:lnTo>
                    <a:pt x="97" y="2497"/>
                  </a:lnTo>
                  <a:lnTo>
                    <a:pt x="97" y="2497"/>
                  </a:lnTo>
                  <a:lnTo>
                    <a:pt x="97" y="2497"/>
                  </a:lnTo>
                  <a:lnTo>
                    <a:pt x="97" y="2497"/>
                  </a:lnTo>
                  <a:lnTo>
                    <a:pt x="145" y="2161"/>
                  </a:lnTo>
                  <a:close/>
                  <a:moveTo>
                    <a:pt x="145" y="2161"/>
                  </a:moveTo>
                  <a:lnTo>
                    <a:pt x="145" y="2161"/>
                  </a:lnTo>
                  <a:lnTo>
                    <a:pt x="145" y="2161"/>
                  </a:lnTo>
                  <a:lnTo>
                    <a:pt x="145" y="2161"/>
                  </a:lnTo>
                  <a:lnTo>
                    <a:pt x="145" y="2161"/>
                  </a:lnTo>
                  <a:close/>
                  <a:moveTo>
                    <a:pt x="145" y="2161"/>
                  </a:moveTo>
                  <a:lnTo>
                    <a:pt x="145" y="2161"/>
                  </a:lnTo>
                  <a:lnTo>
                    <a:pt x="145" y="2161"/>
                  </a:lnTo>
                  <a:lnTo>
                    <a:pt x="145" y="2161"/>
                  </a:lnTo>
                  <a:lnTo>
                    <a:pt x="145" y="2161"/>
                  </a:lnTo>
                  <a:close/>
                  <a:moveTo>
                    <a:pt x="193" y="576"/>
                  </a:moveTo>
                  <a:lnTo>
                    <a:pt x="193" y="576"/>
                  </a:lnTo>
                  <a:lnTo>
                    <a:pt x="193" y="624"/>
                  </a:lnTo>
                  <a:lnTo>
                    <a:pt x="193" y="624"/>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28"/>
                  </a:moveTo>
                  <a:lnTo>
                    <a:pt x="193" y="528"/>
                  </a:lnTo>
                  <a:lnTo>
                    <a:pt x="193" y="576"/>
                  </a:lnTo>
                  <a:lnTo>
                    <a:pt x="193" y="576"/>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 y="0"/>
                  </a:moveTo>
                  <a:lnTo>
                    <a:pt x="1" y="0"/>
                  </a:lnTo>
                  <a:lnTo>
                    <a:pt x="145" y="192"/>
                  </a:lnTo>
                  <a:lnTo>
                    <a:pt x="193" y="528"/>
                  </a:lnTo>
                  <a:lnTo>
                    <a:pt x="193" y="528"/>
                  </a:lnTo>
                  <a:lnTo>
                    <a:pt x="145" y="192"/>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59"/>
            <p:cNvSpPr/>
            <p:nvPr/>
          </p:nvSpPr>
          <p:spPr>
            <a:xfrm>
              <a:off x="1083350" y="3699125"/>
              <a:ext cx="1225" cy="8425"/>
            </a:xfrm>
            <a:custGeom>
              <a:avLst/>
              <a:gdLst/>
              <a:ahLst/>
              <a:cxnLst/>
              <a:rect l="l" t="t" r="r" b="b"/>
              <a:pathLst>
                <a:path w="49" h="337" fill="none" extrusionOk="0">
                  <a:moveTo>
                    <a:pt x="49" y="0"/>
                  </a:moveTo>
                  <a:lnTo>
                    <a:pt x="49" y="0"/>
                  </a:lnTo>
                  <a:lnTo>
                    <a:pt x="1" y="336"/>
                  </a:lnTo>
                  <a:lnTo>
                    <a:pt x="1" y="336"/>
                  </a:lnTo>
                  <a:lnTo>
                    <a:pt x="1" y="336"/>
                  </a:lnTo>
                  <a:lnTo>
                    <a:pt x="1" y="336"/>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59"/>
            <p:cNvSpPr/>
            <p:nvPr/>
          </p:nvSpPr>
          <p:spPr>
            <a:xfrm>
              <a:off x="1085750" y="36595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59"/>
            <p:cNvSpPr/>
            <p:nvPr/>
          </p:nvSpPr>
          <p:spPr>
            <a:xfrm>
              <a:off x="1085750" y="36583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59"/>
            <p:cNvSpPr/>
            <p:nvPr/>
          </p:nvSpPr>
          <p:spPr>
            <a:xfrm>
              <a:off x="1080950" y="3645100"/>
              <a:ext cx="4825" cy="13225"/>
            </a:xfrm>
            <a:custGeom>
              <a:avLst/>
              <a:gdLst/>
              <a:ahLst/>
              <a:cxnLst/>
              <a:rect l="l" t="t" r="r" b="b"/>
              <a:pathLst>
                <a:path w="193" h="529" fill="none" extrusionOk="0">
                  <a:moveTo>
                    <a:pt x="1" y="0"/>
                  </a:moveTo>
                  <a:lnTo>
                    <a:pt x="1" y="0"/>
                  </a:lnTo>
                  <a:lnTo>
                    <a:pt x="145" y="192"/>
                  </a:lnTo>
                  <a:lnTo>
                    <a:pt x="193" y="528"/>
                  </a:lnTo>
                  <a:lnTo>
                    <a:pt x="193" y="528"/>
                  </a:lnTo>
                  <a:lnTo>
                    <a:pt x="145" y="19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59"/>
            <p:cNvSpPr/>
            <p:nvPr/>
          </p:nvSpPr>
          <p:spPr>
            <a:xfrm>
              <a:off x="1080950" y="3570650"/>
              <a:ext cx="117700" cy="142900"/>
            </a:xfrm>
            <a:custGeom>
              <a:avLst/>
              <a:gdLst/>
              <a:ahLst/>
              <a:cxnLst/>
              <a:rect l="l" t="t" r="r" b="b"/>
              <a:pathLst>
                <a:path w="4708" h="5716" extrusionOk="0">
                  <a:moveTo>
                    <a:pt x="4563" y="0"/>
                  </a:move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78"/>
                  </a:lnTo>
                  <a:lnTo>
                    <a:pt x="145" y="3170"/>
                  </a:lnTo>
                  <a:lnTo>
                    <a:pt x="193" y="3506"/>
                  </a:lnTo>
                  <a:lnTo>
                    <a:pt x="193" y="3554"/>
                  </a:lnTo>
                  <a:lnTo>
                    <a:pt x="193" y="3602"/>
                  </a:lnTo>
                  <a:lnTo>
                    <a:pt x="241" y="3939"/>
                  </a:lnTo>
                  <a:lnTo>
                    <a:pt x="241" y="4371"/>
                  </a:lnTo>
                  <a:lnTo>
                    <a:pt x="145" y="5139"/>
                  </a:lnTo>
                  <a:lnTo>
                    <a:pt x="97" y="5475"/>
                  </a:lnTo>
                  <a:lnTo>
                    <a:pt x="97" y="5523"/>
                  </a:lnTo>
                  <a:lnTo>
                    <a:pt x="49" y="5715"/>
                  </a:lnTo>
                  <a:lnTo>
                    <a:pt x="673" y="5139"/>
                  </a:lnTo>
                  <a:lnTo>
                    <a:pt x="1393" y="4371"/>
                  </a:lnTo>
                  <a:lnTo>
                    <a:pt x="2978" y="2546"/>
                  </a:lnTo>
                  <a:lnTo>
                    <a:pt x="3699" y="1681"/>
                  </a:lnTo>
                  <a:lnTo>
                    <a:pt x="4275" y="913"/>
                  </a:lnTo>
                  <a:lnTo>
                    <a:pt x="4611" y="337"/>
                  </a:lnTo>
                  <a:lnTo>
                    <a:pt x="4707" y="145"/>
                  </a:lnTo>
                  <a:lnTo>
                    <a:pt x="4707" y="48"/>
                  </a:lnTo>
                  <a:lnTo>
                    <a:pt x="4659"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59"/>
            <p:cNvSpPr/>
            <p:nvPr/>
          </p:nvSpPr>
          <p:spPr>
            <a:xfrm>
              <a:off x="1080950" y="3570650"/>
              <a:ext cx="117700" cy="142900"/>
            </a:xfrm>
            <a:custGeom>
              <a:avLst/>
              <a:gdLst/>
              <a:ahLst/>
              <a:cxnLst/>
              <a:rect l="l" t="t" r="r" b="b"/>
              <a:pathLst>
                <a:path w="4708" h="5716" fill="none" extrusionOk="0">
                  <a:moveTo>
                    <a:pt x="4563" y="0"/>
                  </a:moveTo>
                  <a:lnTo>
                    <a:pt x="4563" y="0"/>
                  </a:ln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30"/>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45" y="3170"/>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602"/>
                  </a:lnTo>
                  <a:lnTo>
                    <a:pt x="193" y="3602"/>
                  </a:lnTo>
                  <a:lnTo>
                    <a:pt x="241" y="3939"/>
                  </a:lnTo>
                  <a:lnTo>
                    <a:pt x="241" y="4371"/>
                  </a:lnTo>
                  <a:lnTo>
                    <a:pt x="145" y="5139"/>
                  </a:lnTo>
                  <a:lnTo>
                    <a:pt x="145" y="5139"/>
                  </a:lnTo>
                  <a:lnTo>
                    <a:pt x="145" y="5139"/>
                  </a:lnTo>
                  <a:lnTo>
                    <a:pt x="145" y="5139"/>
                  </a:lnTo>
                  <a:lnTo>
                    <a:pt x="145" y="5139"/>
                  </a:lnTo>
                  <a:lnTo>
                    <a:pt x="145" y="5139"/>
                  </a:lnTo>
                  <a:lnTo>
                    <a:pt x="145" y="5139"/>
                  </a:lnTo>
                  <a:lnTo>
                    <a:pt x="145" y="5139"/>
                  </a:lnTo>
                  <a:lnTo>
                    <a:pt x="145" y="5139"/>
                  </a:lnTo>
                  <a:lnTo>
                    <a:pt x="145" y="5139"/>
                  </a:lnTo>
                  <a:lnTo>
                    <a:pt x="97" y="5475"/>
                  </a:lnTo>
                  <a:lnTo>
                    <a:pt x="97" y="5475"/>
                  </a:lnTo>
                  <a:lnTo>
                    <a:pt x="97" y="5523"/>
                  </a:lnTo>
                  <a:lnTo>
                    <a:pt x="97" y="5523"/>
                  </a:lnTo>
                  <a:lnTo>
                    <a:pt x="49" y="5715"/>
                  </a:lnTo>
                  <a:lnTo>
                    <a:pt x="49" y="5715"/>
                  </a:lnTo>
                  <a:lnTo>
                    <a:pt x="49" y="5715"/>
                  </a:lnTo>
                  <a:lnTo>
                    <a:pt x="49" y="5715"/>
                  </a:lnTo>
                  <a:lnTo>
                    <a:pt x="673" y="5139"/>
                  </a:lnTo>
                  <a:lnTo>
                    <a:pt x="1393" y="4371"/>
                  </a:lnTo>
                  <a:lnTo>
                    <a:pt x="2978" y="2546"/>
                  </a:lnTo>
                  <a:lnTo>
                    <a:pt x="3699" y="1681"/>
                  </a:lnTo>
                  <a:lnTo>
                    <a:pt x="4275" y="913"/>
                  </a:lnTo>
                  <a:lnTo>
                    <a:pt x="4611" y="337"/>
                  </a:lnTo>
                  <a:lnTo>
                    <a:pt x="4707" y="145"/>
                  </a:lnTo>
                  <a:lnTo>
                    <a:pt x="4707" y="48"/>
                  </a:lnTo>
                  <a:lnTo>
                    <a:pt x="4707" y="48"/>
                  </a:lnTo>
                  <a:lnTo>
                    <a:pt x="4659" y="0"/>
                  </a:lnTo>
                  <a:lnTo>
                    <a:pt x="45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59"/>
            <p:cNvSpPr/>
            <p:nvPr/>
          </p:nvSpPr>
          <p:spPr>
            <a:xfrm>
              <a:off x="897250" y="3269300"/>
              <a:ext cx="241350" cy="146500"/>
            </a:xfrm>
            <a:custGeom>
              <a:avLst/>
              <a:gdLst/>
              <a:ahLst/>
              <a:cxnLst/>
              <a:rect l="l" t="t" r="r" b="b"/>
              <a:pathLst>
                <a:path w="9654" h="5860" extrusionOk="0">
                  <a:moveTo>
                    <a:pt x="1105" y="0"/>
                  </a:moveTo>
                  <a:lnTo>
                    <a:pt x="721" y="48"/>
                  </a:lnTo>
                  <a:lnTo>
                    <a:pt x="577" y="96"/>
                  </a:lnTo>
                  <a:lnTo>
                    <a:pt x="481" y="192"/>
                  </a:lnTo>
                  <a:lnTo>
                    <a:pt x="385" y="384"/>
                  </a:lnTo>
                  <a:lnTo>
                    <a:pt x="241" y="672"/>
                  </a:lnTo>
                  <a:lnTo>
                    <a:pt x="145" y="1009"/>
                  </a:lnTo>
                  <a:lnTo>
                    <a:pt x="97" y="1345"/>
                  </a:lnTo>
                  <a:lnTo>
                    <a:pt x="1" y="2209"/>
                  </a:lnTo>
                  <a:lnTo>
                    <a:pt x="1" y="3074"/>
                  </a:lnTo>
                  <a:lnTo>
                    <a:pt x="1" y="3890"/>
                  </a:lnTo>
                  <a:lnTo>
                    <a:pt x="49" y="4563"/>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283"/>
                  </a:lnTo>
                  <a:lnTo>
                    <a:pt x="9558" y="4803"/>
                  </a:lnTo>
                  <a:lnTo>
                    <a:pt x="9318" y="3602"/>
                  </a:lnTo>
                  <a:lnTo>
                    <a:pt x="9030" y="2594"/>
                  </a:lnTo>
                  <a:lnTo>
                    <a:pt x="8934" y="2113"/>
                  </a:lnTo>
                  <a:lnTo>
                    <a:pt x="7733" y="1681"/>
                  </a:lnTo>
                  <a:lnTo>
                    <a:pt x="6484" y="1249"/>
                  </a:lnTo>
                  <a:lnTo>
                    <a:pt x="4995" y="817"/>
                  </a:lnTo>
                  <a:lnTo>
                    <a:pt x="3507" y="384"/>
                  </a:lnTo>
                  <a:lnTo>
                    <a:pt x="2834" y="192"/>
                  </a:lnTo>
                  <a:lnTo>
                    <a:pt x="2162" y="96"/>
                  </a:lnTo>
                  <a:lnTo>
                    <a:pt x="1586"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59"/>
            <p:cNvSpPr/>
            <p:nvPr/>
          </p:nvSpPr>
          <p:spPr>
            <a:xfrm>
              <a:off x="897250" y="3269300"/>
              <a:ext cx="241350" cy="146500"/>
            </a:xfrm>
            <a:custGeom>
              <a:avLst/>
              <a:gdLst/>
              <a:ahLst/>
              <a:cxnLst/>
              <a:rect l="l" t="t" r="r" b="b"/>
              <a:pathLst>
                <a:path w="9654" h="5860" fill="none" extrusionOk="0">
                  <a:moveTo>
                    <a:pt x="8934" y="2113"/>
                  </a:moveTo>
                  <a:lnTo>
                    <a:pt x="8934" y="2113"/>
                  </a:lnTo>
                  <a:lnTo>
                    <a:pt x="7733" y="1681"/>
                  </a:lnTo>
                  <a:lnTo>
                    <a:pt x="6484" y="1249"/>
                  </a:lnTo>
                  <a:lnTo>
                    <a:pt x="4995" y="817"/>
                  </a:lnTo>
                  <a:lnTo>
                    <a:pt x="3507" y="384"/>
                  </a:lnTo>
                  <a:lnTo>
                    <a:pt x="2834" y="192"/>
                  </a:lnTo>
                  <a:lnTo>
                    <a:pt x="2162" y="96"/>
                  </a:lnTo>
                  <a:lnTo>
                    <a:pt x="1586" y="0"/>
                  </a:lnTo>
                  <a:lnTo>
                    <a:pt x="1105" y="0"/>
                  </a:lnTo>
                  <a:lnTo>
                    <a:pt x="721" y="48"/>
                  </a:lnTo>
                  <a:lnTo>
                    <a:pt x="577" y="96"/>
                  </a:lnTo>
                  <a:lnTo>
                    <a:pt x="481" y="192"/>
                  </a:lnTo>
                  <a:lnTo>
                    <a:pt x="481" y="192"/>
                  </a:lnTo>
                  <a:lnTo>
                    <a:pt x="385" y="384"/>
                  </a:lnTo>
                  <a:lnTo>
                    <a:pt x="241" y="672"/>
                  </a:lnTo>
                  <a:lnTo>
                    <a:pt x="145" y="1009"/>
                  </a:lnTo>
                  <a:lnTo>
                    <a:pt x="97" y="1345"/>
                  </a:lnTo>
                  <a:lnTo>
                    <a:pt x="1" y="2209"/>
                  </a:lnTo>
                  <a:lnTo>
                    <a:pt x="1" y="3074"/>
                  </a:lnTo>
                  <a:lnTo>
                    <a:pt x="1" y="3890"/>
                  </a:lnTo>
                  <a:lnTo>
                    <a:pt x="49" y="4563"/>
                  </a:lnTo>
                  <a:lnTo>
                    <a:pt x="97" y="5235"/>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619"/>
                  </a:lnTo>
                  <a:lnTo>
                    <a:pt x="9654" y="5283"/>
                  </a:lnTo>
                  <a:lnTo>
                    <a:pt x="9558" y="4803"/>
                  </a:lnTo>
                  <a:lnTo>
                    <a:pt x="9318" y="3602"/>
                  </a:lnTo>
                  <a:lnTo>
                    <a:pt x="9030" y="2594"/>
                  </a:lnTo>
                  <a:lnTo>
                    <a:pt x="8934" y="2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59"/>
            <p:cNvSpPr/>
            <p:nvPr/>
          </p:nvSpPr>
          <p:spPr>
            <a:xfrm>
              <a:off x="1035325" y="3301700"/>
              <a:ext cx="40850" cy="112900"/>
            </a:xfrm>
            <a:custGeom>
              <a:avLst/>
              <a:gdLst/>
              <a:ahLst/>
              <a:cxnLst/>
              <a:rect l="l" t="t" r="r" b="b"/>
              <a:pathLst>
                <a:path w="1634" h="4516" extrusionOk="0">
                  <a:moveTo>
                    <a:pt x="1105" y="1"/>
                  </a:moveTo>
                  <a:lnTo>
                    <a:pt x="865" y="1105"/>
                  </a:lnTo>
                  <a:lnTo>
                    <a:pt x="577" y="2306"/>
                  </a:lnTo>
                  <a:lnTo>
                    <a:pt x="1" y="4467"/>
                  </a:lnTo>
                  <a:lnTo>
                    <a:pt x="961" y="4515"/>
                  </a:lnTo>
                  <a:lnTo>
                    <a:pt x="1153" y="3411"/>
                  </a:lnTo>
                  <a:lnTo>
                    <a:pt x="1345" y="2306"/>
                  </a:lnTo>
                  <a:lnTo>
                    <a:pt x="1490" y="1201"/>
                  </a:lnTo>
                  <a:lnTo>
                    <a:pt x="1634" y="193"/>
                  </a:lnTo>
                  <a:lnTo>
                    <a:pt x="1105"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59"/>
            <p:cNvSpPr/>
            <p:nvPr/>
          </p:nvSpPr>
          <p:spPr>
            <a:xfrm>
              <a:off x="1035325" y="3301700"/>
              <a:ext cx="40850" cy="112900"/>
            </a:xfrm>
            <a:custGeom>
              <a:avLst/>
              <a:gdLst/>
              <a:ahLst/>
              <a:cxnLst/>
              <a:rect l="l" t="t" r="r" b="b"/>
              <a:pathLst>
                <a:path w="1634" h="4516" fill="none" extrusionOk="0">
                  <a:moveTo>
                    <a:pt x="1105" y="1"/>
                  </a:moveTo>
                  <a:lnTo>
                    <a:pt x="1105" y="1"/>
                  </a:lnTo>
                  <a:lnTo>
                    <a:pt x="865" y="1105"/>
                  </a:lnTo>
                  <a:lnTo>
                    <a:pt x="577" y="2306"/>
                  </a:lnTo>
                  <a:lnTo>
                    <a:pt x="1" y="4467"/>
                  </a:lnTo>
                  <a:lnTo>
                    <a:pt x="1" y="4467"/>
                  </a:lnTo>
                  <a:lnTo>
                    <a:pt x="961" y="4515"/>
                  </a:lnTo>
                  <a:lnTo>
                    <a:pt x="961" y="4515"/>
                  </a:lnTo>
                  <a:lnTo>
                    <a:pt x="1153" y="3411"/>
                  </a:lnTo>
                  <a:lnTo>
                    <a:pt x="1345" y="2306"/>
                  </a:lnTo>
                  <a:lnTo>
                    <a:pt x="1490" y="1201"/>
                  </a:lnTo>
                  <a:lnTo>
                    <a:pt x="1634" y="193"/>
                  </a:lnTo>
                  <a:lnTo>
                    <a:pt x="1634" y="193"/>
                  </a:lnTo>
                  <a:lnTo>
                    <a:pt x="11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59"/>
            <p:cNvSpPr/>
            <p:nvPr/>
          </p:nvSpPr>
          <p:spPr>
            <a:xfrm>
              <a:off x="918875" y="3259675"/>
              <a:ext cx="145300" cy="170525"/>
            </a:xfrm>
            <a:custGeom>
              <a:avLst/>
              <a:gdLst/>
              <a:ahLst/>
              <a:cxnLst/>
              <a:rect l="l" t="t" r="r" b="b"/>
              <a:pathLst>
                <a:path w="5812" h="6821" extrusionOk="0">
                  <a:moveTo>
                    <a:pt x="0" y="1"/>
                  </a:moveTo>
                  <a:lnTo>
                    <a:pt x="48" y="289"/>
                  </a:lnTo>
                  <a:lnTo>
                    <a:pt x="192" y="673"/>
                  </a:lnTo>
                  <a:lnTo>
                    <a:pt x="384" y="1154"/>
                  </a:lnTo>
                  <a:lnTo>
                    <a:pt x="673" y="1634"/>
                  </a:lnTo>
                  <a:lnTo>
                    <a:pt x="1393" y="2738"/>
                  </a:lnTo>
                  <a:lnTo>
                    <a:pt x="2209" y="3891"/>
                  </a:lnTo>
                  <a:lnTo>
                    <a:pt x="3794" y="5956"/>
                  </a:lnTo>
                  <a:lnTo>
                    <a:pt x="4467" y="6821"/>
                  </a:lnTo>
                  <a:lnTo>
                    <a:pt x="4707" y="5956"/>
                  </a:lnTo>
                  <a:lnTo>
                    <a:pt x="5235" y="4035"/>
                  </a:lnTo>
                  <a:lnTo>
                    <a:pt x="5523" y="2930"/>
                  </a:lnTo>
                  <a:lnTo>
                    <a:pt x="5715" y="1922"/>
                  </a:lnTo>
                  <a:lnTo>
                    <a:pt x="5811" y="1106"/>
                  </a:lnTo>
                  <a:lnTo>
                    <a:pt x="5811" y="817"/>
                  </a:lnTo>
                  <a:lnTo>
                    <a:pt x="5811" y="625"/>
                  </a:lnTo>
                  <a:lnTo>
                    <a:pt x="5715" y="481"/>
                  </a:lnTo>
                  <a:lnTo>
                    <a:pt x="5619" y="385"/>
                  </a:lnTo>
                  <a:lnTo>
                    <a:pt x="5475" y="289"/>
                  </a:lnTo>
                  <a:lnTo>
                    <a:pt x="5331" y="241"/>
                  </a:lnTo>
                  <a:lnTo>
                    <a:pt x="4995" y="193"/>
                  </a:lnTo>
                  <a:lnTo>
                    <a:pt x="4611" y="193"/>
                  </a:lnTo>
                  <a:lnTo>
                    <a:pt x="3986" y="289"/>
                  </a:lnTo>
                  <a:lnTo>
                    <a:pt x="3650" y="385"/>
                  </a:lnTo>
                  <a:lnTo>
                    <a:pt x="2594" y="241"/>
                  </a:lnTo>
                  <a:lnTo>
                    <a:pt x="1345" y="97"/>
                  </a:lnTo>
                  <a:lnTo>
                    <a:pt x="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59"/>
            <p:cNvSpPr/>
            <p:nvPr/>
          </p:nvSpPr>
          <p:spPr>
            <a:xfrm>
              <a:off x="918875" y="3259675"/>
              <a:ext cx="145300" cy="170525"/>
            </a:xfrm>
            <a:custGeom>
              <a:avLst/>
              <a:gdLst/>
              <a:ahLst/>
              <a:cxnLst/>
              <a:rect l="l" t="t" r="r" b="b"/>
              <a:pathLst>
                <a:path w="5812" h="6821" fill="none" extrusionOk="0">
                  <a:moveTo>
                    <a:pt x="0" y="1"/>
                  </a:moveTo>
                  <a:lnTo>
                    <a:pt x="0" y="1"/>
                  </a:lnTo>
                  <a:lnTo>
                    <a:pt x="1345" y="97"/>
                  </a:lnTo>
                  <a:lnTo>
                    <a:pt x="2594" y="241"/>
                  </a:lnTo>
                  <a:lnTo>
                    <a:pt x="3650" y="385"/>
                  </a:lnTo>
                  <a:lnTo>
                    <a:pt x="3650" y="385"/>
                  </a:lnTo>
                  <a:lnTo>
                    <a:pt x="3986" y="289"/>
                  </a:lnTo>
                  <a:lnTo>
                    <a:pt x="4611" y="193"/>
                  </a:lnTo>
                  <a:lnTo>
                    <a:pt x="4995" y="193"/>
                  </a:lnTo>
                  <a:lnTo>
                    <a:pt x="5331" y="241"/>
                  </a:lnTo>
                  <a:lnTo>
                    <a:pt x="5475" y="289"/>
                  </a:lnTo>
                  <a:lnTo>
                    <a:pt x="5619" y="385"/>
                  </a:lnTo>
                  <a:lnTo>
                    <a:pt x="5715" y="481"/>
                  </a:lnTo>
                  <a:lnTo>
                    <a:pt x="5811" y="625"/>
                  </a:lnTo>
                  <a:lnTo>
                    <a:pt x="5811" y="625"/>
                  </a:lnTo>
                  <a:lnTo>
                    <a:pt x="5811" y="817"/>
                  </a:lnTo>
                  <a:lnTo>
                    <a:pt x="5811" y="1106"/>
                  </a:lnTo>
                  <a:lnTo>
                    <a:pt x="5715" y="1922"/>
                  </a:lnTo>
                  <a:lnTo>
                    <a:pt x="5523" y="2930"/>
                  </a:lnTo>
                  <a:lnTo>
                    <a:pt x="5235" y="4035"/>
                  </a:lnTo>
                  <a:lnTo>
                    <a:pt x="4707" y="5956"/>
                  </a:lnTo>
                  <a:lnTo>
                    <a:pt x="4467" y="6821"/>
                  </a:lnTo>
                  <a:lnTo>
                    <a:pt x="4467" y="6821"/>
                  </a:lnTo>
                  <a:lnTo>
                    <a:pt x="3794" y="5956"/>
                  </a:lnTo>
                  <a:lnTo>
                    <a:pt x="2209" y="3891"/>
                  </a:lnTo>
                  <a:lnTo>
                    <a:pt x="1393" y="2738"/>
                  </a:lnTo>
                  <a:lnTo>
                    <a:pt x="673" y="1634"/>
                  </a:lnTo>
                  <a:lnTo>
                    <a:pt x="384" y="1154"/>
                  </a:lnTo>
                  <a:lnTo>
                    <a:pt x="192" y="673"/>
                  </a:lnTo>
                  <a:lnTo>
                    <a:pt x="48" y="28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59"/>
            <p:cNvSpPr/>
            <p:nvPr/>
          </p:nvSpPr>
          <p:spPr>
            <a:xfrm>
              <a:off x="932075" y="3260875"/>
              <a:ext cx="132100" cy="160925"/>
            </a:xfrm>
            <a:custGeom>
              <a:avLst/>
              <a:gdLst/>
              <a:ahLst/>
              <a:cxnLst/>
              <a:rect l="l" t="t" r="r" b="b"/>
              <a:pathLst>
                <a:path w="5284" h="6437" extrusionOk="0">
                  <a:moveTo>
                    <a:pt x="1" y="1"/>
                  </a:moveTo>
                  <a:lnTo>
                    <a:pt x="1165" y="110"/>
                  </a:lnTo>
                  <a:lnTo>
                    <a:pt x="1165" y="110"/>
                  </a:lnTo>
                  <a:lnTo>
                    <a:pt x="1153" y="97"/>
                  </a:lnTo>
                  <a:lnTo>
                    <a:pt x="1" y="1"/>
                  </a:lnTo>
                  <a:close/>
                  <a:moveTo>
                    <a:pt x="1165" y="110"/>
                  </a:moveTo>
                  <a:lnTo>
                    <a:pt x="1585" y="577"/>
                  </a:lnTo>
                  <a:lnTo>
                    <a:pt x="2018" y="1106"/>
                  </a:lnTo>
                  <a:lnTo>
                    <a:pt x="2450" y="1730"/>
                  </a:lnTo>
                  <a:lnTo>
                    <a:pt x="2834" y="2402"/>
                  </a:lnTo>
                  <a:lnTo>
                    <a:pt x="3266" y="3123"/>
                  </a:lnTo>
                  <a:lnTo>
                    <a:pt x="3650" y="3843"/>
                  </a:lnTo>
                  <a:lnTo>
                    <a:pt x="4346" y="5326"/>
                  </a:lnTo>
                  <a:lnTo>
                    <a:pt x="4346" y="5326"/>
                  </a:lnTo>
                  <a:lnTo>
                    <a:pt x="4371" y="5236"/>
                  </a:lnTo>
                  <a:lnTo>
                    <a:pt x="4803" y="3651"/>
                  </a:lnTo>
                  <a:lnTo>
                    <a:pt x="5139" y="2066"/>
                  </a:lnTo>
                  <a:lnTo>
                    <a:pt x="5283" y="1346"/>
                  </a:lnTo>
                  <a:lnTo>
                    <a:pt x="5283" y="865"/>
                  </a:lnTo>
                  <a:lnTo>
                    <a:pt x="5283" y="577"/>
                  </a:lnTo>
                  <a:lnTo>
                    <a:pt x="5235" y="433"/>
                  </a:lnTo>
                  <a:lnTo>
                    <a:pt x="5139" y="337"/>
                  </a:lnTo>
                  <a:lnTo>
                    <a:pt x="4947" y="241"/>
                  </a:lnTo>
                  <a:lnTo>
                    <a:pt x="4659" y="145"/>
                  </a:lnTo>
                  <a:lnTo>
                    <a:pt x="3939" y="145"/>
                  </a:lnTo>
                  <a:lnTo>
                    <a:pt x="3554" y="241"/>
                  </a:lnTo>
                  <a:lnTo>
                    <a:pt x="3122" y="337"/>
                  </a:lnTo>
                  <a:lnTo>
                    <a:pt x="2402" y="241"/>
                  </a:lnTo>
                  <a:lnTo>
                    <a:pt x="1537" y="145"/>
                  </a:lnTo>
                  <a:lnTo>
                    <a:pt x="1165" y="110"/>
                  </a:lnTo>
                  <a:close/>
                  <a:moveTo>
                    <a:pt x="4346" y="5326"/>
                  </a:moveTo>
                  <a:lnTo>
                    <a:pt x="4035" y="6436"/>
                  </a:lnTo>
                  <a:lnTo>
                    <a:pt x="4371" y="5380"/>
                  </a:lnTo>
                  <a:lnTo>
                    <a:pt x="4346" y="5326"/>
                  </a:lnTo>
                  <a:close/>
                </a:path>
              </a:pathLst>
            </a:custGeom>
            <a:solidFill>
              <a:srgbClr val="76A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59"/>
            <p:cNvSpPr/>
            <p:nvPr/>
          </p:nvSpPr>
          <p:spPr>
            <a:xfrm>
              <a:off x="932075" y="3260875"/>
              <a:ext cx="132100" cy="160925"/>
            </a:xfrm>
            <a:custGeom>
              <a:avLst/>
              <a:gdLst/>
              <a:ahLst/>
              <a:cxnLst/>
              <a:rect l="l" t="t" r="r" b="b"/>
              <a:pathLst>
                <a:path w="5284" h="6437" fill="none" extrusionOk="0">
                  <a:moveTo>
                    <a:pt x="1" y="1"/>
                  </a:moveTo>
                  <a:lnTo>
                    <a:pt x="1" y="1"/>
                  </a:lnTo>
                  <a:lnTo>
                    <a:pt x="1" y="1"/>
                  </a:lnTo>
                  <a:lnTo>
                    <a:pt x="1153" y="97"/>
                  </a:lnTo>
                  <a:lnTo>
                    <a:pt x="1153" y="97"/>
                  </a:lnTo>
                  <a:lnTo>
                    <a:pt x="1585" y="577"/>
                  </a:lnTo>
                  <a:lnTo>
                    <a:pt x="2018" y="1106"/>
                  </a:lnTo>
                  <a:lnTo>
                    <a:pt x="2450" y="1730"/>
                  </a:lnTo>
                  <a:lnTo>
                    <a:pt x="2834" y="2402"/>
                  </a:lnTo>
                  <a:lnTo>
                    <a:pt x="3266" y="3123"/>
                  </a:lnTo>
                  <a:lnTo>
                    <a:pt x="3650" y="3843"/>
                  </a:lnTo>
                  <a:lnTo>
                    <a:pt x="4371" y="5380"/>
                  </a:lnTo>
                  <a:lnTo>
                    <a:pt x="4371" y="5380"/>
                  </a:lnTo>
                  <a:lnTo>
                    <a:pt x="4035" y="6436"/>
                  </a:lnTo>
                  <a:lnTo>
                    <a:pt x="4035" y="6436"/>
                  </a:lnTo>
                  <a:lnTo>
                    <a:pt x="4035" y="6436"/>
                  </a:lnTo>
                  <a:lnTo>
                    <a:pt x="4371" y="5236"/>
                  </a:lnTo>
                  <a:lnTo>
                    <a:pt x="4803" y="3651"/>
                  </a:lnTo>
                  <a:lnTo>
                    <a:pt x="5139" y="2066"/>
                  </a:lnTo>
                  <a:lnTo>
                    <a:pt x="5283" y="1346"/>
                  </a:lnTo>
                  <a:lnTo>
                    <a:pt x="5283" y="865"/>
                  </a:lnTo>
                  <a:lnTo>
                    <a:pt x="5283" y="865"/>
                  </a:lnTo>
                  <a:lnTo>
                    <a:pt x="5283" y="577"/>
                  </a:lnTo>
                  <a:lnTo>
                    <a:pt x="5283" y="577"/>
                  </a:lnTo>
                  <a:lnTo>
                    <a:pt x="5235" y="433"/>
                  </a:lnTo>
                  <a:lnTo>
                    <a:pt x="5139" y="337"/>
                  </a:lnTo>
                  <a:lnTo>
                    <a:pt x="4947" y="241"/>
                  </a:lnTo>
                  <a:lnTo>
                    <a:pt x="4659" y="145"/>
                  </a:lnTo>
                  <a:lnTo>
                    <a:pt x="4371" y="145"/>
                  </a:lnTo>
                  <a:lnTo>
                    <a:pt x="4371" y="145"/>
                  </a:lnTo>
                  <a:lnTo>
                    <a:pt x="3939" y="145"/>
                  </a:lnTo>
                  <a:lnTo>
                    <a:pt x="3554" y="241"/>
                  </a:lnTo>
                  <a:lnTo>
                    <a:pt x="3122" y="337"/>
                  </a:lnTo>
                  <a:lnTo>
                    <a:pt x="3122" y="337"/>
                  </a:lnTo>
                  <a:lnTo>
                    <a:pt x="2402" y="241"/>
                  </a:lnTo>
                  <a:lnTo>
                    <a:pt x="1537" y="14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59"/>
            <p:cNvSpPr/>
            <p:nvPr/>
          </p:nvSpPr>
          <p:spPr>
            <a:xfrm>
              <a:off x="932075" y="3260875"/>
              <a:ext cx="109275" cy="160925"/>
            </a:xfrm>
            <a:custGeom>
              <a:avLst/>
              <a:gdLst/>
              <a:ahLst/>
              <a:cxnLst/>
              <a:rect l="l" t="t" r="r" b="b"/>
              <a:pathLst>
                <a:path w="4371" h="6437" extrusionOk="0">
                  <a:moveTo>
                    <a:pt x="1" y="1"/>
                  </a:moveTo>
                  <a:lnTo>
                    <a:pt x="385" y="385"/>
                  </a:lnTo>
                  <a:lnTo>
                    <a:pt x="577" y="673"/>
                  </a:lnTo>
                  <a:lnTo>
                    <a:pt x="1105" y="1154"/>
                  </a:lnTo>
                  <a:lnTo>
                    <a:pt x="1585" y="1730"/>
                  </a:lnTo>
                  <a:lnTo>
                    <a:pt x="2018" y="2402"/>
                  </a:lnTo>
                  <a:lnTo>
                    <a:pt x="2498" y="3171"/>
                  </a:lnTo>
                  <a:lnTo>
                    <a:pt x="2930" y="3939"/>
                  </a:lnTo>
                  <a:lnTo>
                    <a:pt x="3314" y="4755"/>
                  </a:lnTo>
                  <a:lnTo>
                    <a:pt x="3699" y="5572"/>
                  </a:lnTo>
                  <a:lnTo>
                    <a:pt x="4035" y="6436"/>
                  </a:lnTo>
                  <a:lnTo>
                    <a:pt x="4371" y="5380"/>
                  </a:lnTo>
                  <a:lnTo>
                    <a:pt x="3650" y="3843"/>
                  </a:lnTo>
                  <a:lnTo>
                    <a:pt x="3266" y="3123"/>
                  </a:lnTo>
                  <a:lnTo>
                    <a:pt x="2834" y="2402"/>
                  </a:lnTo>
                  <a:lnTo>
                    <a:pt x="2450" y="1730"/>
                  </a:lnTo>
                  <a:lnTo>
                    <a:pt x="2018" y="1106"/>
                  </a:lnTo>
                  <a:lnTo>
                    <a:pt x="1585" y="577"/>
                  </a:lnTo>
                  <a:lnTo>
                    <a:pt x="1153" y="97"/>
                  </a:lnTo>
                  <a:lnTo>
                    <a:pt x="1" y="1"/>
                  </a:lnTo>
                  <a:close/>
                </a:path>
              </a:pathLst>
            </a:custGeom>
            <a:solidFill>
              <a:srgbClr val="6D9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59"/>
            <p:cNvSpPr/>
            <p:nvPr/>
          </p:nvSpPr>
          <p:spPr>
            <a:xfrm>
              <a:off x="932075" y="3260875"/>
              <a:ext cx="109275" cy="160925"/>
            </a:xfrm>
            <a:custGeom>
              <a:avLst/>
              <a:gdLst/>
              <a:ahLst/>
              <a:cxnLst/>
              <a:rect l="l" t="t" r="r" b="b"/>
              <a:pathLst>
                <a:path w="4371" h="6437" fill="none" extrusionOk="0">
                  <a:moveTo>
                    <a:pt x="1" y="1"/>
                  </a:moveTo>
                  <a:lnTo>
                    <a:pt x="1" y="1"/>
                  </a:lnTo>
                  <a:lnTo>
                    <a:pt x="385" y="385"/>
                  </a:lnTo>
                  <a:lnTo>
                    <a:pt x="577" y="673"/>
                  </a:lnTo>
                  <a:lnTo>
                    <a:pt x="577" y="673"/>
                  </a:lnTo>
                  <a:lnTo>
                    <a:pt x="1105" y="1154"/>
                  </a:lnTo>
                  <a:lnTo>
                    <a:pt x="1585" y="1730"/>
                  </a:lnTo>
                  <a:lnTo>
                    <a:pt x="2018" y="2402"/>
                  </a:lnTo>
                  <a:lnTo>
                    <a:pt x="2498" y="3171"/>
                  </a:lnTo>
                  <a:lnTo>
                    <a:pt x="2930" y="3939"/>
                  </a:lnTo>
                  <a:lnTo>
                    <a:pt x="3314" y="4755"/>
                  </a:lnTo>
                  <a:lnTo>
                    <a:pt x="3699" y="5572"/>
                  </a:lnTo>
                  <a:lnTo>
                    <a:pt x="4035" y="6436"/>
                  </a:lnTo>
                  <a:lnTo>
                    <a:pt x="4035" y="6436"/>
                  </a:lnTo>
                  <a:lnTo>
                    <a:pt x="4371" y="5380"/>
                  </a:lnTo>
                  <a:lnTo>
                    <a:pt x="4371" y="5380"/>
                  </a:lnTo>
                  <a:lnTo>
                    <a:pt x="3650" y="3843"/>
                  </a:lnTo>
                  <a:lnTo>
                    <a:pt x="3266" y="3123"/>
                  </a:lnTo>
                  <a:lnTo>
                    <a:pt x="2834" y="2402"/>
                  </a:lnTo>
                  <a:lnTo>
                    <a:pt x="2450" y="1730"/>
                  </a:lnTo>
                  <a:lnTo>
                    <a:pt x="2018" y="1106"/>
                  </a:lnTo>
                  <a:lnTo>
                    <a:pt x="1585" y="577"/>
                  </a:lnTo>
                  <a:lnTo>
                    <a:pt x="1153" y="97"/>
                  </a:lnTo>
                  <a:lnTo>
                    <a:pt x="1153" y="9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59"/>
            <p:cNvSpPr/>
            <p:nvPr/>
          </p:nvSpPr>
          <p:spPr>
            <a:xfrm>
              <a:off x="1106175" y="3172050"/>
              <a:ext cx="186125" cy="242550"/>
            </a:xfrm>
            <a:custGeom>
              <a:avLst/>
              <a:gdLst/>
              <a:ahLst/>
              <a:cxnLst/>
              <a:rect l="l" t="t" r="r" b="b"/>
              <a:pathLst>
                <a:path w="7445" h="9702" extrusionOk="0">
                  <a:moveTo>
                    <a:pt x="5475" y="0"/>
                  </a:moveTo>
                  <a:lnTo>
                    <a:pt x="4130" y="1633"/>
                  </a:lnTo>
                  <a:lnTo>
                    <a:pt x="2594" y="3362"/>
                  </a:lnTo>
                  <a:lnTo>
                    <a:pt x="1153" y="4947"/>
                  </a:lnTo>
                  <a:lnTo>
                    <a:pt x="0" y="6147"/>
                  </a:lnTo>
                  <a:lnTo>
                    <a:pt x="480" y="9461"/>
                  </a:lnTo>
                  <a:lnTo>
                    <a:pt x="577" y="9605"/>
                  </a:lnTo>
                  <a:lnTo>
                    <a:pt x="673" y="9653"/>
                  </a:lnTo>
                  <a:lnTo>
                    <a:pt x="769" y="9701"/>
                  </a:lnTo>
                  <a:lnTo>
                    <a:pt x="913" y="9701"/>
                  </a:lnTo>
                  <a:lnTo>
                    <a:pt x="1153" y="9653"/>
                  </a:lnTo>
                  <a:lnTo>
                    <a:pt x="1393" y="9509"/>
                  </a:lnTo>
                  <a:lnTo>
                    <a:pt x="2065" y="8981"/>
                  </a:lnTo>
                  <a:lnTo>
                    <a:pt x="2690" y="8405"/>
                  </a:lnTo>
                  <a:lnTo>
                    <a:pt x="3266" y="7780"/>
                  </a:lnTo>
                  <a:lnTo>
                    <a:pt x="3842" y="7156"/>
                  </a:lnTo>
                  <a:lnTo>
                    <a:pt x="4371" y="6484"/>
                  </a:lnTo>
                  <a:lnTo>
                    <a:pt x="4899" y="5811"/>
                  </a:lnTo>
                  <a:lnTo>
                    <a:pt x="5763" y="4514"/>
                  </a:lnTo>
                  <a:lnTo>
                    <a:pt x="6484" y="3314"/>
                  </a:lnTo>
                  <a:lnTo>
                    <a:pt x="6964" y="2305"/>
                  </a:lnTo>
                  <a:lnTo>
                    <a:pt x="7444" y="1441"/>
                  </a:lnTo>
                  <a:lnTo>
                    <a:pt x="5475"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59"/>
            <p:cNvSpPr/>
            <p:nvPr/>
          </p:nvSpPr>
          <p:spPr>
            <a:xfrm>
              <a:off x="1231025" y="3072400"/>
              <a:ext cx="140500" cy="151300"/>
            </a:xfrm>
            <a:custGeom>
              <a:avLst/>
              <a:gdLst/>
              <a:ahLst/>
              <a:cxnLst/>
              <a:rect l="l" t="t" r="r" b="b"/>
              <a:pathLst>
                <a:path w="5620" h="6052" extrusionOk="0">
                  <a:moveTo>
                    <a:pt x="3171" y="0"/>
                  </a:moveTo>
                  <a:lnTo>
                    <a:pt x="2978" y="96"/>
                  </a:lnTo>
                  <a:lnTo>
                    <a:pt x="2786" y="336"/>
                  </a:lnTo>
                  <a:lnTo>
                    <a:pt x="2498" y="672"/>
                  </a:lnTo>
                  <a:lnTo>
                    <a:pt x="2018" y="1441"/>
                  </a:lnTo>
                  <a:lnTo>
                    <a:pt x="1634" y="2065"/>
                  </a:lnTo>
                  <a:lnTo>
                    <a:pt x="1442" y="2065"/>
                  </a:lnTo>
                  <a:lnTo>
                    <a:pt x="1298" y="2113"/>
                  </a:lnTo>
                  <a:lnTo>
                    <a:pt x="1298" y="1729"/>
                  </a:lnTo>
                  <a:lnTo>
                    <a:pt x="1250" y="1393"/>
                  </a:lnTo>
                  <a:lnTo>
                    <a:pt x="1201" y="1297"/>
                  </a:lnTo>
                  <a:lnTo>
                    <a:pt x="1105" y="1153"/>
                  </a:lnTo>
                  <a:lnTo>
                    <a:pt x="1009" y="1057"/>
                  </a:lnTo>
                  <a:lnTo>
                    <a:pt x="865" y="1009"/>
                  </a:lnTo>
                  <a:lnTo>
                    <a:pt x="817" y="1009"/>
                  </a:lnTo>
                  <a:lnTo>
                    <a:pt x="721" y="1057"/>
                  </a:lnTo>
                  <a:lnTo>
                    <a:pt x="577" y="1249"/>
                  </a:lnTo>
                  <a:lnTo>
                    <a:pt x="433" y="1489"/>
                  </a:lnTo>
                  <a:lnTo>
                    <a:pt x="337" y="1777"/>
                  </a:lnTo>
                  <a:lnTo>
                    <a:pt x="193" y="2497"/>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634" y="5859"/>
                  </a:lnTo>
                  <a:lnTo>
                    <a:pt x="1970" y="6003"/>
                  </a:lnTo>
                  <a:lnTo>
                    <a:pt x="2306" y="6051"/>
                  </a:lnTo>
                  <a:lnTo>
                    <a:pt x="2642" y="6051"/>
                  </a:lnTo>
                  <a:lnTo>
                    <a:pt x="2978" y="5955"/>
                  </a:lnTo>
                  <a:lnTo>
                    <a:pt x="3267" y="5811"/>
                  </a:lnTo>
                  <a:lnTo>
                    <a:pt x="3555" y="5619"/>
                  </a:lnTo>
                  <a:lnTo>
                    <a:pt x="3795" y="5379"/>
                  </a:lnTo>
                  <a:lnTo>
                    <a:pt x="3939" y="5139"/>
                  </a:lnTo>
                  <a:lnTo>
                    <a:pt x="4035" y="4899"/>
                  </a:lnTo>
                  <a:lnTo>
                    <a:pt x="4131" y="4658"/>
                  </a:lnTo>
                  <a:lnTo>
                    <a:pt x="4131" y="4370"/>
                  </a:lnTo>
                  <a:lnTo>
                    <a:pt x="4659" y="4082"/>
                  </a:lnTo>
                  <a:lnTo>
                    <a:pt x="5140" y="3794"/>
                  </a:lnTo>
                  <a:lnTo>
                    <a:pt x="5524" y="3506"/>
                  </a:lnTo>
                  <a:lnTo>
                    <a:pt x="5620" y="3362"/>
                  </a:lnTo>
                  <a:lnTo>
                    <a:pt x="5620" y="3266"/>
                  </a:lnTo>
                  <a:lnTo>
                    <a:pt x="5572" y="3218"/>
                  </a:lnTo>
                  <a:lnTo>
                    <a:pt x="5524" y="3170"/>
                  </a:lnTo>
                  <a:lnTo>
                    <a:pt x="5092" y="3170"/>
                  </a:lnTo>
                  <a:lnTo>
                    <a:pt x="4803" y="3218"/>
                  </a:lnTo>
                  <a:lnTo>
                    <a:pt x="4275" y="3362"/>
                  </a:lnTo>
                  <a:lnTo>
                    <a:pt x="3939" y="3506"/>
                  </a:lnTo>
                  <a:lnTo>
                    <a:pt x="4275" y="3218"/>
                  </a:lnTo>
                  <a:lnTo>
                    <a:pt x="4755" y="2785"/>
                  </a:lnTo>
                  <a:lnTo>
                    <a:pt x="4995" y="2545"/>
                  </a:lnTo>
                  <a:lnTo>
                    <a:pt x="5236" y="2257"/>
                  </a:lnTo>
                  <a:lnTo>
                    <a:pt x="5332" y="2065"/>
                  </a:lnTo>
                  <a:lnTo>
                    <a:pt x="5380" y="1969"/>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563" y="624"/>
                  </a:lnTo>
                  <a:lnTo>
                    <a:pt x="4467" y="624"/>
                  </a:lnTo>
                  <a:lnTo>
                    <a:pt x="4227" y="672"/>
                  </a:lnTo>
                  <a:lnTo>
                    <a:pt x="3939" y="912"/>
                  </a:lnTo>
                  <a:lnTo>
                    <a:pt x="3603" y="1201"/>
                  </a:lnTo>
                  <a:lnTo>
                    <a:pt x="2930" y="1825"/>
                  </a:lnTo>
                  <a:lnTo>
                    <a:pt x="2498" y="2257"/>
                  </a:lnTo>
                  <a:lnTo>
                    <a:pt x="2498" y="2209"/>
                  </a:lnTo>
                  <a:lnTo>
                    <a:pt x="2738" y="1825"/>
                  </a:lnTo>
                  <a:lnTo>
                    <a:pt x="3026" y="1153"/>
                  </a:lnTo>
                  <a:lnTo>
                    <a:pt x="3171" y="816"/>
                  </a:lnTo>
                  <a:lnTo>
                    <a:pt x="3267" y="480"/>
                  </a:lnTo>
                  <a:lnTo>
                    <a:pt x="3315" y="240"/>
                  </a:lnTo>
                  <a:lnTo>
                    <a:pt x="3267" y="48"/>
                  </a:lnTo>
                  <a:lnTo>
                    <a:pt x="321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59"/>
            <p:cNvSpPr/>
            <p:nvPr/>
          </p:nvSpPr>
          <p:spPr>
            <a:xfrm>
              <a:off x="1231025" y="3072400"/>
              <a:ext cx="140500" cy="151300"/>
            </a:xfrm>
            <a:custGeom>
              <a:avLst/>
              <a:gdLst/>
              <a:ahLst/>
              <a:cxnLst/>
              <a:rect l="l" t="t" r="r" b="b"/>
              <a:pathLst>
                <a:path w="5620" h="6052" fill="none" extrusionOk="0">
                  <a:moveTo>
                    <a:pt x="5620" y="3266"/>
                  </a:moveTo>
                  <a:lnTo>
                    <a:pt x="5620" y="3266"/>
                  </a:lnTo>
                  <a:lnTo>
                    <a:pt x="5572" y="3218"/>
                  </a:lnTo>
                  <a:lnTo>
                    <a:pt x="5524" y="3170"/>
                  </a:lnTo>
                  <a:lnTo>
                    <a:pt x="5332" y="3170"/>
                  </a:lnTo>
                  <a:lnTo>
                    <a:pt x="5092" y="3170"/>
                  </a:lnTo>
                  <a:lnTo>
                    <a:pt x="4803" y="3218"/>
                  </a:lnTo>
                  <a:lnTo>
                    <a:pt x="4275" y="3362"/>
                  </a:lnTo>
                  <a:lnTo>
                    <a:pt x="3939" y="3506"/>
                  </a:lnTo>
                  <a:lnTo>
                    <a:pt x="3939" y="3506"/>
                  </a:lnTo>
                  <a:lnTo>
                    <a:pt x="3939" y="3506"/>
                  </a:lnTo>
                  <a:lnTo>
                    <a:pt x="4275" y="3218"/>
                  </a:lnTo>
                  <a:lnTo>
                    <a:pt x="4755" y="2785"/>
                  </a:lnTo>
                  <a:lnTo>
                    <a:pt x="4995" y="2545"/>
                  </a:lnTo>
                  <a:lnTo>
                    <a:pt x="5236" y="2257"/>
                  </a:lnTo>
                  <a:lnTo>
                    <a:pt x="5332" y="2065"/>
                  </a:lnTo>
                  <a:lnTo>
                    <a:pt x="5380" y="1969"/>
                  </a:lnTo>
                  <a:lnTo>
                    <a:pt x="5380" y="1873"/>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611" y="672"/>
                  </a:lnTo>
                  <a:lnTo>
                    <a:pt x="4563" y="624"/>
                  </a:lnTo>
                  <a:lnTo>
                    <a:pt x="4467" y="624"/>
                  </a:lnTo>
                  <a:lnTo>
                    <a:pt x="4227" y="672"/>
                  </a:lnTo>
                  <a:lnTo>
                    <a:pt x="3939" y="912"/>
                  </a:lnTo>
                  <a:lnTo>
                    <a:pt x="3603" y="1201"/>
                  </a:lnTo>
                  <a:lnTo>
                    <a:pt x="2930" y="1825"/>
                  </a:lnTo>
                  <a:lnTo>
                    <a:pt x="2498" y="2257"/>
                  </a:lnTo>
                  <a:lnTo>
                    <a:pt x="2498" y="2209"/>
                  </a:lnTo>
                  <a:lnTo>
                    <a:pt x="2498" y="2209"/>
                  </a:lnTo>
                  <a:lnTo>
                    <a:pt x="2738" y="1825"/>
                  </a:lnTo>
                  <a:lnTo>
                    <a:pt x="3026" y="1153"/>
                  </a:lnTo>
                  <a:lnTo>
                    <a:pt x="3171" y="816"/>
                  </a:lnTo>
                  <a:lnTo>
                    <a:pt x="3267" y="480"/>
                  </a:lnTo>
                  <a:lnTo>
                    <a:pt x="3315" y="240"/>
                  </a:lnTo>
                  <a:lnTo>
                    <a:pt x="3267" y="48"/>
                  </a:lnTo>
                  <a:lnTo>
                    <a:pt x="3267" y="48"/>
                  </a:lnTo>
                  <a:lnTo>
                    <a:pt x="3219" y="0"/>
                  </a:lnTo>
                  <a:lnTo>
                    <a:pt x="3171" y="0"/>
                  </a:lnTo>
                  <a:lnTo>
                    <a:pt x="2978" y="96"/>
                  </a:lnTo>
                  <a:lnTo>
                    <a:pt x="2786" y="336"/>
                  </a:lnTo>
                  <a:lnTo>
                    <a:pt x="2498" y="672"/>
                  </a:lnTo>
                  <a:lnTo>
                    <a:pt x="2018" y="1441"/>
                  </a:lnTo>
                  <a:lnTo>
                    <a:pt x="1634" y="2065"/>
                  </a:lnTo>
                  <a:lnTo>
                    <a:pt x="1634" y="2065"/>
                  </a:lnTo>
                  <a:lnTo>
                    <a:pt x="1442" y="2065"/>
                  </a:lnTo>
                  <a:lnTo>
                    <a:pt x="1298" y="2113"/>
                  </a:lnTo>
                  <a:lnTo>
                    <a:pt x="1298" y="2113"/>
                  </a:lnTo>
                  <a:lnTo>
                    <a:pt x="1298" y="1729"/>
                  </a:lnTo>
                  <a:lnTo>
                    <a:pt x="1250" y="1393"/>
                  </a:lnTo>
                  <a:lnTo>
                    <a:pt x="1201" y="1297"/>
                  </a:lnTo>
                  <a:lnTo>
                    <a:pt x="1105" y="1153"/>
                  </a:lnTo>
                  <a:lnTo>
                    <a:pt x="1009" y="1057"/>
                  </a:lnTo>
                  <a:lnTo>
                    <a:pt x="865" y="1009"/>
                  </a:lnTo>
                  <a:lnTo>
                    <a:pt x="865" y="1009"/>
                  </a:lnTo>
                  <a:lnTo>
                    <a:pt x="817" y="1009"/>
                  </a:lnTo>
                  <a:lnTo>
                    <a:pt x="721" y="1057"/>
                  </a:lnTo>
                  <a:lnTo>
                    <a:pt x="577" y="1249"/>
                  </a:lnTo>
                  <a:lnTo>
                    <a:pt x="433" y="1489"/>
                  </a:lnTo>
                  <a:lnTo>
                    <a:pt x="337" y="1777"/>
                  </a:lnTo>
                  <a:lnTo>
                    <a:pt x="193" y="2497"/>
                  </a:lnTo>
                  <a:lnTo>
                    <a:pt x="193" y="3026"/>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346" y="5667"/>
                  </a:lnTo>
                  <a:lnTo>
                    <a:pt x="1634" y="5859"/>
                  </a:lnTo>
                  <a:lnTo>
                    <a:pt x="1970" y="6003"/>
                  </a:lnTo>
                  <a:lnTo>
                    <a:pt x="2306" y="6051"/>
                  </a:lnTo>
                  <a:lnTo>
                    <a:pt x="2642" y="6051"/>
                  </a:lnTo>
                  <a:lnTo>
                    <a:pt x="2978" y="5955"/>
                  </a:lnTo>
                  <a:lnTo>
                    <a:pt x="3267" y="5811"/>
                  </a:lnTo>
                  <a:lnTo>
                    <a:pt x="3555" y="5619"/>
                  </a:lnTo>
                  <a:lnTo>
                    <a:pt x="3795" y="5379"/>
                  </a:lnTo>
                  <a:lnTo>
                    <a:pt x="3795" y="5379"/>
                  </a:lnTo>
                  <a:lnTo>
                    <a:pt x="3939" y="5139"/>
                  </a:lnTo>
                  <a:lnTo>
                    <a:pt x="4035" y="4899"/>
                  </a:lnTo>
                  <a:lnTo>
                    <a:pt x="4131" y="4658"/>
                  </a:lnTo>
                  <a:lnTo>
                    <a:pt x="4131" y="4370"/>
                  </a:lnTo>
                  <a:lnTo>
                    <a:pt x="4131" y="4370"/>
                  </a:lnTo>
                  <a:lnTo>
                    <a:pt x="4659" y="4082"/>
                  </a:lnTo>
                  <a:lnTo>
                    <a:pt x="5140" y="3794"/>
                  </a:lnTo>
                  <a:lnTo>
                    <a:pt x="5524" y="3506"/>
                  </a:lnTo>
                  <a:lnTo>
                    <a:pt x="5620" y="3362"/>
                  </a:lnTo>
                  <a:lnTo>
                    <a:pt x="5620" y="32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59"/>
            <p:cNvSpPr/>
            <p:nvPr/>
          </p:nvSpPr>
          <p:spPr>
            <a:xfrm>
              <a:off x="1271850" y="3124025"/>
              <a:ext cx="62475" cy="57650"/>
            </a:xfrm>
            <a:custGeom>
              <a:avLst/>
              <a:gdLst/>
              <a:ahLst/>
              <a:cxnLst/>
              <a:rect l="l" t="t" r="r" b="b"/>
              <a:pathLst>
                <a:path w="2499" h="2306" extrusionOk="0">
                  <a:moveTo>
                    <a:pt x="1" y="0"/>
                  </a:moveTo>
                  <a:lnTo>
                    <a:pt x="241" y="144"/>
                  </a:lnTo>
                  <a:lnTo>
                    <a:pt x="913" y="624"/>
                  </a:lnTo>
                  <a:lnTo>
                    <a:pt x="1345" y="961"/>
                  </a:lnTo>
                  <a:lnTo>
                    <a:pt x="1730" y="1393"/>
                  </a:lnTo>
                  <a:lnTo>
                    <a:pt x="2162" y="1825"/>
                  </a:lnTo>
                  <a:lnTo>
                    <a:pt x="2498" y="2305"/>
                  </a:lnTo>
                  <a:lnTo>
                    <a:pt x="2402" y="1969"/>
                  </a:lnTo>
                  <a:lnTo>
                    <a:pt x="2210" y="1585"/>
                  </a:lnTo>
                  <a:lnTo>
                    <a:pt x="1970" y="1153"/>
                  </a:lnTo>
                  <a:lnTo>
                    <a:pt x="1634" y="720"/>
                  </a:lnTo>
                  <a:lnTo>
                    <a:pt x="1393" y="528"/>
                  </a:lnTo>
                  <a:lnTo>
                    <a:pt x="1201" y="384"/>
                  </a:lnTo>
                  <a:lnTo>
                    <a:pt x="913" y="240"/>
                  </a:lnTo>
                  <a:lnTo>
                    <a:pt x="625" y="96"/>
                  </a:lnTo>
                  <a:lnTo>
                    <a:pt x="33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59"/>
            <p:cNvSpPr/>
            <p:nvPr/>
          </p:nvSpPr>
          <p:spPr>
            <a:xfrm>
              <a:off x="1271850" y="3124025"/>
              <a:ext cx="62475" cy="57650"/>
            </a:xfrm>
            <a:custGeom>
              <a:avLst/>
              <a:gdLst/>
              <a:ahLst/>
              <a:cxnLst/>
              <a:rect l="l" t="t" r="r" b="b"/>
              <a:pathLst>
                <a:path w="2499" h="2306" fill="none" extrusionOk="0">
                  <a:moveTo>
                    <a:pt x="1" y="0"/>
                  </a:moveTo>
                  <a:lnTo>
                    <a:pt x="1" y="0"/>
                  </a:lnTo>
                  <a:lnTo>
                    <a:pt x="1" y="0"/>
                  </a:lnTo>
                  <a:lnTo>
                    <a:pt x="241" y="144"/>
                  </a:lnTo>
                  <a:lnTo>
                    <a:pt x="913" y="624"/>
                  </a:lnTo>
                  <a:lnTo>
                    <a:pt x="1345" y="961"/>
                  </a:lnTo>
                  <a:lnTo>
                    <a:pt x="1730" y="1393"/>
                  </a:lnTo>
                  <a:lnTo>
                    <a:pt x="2162" y="1825"/>
                  </a:lnTo>
                  <a:lnTo>
                    <a:pt x="2498" y="2305"/>
                  </a:lnTo>
                  <a:lnTo>
                    <a:pt x="2498" y="2305"/>
                  </a:lnTo>
                  <a:lnTo>
                    <a:pt x="2402" y="1969"/>
                  </a:lnTo>
                  <a:lnTo>
                    <a:pt x="2210" y="1585"/>
                  </a:lnTo>
                  <a:lnTo>
                    <a:pt x="1970" y="1153"/>
                  </a:lnTo>
                  <a:lnTo>
                    <a:pt x="1634" y="720"/>
                  </a:lnTo>
                  <a:lnTo>
                    <a:pt x="1393" y="528"/>
                  </a:lnTo>
                  <a:lnTo>
                    <a:pt x="1201" y="384"/>
                  </a:lnTo>
                  <a:lnTo>
                    <a:pt x="913" y="240"/>
                  </a:lnTo>
                  <a:lnTo>
                    <a:pt x="625" y="96"/>
                  </a:lnTo>
                  <a:lnTo>
                    <a:pt x="337"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59"/>
            <p:cNvSpPr/>
            <p:nvPr/>
          </p:nvSpPr>
          <p:spPr>
            <a:xfrm>
              <a:off x="1263450" y="3125225"/>
              <a:ext cx="20425" cy="54050"/>
            </a:xfrm>
            <a:custGeom>
              <a:avLst/>
              <a:gdLst/>
              <a:ahLst/>
              <a:cxnLst/>
              <a:rect l="l" t="t" r="r" b="b"/>
              <a:pathLst>
                <a:path w="817" h="2162" extrusionOk="0">
                  <a:moveTo>
                    <a:pt x="1" y="0"/>
                  </a:moveTo>
                  <a:lnTo>
                    <a:pt x="193" y="288"/>
                  </a:lnTo>
                  <a:lnTo>
                    <a:pt x="385" y="624"/>
                  </a:lnTo>
                  <a:lnTo>
                    <a:pt x="481" y="1009"/>
                  </a:lnTo>
                  <a:lnTo>
                    <a:pt x="577" y="1345"/>
                  </a:lnTo>
                  <a:lnTo>
                    <a:pt x="625" y="1921"/>
                  </a:lnTo>
                  <a:lnTo>
                    <a:pt x="673" y="2161"/>
                  </a:lnTo>
                  <a:lnTo>
                    <a:pt x="769" y="1873"/>
                  </a:lnTo>
                  <a:lnTo>
                    <a:pt x="817" y="1633"/>
                  </a:lnTo>
                  <a:lnTo>
                    <a:pt x="817" y="1441"/>
                  </a:lnTo>
                  <a:lnTo>
                    <a:pt x="817" y="1201"/>
                  </a:lnTo>
                  <a:lnTo>
                    <a:pt x="721" y="865"/>
                  </a:lnTo>
                  <a:lnTo>
                    <a:pt x="577" y="528"/>
                  </a:lnTo>
                  <a:lnTo>
                    <a:pt x="385" y="336"/>
                  </a:lnTo>
                  <a:lnTo>
                    <a:pt x="193" y="144"/>
                  </a:lnTo>
                  <a:lnTo>
                    <a:pt x="1"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59"/>
            <p:cNvSpPr/>
            <p:nvPr/>
          </p:nvSpPr>
          <p:spPr>
            <a:xfrm>
              <a:off x="1263450" y="3125225"/>
              <a:ext cx="20425" cy="54050"/>
            </a:xfrm>
            <a:custGeom>
              <a:avLst/>
              <a:gdLst/>
              <a:ahLst/>
              <a:cxnLst/>
              <a:rect l="l" t="t" r="r" b="b"/>
              <a:pathLst>
                <a:path w="817" h="2162" fill="none" extrusionOk="0">
                  <a:moveTo>
                    <a:pt x="1" y="0"/>
                  </a:moveTo>
                  <a:lnTo>
                    <a:pt x="1" y="0"/>
                  </a:lnTo>
                  <a:lnTo>
                    <a:pt x="193" y="288"/>
                  </a:lnTo>
                  <a:lnTo>
                    <a:pt x="385" y="624"/>
                  </a:lnTo>
                  <a:lnTo>
                    <a:pt x="481" y="1009"/>
                  </a:lnTo>
                  <a:lnTo>
                    <a:pt x="577" y="1345"/>
                  </a:lnTo>
                  <a:lnTo>
                    <a:pt x="625" y="1921"/>
                  </a:lnTo>
                  <a:lnTo>
                    <a:pt x="673" y="2161"/>
                  </a:lnTo>
                  <a:lnTo>
                    <a:pt x="673" y="2161"/>
                  </a:lnTo>
                  <a:lnTo>
                    <a:pt x="769" y="1873"/>
                  </a:lnTo>
                  <a:lnTo>
                    <a:pt x="817" y="1633"/>
                  </a:lnTo>
                  <a:lnTo>
                    <a:pt x="817" y="1441"/>
                  </a:lnTo>
                  <a:lnTo>
                    <a:pt x="817" y="1201"/>
                  </a:lnTo>
                  <a:lnTo>
                    <a:pt x="721" y="865"/>
                  </a:lnTo>
                  <a:lnTo>
                    <a:pt x="577" y="528"/>
                  </a:lnTo>
                  <a:lnTo>
                    <a:pt x="385" y="336"/>
                  </a:lnTo>
                  <a:lnTo>
                    <a:pt x="193" y="14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59"/>
            <p:cNvSpPr/>
            <p:nvPr/>
          </p:nvSpPr>
          <p:spPr>
            <a:xfrm>
              <a:off x="393000" y="3136025"/>
              <a:ext cx="445450" cy="284575"/>
            </a:xfrm>
            <a:custGeom>
              <a:avLst/>
              <a:gdLst/>
              <a:ahLst/>
              <a:cxnLst/>
              <a:rect l="l" t="t" r="r" b="b"/>
              <a:pathLst>
                <a:path w="17818" h="11383" extrusionOk="0">
                  <a:moveTo>
                    <a:pt x="1729" y="0"/>
                  </a:move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193" y="8069"/>
                  </a:lnTo>
                  <a:lnTo>
                    <a:pt x="17001" y="7684"/>
                  </a:lnTo>
                  <a:lnTo>
                    <a:pt x="16761" y="7396"/>
                  </a:lnTo>
                  <a:lnTo>
                    <a:pt x="16473" y="7108"/>
                  </a:lnTo>
                  <a:lnTo>
                    <a:pt x="16137" y="6868"/>
                  </a:lnTo>
                  <a:lnTo>
                    <a:pt x="15753" y="6724"/>
                  </a:lnTo>
                  <a:lnTo>
                    <a:pt x="15368" y="6580"/>
                  </a:ln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59"/>
            <p:cNvSpPr/>
            <p:nvPr/>
          </p:nvSpPr>
          <p:spPr>
            <a:xfrm>
              <a:off x="393000" y="3136025"/>
              <a:ext cx="445450" cy="284575"/>
            </a:xfrm>
            <a:custGeom>
              <a:avLst/>
              <a:gdLst/>
              <a:ahLst/>
              <a:cxnLst/>
              <a:rect l="l" t="t" r="r" b="b"/>
              <a:pathLst>
                <a:path w="17818" h="11383" fill="none" extrusionOk="0">
                  <a:moveTo>
                    <a:pt x="14936" y="6532"/>
                  </a:move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lnTo>
                    <a:pt x="0" y="1633"/>
                  </a:ln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337" y="8453"/>
                  </a:lnTo>
                  <a:lnTo>
                    <a:pt x="17193" y="8069"/>
                  </a:lnTo>
                  <a:lnTo>
                    <a:pt x="17001" y="7684"/>
                  </a:lnTo>
                  <a:lnTo>
                    <a:pt x="16761" y="7396"/>
                  </a:lnTo>
                  <a:lnTo>
                    <a:pt x="16473" y="7108"/>
                  </a:lnTo>
                  <a:lnTo>
                    <a:pt x="16137" y="6868"/>
                  </a:lnTo>
                  <a:lnTo>
                    <a:pt x="15753" y="6724"/>
                  </a:lnTo>
                  <a:lnTo>
                    <a:pt x="15368" y="6580"/>
                  </a:lnTo>
                  <a:lnTo>
                    <a:pt x="14936" y="65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59"/>
            <p:cNvSpPr/>
            <p:nvPr/>
          </p:nvSpPr>
          <p:spPr>
            <a:xfrm>
              <a:off x="634325" y="3274100"/>
              <a:ext cx="19225" cy="7225"/>
            </a:xfrm>
            <a:custGeom>
              <a:avLst/>
              <a:gdLst/>
              <a:ahLst/>
              <a:cxnLst/>
              <a:rect l="l" t="t" r="r" b="b"/>
              <a:pathLst>
                <a:path w="769" h="289" extrusionOk="0">
                  <a:moveTo>
                    <a:pt x="0" y="0"/>
                  </a:moveTo>
                  <a:lnTo>
                    <a:pt x="0" y="0"/>
                  </a:lnTo>
                  <a:lnTo>
                    <a:pt x="0" y="0"/>
                  </a:lnTo>
                  <a:lnTo>
                    <a:pt x="769" y="288"/>
                  </a:lnTo>
                  <a:lnTo>
                    <a:pt x="769" y="288"/>
                  </a:lnTo>
                  <a:lnTo>
                    <a:pt x="769" y="288"/>
                  </a:lnTo>
                  <a:lnTo>
                    <a:pt x="769" y="288"/>
                  </a:lnTo>
                  <a:lnTo>
                    <a:pt x="0" y="0"/>
                  </a:lnTo>
                  <a:close/>
                </a:path>
              </a:pathLst>
            </a:custGeom>
            <a:solidFill>
              <a:srgbClr val="DBB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59"/>
            <p:cNvSpPr/>
            <p:nvPr/>
          </p:nvSpPr>
          <p:spPr>
            <a:xfrm>
              <a:off x="634325" y="3274100"/>
              <a:ext cx="19225" cy="7225"/>
            </a:xfrm>
            <a:custGeom>
              <a:avLst/>
              <a:gdLst/>
              <a:ahLst/>
              <a:cxnLst/>
              <a:rect l="l" t="t" r="r" b="b"/>
              <a:pathLst>
                <a:path w="769" h="289" fill="none" extrusionOk="0">
                  <a:moveTo>
                    <a:pt x="0" y="0"/>
                  </a:moveTo>
                  <a:lnTo>
                    <a:pt x="0" y="0"/>
                  </a:lnTo>
                  <a:lnTo>
                    <a:pt x="0" y="0"/>
                  </a:lnTo>
                  <a:lnTo>
                    <a:pt x="769" y="288"/>
                  </a:lnTo>
                  <a:lnTo>
                    <a:pt x="769" y="288"/>
                  </a:lnTo>
                  <a:lnTo>
                    <a:pt x="769" y="288"/>
                  </a:lnTo>
                  <a:lnTo>
                    <a:pt x="769" y="28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59"/>
            <p:cNvSpPr/>
            <p:nvPr/>
          </p:nvSpPr>
          <p:spPr>
            <a:xfrm>
              <a:off x="624725" y="3274100"/>
              <a:ext cx="28825" cy="116475"/>
            </a:xfrm>
            <a:custGeom>
              <a:avLst/>
              <a:gdLst/>
              <a:ahLst/>
              <a:cxnLst/>
              <a:rect l="l" t="t" r="r" b="b"/>
              <a:pathLst>
                <a:path w="1153" h="4659" extrusionOk="0">
                  <a:moveTo>
                    <a:pt x="384" y="0"/>
                  </a:moveTo>
                  <a:lnTo>
                    <a:pt x="0" y="4419"/>
                  </a:lnTo>
                  <a:lnTo>
                    <a:pt x="576" y="4659"/>
                  </a:lnTo>
                  <a:lnTo>
                    <a:pt x="865" y="2450"/>
                  </a:lnTo>
                  <a:lnTo>
                    <a:pt x="1009" y="1249"/>
                  </a:lnTo>
                  <a:lnTo>
                    <a:pt x="1153" y="288"/>
                  </a:lnTo>
                  <a:lnTo>
                    <a:pt x="384"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59"/>
            <p:cNvSpPr/>
            <p:nvPr/>
          </p:nvSpPr>
          <p:spPr>
            <a:xfrm>
              <a:off x="624725" y="3274100"/>
              <a:ext cx="28825" cy="116475"/>
            </a:xfrm>
            <a:custGeom>
              <a:avLst/>
              <a:gdLst/>
              <a:ahLst/>
              <a:cxnLst/>
              <a:rect l="l" t="t" r="r" b="b"/>
              <a:pathLst>
                <a:path w="1153" h="4659" fill="none" extrusionOk="0">
                  <a:moveTo>
                    <a:pt x="384" y="0"/>
                  </a:moveTo>
                  <a:lnTo>
                    <a:pt x="0" y="4419"/>
                  </a:lnTo>
                  <a:lnTo>
                    <a:pt x="0" y="4419"/>
                  </a:lnTo>
                  <a:lnTo>
                    <a:pt x="576" y="4659"/>
                  </a:lnTo>
                  <a:lnTo>
                    <a:pt x="576" y="4659"/>
                  </a:lnTo>
                  <a:lnTo>
                    <a:pt x="865" y="2450"/>
                  </a:lnTo>
                  <a:lnTo>
                    <a:pt x="1009" y="1249"/>
                  </a:lnTo>
                  <a:lnTo>
                    <a:pt x="1153" y="288"/>
                  </a:lnTo>
                  <a:lnTo>
                    <a:pt x="1153" y="288"/>
                  </a:lnTo>
                  <a:lnTo>
                    <a:pt x="3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59"/>
            <p:cNvSpPr/>
            <p:nvPr/>
          </p:nvSpPr>
          <p:spPr>
            <a:xfrm>
              <a:off x="636725" y="3264500"/>
              <a:ext cx="136900" cy="183700"/>
            </a:xfrm>
            <a:custGeom>
              <a:avLst/>
              <a:gdLst/>
              <a:ahLst/>
              <a:cxnLst/>
              <a:rect l="l" t="t" r="r" b="b"/>
              <a:pathLst>
                <a:path w="5476" h="7348" extrusionOk="0">
                  <a:moveTo>
                    <a:pt x="1009" y="0"/>
                  </a:moveTo>
                  <a:lnTo>
                    <a:pt x="865" y="48"/>
                  </a:lnTo>
                  <a:lnTo>
                    <a:pt x="817" y="144"/>
                  </a:lnTo>
                  <a:lnTo>
                    <a:pt x="769" y="384"/>
                  </a:lnTo>
                  <a:lnTo>
                    <a:pt x="625" y="1105"/>
                  </a:lnTo>
                  <a:lnTo>
                    <a:pt x="337" y="3122"/>
                  </a:lnTo>
                  <a:lnTo>
                    <a:pt x="0" y="6051"/>
                  </a:lnTo>
                  <a:lnTo>
                    <a:pt x="5187" y="7348"/>
                  </a:lnTo>
                  <a:lnTo>
                    <a:pt x="5475" y="720"/>
                  </a:lnTo>
                  <a:lnTo>
                    <a:pt x="3890" y="768"/>
                  </a:lnTo>
                  <a:lnTo>
                    <a:pt x="2786" y="768"/>
                  </a:lnTo>
                  <a:lnTo>
                    <a:pt x="2210" y="720"/>
                  </a:lnTo>
                  <a:lnTo>
                    <a:pt x="2017" y="576"/>
                  </a:lnTo>
                  <a:lnTo>
                    <a:pt x="1633" y="288"/>
                  </a:lnTo>
                  <a:lnTo>
                    <a:pt x="1393" y="144"/>
                  </a:lnTo>
                  <a:lnTo>
                    <a:pt x="1201" y="48"/>
                  </a:lnTo>
                  <a:lnTo>
                    <a:pt x="1009"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59"/>
            <p:cNvSpPr/>
            <p:nvPr/>
          </p:nvSpPr>
          <p:spPr>
            <a:xfrm>
              <a:off x="636725" y="3264500"/>
              <a:ext cx="136900" cy="183700"/>
            </a:xfrm>
            <a:custGeom>
              <a:avLst/>
              <a:gdLst/>
              <a:ahLst/>
              <a:cxnLst/>
              <a:rect l="l" t="t" r="r" b="b"/>
              <a:pathLst>
                <a:path w="5476" h="7348" fill="none" extrusionOk="0">
                  <a:moveTo>
                    <a:pt x="5475" y="720"/>
                  </a:moveTo>
                  <a:lnTo>
                    <a:pt x="5475" y="720"/>
                  </a:lnTo>
                  <a:lnTo>
                    <a:pt x="3890" y="768"/>
                  </a:lnTo>
                  <a:lnTo>
                    <a:pt x="2786" y="768"/>
                  </a:lnTo>
                  <a:lnTo>
                    <a:pt x="2210" y="720"/>
                  </a:lnTo>
                  <a:lnTo>
                    <a:pt x="2210" y="720"/>
                  </a:lnTo>
                  <a:lnTo>
                    <a:pt x="2017" y="576"/>
                  </a:lnTo>
                  <a:lnTo>
                    <a:pt x="1633" y="288"/>
                  </a:lnTo>
                  <a:lnTo>
                    <a:pt x="1393" y="144"/>
                  </a:lnTo>
                  <a:lnTo>
                    <a:pt x="1201" y="48"/>
                  </a:lnTo>
                  <a:lnTo>
                    <a:pt x="1009" y="0"/>
                  </a:lnTo>
                  <a:lnTo>
                    <a:pt x="865" y="48"/>
                  </a:lnTo>
                  <a:lnTo>
                    <a:pt x="865" y="48"/>
                  </a:lnTo>
                  <a:lnTo>
                    <a:pt x="817" y="144"/>
                  </a:lnTo>
                  <a:lnTo>
                    <a:pt x="769" y="384"/>
                  </a:lnTo>
                  <a:lnTo>
                    <a:pt x="625" y="1105"/>
                  </a:lnTo>
                  <a:lnTo>
                    <a:pt x="337" y="3122"/>
                  </a:lnTo>
                  <a:lnTo>
                    <a:pt x="0" y="6051"/>
                  </a:lnTo>
                  <a:lnTo>
                    <a:pt x="5187" y="7348"/>
                  </a:lnTo>
                  <a:lnTo>
                    <a:pt x="5475" y="7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59"/>
            <p:cNvSpPr/>
            <p:nvPr/>
          </p:nvSpPr>
          <p:spPr>
            <a:xfrm>
              <a:off x="636725" y="3264500"/>
              <a:ext cx="104475" cy="174100"/>
            </a:xfrm>
            <a:custGeom>
              <a:avLst/>
              <a:gdLst/>
              <a:ahLst/>
              <a:cxnLst/>
              <a:rect l="l" t="t" r="r" b="b"/>
              <a:pathLst>
                <a:path w="4179" h="6964" extrusionOk="0">
                  <a:moveTo>
                    <a:pt x="1009" y="0"/>
                  </a:moveTo>
                  <a:lnTo>
                    <a:pt x="865" y="48"/>
                  </a:lnTo>
                  <a:lnTo>
                    <a:pt x="769" y="240"/>
                  </a:lnTo>
                  <a:lnTo>
                    <a:pt x="673" y="672"/>
                  </a:lnTo>
                  <a:lnTo>
                    <a:pt x="529" y="1633"/>
                  </a:lnTo>
                  <a:lnTo>
                    <a:pt x="385" y="2834"/>
                  </a:lnTo>
                  <a:lnTo>
                    <a:pt x="96" y="5043"/>
                  </a:lnTo>
                  <a:lnTo>
                    <a:pt x="0" y="6051"/>
                  </a:lnTo>
                  <a:lnTo>
                    <a:pt x="3650" y="6964"/>
                  </a:lnTo>
                  <a:lnTo>
                    <a:pt x="3698" y="4995"/>
                  </a:lnTo>
                  <a:lnTo>
                    <a:pt x="3794" y="3266"/>
                  </a:lnTo>
                  <a:lnTo>
                    <a:pt x="3986" y="1777"/>
                  </a:lnTo>
                  <a:lnTo>
                    <a:pt x="4083" y="1201"/>
                  </a:lnTo>
                  <a:lnTo>
                    <a:pt x="4179" y="768"/>
                  </a:lnTo>
                  <a:lnTo>
                    <a:pt x="3122" y="768"/>
                  </a:lnTo>
                  <a:lnTo>
                    <a:pt x="2210" y="720"/>
                  </a:lnTo>
                  <a:lnTo>
                    <a:pt x="2017" y="576"/>
                  </a:lnTo>
                  <a:lnTo>
                    <a:pt x="1729" y="336"/>
                  </a:lnTo>
                  <a:lnTo>
                    <a:pt x="1345" y="96"/>
                  </a:lnTo>
                  <a:lnTo>
                    <a:pt x="1201" y="48"/>
                  </a:lnTo>
                  <a:lnTo>
                    <a:pt x="1009" y="0"/>
                  </a:lnTo>
                  <a:close/>
                </a:path>
              </a:pathLst>
            </a:custGeom>
            <a:solidFill>
              <a:srgbClr val="76A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59"/>
            <p:cNvSpPr/>
            <p:nvPr/>
          </p:nvSpPr>
          <p:spPr>
            <a:xfrm>
              <a:off x="7519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59"/>
            <p:cNvSpPr/>
            <p:nvPr/>
          </p:nvSpPr>
          <p:spPr>
            <a:xfrm>
              <a:off x="753175" y="3282500"/>
              <a:ext cx="12050" cy="25"/>
            </a:xfrm>
            <a:custGeom>
              <a:avLst/>
              <a:gdLst/>
              <a:ahLst/>
              <a:cxnLst/>
              <a:rect l="l" t="t" r="r" b="b"/>
              <a:pathLst>
                <a:path w="482" h="1" fill="none" extrusionOk="0">
                  <a:moveTo>
                    <a:pt x="481" y="0"/>
                  </a:moveTo>
                  <a:lnTo>
                    <a:pt x="481" y="0"/>
                  </a:lnTo>
                  <a:lnTo>
                    <a:pt x="1" y="0"/>
                  </a:lnTo>
                  <a:lnTo>
                    <a:pt x="1" y="0"/>
                  </a:lnTo>
                  <a:lnTo>
                    <a:pt x="481" y="0"/>
                  </a:lnTo>
                  <a:lnTo>
                    <a:pt x="4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59"/>
            <p:cNvSpPr/>
            <p:nvPr/>
          </p:nvSpPr>
          <p:spPr>
            <a:xfrm>
              <a:off x="636725" y="3264500"/>
              <a:ext cx="104475" cy="174100"/>
            </a:xfrm>
            <a:custGeom>
              <a:avLst/>
              <a:gdLst/>
              <a:ahLst/>
              <a:cxnLst/>
              <a:rect l="l" t="t" r="r" b="b"/>
              <a:pathLst>
                <a:path w="4179" h="6964" fill="none" extrusionOk="0">
                  <a:moveTo>
                    <a:pt x="1009" y="0"/>
                  </a:moveTo>
                  <a:lnTo>
                    <a:pt x="1009" y="0"/>
                  </a:lnTo>
                  <a:lnTo>
                    <a:pt x="865" y="48"/>
                  </a:lnTo>
                  <a:lnTo>
                    <a:pt x="865" y="48"/>
                  </a:lnTo>
                  <a:lnTo>
                    <a:pt x="769" y="240"/>
                  </a:lnTo>
                  <a:lnTo>
                    <a:pt x="673" y="672"/>
                  </a:lnTo>
                  <a:lnTo>
                    <a:pt x="673" y="672"/>
                  </a:lnTo>
                  <a:lnTo>
                    <a:pt x="529" y="1633"/>
                  </a:lnTo>
                  <a:lnTo>
                    <a:pt x="385" y="2834"/>
                  </a:lnTo>
                  <a:lnTo>
                    <a:pt x="96" y="5043"/>
                  </a:lnTo>
                  <a:lnTo>
                    <a:pt x="96" y="5043"/>
                  </a:lnTo>
                  <a:lnTo>
                    <a:pt x="0" y="6051"/>
                  </a:lnTo>
                  <a:lnTo>
                    <a:pt x="3650" y="6964"/>
                  </a:lnTo>
                  <a:lnTo>
                    <a:pt x="3650" y="6964"/>
                  </a:lnTo>
                  <a:lnTo>
                    <a:pt x="3698" y="4995"/>
                  </a:lnTo>
                  <a:lnTo>
                    <a:pt x="3794" y="3266"/>
                  </a:lnTo>
                  <a:lnTo>
                    <a:pt x="3986" y="1777"/>
                  </a:lnTo>
                  <a:lnTo>
                    <a:pt x="4083" y="1201"/>
                  </a:lnTo>
                  <a:lnTo>
                    <a:pt x="4179" y="768"/>
                  </a:lnTo>
                  <a:lnTo>
                    <a:pt x="4179" y="768"/>
                  </a:lnTo>
                  <a:lnTo>
                    <a:pt x="3122" y="768"/>
                  </a:lnTo>
                  <a:lnTo>
                    <a:pt x="3122" y="768"/>
                  </a:lnTo>
                  <a:lnTo>
                    <a:pt x="2210" y="720"/>
                  </a:lnTo>
                  <a:lnTo>
                    <a:pt x="2210" y="720"/>
                  </a:lnTo>
                  <a:lnTo>
                    <a:pt x="2017" y="576"/>
                  </a:lnTo>
                  <a:lnTo>
                    <a:pt x="1729" y="336"/>
                  </a:lnTo>
                  <a:lnTo>
                    <a:pt x="1345" y="96"/>
                  </a:lnTo>
                  <a:lnTo>
                    <a:pt x="1201" y="48"/>
                  </a:lnTo>
                  <a:lnTo>
                    <a:pt x="10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59"/>
            <p:cNvSpPr/>
            <p:nvPr/>
          </p:nvSpPr>
          <p:spPr>
            <a:xfrm>
              <a:off x="727975" y="3282500"/>
              <a:ext cx="25225" cy="159700"/>
            </a:xfrm>
            <a:custGeom>
              <a:avLst/>
              <a:gdLst/>
              <a:ahLst/>
              <a:cxnLst/>
              <a:rect l="l" t="t" r="r" b="b"/>
              <a:pathLst>
                <a:path w="1009" h="6388" extrusionOk="0">
                  <a:moveTo>
                    <a:pt x="0" y="6244"/>
                  </a:moveTo>
                  <a:lnTo>
                    <a:pt x="0" y="6244"/>
                  </a:lnTo>
                  <a:lnTo>
                    <a:pt x="673" y="6388"/>
                  </a:lnTo>
                  <a:lnTo>
                    <a:pt x="673" y="6388"/>
                  </a:lnTo>
                  <a:lnTo>
                    <a:pt x="0" y="6244"/>
                  </a:lnTo>
                  <a:close/>
                  <a:moveTo>
                    <a:pt x="961" y="0"/>
                  </a:moveTo>
                  <a:lnTo>
                    <a:pt x="961" y="0"/>
                  </a:lnTo>
                  <a:lnTo>
                    <a:pt x="529" y="48"/>
                  </a:lnTo>
                  <a:lnTo>
                    <a:pt x="529" y="48"/>
                  </a:lnTo>
                  <a:lnTo>
                    <a:pt x="529" y="48"/>
                  </a:lnTo>
                  <a:lnTo>
                    <a:pt x="961" y="0"/>
                  </a:lnTo>
                  <a:close/>
                  <a:moveTo>
                    <a:pt x="1009" y="0"/>
                  </a:moveTo>
                  <a:lnTo>
                    <a:pt x="1009" y="0"/>
                  </a:lnTo>
                  <a:lnTo>
                    <a:pt x="961" y="0"/>
                  </a:lnTo>
                  <a:lnTo>
                    <a:pt x="961" y="0"/>
                  </a:lnTo>
                  <a:lnTo>
                    <a:pt x="1009" y="0"/>
                  </a:lnTo>
                  <a:close/>
                  <a:moveTo>
                    <a:pt x="1009" y="0"/>
                  </a:moveTo>
                  <a:lnTo>
                    <a:pt x="1009" y="0"/>
                  </a:lnTo>
                  <a:lnTo>
                    <a:pt x="1009" y="0"/>
                  </a:lnTo>
                  <a:lnTo>
                    <a:pt x="1009" y="0"/>
                  </a:lnTo>
                  <a:lnTo>
                    <a:pt x="1009" y="0"/>
                  </a:lnTo>
                  <a:close/>
                  <a:moveTo>
                    <a:pt x="1009" y="0"/>
                  </a:moveTo>
                  <a:lnTo>
                    <a:pt x="1009" y="0"/>
                  </a:lnTo>
                  <a:lnTo>
                    <a:pt x="1009" y="0"/>
                  </a:lnTo>
                  <a:lnTo>
                    <a:pt x="1009" y="0"/>
                  </a:lnTo>
                  <a:lnTo>
                    <a:pt x="1009" y="0"/>
                  </a:lnTo>
                  <a:close/>
                </a:path>
              </a:pathLst>
            </a:custGeom>
            <a:solidFill>
              <a:srgbClr val="D8D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59"/>
            <p:cNvSpPr/>
            <p:nvPr/>
          </p:nvSpPr>
          <p:spPr>
            <a:xfrm>
              <a:off x="727975" y="3438575"/>
              <a:ext cx="16825" cy="3625"/>
            </a:xfrm>
            <a:custGeom>
              <a:avLst/>
              <a:gdLst/>
              <a:ahLst/>
              <a:cxnLst/>
              <a:rect l="l" t="t" r="r" b="b"/>
              <a:pathLst>
                <a:path w="673" h="145" fill="none" extrusionOk="0">
                  <a:moveTo>
                    <a:pt x="0" y="1"/>
                  </a:moveTo>
                  <a:lnTo>
                    <a:pt x="0" y="1"/>
                  </a:lnTo>
                  <a:lnTo>
                    <a:pt x="673" y="145"/>
                  </a:lnTo>
                  <a:lnTo>
                    <a:pt x="673" y="14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59"/>
            <p:cNvSpPr/>
            <p:nvPr/>
          </p:nvSpPr>
          <p:spPr>
            <a:xfrm>
              <a:off x="741175" y="3282500"/>
              <a:ext cx="10825" cy="1225"/>
            </a:xfrm>
            <a:custGeom>
              <a:avLst/>
              <a:gdLst/>
              <a:ahLst/>
              <a:cxnLst/>
              <a:rect l="l" t="t" r="r" b="b"/>
              <a:pathLst>
                <a:path w="433" h="49" fill="none" extrusionOk="0">
                  <a:moveTo>
                    <a:pt x="433" y="0"/>
                  </a:moveTo>
                  <a:lnTo>
                    <a:pt x="433" y="0"/>
                  </a:lnTo>
                  <a:lnTo>
                    <a:pt x="1" y="48"/>
                  </a:lnTo>
                  <a:lnTo>
                    <a:pt x="1" y="48"/>
                  </a:lnTo>
                  <a:lnTo>
                    <a:pt x="1" y="48"/>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59"/>
            <p:cNvSpPr/>
            <p:nvPr/>
          </p:nvSpPr>
          <p:spPr>
            <a:xfrm>
              <a:off x="751975" y="3282500"/>
              <a:ext cx="1225" cy="25"/>
            </a:xfrm>
            <a:custGeom>
              <a:avLst/>
              <a:gdLst/>
              <a:ahLst/>
              <a:cxnLst/>
              <a:rect l="l" t="t" r="r" b="b"/>
              <a:pathLst>
                <a:path w="49" h="1" fill="none" extrusionOk="0">
                  <a:moveTo>
                    <a:pt x="49" y="0"/>
                  </a:moveTo>
                  <a:lnTo>
                    <a:pt x="49" y="0"/>
                  </a:lnTo>
                  <a:lnTo>
                    <a:pt x="1" y="0"/>
                  </a:lnTo>
                  <a:lnTo>
                    <a:pt x="1" y="0"/>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59"/>
            <p:cNvSpPr/>
            <p:nvPr/>
          </p:nvSpPr>
          <p:spPr>
            <a:xfrm>
              <a:off x="727975" y="3282500"/>
              <a:ext cx="37250" cy="159700"/>
            </a:xfrm>
            <a:custGeom>
              <a:avLst/>
              <a:gdLst/>
              <a:ahLst/>
              <a:cxnLst/>
              <a:rect l="l" t="t" r="r" b="b"/>
              <a:pathLst>
                <a:path w="1490" h="6388" extrusionOk="0">
                  <a:moveTo>
                    <a:pt x="961" y="0"/>
                  </a:moveTo>
                  <a:lnTo>
                    <a:pt x="529" y="48"/>
                  </a:lnTo>
                  <a:lnTo>
                    <a:pt x="433" y="481"/>
                  </a:lnTo>
                  <a:lnTo>
                    <a:pt x="336" y="1057"/>
                  </a:lnTo>
                  <a:lnTo>
                    <a:pt x="144" y="2546"/>
                  </a:lnTo>
                  <a:lnTo>
                    <a:pt x="48" y="4275"/>
                  </a:lnTo>
                  <a:lnTo>
                    <a:pt x="0" y="6244"/>
                  </a:lnTo>
                  <a:lnTo>
                    <a:pt x="673" y="6388"/>
                  </a:lnTo>
                  <a:lnTo>
                    <a:pt x="817" y="4131"/>
                  </a:lnTo>
                  <a:lnTo>
                    <a:pt x="913" y="3170"/>
                  </a:lnTo>
                  <a:lnTo>
                    <a:pt x="1009" y="2306"/>
                  </a:lnTo>
                  <a:lnTo>
                    <a:pt x="961" y="2306"/>
                  </a:lnTo>
                  <a:lnTo>
                    <a:pt x="913" y="2017"/>
                  </a:lnTo>
                  <a:lnTo>
                    <a:pt x="913" y="1729"/>
                  </a:lnTo>
                  <a:lnTo>
                    <a:pt x="913" y="1441"/>
                  </a:lnTo>
                  <a:lnTo>
                    <a:pt x="1009" y="1105"/>
                  </a:lnTo>
                  <a:lnTo>
                    <a:pt x="1249" y="529"/>
                  </a:lnTo>
                  <a:lnTo>
                    <a:pt x="1489" y="0"/>
                  </a:lnTo>
                  <a:close/>
                </a:path>
              </a:pathLst>
            </a:custGeom>
            <a:solidFill>
              <a:srgbClr val="6D9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59"/>
            <p:cNvSpPr/>
            <p:nvPr/>
          </p:nvSpPr>
          <p:spPr>
            <a:xfrm>
              <a:off x="727975" y="3282500"/>
              <a:ext cx="37250" cy="159700"/>
            </a:xfrm>
            <a:custGeom>
              <a:avLst/>
              <a:gdLst/>
              <a:ahLst/>
              <a:cxnLst/>
              <a:rect l="l" t="t" r="r" b="b"/>
              <a:pathLst>
                <a:path w="1490" h="6388" fill="none" extrusionOk="0">
                  <a:moveTo>
                    <a:pt x="1489" y="0"/>
                  </a:moveTo>
                  <a:lnTo>
                    <a:pt x="1489" y="0"/>
                  </a:lnTo>
                  <a:lnTo>
                    <a:pt x="1009" y="0"/>
                  </a:lnTo>
                  <a:lnTo>
                    <a:pt x="1009" y="0"/>
                  </a:lnTo>
                  <a:lnTo>
                    <a:pt x="1009" y="0"/>
                  </a:lnTo>
                  <a:lnTo>
                    <a:pt x="1009" y="0"/>
                  </a:lnTo>
                  <a:lnTo>
                    <a:pt x="1009" y="0"/>
                  </a:lnTo>
                  <a:lnTo>
                    <a:pt x="1009" y="0"/>
                  </a:lnTo>
                  <a:lnTo>
                    <a:pt x="1009" y="0"/>
                  </a:lnTo>
                  <a:lnTo>
                    <a:pt x="1009" y="0"/>
                  </a:lnTo>
                  <a:lnTo>
                    <a:pt x="1009" y="0"/>
                  </a:lnTo>
                  <a:lnTo>
                    <a:pt x="1009" y="0"/>
                  </a:lnTo>
                  <a:lnTo>
                    <a:pt x="961" y="0"/>
                  </a:lnTo>
                  <a:lnTo>
                    <a:pt x="961" y="0"/>
                  </a:lnTo>
                  <a:lnTo>
                    <a:pt x="961" y="0"/>
                  </a:lnTo>
                  <a:lnTo>
                    <a:pt x="961" y="0"/>
                  </a:lnTo>
                  <a:lnTo>
                    <a:pt x="529" y="48"/>
                  </a:lnTo>
                  <a:lnTo>
                    <a:pt x="529" y="48"/>
                  </a:lnTo>
                  <a:lnTo>
                    <a:pt x="433" y="481"/>
                  </a:lnTo>
                  <a:lnTo>
                    <a:pt x="336" y="1057"/>
                  </a:lnTo>
                  <a:lnTo>
                    <a:pt x="144" y="2546"/>
                  </a:lnTo>
                  <a:lnTo>
                    <a:pt x="48" y="4275"/>
                  </a:lnTo>
                  <a:lnTo>
                    <a:pt x="0" y="6244"/>
                  </a:lnTo>
                  <a:lnTo>
                    <a:pt x="673" y="6388"/>
                  </a:lnTo>
                  <a:lnTo>
                    <a:pt x="673" y="6388"/>
                  </a:lnTo>
                  <a:lnTo>
                    <a:pt x="817" y="4131"/>
                  </a:lnTo>
                  <a:lnTo>
                    <a:pt x="913" y="3170"/>
                  </a:lnTo>
                  <a:lnTo>
                    <a:pt x="1009" y="2306"/>
                  </a:lnTo>
                  <a:lnTo>
                    <a:pt x="1009" y="2306"/>
                  </a:lnTo>
                  <a:lnTo>
                    <a:pt x="961" y="2306"/>
                  </a:lnTo>
                  <a:lnTo>
                    <a:pt x="961" y="2306"/>
                  </a:lnTo>
                  <a:lnTo>
                    <a:pt x="913" y="2017"/>
                  </a:lnTo>
                  <a:lnTo>
                    <a:pt x="913" y="1729"/>
                  </a:lnTo>
                  <a:lnTo>
                    <a:pt x="913" y="1441"/>
                  </a:lnTo>
                  <a:lnTo>
                    <a:pt x="1009" y="1105"/>
                  </a:lnTo>
                  <a:lnTo>
                    <a:pt x="1249" y="529"/>
                  </a:lnTo>
                  <a:lnTo>
                    <a:pt x="14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59"/>
            <p:cNvSpPr/>
            <p:nvPr/>
          </p:nvSpPr>
          <p:spPr>
            <a:xfrm>
              <a:off x="307750" y="3044775"/>
              <a:ext cx="140500" cy="148900"/>
            </a:xfrm>
            <a:custGeom>
              <a:avLst/>
              <a:gdLst/>
              <a:ahLst/>
              <a:cxnLst/>
              <a:rect l="l" t="t" r="r" b="b"/>
              <a:pathLst>
                <a:path w="5620" h="5956" extrusionOk="0">
                  <a:moveTo>
                    <a:pt x="1921" y="0"/>
                  </a:moveTo>
                  <a:lnTo>
                    <a:pt x="1873" y="48"/>
                  </a:lnTo>
                  <a:lnTo>
                    <a:pt x="1873" y="241"/>
                  </a:lnTo>
                  <a:lnTo>
                    <a:pt x="1969" y="529"/>
                  </a:lnTo>
                  <a:lnTo>
                    <a:pt x="2114" y="817"/>
                  </a:lnTo>
                  <a:lnTo>
                    <a:pt x="2306" y="1153"/>
                  </a:lnTo>
                  <a:lnTo>
                    <a:pt x="2690" y="1777"/>
                  </a:lnTo>
                  <a:lnTo>
                    <a:pt x="2930" y="2162"/>
                  </a:lnTo>
                  <a:lnTo>
                    <a:pt x="2930" y="2162"/>
                  </a:lnTo>
                  <a:lnTo>
                    <a:pt x="2450" y="1777"/>
                  </a:lnTo>
                  <a:lnTo>
                    <a:pt x="1729" y="1249"/>
                  </a:lnTo>
                  <a:lnTo>
                    <a:pt x="1345" y="1009"/>
                  </a:lnTo>
                  <a:lnTo>
                    <a:pt x="1009" y="865"/>
                  </a:lnTo>
                  <a:lnTo>
                    <a:pt x="769" y="769"/>
                  </a:lnTo>
                  <a:lnTo>
                    <a:pt x="673" y="817"/>
                  </a:lnTo>
                  <a:lnTo>
                    <a:pt x="625" y="865"/>
                  </a:lnTo>
                  <a:lnTo>
                    <a:pt x="625" y="1009"/>
                  </a:lnTo>
                  <a:lnTo>
                    <a:pt x="625" y="1105"/>
                  </a:lnTo>
                  <a:lnTo>
                    <a:pt x="769" y="1441"/>
                  </a:lnTo>
                  <a:lnTo>
                    <a:pt x="1009" y="1777"/>
                  </a:lnTo>
                  <a:lnTo>
                    <a:pt x="1297" y="2114"/>
                  </a:lnTo>
                  <a:lnTo>
                    <a:pt x="1825" y="2690"/>
                  </a:lnTo>
                  <a:lnTo>
                    <a:pt x="2066" y="2978"/>
                  </a:lnTo>
                  <a:lnTo>
                    <a:pt x="1777" y="2786"/>
                  </a:lnTo>
                  <a:lnTo>
                    <a:pt x="1105" y="2402"/>
                  </a:lnTo>
                  <a:lnTo>
                    <a:pt x="721" y="2210"/>
                  </a:lnTo>
                  <a:lnTo>
                    <a:pt x="385" y="2114"/>
                  </a:lnTo>
                  <a:lnTo>
                    <a:pt x="145" y="2066"/>
                  </a:lnTo>
                  <a:lnTo>
                    <a:pt x="97" y="2114"/>
                  </a:lnTo>
                  <a:lnTo>
                    <a:pt x="48" y="2162"/>
                  </a:lnTo>
                  <a:lnTo>
                    <a:pt x="48" y="2258"/>
                  </a:lnTo>
                  <a:lnTo>
                    <a:pt x="97" y="2354"/>
                  </a:lnTo>
                  <a:lnTo>
                    <a:pt x="241" y="2546"/>
                  </a:lnTo>
                  <a:lnTo>
                    <a:pt x="481" y="2738"/>
                  </a:lnTo>
                  <a:lnTo>
                    <a:pt x="769" y="2978"/>
                  </a:lnTo>
                  <a:lnTo>
                    <a:pt x="1345" y="3362"/>
                  </a:lnTo>
                  <a:lnTo>
                    <a:pt x="1681" y="3602"/>
                  </a:lnTo>
                  <a:lnTo>
                    <a:pt x="1681" y="3602"/>
                  </a:lnTo>
                  <a:lnTo>
                    <a:pt x="1297" y="3506"/>
                  </a:lnTo>
                  <a:lnTo>
                    <a:pt x="769" y="3410"/>
                  </a:lnTo>
                  <a:lnTo>
                    <a:pt x="241" y="3410"/>
                  </a:lnTo>
                  <a:lnTo>
                    <a:pt x="48" y="3458"/>
                  </a:lnTo>
                  <a:lnTo>
                    <a:pt x="0" y="3506"/>
                  </a:lnTo>
                  <a:lnTo>
                    <a:pt x="0" y="3554"/>
                  </a:lnTo>
                  <a:lnTo>
                    <a:pt x="0" y="3698"/>
                  </a:lnTo>
                  <a:lnTo>
                    <a:pt x="145" y="3794"/>
                  </a:lnTo>
                  <a:lnTo>
                    <a:pt x="529" y="4035"/>
                  </a:lnTo>
                  <a:lnTo>
                    <a:pt x="1057" y="4275"/>
                  </a:lnTo>
                  <a:lnTo>
                    <a:pt x="1585" y="4515"/>
                  </a:lnTo>
                  <a:lnTo>
                    <a:pt x="1633" y="4755"/>
                  </a:lnTo>
                  <a:lnTo>
                    <a:pt x="1729" y="4995"/>
                  </a:lnTo>
                  <a:lnTo>
                    <a:pt x="1873" y="5187"/>
                  </a:lnTo>
                  <a:lnTo>
                    <a:pt x="2066" y="5427"/>
                  </a:lnTo>
                  <a:lnTo>
                    <a:pt x="2354" y="5619"/>
                  </a:lnTo>
                  <a:lnTo>
                    <a:pt x="2642" y="5811"/>
                  </a:lnTo>
                  <a:lnTo>
                    <a:pt x="2930" y="5908"/>
                  </a:lnTo>
                  <a:lnTo>
                    <a:pt x="3266" y="5956"/>
                  </a:lnTo>
                  <a:lnTo>
                    <a:pt x="3602" y="5908"/>
                  </a:lnTo>
                  <a:lnTo>
                    <a:pt x="3939" y="5811"/>
                  </a:lnTo>
                  <a:lnTo>
                    <a:pt x="4227" y="5667"/>
                  </a:lnTo>
                  <a:lnTo>
                    <a:pt x="4515" y="5427"/>
                  </a:lnTo>
                  <a:lnTo>
                    <a:pt x="5139" y="4851"/>
                  </a:lnTo>
                  <a:lnTo>
                    <a:pt x="5331" y="4611"/>
                  </a:lnTo>
                  <a:lnTo>
                    <a:pt x="5475" y="4323"/>
                  </a:lnTo>
                  <a:lnTo>
                    <a:pt x="5571" y="4035"/>
                  </a:lnTo>
                  <a:lnTo>
                    <a:pt x="5619" y="3746"/>
                  </a:lnTo>
                  <a:lnTo>
                    <a:pt x="5619" y="3458"/>
                  </a:lnTo>
                  <a:lnTo>
                    <a:pt x="5571" y="3170"/>
                  </a:lnTo>
                  <a:lnTo>
                    <a:pt x="5475" y="2882"/>
                  </a:lnTo>
                  <a:lnTo>
                    <a:pt x="5331" y="2642"/>
                  </a:lnTo>
                  <a:lnTo>
                    <a:pt x="5283" y="2017"/>
                  </a:lnTo>
                  <a:lnTo>
                    <a:pt x="5139" y="1201"/>
                  </a:lnTo>
                  <a:lnTo>
                    <a:pt x="5091" y="817"/>
                  </a:lnTo>
                  <a:lnTo>
                    <a:pt x="4947" y="481"/>
                  </a:lnTo>
                  <a:lnTo>
                    <a:pt x="4803" y="289"/>
                  </a:lnTo>
                  <a:lnTo>
                    <a:pt x="4755" y="241"/>
                  </a:lnTo>
                  <a:lnTo>
                    <a:pt x="4659" y="289"/>
                  </a:lnTo>
                  <a:lnTo>
                    <a:pt x="4515" y="337"/>
                  </a:lnTo>
                  <a:lnTo>
                    <a:pt x="4419" y="529"/>
                  </a:lnTo>
                  <a:lnTo>
                    <a:pt x="4323" y="721"/>
                  </a:lnTo>
                  <a:lnTo>
                    <a:pt x="4275" y="961"/>
                  </a:lnTo>
                  <a:lnTo>
                    <a:pt x="4227" y="1441"/>
                  </a:lnTo>
                  <a:lnTo>
                    <a:pt x="4275" y="1873"/>
                  </a:lnTo>
                  <a:lnTo>
                    <a:pt x="3794" y="1873"/>
                  </a:lnTo>
                  <a:lnTo>
                    <a:pt x="3314" y="1297"/>
                  </a:lnTo>
                  <a:lnTo>
                    <a:pt x="2738" y="625"/>
                  </a:lnTo>
                  <a:lnTo>
                    <a:pt x="2450" y="289"/>
                  </a:lnTo>
                  <a:lnTo>
                    <a:pt x="2162" y="96"/>
                  </a:lnTo>
                  <a:lnTo>
                    <a:pt x="196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59"/>
            <p:cNvSpPr/>
            <p:nvPr/>
          </p:nvSpPr>
          <p:spPr>
            <a:xfrm>
              <a:off x="307750" y="3044775"/>
              <a:ext cx="140500" cy="148900"/>
            </a:xfrm>
            <a:custGeom>
              <a:avLst/>
              <a:gdLst/>
              <a:ahLst/>
              <a:cxnLst/>
              <a:rect l="l" t="t" r="r" b="b"/>
              <a:pathLst>
                <a:path w="5620" h="5956" fill="none" extrusionOk="0">
                  <a:moveTo>
                    <a:pt x="0" y="3554"/>
                  </a:moveTo>
                  <a:lnTo>
                    <a:pt x="0" y="3554"/>
                  </a:lnTo>
                  <a:lnTo>
                    <a:pt x="0" y="3506"/>
                  </a:lnTo>
                  <a:lnTo>
                    <a:pt x="48" y="3458"/>
                  </a:lnTo>
                  <a:lnTo>
                    <a:pt x="241" y="3410"/>
                  </a:lnTo>
                  <a:lnTo>
                    <a:pt x="481" y="3410"/>
                  </a:lnTo>
                  <a:lnTo>
                    <a:pt x="769" y="3410"/>
                  </a:lnTo>
                  <a:lnTo>
                    <a:pt x="1297" y="3506"/>
                  </a:lnTo>
                  <a:lnTo>
                    <a:pt x="1681" y="3602"/>
                  </a:lnTo>
                  <a:lnTo>
                    <a:pt x="1681" y="3602"/>
                  </a:lnTo>
                  <a:lnTo>
                    <a:pt x="1681" y="3602"/>
                  </a:lnTo>
                  <a:lnTo>
                    <a:pt x="1345" y="3362"/>
                  </a:lnTo>
                  <a:lnTo>
                    <a:pt x="769" y="2978"/>
                  </a:lnTo>
                  <a:lnTo>
                    <a:pt x="481" y="2738"/>
                  </a:lnTo>
                  <a:lnTo>
                    <a:pt x="241" y="2546"/>
                  </a:lnTo>
                  <a:lnTo>
                    <a:pt x="97" y="2354"/>
                  </a:lnTo>
                  <a:lnTo>
                    <a:pt x="48" y="2258"/>
                  </a:lnTo>
                  <a:lnTo>
                    <a:pt x="48" y="2162"/>
                  </a:lnTo>
                  <a:lnTo>
                    <a:pt x="48" y="2162"/>
                  </a:lnTo>
                  <a:lnTo>
                    <a:pt x="97" y="2114"/>
                  </a:lnTo>
                  <a:lnTo>
                    <a:pt x="145" y="2066"/>
                  </a:lnTo>
                  <a:lnTo>
                    <a:pt x="385" y="2114"/>
                  </a:lnTo>
                  <a:lnTo>
                    <a:pt x="721" y="2210"/>
                  </a:lnTo>
                  <a:lnTo>
                    <a:pt x="1105" y="2402"/>
                  </a:lnTo>
                  <a:lnTo>
                    <a:pt x="1777" y="2786"/>
                  </a:lnTo>
                  <a:lnTo>
                    <a:pt x="2066" y="2978"/>
                  </a:lnTo>
                  <a:lnTo>
                    <a:pt x="2066" y="2978"/>
                  </a:lnTo>
                  <a:lnTo>
                    <a:pt x="1825" y="2690"/>
                  </a:lnTo>
                  <a:lnTo>
                    <a:pt x="1297" y="2114"/>
                  </a:lnTo>
                  <a:lnTo>
                    <a:pt x="1009" y="1777"/>
                  </a:lnTo>
                  <a:lnTo>
                    <a:pt x="769" y="1441"/>
                  </a:lnTo>
                  <a:lnTo>
                    <a:pt x="625" y="1105"/>
                  </a:lnTo>
                  <a:lnTo>
                    <a:pt x="625" y="1009"/>
                  </a:lnTo>
                  <a:lnTo>
                    <a:pt x="625" y="865"/>
                  </a:lnTo>
                  <a:lnTo>
                    <a:pt x="625" y="865"/>
                  </a:lnTo>
                  <a:lnTo>
                    <a:pt x="673" y="817"/>
                  </a:lnTo>
                  <a:lnTo>
                    <a:pt x="769" y="769"/>
                  </a:lnTo>
                  <a:lnTo>
                    <a:pt x="1009" y="865"/>
                  </a:lnTo>
                  <a:lnTo>
                    <a:pt x="1345" y="1009"/>
                  </a:lnTo>
                  <a:lnTo>
                    <a:pt x="1729" y="1249"/>
                  </a:lnTo>
                  <a:lnTo>
                    <a:pt x="2450" y="1777"/>
                  </a:lnTo>
                  <a:lnTo>
                    <a:pt x="2930" y="2162"/>
                  </a:lnTo>
                  <a:lnTo>
                    <a:pt x="2930" y="2162"/>
                  </a:lnTo>
                  <a:lnTo>
                    <a:pt x="2930" y="2162"/>
                  </a:lnTo>
                  <a:lnTo>
                    <a:pt x="2690" y="1777"/>
                  </a:lnTo>
                  <a:lnTo>
                    <a:pt x="2306" y="1153"/>
                  </a:lnTo>
                  <a:lnTo>
                    <a:pt x="2114" y="817"/>
                  </a:lnTo>
                  <a:lnTo>
                    <a:pt x="1969" y="529"/>
                  </a:lnTo>
                  <a:lnTo>
                    <a:pt x="1873" y="241"/>
                  </a:lnTo>
                  <a:lnTo>
                    <a:pt x="1873" y="48"/>
                  </a:lnTo>
                  <a:lnTo>
                    <a:pt x="1873" y="48"/>
                  </a:lnTo>
                  <a:lnTo>
                    <a:pt x="1921" y="0"/>
                  </a:lnTo>
                  <a:lnTo>
                    <a:pt x="1969" y="0"/>
                  </a:lnTo>
                  <a:lnTo>
                    <a:pt x="2162" y="96"/>
                  </a:lnTo>
                  <a:lnTo>
                    <a:pt x="2450" y="289"/>
                  </a:lnTo>
                  <a:lnTo>
                    <a:pt x="2738" y="625"/>
                  </a:lnTo>
                  <a:lnTo>
                    <a:pt x="3314" y="1297"/>
                  </a:lnTo>
                  <a:lnTo>
                    <a:pt x="3794" y="1873"/>
                  </a:lnTo>
                  <a:lnTo>
                    <a:pt x="3794" y="1873"/>
                  </a:lnTo>
                  <a:lnTo>
                    <a:pt x="4035" y="1873"/>
                  </a:lnTo>
                  <a:lnTo>
                    <a:pt x="4275" y="1873"/>
                  </a:lnTo>
                  <a:lnTo>
                    <a:pt x="4275" y="1873"/>
                  </a:lnTo>
                  <a:lnTo>
                    <a:pt x="4227" y="1441"/>
                  </a:lnTo>
                  <a:lnTo>
                    <a:pt x="4275" y="961"/>
                  </a:lnTo>
                  <a:lnTo>
                    <a:pt x="4323" y="721"/>
                  </a:lnTo>
                  <a:lnTo>
                    <a:pt x="4419" y="529"/>
                  </a:lnTo>
                  <a:lnTo>
                    <a:pt x="4515" y="337"/>
                  </a:lnTo>
                  <a:lnTo>
                    <a:pt x="4659" y="289"/>
                  </a:lnTo>
                  <a:lnTo>
                    <a:pt x="4659" y="289"/>
                  </a:lnTo>
                  <a:lnTo>
                    <a:pt x="4755" y="241"/>
                  </a:lnTo>
                  <a:lnTo>
                    <a:pt x="4803" y="289"/>
                  </a:lnTo>
                  <a:lnTo>
                    <a:pt x="4947" y="481"/>
                  </a:lnTo>
                  <a:lnTo>
                    <a:pt x="5091" y="817"/>
                  </a:lnTo>
                  <a:lnTo>
                    <a:pt x="5139" y="1201"/>
                  </a:lnTo>
                  <a:lnTo>
                    <a:pt x="5283" y="2017"/>
                  </a:lnTo>
                  <a:lnTo>
                    <a:pt x="5331" y="2642"/>
                  </a:lnTo>
                  <a:lnTo>
                    <a:pt x="5331" y="2642"/>
                  </a:lnTo>
                  <a:lnTo>
                    <a:pt x="5475" y="2882"/>
                  </a:lnTo>
                  <a:lnTo>
                    <a:pt x="5571" y="3170"/>
                  </a:lnTo>
                  <a:lnTo>
                    <a:pt x="5619" y="3458"/>
                  </a:lnTo>
                  <a:lnTo>
                    <a:pt x="5619" y="3746"/>
                  </a:lnTo>
                  <a:lnTo>
                    <a:pt x="5571" y="4035"/>
                  </a:lnTo>
                  <a:lnTo>
                    <a:pt x="5475" y="4323"/>
                  </a:lnTo>
                  <a:lnTo>
                    <a:pt x="5331" y="4611"/>
                  </a:lnTo>
                  <a:lnTo>
                    <a:pt x="5139" y="4851"/>
                  </a:lnTo>
                  <a:lnTo>
                    <a:pt x="4515" y="5427"/>
                  </a:lnTo>
                  <a:lnTo>
                    <a:pt x="4515" y="5427"/>
                  </a:lnTo>
                  <a:lnTo>
                    <a:pt x="4227" y="5667"/>
                  </a:lnTo>
                  <a:lnTo>
                    <a:pt x="3939" y="5811"/>
                  </a:lnTo>
                  <a:lnTo>
                    <a:pt x="3602" y="5908"/>
                  </a:lnTo>
                  <a:lnTo>
                    <a:pt x="3266" y="5956"/>
                  </a:lnTo>
                  <a:lnTo>
                    <a:pt x="2930" y="5908"/>
                  </a:lnTo>
                  <a:lnTo>
                    <a:pt x="2642" y="5811"/>
                  </a:lnTo>
                  <a:lnTo>
                    <a:pt x="2354" y="5619"/>
                  </a:lnTo>
                  <a:lnTo>
                    <a:pt x="2066" y="5427"/>
                  </a:lnTo>
                  <a:lnTo>
                    <a:pt x="2066" y="5427"/>
                  </a:lnTo>
                  <a:lnTo>
                    <a:pt x="1873" y="5187"/>
                  </a:lnTo>
                  <a:lnTo>
                    <a:pt x="1729" y="4995"/>
                  </a:lnTo>
                  <a:lnTo>
                    <a:pt x="1633" y="4755"/>
                  </a:lnTo>
                  <a:lnTo>
                    <a:pt x="1585" y="4515"/>
                  </a:lnTo>
                  <a:lnTo>
                    <a:pt x="1585" y="4515"/>
                  </a:lnTo>
                  <a:lnTo>
                    <a:pt x="1057" y="4275"/>
                  </a:lnTo>
                  <a:lnTo>
                    <a:pt x="529" y="4035"/>
                  </a:lnTo>
                  <a:lnTo>
                    <a:pt x="145" y="3794"/>
                  </a:lnTo>
                  <a:lnTo>
                    <a:pt x="0" y="3698"/>
                  </a:lnTo>
                  <a:lnTo>
                    <a:pt x="0" y="35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59"/>
            <p:cNvSpPr/>
            <p:nvPr/>
          </p:nvSpPr>
          <p:spPr>
            <a:xfrm>
              <a:off x="353375" y="3092800"/>
              <a:ext cx="40850" cy="70850"/>
            </a:xfrm>
            <a:custGeom>
              <a:avLst/>
              <a:gdLst/>
              <a:ahLst/>
              <a:cxnLst/>
              <a:rect l="l" t="t" r="r" b="b"/>
              <a:pathLst>
                <a:path w="1634" h="2834" extrusionOk="0">
                  <a:moveTo>
                    <a:pt x="1633" y="0"/>
                  </a:moveTo>
                  <a:lnTo>
                    <a:pt x="1345" y="193"/>
                  </a:lnTo>
                  <a:lnTo>
                    <a:pt x="1009" y="385"/>
                  </a:lnTo>
                  <a:lnTo>
                    <a:pt x="673" y="721"/>
                  </a:lnTo>
                  <a:lnTo>
                    <a:pt x="385" y="1105"/>
                  </a:lnTo>
                  <a:lnTo>
                    <a:pt x="241" y="1345"/>
                  </a:lnTo>
                  <a:lnTo>
                    <a:pt x="144" y="1633"/>
                  </a:lnTo>
                  <a:lnTo>
                    <a:pt x="48" y="1873"/>
                  </a:lnTo>
                  <a:lnTo>
                    <a:pt x="0" y="2210"/>
                  </a:lnTo>
                  <a:lnTo>
                    <a:pt x="0" y="2498"/>
                  </a:lnTo>
                  <a:lnTo>
                    <a:pt x="48" y="2834"/>
                  </a:lnTo>
                  <a:lnTo>
                    <a:pt x="96" y="2594"/>
                  </a:lnTo>
                  <a:lnTo>
                    <a:pt x="193" y="2306"/>
                  </a:lnTo>
                  <a:lnTo>
                    <a:pt x="337" y="1921"/>
                  </a:lnTo>
                  <a:lnTo>
                    <a:pt x="529" y="1489"/>
                  </a:lnTo>
                  <a:lnTo>
                    <a:pt x="817" y="1009"/>
                  </a:lnTo>
                  <a:lnTo>
                    <a:pt x="1153" y="481"/>
                  </a:lnTo>
                  <a:lnTo>
                    <a:pt x="1633"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59"/>
            <p:cNvSpPr/>
            <p:nvPr/>
          </p:nvSpPr>
          <p:spPr>
            <a:xfrm>
              <a:off x="353375" y="3092800"/>
              <a:ext cx="40850" cy="70850"/>
            </a:xfrm>
            <a:custGeom>
              <a:avLst/>
              <a:gdLst/>
              <a:ahLst/>
              <a:cxnLst/>
              <a:rect l="l" t="t" r="r" b="b"/>
              <a:pathLst>
                <a:path w="1634" h="2834" fill="none" extrusionOk="0">
                  <a:moveTo>
                    <a:pt x="1633" y="0"/>
                  </a:moveTo>
                  <a:lnTo>
                    <a:pt x="1633" y="0"/>
                  </a:lnTo>
                  <a:lnTo>
                    <a:pt x="1345" y="193"/>
                  </a:lnTo>
                  <a:lnTo>
                    <a:pt x="1009" y="385"/>
                  </a:lnTo>
                  <a:lnTo>
                    <a:pt x="673" y="721"/>
                  </a:lnTo>
                  <a:lnTo>
                    <a:pt x="385" y="1105"/>
                  </a:lnTo>
                  <a:lnTo>
                    <a:pt x="241" y="1345"/>
                  </a:lnTo>
                  <a:lnTo>
                    <a:pt x="144" y="1633"/>
                  </a:lnTo>
                  <a:lnTo>
                    <a:pt x="48" y="1873"/>
                  </a:lnTo>
                  <a:lnTo>
                    <a:pt x="0" y="2210"/>
                  </a:lnTo>
                  <a:lnTo>
                    <a:pt x="0" y="2498"/>
                  </a:lnTo>
                  <a:lnTo>
                    <a:pt x="48" y="2834"/>
                  </a:lnTo>
                  <a:lnTo>
                    <a:pt x="48" y="2834"/>
                  </a:lnTo>
                  <a:lnTo>
                    <a:pt x="96" y="2594"/>
                  </a:lnTo>
                  <a:lnTo>
                    <a:pt x="193" y="2306"/>
                  </a:lnTo>
                  <a:lnTo>
                    <a:pt x="337" y="1921"/>
                  </a:lnTo>
                  <a:lnTo>
                    <a:pt x="529" y="1489"/>
                  </a:lnTo>
                  <a:lnTo>
                    <a:pt x="817" y="1009"/>
                  </a:lnTo>
                  <a:lnTo>
                    <a:pt x="1153" y="481"/>
                  </a:lnTo>
                  <a:lnTo>
                    <a:pt x="16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59"/>
            <p:cNvSpPr/>
            <p:nvPr/>
          </p:nvSpPr>
          <p:spPr>
            <a:xfrm>
              <a:off x="400200" y="3091600"/>
              <a:ext cx="14425" cy="51650"/>
            </a:xfrm>
            <a:custGeom>
              <a:avLst/>
              <a:gdLst/>
              <a:ahLst/>
              <a:cxnLst/>
              <a:rect l="l" t="t" r="r" b="b"/>
              <a:pathLst>
                <a:path w="577" h="2066" extrusionOk="0">
                  <a:moveTo>
                    <a:pt x="577" y="0"/>
                  </a:moveTo>
                  <a:lnTo>
                    <a:pt x="385" y="193"/>
                  </a:lnTo>
                  <a:lnTo>
                    <a:pt x="289" y="433"/>
                  </a:lnTo>
                  <a:lnTo>
                    <a:pt x="144" y="721"/>
                  </a:lnTo>
                  <a:lnTo>
                    <a:pt x="48" y="1057"/>
                  </a:lnTo>
                  <a:lnTo>
                    <a:pt x="0" y="1393"/>
                  </a:lnTo>
                  <a:lnTo>
                    <a:pt x="0" y="1585"/>
                  </a:lnTo>
                  <a:lnTo>
                    <a:pt x="48" y="1729"/>
                  </a:lnTo>
                  <a:lnTo>
                    <a:pt x="144" y="1921"/>
                  </a:lnTo>
                  <a:lnTo>
                    <a:pt x="241" y="2065"/>
                  </a:lnTo>
                  <a:lnTo>
                    <a:pt x="241" y="1873"/>
                  </a:lnTo>
                  <a:lnTo>
                    <a:pt x="241" y="1393"/>
                  </a:lnTo>
                  <a:lnTo>
                    <a:pt x="337" y="721"/>
                  </a:lnTo>
                  <a:lnTo>
                    <a:pt x="433" y="337"/>
                  </a:lnTo>
                  <a:lnTo>
                    <a:pt x="57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59"/>
            <p:cNvSpPr/>
            <p:nvPr/>
          </p:nvSpPr>
          <p:spPr>
            <a:xfrm>
              <a:off x="400200" y="3091600"/>
              <a:ext cx="14425" cy="51650"/>
            </a:xfrm>
            <a:custGeom>
              <a:avLst/>
              <a:gdLst/>
              <a:ahLst/>
              <a:cxnLst/>
              <a:rect l="l" t="t" r="r" b="b"/>
              <a:pathLst>
                <a:path w="577" h="2066" fill="none" extrusionOk="0">
                  <a:moveTo>
                    <a:pt x="577" y="0"/>
                  </a:moveTo>
                  <a:lnTo>
                    <a:pt x="577" y="0"/>
                  </a:lnTo>
                  <a:lnTo>
                    <a:pt x="385" y="193"/>
                  </a:lnTo>
                  <a:lnTo>
                    <a:pt x="289" y="433"/>
                  </a:lnTo>
                  <a:lnTo>
                    <a:pt x="144" y="721"/>
                  </a:lnTo>
                  <a:lnTo>
                    <a:pt x="48" y="1057"/>
                  </a:lnTo>
                  <a:lnTo>
                    <a:pt x="0" y="1393"/>
                  </a:lnTo>
                  <a:lnTo>
                    <a:pt x="0" y="1585"/>
                  </a:lnTo>
                  <a:lnTo>
                    <a:pt x="48" y="1729"/>
                  </a:lnTo>
                  <a:lnTo>
                    <a:pt x="144" y="1921"/>
                  </a:lnTo>
                  <a:lnTo>
                    <a:pt x="241" y="2065"/>
                  </a:lnTo>
                  <a:lnTo>
                    <a:pt x="241" y="2065"/>
                  </a:lnTo>
                  <a:lnTo>
                    <a:pt x="241" y="1873"/>
                  </a:lnTo>
                  <a:lnTo>
                    <a:pt x="241" y="1393"/>
                  </a:lnTo>
                  <a:lnTo>
                    <a:pt x="337" y="721"/>
                  </a:lnTo>
                  <a:lnTo>
                    <a:pt x="433" y="337"/>
                  </a:lnTo>
                  <a:lnTo>
                    <a:pt x="5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59"/>
            <p:cNvSpPr/>
            <p:nvPr/>
          </p:nvSpPr>
          <p:spPr>
            <a:xfrm>
              <a:off x="414600" y="309160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59"/>
            <p:cNvSpPr/>
            <p:nvPr/>
          </p:nvSpPr>
          <p:spPr>
            <a:xfrm>
              <a:off x="744775" y="3257275"/>
              <a:ext cx="320600" cy="385425"/>
            </a:xfrm>
            <a:custGeom>
              <a:avLst/>
              <a:gdLst/>
              <a:ahLst/>
              <a:cxnLst/>
              <a:rect l="l" t="t" r="r" b="b"/>
              <a:pathLst>
                <a:path w="12824" h="15417" extrusionOk="0">
                  <a:moveTo>
                    <a:pt x="5235" y="1"/>
                  </a:moveTo>
                  <a:lnTo>
                    <a:pt x="4275" y="145"/>
                  </a:lnTo>
                  <a:lnTo>
                    <a:pt x="3314" y="433"/>
                  </a:lnTo>
                  <a:lnTo>
                    <a:pt x="2402" y="769"/>
                  </a:lnTo>
                  <a:lnTo>
                    <a:pt x="1633" y="1153"/>
                  </a:lnTo>
                  <a:lnTo>
                    <a:pt x="1297" y="1346"/>
                  </a:lnTo>
                  <a:lnTo>
                    <a:pt x="1009" y="1586"/>
                  </a:lnTo>
                  <a:lnTo>
                    <a:pt x="817" y="1778"/>
                  </a:lnTo>
                  <a:lnTo>
                    <a:pt x="673" y="2018"/>
                  </a:lnTo>
                  <a:lnTo>
                    <a:pt x="529" y="2402"/>
                  </a:lnTo>
                  <a:lnTo>
                    <a:pt x="385" y="3026"/>
                  </a:lnTo>
                  <a:lnTo>
                    <a:pt x="241" y="3843"/>
                  </a:lnTo>
                  <a:lnTo>
                    <a:pt x="145" y="4803"/>
                  </a:lnTo>
                  <a:lnTo>
                    <a:pt x="49" y="7013"/>
                  </a:lnTo>
                  <a:lnTo>
                    <a:pt x="1" y="9414"/>
                  </a:lnTo>
                  <a:lnTo>
                    <a:pt x="49" y="10614"/>
                  </a:lnTo>
                  <a:lnTo>
                    <a:pt x="97" y="11767"/>
                  </a:lnTo>
                  <a:lnTo>
                    <a:pt x="145" y="12776"/>
                  </a:lnTo>
                  <a:lnTo>
                    <a:pt x="289" y="13688"/>
                  </a:lnTo>
                  <a:lnTo>
                    <a:pt x="433" y="14456"/>
                  </a:lnTo>
                  <a:lnTo>
                    <a:pt x="625" y="15033"/>
                  </a:lnTo>
                  <a:lnTo>
                    <a:pt x="721" y="15225"/>
                  </a:lnTo>
                  <a:lnTo>
                    <a:pt x="865" y="15369"/>
                  </a:lnTo>
                  <a:lnTo>
                    <a:pt x="1009" y="15417"/>
                  </a:lnTo>
                  <a:lnTo>
                    <a:pt x="1153" y="15417"/>
                  </a:lnTo>
                  <a:lnTo>
                    <a:pt x="12823" y="11239"/>
                  </a:lnTo>
                  <a:lnTo>
                    <a:pt x="12823" y="10855"/>
                  </a:lnTo>
                  <a:lnTo>
                    <a:pt x="12727" y="10278"/>
                  </a:lnTo>
                  <a:lnTo>
                    <a:pt x="12583" y="9606"/>
                  </a:lnTo>
                  <a:lnTo>
                    <a:pt x="12343" y="8886"/>
                  </a:lnTo>
                  <a:lnTo>
                    <a:pt x="12103" y="8021"/>
                  </a:lnTo>
                  <a:lnTo>
                    <a:pt x="11767" y="7157"/>
                  </a:lnTo>
                  <a:lnTo>
                    <a:pt x="11431" y="6244"/>
                  </a:lnTo>
                  <a:lnTo>
                    <a:pt x="10998" y="5332"/>
                  </a:lnTo>
                  <a:lnTo>
                    <a:pt x="10566" y="4419"/>
                  </a:lnTo>
                  <a:lnTo>
                    <a:pt x="10086" y="3507"/>
                  </a:lnTo>
                  <a:lnTo>
                    <a:pt x="9606" y="2690"/>
                  </a:lnTo>
                  <a:lnTo>
                    <a:pt x="9077" y="1970"/>
                  </a:lnTo>
                  <a:lnTo>
                    <a:pt x="8549" y="1298"/>
                  </a:lnTo>
                  <a:lnTo>
                    <a:pt x="8021" y="769"/>
                  </a:lnTo>
                  <a:lnTo>
                    <a:pt x="7781" y="529"/>
                  </a:lnTo>
                  <a:lnTo>
                    <a:pt x="7493" y="337"/>
                  </a:lnTo>
                  <a:lnTo>
                    <a:pt x="7204" y="193"/>
                  </a:lnTo>
                  <a:lnTo>
                    <a:pt x="6964" y="97"/>
                  </a:lnTo>
                  <a:lnTo>
                    <a:pt x="6580" y="49"/>
                  </a:lnTo>
                  <a:lnTo>
                    <a:pt x="6148"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59"/>
            <p:cNvSpPr/>
            <p:nvPr/>
          </p:nvSpPr>
          <p:spPr>
            <a:xfrm>
              <a:off x="744775" y="3257275"/>
              <a:ext cx="320600" cy="385425"/>
            </a:xfrm>
            <a:custGeom>
              <a:avLst/>
              <a:gdLst/>
              <a:ahLst/>
              <a:cxnLst/>
              <a:rect l="l" t="t" r="r" b="b"/>
              <a:pathLst>
                <a:path w="12824" h="15417" fill="none" extrusionOk="0">
                  <a:moveTo>
                    <a:pt x="1153" y="15417"/>
                  </a:moveTo>
                  <a:lnTo>
                    <a:pt x="1153" y="15417"/>
                  </a:lnTo>
                  <a:lnTo>
                    <a:pt x="1009" y="15417"/>
                  </a:lnTo>
                  <a:lnTo>
                    <a:pt x="865" y="15369"/>
                  </a:lnTo>
                  <a:lnTo>
                    <a:pt x="721" y="15225"/>
                  </a:lnTo>
                  <a:lnTo>
                    <a:pt x="625" y="15033"/>
                  </a:lnTo>
                  <a:lnTo>
                    <a:pt x="433" y="14456"/>
                  </a:lnTo>
                  <a:lnTo>
                    <a:pt x="289" y="13688"/>
                  </a:lnTo>
                  <a:lnTo>
                    <a:pt x="145" y="12776"/>
                  </a:lnTo>
                  <a:lnTo>
                    <a:pt x="97" y="11767"/>
                  </a:lnTo>
                  <a:lnTo>
                    <a:pt x="49" y="10614"/>
                  </a:lnTo>
                  <a:lnTo>
                    <a:pt x="1" y="9414"/>
                  </a:lnTo>
                  <a:lnTo>
                    <a:pt x="49" y="7013"/>
                  </a:lnTo>
                  <a:lnTo>
                    <a:pt x="145" y="4803"/>
                  </a:lnTo>
                  <a:lnTo>
                    <a:pt x="241" y="3843"/>
                  </a:lnTo>
                  <a:lnTo>
                    <a:pt x="385" y="3026"/>
                  </a:lnTo>
                  <a:lnTo>
                    <a:pt x="529" y="2402"/>
                  </a:lnTo>
                  <a:lnTo>
                    <a:pt x="673" y="2018"/>
                  </a:lnTo>
                  <a:lnTo>
                    <a:pt x="673" y="2018"/>
                  </a:lnTo>
                  <a:lnTo>
                    <a:pt x="817" y="1778"/>
                  </a:lnTo>
                  <a:lnTo>
                    <a:pt x="1009" y="1586"/>
                  </a:lnTo>
                  <a:lnTo>
                    <a:pt x="1297" y="1346"/>
                  </a:lnTo>
                  <a:lnTo>
                    <a:pt x="1633" y="1153"/>
                  </a:lnTo>
                  <a:lnTo>
                    <a:pt x="2402" y="769"/>
                  </a:lnTo>
                  <a:lnTo>
                    <a:pt x="3314" y="433"/>
                  </a:lnTo>
                  <a:lnTo>
                    <a:pt x="4275" y="145"/>
                  </a:lnTo>
                  <a:lnTo>
                    <a:pt x="5235" y="1"/>
                  </a:lnTo>
                  <a:lnTo>
                    <a:pt x="5716" y="1"/>
                  </a:lnTo>
                  <a:lnTo>
                    <a:pt x="6148" y="1"/>
                  </a:lnTo>
                  <a:lnTo>
                    <a:pt x="6580" y="49"/>
                  </a:lnTo>
                  <a:lnTo>
                    <a:pt x="6964" y="97"/>
                  </a:lnTo>
                  <a:lnTo>
                    <a:pt x="6964" y="97"/>
                  </a:lnTo>
                  <a:lnTo>
                    <a:pt x="7204" y="193"/>
                  </a:lnTo>
                  <a:lnTo>
                    <a:pt x="7493" y="337"/>
                  </a:lnTo>
                  <a:lnTo>
                    <a:pt x="7781" y="529"/>
                  </a:lnTo>
                  <a:lnTo>
                    <a:pt x="8021" y="769"/>
                  </a:lnTo>
                  <a:lnTo>
                    <a:pt x="8549" y="1298"/>
                  </a:lnTo>
                  <a:lnTo>
                    <a:pt x="9077" y="1970"/>
                  </a:lnTo>
                  <a:lnTo>
                    <a:pt x="9606" y="2690"/>
                  </a:lnTo>
                  <a:lnTo>
                    <a:pt x="10086" y="3507"/>
                  </a:lnTo>
                  <a:lnTo>
                    <a:pt x="10566" y="4419"/>
                  </a:lnTo>
                  <a:lnTo>
                    <a:pt x="10998" y="5332"/>
                  </a:lnTo>
                  <a:lnTo>
                    <a:pt x="11431" y="6244"/>
                  </a:lnTo>
                  <a:lnTo>
                    <a:pt x="11767" y="7157"/>
                  </a:lnTo>
                  <a:lnTo>
                    <a:pt x="12103" y="8021"/>
                  </a:lnTo>
                  <a:lnTo>
                    <a:pt x="12343" y="8886"/>
                  </a:lnTo>
                  <a:lnTo>
                    <a:pt x="12583" y="9606"/>
                  </a:lnTo>
                  <a:lnTo>
                    <a:pt x="12727" y="10278"/>
                  </a:lnTo>
                  <a:lnTo>
                    <a:pt x="12823" y="10855"/>
                  </a:lnTo>
                  <a:lnTo>
                    <a:pt x="12823" y="11239"/>
                  </a:lnTo>
                  <a:lnTo>
                    <a:pt x="1153" y="154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59"/>
            <p:cNvSpPr/>
            <p:nvPr/>
          </p:nvSpPr>
          <p:spPr>
            <a:xfrm>
              <a:off x="749575" y="3226075"/>
              <a:ext cx="199325" cy="133300"/>
            </a:xfrm>
            <a:custGeom>
              <a:avLst/>
              <a:gdLst/>
              <a:ahLst/>
              <a:cxnLst/>
              <a:rect l="l" t="t" r="r" b="b"/>
              <a:pathLst>
                <a:path w="7973" h="5332" extrusionOk="0">
                  <a:moveTo>
                    <a:pt x="5668" y="0"/>
                  </a:moveTo>
                  <a:lnTo>
                    <a:pt x="913" y="1729"/>
                  </a:lnTo>
                  <a:lnTo>
                    <a:pt x="721" y="2017"/>
                  </a:lnTo>
                  <a:lnTo>
                    <a:pt x="385" y="2738"/>
                  </a:lnTo>
                  <a:lnTo>
                    <a:pt x="193" y="3170"/>
                  </a:lnTo>
                  <a:lnTo>
                    <a:pt x="97" y="3650"/>
                  </a:lnTo>
                  <a:lnTo>
                    <a:pt x="1" y="4130"/>
                  </a:lnTo>
                  <a:lnTo>
                    <a:pt x="49" y="4323"/>
                  </a:lnTo>
                  <a:lnTo>
                    <a:pt x="97" y="4563"/>
                  </a:lnTo>
                  <a:lnTo>
                    <a:pt x="673" y="4707"/>
                  </a:lnTo>
                  <a:lnTo>
                    <a:pt x="1970" y="5043"/>
                  </a:lnTo>
                  <a:lnTo>
                    <a:pt x="2690" y="5235"/>
                  </a:lnTo>
                  <a:lnTo>
                    <a:pt x="3314" y="5331"/>
                  </a:lnTo>
                  <a:lnTo>
                    <a:pt x="3795" y="5331"/>
                  </a:lnTo>
                  <a:lnTo>
                    <a:pt x="3939" y="5283"/>
                  </a:lnTo>
                  <a:lnTo>
                    <a:pt x="3987" y="5235"/>
                  </a:lnTo>
                  <a:lnTo>
                    <a:pt x="4083" y="4947"/>
                  </a:lnTo>
                  <a:lnTo>
                    <a:pt x="4083" y="4563"/>
                  </a:lnTo>
                  <a:lnTo>
                    <a:pt x="4083" y="3650"/>
                  </a:lnTo>
                  <a:lnTo>
                    <a:pt x="3939" y="2498"/>
                  </a:lnTo>
                  <a:lnTo>
                    <a:pt x="4179" y="2834"/>
                  </a:lnTo>
                  <a:lnTo>
                    <a:pt x="4707" y="3554"/>
                  </a:lnTo>
                  <a:lnTo>
                    <a:pt x="4995" y="3938"/>
                  </a:lnTo>
                  <a:lnTo>
                    <a:pt x="5332" y="4226"/>
                  </a:lnTo>
                  <a:lnTo>
                    <a:pt x="5620" y="4419"/>
                  </a:lnTo>
                  <a:lnTo>
                    <a:pt x="5716"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733" y="1873"/>
                  </a:lnTo>
                  <a:lnTo>
                    <a:pt x="7445" y="1537"/>
                  </a:lnTo>
                  <a:lnTo>
                    <a:pt x="6676" y="817"/>
                  </a:lnTo>
                  <a:lnTo>
                    <a:pt x="5668"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59"/>
            <p:cNvSpPr/>
            <p:nvPr/>
          </p:nvSpPr>
          <p:spPr>
            <a:xfrm>
              <a:off x="749575" y="3226075"/>
              <a:ext cx="199325" cy="133300"/>
            </a:xfrm>
            <a:custGeom>
              <a:avLst/>
              <a:gdLst/>
              <a:ahLst/>
              <a:cxnLst/>
              <a:rect l="l" t="t" r="r" b="b"/>
              <a:pathLst>
                <a:path w="7973" h="5332" fill="none" extrusionOk="0">
                  <a:moveTo>
                    <a:pt x="913" y="1729"/>
                  </a:moveTo>
                  <a:lnTo>
                    <a:pt x="913" y="1729"/>
                  </a:lnTo>
                  <a:lnTo>
                    <a:pt x="721" y="2017"/>
                  </a:lnTo>
                  <a:lnTo>
                    <a:pt x="385" y="2738"/>
                  </a:lnTo>
                  <a:lnTo>
                    <a:pt x="193" y="3170"/>
                  </a:lnTo>
                  <a:lnTo>
                    <a:pt x="97" y="3650"/>
                  </a:lnTo>
                  <a:lnTo>
                    <a:pt x="1" y="4130"/>
                  </a:lnTo>
                  <a:lnTo>
                    <a:pt x="49" y="4323"/>
                  </a:lnTo>
                  <a:lnTo>
                    <a:pt x="97" y="4563"/>
                  </a:lnTo>
                  <a:lnTo>
                    <a:pt x="97" y="4563"/>
                  </a:lnTo>
                  <a:lnTo>
                    <a:pt x="673" y="4707"/>
                  </a:lnTo>
                  <a:lnTo>
                    <a:pt x="1970" y="5043"/>
                  </a:lnTo>
                  <a:lnTo>
                    <a:pt x="2690" y="5235"/>
                  </a:lnTo>
                  <a:lnTo>
                    <a:pt x="3314" y="5331"/>
                  </a:lnTo>
                  <a:lnTo>
                    <a:pt x="3795" y="5331"/>
                  </a:lnTo>
                  <a:lnTo>
                    <a:pt x="3939" y="5283"/>
                  </a:lnTo>
                  <a:lnTo>
                    <a:pt x="3987" y="5235"/>
                  </a:lnTo>
                  <a:lnTo>
                    <a:pt x="3987" y="5235"/>
                  </a:lnTo>
                  <a:lnTo>
                    <a:pt x="4083" y="4947"/>
                  </a:lnTo>
                  <a:lnTo>
                    <a:pt x="4083" y="4563"/>
                  </a:lnTo>
                  <a:lnTo>
                    <a:pt x="4083" y="3650"/>
                  </a:lnTo>
                  <a:lnTo>
                    <a:pt x="3939" y="2498"/>
                  </a:lnTo>
                  <a:lnTo>
                    <a:pt x="3939" y="2498"/>
                  </a:lnTo>
                  <a:lnTo>
                    <a:pt x="4179" y="2834"/>
                  </a:lnTo>
                  <a:lnTo>
                    <a:pt x="4707" y="3554"/>
                  </a:lnTo>
                  <a:lnTo>
                    <a:pt x="4995" y="3938"/>
                  </a:lnTo>
                  <a:lnTo>
                    <a:pt x="5332" y="4226"/>
                  </a:lnTo>
                  <a:lnTo>
                    <a:pt x="5620" y="4419"/>
                  </a:lnTo>
                  <a:lnTo>
                    <a:pt x="5716" y="4467"/>
                  </a:lnTo>
                  <a:lnTo>
                    <a:pt x="5812"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925" y="2113"/>
                  </a:lnTo>
                  <a:lnTo>
                    <a:pt x="7733" y="1873"/>
                  </a:lnTo>
                  <a:lnTo>
                    <a:pt x="7445" y="1537"/>
                  </a:lnTo>
                  <a:lnTo>
                    <a:pt x="6676" y="817"/>
                  </a:lnTo>
                  <a:lnTo>
                    <a:pt x="5668" y="0"/>
                  </a:lnTo>
                  <a:lnTo>
                    <a:pt x="913" y="17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59"/>
            <p:cNvSpPr/>
            <p:nvPr/>
          </p:nvSpPr>
          <p:spPr>
            <a:xfrm>
              <a:off x="816825" y="3245275"/>
              <a:ext cx="45650" cy="51650"/>
            </a:xfrm>
            <a:custGeom>
              <a:avLst/>
              <a:gdLst/>
              <a:ahLst/>
              <a:cxnLst/>
              <a:rect l="l" t="t" r="r" b="b"/>
              <a:pathLst>
                <a:path w="1826" h="2066" extrusionOk="0">
                  <a:moveTo>
                    <a:pt x="1393" y="1"/>
                  </a:moveTo>
                  <a:lnTo>
                    <a:pt x="0" y="385"/>
                  </a:lnTo>
                  <a:lnTo>
                    <a:pt x="288" y="2066"/>
                  </a:lnTo>
                  <a:lnTo>
                    <a:pt x="1825" y="1537"/>
                  </a:lnTo>
                  <a:lnTo>
                    <a:pt x="1393"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59"/>
            <p:cNvSpPr/>
            <p:nvPr/>
          </p:nvSpPr>
          <p:spPr>
            <a:xfrm>
              <a:off x="816825" y="3245275"/>
              <a:ext cx="45650" cy="51650"/>
            </a:xfrm>
            <a:custGeom>
              <a:avLst/>
              <a:gdLst/>
              <a:ahLst/>
              <a:cxnLst/>
              <a:rect l="l" t="t" r="r" b="b"/>
              <a:pathLst>
                <a:path w="1826" h="2066" fill="none" extrusionOk="0">
                  <a:moveTo>
                    <a:pt x="1393" y="1"/>
                  </a:moveTo>
                  <a:lnTo>
                    <a:pt x="1825" y="1537"/>
                  </a:lnTo>
                  <a:lnTo>
                    <a:pt x="288" y="2066"/>
                  </a:lnTo>
                  <a:lnTo>
                    <a:pt x="0" y="385"/>
                  </a:lnTo>
                  <a:lnTo>
                    <a:pt x="13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59"/>
            <p:cNvSpPr/>
            <p:nvPr/>
          </p:nvSpPr>
          <p:spPr>
            <a:xfrm>
              <a:off x="821625" y="3274100"/>
              <a:ext cx="40850" cy="22825"/>
            </a:xfrm>
            <a:custGeom>
              <a:avLst/>
              <a:gdLst/>
              <a:ahLst/>
              <a:cxnLst/>
              <a:rect l="l" t="t" r="r" b="b"/>
              <a:pathLst>
                <a:path w="1634" h="913" extrusionOk="0">
                  <a:moveTo>
                    <a:pt x="1537" y="0"/>
                  </a:moveTo>
                  <a:lnTo>
                    <a:pt x="240" y="192"/>
                  </a:lnTo>
                  <a:lnTo>
                    <a:pt x="0" y="240"/>
                  </a:lnTo>
                  <a:lnTo>
                    <a:pt x="96" y="913"/>
                  </a:lnTo>
                  <a:lnTo>
                    <a:pt x="1633" y="384"/>
                  </a:lnTo>
                  <a:lnTo>
                    <a:pt x="153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59"/>
            <p:cNvSpPr/>
            <p:nvPr/>
          </p:nvSpPr>
          <p:spPr>
            <a:xfrm>
              <a:off x="821625" y="3274100"/>
              <a:ext cx="40850" cy="22825"/>
            </a:xfrm>
            <a:custGeom>
              <a:avLst/>
              <a:gdLst/>
              <a:ahLst/>
              <a:cxnLst/>
              <a:rect l="l" t="t" r="r" b="b"/>
              <a:pathLst>
                <a:path w="1634" h="913" fill="none" extrusionOk="0">
                  <a:moveTo>
                    <a:pt x="1537" y="0"/>
                  </a:moveTo>
                  <a:lnTo>
                    <a:pt x="240" y="192"/>
                  </a:lnTo>
                  <a:lnTo>
                    <a:pt x="240" y="192"/>
                  </a:lnTo>
                  <a:lnTo>
                    <a:pt x="0" y="240"/>
                  </a:lnTo>
                  <a:lnTo>
                    <a:pt x="96" y="913"/>
                  </a:lnTo>
                  <a:lnTo>
                    <a:pt x="1633" y="384"/>
                  </a:lnTo>
                  <a:lnTo>
                    <a:pt x="15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59"/>
            <p:cNvSpPr/>
            <p:nvPr/>
          </p:nvSpPr>
          <p:spPr>
            <a:xfrm>
              <a:off x="995700" y="2961925"/>
              <a:ext cx="144100" cy="156100"/>
            </a:xfrm>
            <a:custGeom>
              <a:avLst/>
              <a:gdLst/>
              <a:ahLst/>
              <a:cxnLst/>
              <a:rect l="l" t="t" r="r" b="b"/>
              <a:pathLst>
                <a:path w="5764" h="6244" extrusionOk="0">
                  <a:moveTo>
                    <a:pt x="2306" y="1"/>
                  </a:moveTo>
                  <a:lnTo>
                    <a:pt x="2066" y="97"/>
                  </a:lnTo>
                  <a:lnTo>
                    <a:pt x="1778" y="193"/>
                  </a:lnTo>
                  <a:lnTo>
                    <a:pt x="1490" y="289"/>
                  </a:lnTo>
                  <a:lnTo>
                    <a:pt x="1250" y="433"/>
                  </a:lnTo>
                  <a:lnTo>
                    <a:pt x="1057" y="625"/>
                  </a:lnTo>
                  <a:lnTo>
                    <a:pt x="817" y="817"/>
                  </a:lnTo>
                  <a:lnTo>
                    <a:pt x="481" y="1297"/>
                  </a:lnTo>
                  <a:lnTo>
                    <a:pt x="241" y="1778"/>
                  </a:lnTo>
                  <a:lnTo>
                    <a:pt x="49" y="2354"/>
                  </a:lnTo>
                  <a:lnTo>
                    <a:pt x="1" y="2978"/>
                  </a:lnTo>
                  <a:lnTo>
                    <a:pt x="1" y="3266"/>
                  </a:lnTo>
                  <a:lnTo>
                    <a:pt x="49" y="3603"/>
                  </a:lnTo>
                  <a:lnTo>
                    <a:pt x="97" y="3939"/>
                  </a:lnTo>
                  <a:lnTo>
                    <a:pt x="193" y="4227"/>
                  </a:lnTo>
                  <a:lnTo>
                    <a:pt x="481" y="4755"/>
                  </a:lnTo>
                  <a:lnTo>
                    <a:pt x="817" y="5235"/>
                  </a:lnTo>
                  <a:lnTo>
                    <a:pt x="1250" y="5620"/>
                  </a:lnTo>
                  <a:lnTo>
                    <a:pt x="1730" y="5956"/>
                  </a:lnTo>
                  <a:lnTo>
                    <a:pt x="2018" y="6052"/>
                  </a:lnTo>
                  <a:lnTo>
                    <a:pt x="2258" y="6148"/>
                  </a:lnTo>
                  <a:lnTo>
                    <a:pt x="2546" y="6196"/>
                  </a:lnTo>
                  <a:lnTo>
                    <a:pt x="2834" y="6244"/>
                  </a:lnTo>
                  <a:lnTo>
                    <a:pt x="3123" y="6244"/>
                  </a:lnTo>
                  <a:lnTo>
                    <a:pt x="3411" y="6196"/>
                  </a:lnTo>
                  <a:lnTo>
                    <a:pt x="3699" y="6148"/>
                  </a:lnTo>
                  <a:lnTo>
                    <a:pt x="3987" y="6052"/>
                  </a:lnTo>
                  <a:lnTo>
                    <a:pt x="4227" y="5908"/>
                  </a:lnTo>
                  <a:lnTo>
                    <a:pt x="4467" y="5764"/>
                  </a:lnTo>
                  <a:lnTo>
                    <a:pt x="4707" y="5572"/>
                  </a:lnTo>
                  <a:lnTo>
                    <a:pt x="4899" y="5380"/>
                  </a:lnTo>
                  <a:lnTo>
                    <a:pt x="5284" y="4947"/>
                  </a:lnTo>
                  <a:lnTo>
                    <a:pt x="5524" y="4419"/>
                  </a:lnTo>
                  <a:lnTo>
                    <a:pt x="5716" y="3843"/>
                  </a:lnTo>
                  <a:lnTo>
                    <a:pt x="5764" y="3218"/>
                  </a:lnTo>
                  <a:lnTo>
                    <a:pt x="5764" y="2930"/>
                  </a:lnTo>
                  <a:lnTo>
                    <a:pt x="5716" y="2594"/>
                  </a:lnTo>
                  <a:lnTo>
                    <a:pt x="5620" y="2306"/>
                  </a:lnTo>
                  <a:lnTo>
                    <a:pt x="5524" y="1970"/>
                  </a:lnTo>
                  <a:lnTo>
                    <a:pt x="5284" y="1441"/>
                  </a:lnTo>
                  <a:lnTo>
                    <a:pt x="4899" y="961"/>
                  </a:lnTo>
                  <a:lnTo>
                    <a:pt x="4467" y="577"/>
                  </a:lnTo>
                  <a:lnTo>
                    <a:pt x="3987" y="241"/>
                  </a:lnTo>
                  <a:lnTo>
                    <a:pt x="3747" y="145"/>
                  </a:lnTo>
                  <a:lnTo>
                    <a:pt x="3459" y="49"/>
                  </a:lnTo>
                  <a:lnTo>
                    <a:pt x="3219"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59"/>
            <p:cNvSpPr/>
            <p:nvPr/>
          </p:nvSpPr>
          <p:spPr>
            <a:xfrm>
              <a:off x="995700" y="2961925"/>
              <a:ext cx="144100" cy="156100"/>
            </a:xfrm>
            <a:custGeom>
              <a:avLst/>
              <a:gdLst/>
              <a:ahLst/>
              <a:cxnLst/>
              <a:rect l="l" t="t" r="r" b="b"/>
              <a:pathLst>
                <a:path w="5764" h="6244" fill="none" extrusionOk="0">
                  <a:moveTo>
                    <a:pt x="5716" y="2594"/>
                  </a:moveTo>
                  <a:lnTo>
                    <a:pt x="5716" y="2594"/>
                  </a:lnTo>
                  <a:lnTo>
                    <a:pt x="5764" y="2930"/>
                  </a:lnTo>
                  <a:lnTo>
                    <a:pt x="5764" y="3218"/>
                  </a:lnTo>
                  <a:lnTo>
                    <a:pt x="5716" y="3843"/>
                  </a:lnTo>
                  <a:lnTo>
                    <a:pt x="5524" y="4419"/>
                  </a:lnTo>
                  <a:lnTo>
                    <a:pt x="5284" y="4947"/>
                  </a:lnTo>
                  <a:lnTo>
                    <a:pt x="4899" y="5380"/>
                  </a:lnTo>
                  <a:lnTo>
                    <a:pt x="4707" y="5572"/>
                  </a:lnTo>
                  <a:lnTo>
                    <a:pt x="4467" y="5764"/>
                  </a:lnTo>
                  <a:lnTo>
                    <a:pt x="4227" y="5908"/>
                  </a:lnTo>
                  <a:lnTo>
                    <a:pt x="3987" y="6052"/>
                  </a:lnTo>
                  <a:lnTo>
                    <a:pt x="3699" y="6148"/>
                  </a:lnTo>
                  <a:lnTo>
                    <a:pt x="3411" y="6196"/>
                  </a:lnTo>
                  <a:lnTo>
                    <a:pt x="3411" y="6196"/>
                  </a:lnTo>
                  <a:lnTo>
                    <a:pt x="3123" y="6244"/>
                  </a:lnTo>
                  <a:lnTo>
                    <a:pt x="2834" y="6244"/>
                  </a:lnTo>
                  <a:lnTo>
                    <a:pt x="2546" y="6196"/>
                  </a:lnTo>
                  <a:lnTo>
                    <a:pt x="2258" y="6148"/>
                  </a:lnTo>
                  <a:lnTo>
                    <a:pt x="2018" y="6052"/>
                  </a:lnTo>
                  <a:lnTo>
                    <a:pt x="1730" y="5956"/>
                  </a:lnTo>
                  <a:lnTo>
                    <a:pt x="1250" y="5620"/>
                  </a:lnTo>
                  <a:lnTo>
                    <a:pt x="817" y="5235"/>
                  </a:lnTo>
                  <a:lnTo>
                    <a:pt x="481" y="4755"/>
                  </a:lnTo>
                  <a:lnTo>
                    <a:pt x="193" y="4227"/>
                  </a:lnTo>
                  <a:lnTo>
                    <a:pt x="97" y="3939"/>
                  </a:lnTo>
                  <a:lnTo>
                    <a:pt x="49" y="3603"/>
                  </a:lnTo>
                  <a:lnTo>
                    <a:pt x="49" y="3603"/>
                  </a:lnTo>
                  <a:lnTo>
                    <a:pt x="1" y="3266"/>
                  </a:lnTo>
                  <a:lnTo>
                    <a:pt x="1" y="2978"/>
                  </a:lnTo>
                  <a:lnTo>
                    <a:pt x="49" y="2354"/>
                  </a:lnTo>
                  <a:lnTo>
                    <a:pt x="241" y="1778"/>
                  </a:lnTo>
                  <a:lnTo>
                    <a:pt x="481" y="1297"/>
                  </a:lnTo>
                  <a:lnTo>
                    <a:pt x="817" y="817"/>
                  </a:lnTo>
                  <a:lnTo>
                    <a:pt x="1057" y="625"/>
                  </a:lnTo>
                  <a:lnTo>
                    <a:pt x="1250" y="433"/>
                  </a:lnTo>
                  <a:lnTo>
                    <a:pt x="1490" y="289"/>
                  </a:lnTo>
                  <a:lnTo>
                    <a:pt x="1778" y="193"/>
                  </a:lnTo>
                  <a:lnTo>
                    <a:pt x="2066" y="97"/>
                  </a:lnTo>
                  <a:lnTo>
                    <a:pt x="2306" y="1"/>
                  </a:lnTo>
                  <a:lnTo>
                    <a:pt x="2306" y="1"/>
                  </a:lnTo>
                  <a:lnTo>
                    <a:pt x="2642" y="1"/>
                  </a:lnTo>
                  <a:lnTo>
                    <a:pt x="2930" y="1"/>
                  </a:lnTo>
                  <a:lnTo>
                    <a:pt x="3219" y="1"/>
                  </a:lnTo>
                  <a:lnTo>
                    <a:pt x="3459" y="49"/>
                  </a:lnTo>
                  <a:lnTo>
                    <a:pt x="3747" y="145"/>
                  </a:lnTo>
                  <a:lnTo>
                    <a:pt x="3987" y="241"/>
                  </a:lnTo>
                  <a:lnTo>
                    <a:pt x="4467" y="577"/>
                  </a:lnTo>
                  <a:lnTo>
                    <a:pt x="4899" y="961"/>
                  </a:lnTo>
                  <a:lnTo>
                    <a:pt x="5284" y="1441"/>
                  </a:lnTo>
                  <a:lnTo>
                    <a:pt x="5524" y="1970"/>
                  </a:lnTo>
                  <a:lnTo>
                    <a:pt x="5620" y="2306"/>
                  </a:lnTo>
                  <a:lnTo>
                    <a:pt x="5716" y="25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59"/>
            <p:cNvSpPr/>
            <p:nvPr/>
          </p:nvSpPr>
          <p:spPr>
            <a:xfrm>
              <a:off x="1066550" y="2999150"/>
              <a:ext cx="55250" cy="85275"/>
            </a:xfrm>
            <a:custGeom>
              <a:avLst/>
              <a:gdLst/>
              <a:ahLst/>
              <a:cxnLst/>
              <a:rect l="l" t="t" r="r" b="b"/>
              <a:pathLst>
                <a:path w="2210" h="3411" extrusionOk="0">
                  <a:moveTo>
                    <a:pt x="1345" y="0"/>
                  </a:moveTo>
                  <a:lnTo>
                    <a:pt x="1105" y="673"/>
                  </a:lnTo>
                  <a:lnTo>
                    <a:pt x="817" y="1393"/>
                  </a:lnTo>
                  <a:lnTo>
                    <a:pt x="433" y="2114"/>
                  </a:lnTo>
                  <a:lnTo>
                    <a:pt x="0" y="2834"/>
                  </a:lnTo>
                  <a:lnTo>
                    <a:pt x="0" y="3314"/>
                  </a:lnTo>
                  <a:lnTo>
                    <a:pt x="289" y="3362"/>
                  </a:lnTo>
                  <a:lnTo>
                    <a:pt x="529" y="3410"/>
                  </a:lnTo>
                  <a:lnTo>
                    <a:pt x="817" y="3362"/>
                  </a:lnTo>
                  <a:lnTo>
                    <a:pt x="1153" y="3266"/>
                  </a:lnTo>
                  <a:lnTo>
                    <a:pt x="1441" y="3122"/>
                  </a:lnTo>
                  <a:lnTo>
                    <a:pt x="1681" y="2882"/>
                  </a:lnTo>
                  <a:lnTo>
                    <a:pt x="1921" y="2642"/>
                  </a:lnTo>
                  <a:lnTo>
                    <a:pt x="2065" y="2306"/>
                  </a:lnTo>
                  <a:lnTo>
                    <a:pt x="2162" y="1970"/>
                  </a:lnTo>
                  <a:lnTo>
                    <a:pt x="2210" y="1633"/>
                  </a:lnTo>
                  <a:lnTo>
                    <a:pt x="2162" y="1249"/>
                  </a:lnTo>
                  <a:lnTo>
                    <a:pt x="2065" y="865"/>
                  </a:lnTo>
                  <a:lnTo>
                    <a:pt x="1873" y="529"/>
                  </a:lnTo>
                  <a:lnTo>
                    <a:pt x="1633" y="241"/>
                  </a:lnTo>
                  <a:lnTo>
                    <a:pt x="1345"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59"/>
            <p:cNvSpPr/>
            <p:nvPr/>
          </p:nvSpPr>
          <p:spPr>
            <a:xfrm>
              <a:off x="1066550" y="2999150"/>
              <a:ext cx="55250" cy="85275"/>
            </a:xfrm>
            <a:custGeom>
              <a:avLst/>
              <a:gdLst/>
              <a:ahLst/>
              <a:cxnLst/>
              <a:rect l="l" t="t" r="r" b="b"/>
              <a:pathLst>
                <a:path w="2210" h="3411" fill="none" extrusionOk="0">
                  <a:moveTo>
                    <a:pt x="1345" y="0"/>
                  </a:moveTo>
                  <a:lnTo>
                    <a:pt x="1345" y="0"/>
                  </a:lnTo>
                  <a:lnTo>
                    <a:pt x="1105" y="673"/>
                  </a:lnTo>
                  <a:lnTo>
                    <a:pt x="817" y="1393"/>
                  </a:lnTo>
                  <a:lnTo>
                    <a:pt x="433" y="2114"/>
                  </a:lnTo>
                  <a:lnTo>
                    <a:pt x="0" y="2834"/>
                  </a:lnTo>
                  <a:lnTo>
                    <a:pt x="0" y="2834"/>
                  </a:lnTo>
                  <a:lnTo>
                    <a:pt x="0" y="3314"/>
                  </a:lnTo>
                  <a:lnTo>
                    <a:pt x="0" y="3314"/>
                  </a:lnTo>
                  <a:lnTo>
                    <a:pt x="289" y="3362"/>
                  </a:lnTo>
                  <a:lnTo>
                    <a:pt x="529" y="3410"/>
                  </a:lnTo>
                  <a:lnTo>
                    <a:pt x="529" y="3410"/>
                  </a:lnTo>
                  <a:lnTo>
                    <a:pt x="817" y="3362"/>
                  </a:lnTo>
                  <a:lnTo>
                    <a:pt x="817" y="3362"/>
                  </a:lnTo>
                  <a:lnTo>
                    <a:pt x="1153" y="3266"/>
                  </a:lnTo>
                  <a:lnTo>
                    <a:pt x="1441" y="3122"/>
                  </a:lnTo>
                  <a:lnTo>
                    <a:pt x="1681" y="2882"/>
                  </a:lnTo>
                  <a:lnTo>
                    <a:pt x="1921" y="2642"/>
                  </a:lnTo>
                  <a:lnTo>
                    <a:pt x="2065" y="2306"/>
                  </a:lnTo>
                  <a:lnTo>
                    <a:pt x="2162" y="1970"/>
                  </a:lnTo>
                  <a:lnTo>
                    <a:pt x="2210" y="1633"/>
                  </a:lnTo>
                  <a:lnTo>
                    <a:pt x="2162" y="1249"/>
                  </a:lnTo>
                  <a:lnTo>
                    <a:pt x="2162" y="1249"/>
                  </a:lnTo>
                  <a:lnTo>
                    <a:pt x="2065" y="865"/>
                  </a:lnTo>
                  <a:lnTo>
                    <a:pt x="1873" y="529"/>
                  </a:lnTo>
                  <a:lnTo>
                    <a:pt x="1633" y="241"/>
                  </a:lnTo>
                  <a:lnTo>
                    <a:pt x="134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59"/>
            <p:cNvSpPr/>
            <p:nvPr/>
          </p:nvSpPr>
          <p:spPr>
            <a:xfrm>
              <a:off x="594700" y="2834675"/>
              <a:ext cx="471875" cy="447850"/>
            </a:xfrm>
            <a:custGeom>
              <a:avLst/>
              <a:gdLst/>
              <a:ahLst/>
              <a:cxnLst/>
              <a:rect l="l" t="t" r="r" b="b"/>
              <a:pathLst>
                <a:path w="18875" h="17914" extrusionOk="0">
                  <a:moveTo>
                    <a:pt x="10374" y="0"/>
                  </a:moveTo>
                  <a:lnTo>
                    <a:pt x="9606" y="96"/>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59"/>
            <p:cNvSpPr/>
            <p:nvPr/>
          </p:nvSpPr>
          <p:spPr>
            <a:xfrm>
              <a:off x="594700" y="2834675"/>
              <a:ext cx="471875" cy="447850"/>
            </a:xfrm>
            <a:custGeom>
              <a:avLst/>
              <a:gdLst/>
              <a:ahLst/>
              <a:cxnLst/>
              <a:rect l="l" t="t" r="r" b="b"/>
              <a:pathLst>
                <a:path w="18875" h="17914" fill="none" extrusionOk="0">
                  <a:moveTo>
                    <a:pt x="9606" y="96"/>
                  </a:moveTo>
                  <a:lnTo>
                    <a:pt x="5667" y="1057"/>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lnTo>
                    <a:pt x="10374" y="0"/>
                  </a:lnTo>
                  <a:lnTo>
                    <a:pt x="9606" y="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59"/>
            <p:cNvSpPr/>
            <p:nvPr/>
          </p:nvSpPr>
          <p:spPr>
            <a:xfrm>
              <a:off x="754375" y="3097600"/>
              <a:ext cx="165725" cy="103275"/>
            </a:xfrm>
            <a:custGeom>
              <a:avLst/>
              <a:gdLst/>
              <a:ahLst/>
              <a:cxnLst/>
              <a:rect l="l" t="t" r="r" b="b"/>
              <a:pathLst>
                <a:path w="6629" h="4131" extrusionOk="0">
                  <a:moveTo>
                    <a:pt x="4851" y="1"/>
                  </a:moveTo>
                  <a:lnTo>
                    <a:pt x="4371" y="97"/>
                  </a:lnTo>
                  <a:lnTo>
                    <a:pt x="4035" y="241"/>
                  </a:lnTo>
                  <a:lnTo>
                    <a:pt x="3747" y="433"/>
                  </a:lnTo>
                  <a:lnTo>
                    <a:pt x="3315" y="817"/>
                  </a:lnTo>
                  <a:lnTo>
                    <a:pt x="3122" y="913"/>
                  </a:lnTo>
                  <a:lnTo>
                    <a:pt x="2882" y="913"/>
                  </a:lnTo>
                  <a:lnTo>
                    <a:pt x="2642" y="817"/>
                  </a:lnTo>
                  <a:lnTo>
                    <a:pt x="2354" y="673"/>
                  </a:lnTo>
                  <a:lnTo>
                    <a:pt x="1826" y="337"/>
                  </a:lnTo>
                  <a:lnTo>
                    <a:pt x="1490" y="193"/>
                  </a:lnTo>
                  <a:lnTo>
                    <a:pt x="1201" y="145"/>
                  </a:lnTo>
                  <a:lnTo>
                    <a:pt x="1009" y="145"/>
                  </a:lnTo>
                  <a:lnTo>
                    <a:pt x="865" y="193"/>
                  </a:lnTo>
                  <a:lnTo>
                    <a:pt x="673" y="241"/>
                  </a:lnTo>
                  <a:lnTo>
                    <a:pt x="481" y="337"/>
                  </a:lnTo>
                  <a:lnTo>
                    <a:pt x="337" y="529"/>
                  </a:lnTo>
                  <a:lnTo>
                    <a:pt x="193" y="721"/>
                  </a:lnTo>
                  <a:lnTo>
                    <a:pt x="97" y="1009"/>
                  </a:lnTo>
                  <a:lnTo>
                    <a:pt x="1" y="1297"/>
                  </a:lnTo>
                  <a:lnTo>
                    <a:pt x="1" y="1633"/>
                  </a:lnTo>
                  <a:lnTo>
                    <a:pt x="49" y="2018"/>
                  </a:lnTo>
                  <a:lnTo>
                    <a:pt x="145" y="2354"/>
                  </a:lnTo>
                  <a:lnTo>
                    <a:pt x="289" y="2690"/>
                  </a:lnTo>
                  <a:lnTo>
                    <a:pt x="481" y="3026"/>
                  </a:lnTo>
                  <a:lnTo>
                    <a:pt x="769" y="3362"/>
                  </a:lnTo>
                  <a:lnTo>
                    <a:pt x="1153" y="3650"/>
                  </a:lnTo>
                  <a:lnTo>
                    <a:pt x="1586" y="3843"/>
                  </a:lnTo>
                  <a:lnTo>
                    <a:pt x="2066" y="4035"/>
                  </a:lnTo>
                  <a:lnTo>
                    <a:pt x="2690" y="4131"/>
                  </a:lnTo>
                  <a:lnTo>
                    <a:pt x="3363" y="4131"/>
                  </a:lnTo>
                  <a:lnTo>
                    <a:pt x="4179" y="4083"/>
                  </a:lnTo>
                  <a:lnTo>
                    <a:pt x="4707" y="3987"/>
                  </a:lnTo>
                  <a:lnTo>
                    <a:pt x="5188" y="3795"/>
                  </a:lnTo>
                  <a:lnTo>
                    <a:pt x="5572" y="3554"/>
                  </a:lnTo>
                  <a:lnTo>
                    <a:pt x="5908" y="3314"/>
                  </a:lnTo>
                  <a:lnTo>
                    <a:pt x="6196" y="2978"/>
                  </a:lnTo>
                  <a:lnTo>
                    <a:pt x="6388" y="2642"/>
                  </a:lnTo>
                  <a:lnTo>
                    <a:pt x="6532" y="2306"/>
                  </a:lnTo>
                  <a:lnTo>
                    <a:pt x="6580" y="1970"/>
                  </a:lnTo>
                  <a:lnTo>
                    <a:pt x="6628" y="1633"/>
                  </a:lnTo>
                  <a:lnTo>
                    <a:pt x="6580" y="1297"/>
                  </a:lnTo>
                  <a:lnTo>
                    <a:pt x="6484" y="961"/>
                  </a:lnTo>
                  <a:lnTo>
                    <a:pt x="6388" y="673"/>
                  </a:lnTo>
                  <a:lnTo>
                    <a:pt x="6196" y="433"/>
                  </a:lnTo>
                  <a:lnTo>
                    <a:pt x="5956" y="241"/>
                  </a:lnTo>
                  <a:lnTo>
                    <a:pt x="5716" y="97"/>
                  </a:lnTo>
                  <a:lnTo>
                    <a:pt x="5380" y="49"/>
                  </a:lnTo>
                  <a:lnTo>
                    <a:pt x="509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59"/>
            <p:cNvSpPr/>
            <p:nvPr/>
          </p:nvSpPr>
          <p:spPr>
            <a:xfrm>
              <a:off x="754375" y="3133625"/>
              <a:ext cx="128500" cy="67250"/>
            </a:xfrm>
            <a:custGeom>
              <a:avLst/>
              <a:gdLst/>
              <a:ahLst/>
              <a:cxnLst/>
              <a:rect l="l" t="t" r="r" b="b"/>
              <a:pathLst>
                <a:path w="5140" h="2690" extrusionOk="0">
                  <a:moveTo>
                    <a:pt x="1105" y="0"/>
                  </a:moveTo>
                  <a:lnTo>
                    <a:pt x="721" y="48"/>
                  </a:lnTo>
                  <a:lnTo>
                    <a:pt x="1" y="144"/>
                  </a:lnTo>
                  <a:lnTo>
                    <a:pt x="49" y="625"/>
                  </a:lnTo>
                  <a:lnTo>
                    <a:pt x="241" y="1153"/>
                  </a:lnTo>
                  <a:lnTo>
                    <a:pt x="337" y="1393"/>
                  </a:lnTo>
                  <a:lnTo>
                    <a:pt x="481" y="1633"/>
                  </a:lnTo>
                  <a:lnTo>
                    <a:pt x="673" y="1825"/>
                  </a:lnTo>
                  <a:lnTo>
                    <a:pt x="913" y="2017"/>
                  </a:lnTo>
                  <a:lnTo>
                    <a:pt x="1201" y="2209"/>
                  </a:lnTo>
                  <a:lnTo>
                    <a:pt x="1490" y="2402"/>
                  </a:lnTo>
                  <a:lnTo>
                    <a:pt x="1826" y="2498"/>
                  </a:lnTo>
                  <a:lnTo>
                    <a:pt x="2210" y="2594"/>
                  </a:lnTo>
                  <a:lnTo>
                    <a:pt x="2642" y="2690"/>
                  </a:lnTo>
                  <a:lnTo>
                    <a:pt x="3603" y="2690"/>
                  </a:lnTo>
                  <a:lnTo>
                    <a:pt x="4179" y="2642"/>
                  </a:lnTo>
                  <a:lnTo>
                    <a:pt x="4659" y="2546"/>
                  </a:lnTo>
                  <a:lnTo>
                    <a:pt x="5140" y="2402"/>
                  </a:lnTo>
                  <a:lnTo>
                    <a:pt x="4899" y="1921"/>
                  </a:lnTo>
                  <a:lnTo>
                    <a:pt x="4563" y="1489"/>
                  </a:lnTo>
                  <a:lnTo>
                    <a:pt x="4179" y="1105"/>
                  </a:lnTo>
                  <a:lnTo>
                    <a:pt x="3747" y="769"/>
                  </a:lnTo>
                  <a:lnTo>
                    <a:pt x="3267" y="481"/>
                  </a:lnTo>
                  <a:lnTo>
                    <a:pt x="2690" y="288"/>
                  </a:lnTo>
                  <a:lnTo>
                    <a:pt x="2114" y="96"/>
                  </a:lnTo>
                  <a:lnTo>
                    <a:pt x="1490" y="48"/>
                  </a:lnTo>
                  <a:lnTo>
                    <a:pt x="1105"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59"/>
            <p:cNvSpPr/>
            <p:nvPr/>
          </p:nvSpPr>
          <p:spPr>
            <a:xfrm>
              <a:off x="761575" y="3097600"/>
              <a:ext cx="142900" cy="51650"/>
            </a:xfrm>
            <a:custGeom>
              <a:avLst/>
              <a:gdLst/>
              <a:ahLst/>
              <a:cxnLst/>
              <a:rect l="l" t="t" r="r" b="b"/>
              <a:pathLst>
                <a:path w="5716" h="2066" extrusionOk="0">
                  <a:moveTo>
                    <a:pt x="4563" y="1"/>
                  </a:moveTo>
                  <a:lnTo>
                    <a:pt x="4083" y="97"/>
                  </a:lnTo>
                  <a:lnTo>
                    <a:pt x="3747" y="241"/>
                  </a:lnTo>
                  <a:lnTo>
                    <a:pt x="3459" y="433"/>
                  </a:lnTo>
                  <a:lnTo>
                    <a:pt x="3027" y="817"/>
                  </a:lnTo>
                  <a:lnTo>
                    <a:pt x="2834" y="913"/>
                  </a:lnTo>
                  <a:lnTo>
                    <a:pt x="2594" y="913"/>
                  </a:lnTo>
                  <a:lnTo>
                    <a:pt x="2354" y="817"/>
                  </a:lnTo>
                  <a:lnTo>
                    <a:pt x="2066" y="673"/>
                  </a:lnTo>
                  <a:lnTo>
                    <a:pt x="1538" y="337"/>
                  </a:lnTo>
                  <a:lnTo>
                    <a:pt x="1202" y="193"/>
                  </a:lnTo>
                  <a:lnTo>
                    <a:pt x="913" y="145"/>
                  </a:lnTo>
                  <a:lnTo>
                    <a:pt x="721" y="145"/>
                  </a:lnTo>
                  <a:lnTo>
                    <a:pt x="577" y="193"/>
                  </a:lnTo>
                  <a:lnTo>
                    <a:pt x="385" y="241"/>
                  </a:lnTo>
                  <a:lnTo>
                    <a:pt x="193" y="337"/>
                  </a:lnTo>
                  <a:lnTo>
                    <a:pt x="1" y="529"/>
                  </a:lnTo>
                  <a:lnTo>
                    <a:pt x="193" y="817"/>
                  </a:lnTo>
                  <a:lnTo>
                    <a:pt x="433" y="1105"/>
                  </a:lnTo>
                  <a:lnTo>
                    <a:pt x="721" y="1345"/>
                  </a:lnTo>
                  <a:lnTo>
                    <a:pt x="1058" y="1585"/>
                  </a:lnTo>
                  <a:lnTo>
                    <a:pt x="1394" y="1777"/>
                  </a:lnTo>
                  <a:lnTo>
                    <a:pt x="1778" y="1874"/>
                  </a:lnTo>
                  <a:lnTo>
                    <a:pt x="2162" y="2018"/>
                  </a:lnTo>
                  <a:lnTo>
                    <a:pt x="2594" y="2066"/>
                  </a:lnTo>
                  <a:lnTo>
                    <a:pt x="3123" y="2066"/>
                  </a:lnTo>
                  <a:lnTo>
                    <a:pt x="3651" y="1970"/>
                  </a:lnTo>
                  <a:lnTo>
                    <a:pt x="4083" y="1825"/>
                  </a:lnTo>
                  <a:lnTo>
                    <a:pt x="4563" y="1633"/>
                  </a:lnTo>
                  <a:lnTo>
                    <a:pt x="4948" y="1345"/>
                  </a:lnTo>
                  <a:lnTo>
                    <a:pt x="5236" y="1057"/>
                  </a:lnTo>
                  <a:lnTo>
                    <a:pt x="5524" y="673"/>
                  </a:lnTo>
                  <a:lnTo>
                    <a:pt x="5716" y="289"/>
                  </a:lnTo>
                  <a:lnTo>
                    <a:pt x="5428" y="97"/>
                  </a:lnTo>
                  <a:lnTo>
                    <a:pt x="5092" y="49"/>
                  </a:lnTo>
                  <a:lnTo>
                    <a:pt x="4804"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59"/>
            <p:cNvSpPr/>
            <p:nvPr/>
          </p:nvSpPr>
          <p:spPr>
            <a:xfrm>
              <a:off x="523875" y="3025575"/>
              <a:ext cx="144100" cy="157300"/>
            </a:xfrm>
            <a:custGeom>
              <a:avLst/>
              <a:gdLst/>
              <a:ahLst/>
              <a:cxnLst/>
              <a:rect l="l" t="t" r="r" b="b"/>
              <a:pathLst>
                <a:path w="5764" h="6292" extrusionOk="0">
                  <a:moveTo>
                    <a:pt x="2641" y="0"/>
                  </a:moveTo>
                  <a:lnTo>
                    <a:pt x="2353" y="48"/>
                  </a:lnTo>
                  <a:lnTo>
                    <a:pt x="2065" y="144"/>
                  </a:lnTo>
                  <a:lnTo>
                    <a:pt x="1777" y="240"/>
                  </a:lnTo>
                  <a:lnTo>
                    <a:pt x="1489" y="336"/>
                  </a:lnTo>
                  <a:lnTo>
                    <a:pt x="1249" y="480"/>
                  </a:lnTo>
                  <a:lnTo>
                    <a:pt x="1057" y="672"/>
                  </a:lnTo>
                  <a:lnTo>
                    <a:pt x="816" y="864"/>
                  </a:lnTo>
                  <a:lnTo>
                    <a:pt x="480" y="1297"/>
                  </a:lnTo>
                  <a:lnTo>
                    <a:pt x="240" y="1825"/>
                  </a:lnTo>
                  <a:lnTo>
                    <a:pt x="48" y="2401"/>
                  </a:lnTo>
                  <a:lnTo>
                    <a:pt x="0" y="3026"/>
                  </a:lnTo>
                  <a:lnTo>
                    <a:pt x="0" y="3314"/>
                  </a:lnTo>
                  <a:lnTo>
                    <a:pt x="48" y="3650"/>
                  </a:lnTo>
                  <a:lnTo>
                    <a:pt x="96" y="3938"/>
                  </a:lnTo>
                  <a:lnTo>
                    <a:pt x="192" y="4274"/>
                  </a:lnTo>
                  <a:lnTo>
                    <a:pt x="480" y="4803"/>
                  </a:lnTo>
                  <a:lnTo>
                    <a:pt x="816" y="5283"/>
                  </a:lnTo>
                  <a:lnTo>
                    <a:pt x="1249" y="5667"/>
                  </a:lnTo>
                  <a:lnTo>
                    <a:pt x="1729" y="6003"/>
                  </a:lnTo>
                  <a:lnTo>
                    <a:pt x="2017" y="6099"/>
                  </a:lnTo>
                  <a:lnTo>
                    <a:pt x="2257" y="6195"/>
                  </a:lnTo>
                  <a:lnTo>
                    <a:pt x="2545" y="6243"/>
                  </a:lnTo>
                  <a:lnTo>
                    <a:pt x="2833" y="6291"/>
                  </a:lnTo>
                  <a:lnTo>
                    <a:pt x="3122" y="6291"/>
                  </a:lnTo>
                  <a:lnTo>
                    <a:pt x="3410" y="6243"/>
                  </a:lnTo>
                  <a:lnTo>
                    <a:pt x="3698" y="6147"/>
                  </a:lnTo>
                  <a:lnTo>
                    <a:pt x="3986" y="6051"/>
                  </a:lnTo>
                  <a:lnTo>
                    <a:pt x="4226" y="5955"/>
                  </a:lnTo>
                  <a:lnTo>
                    <a:pt x="4466" y="5811"/>
                  </a:lnTo>
                  <a:lnTo>
                    <a:pt x="4706" y="5619"/>
                  </a:lnTo>
                  <a:lnTo>
                    <a:pt x="4899" y="5427"/>
                  </a:lnTo>
                  <a:lnTo>
                    <a:pt x="5283" y="4995"/>
                  </a:lnTo>
                  <a:lnTo>
                    <a:pt x="5523" y="4466"/>
                  </a:lnTo>
                  <a:lnTo>
                    <a:pt x="5715" y="3890"/>
                  </a:lnTo>
                  <a:lnTo>
                    <a:pt x="5763" y="3266"/>
                  </a:lnTo>
                  <a:lnTo>
                    <a:pt x="5763" y="2978"/>
                  </a:lnTo>
                  <a:lnTo>
                    <a:pt x="5715" y="2641"/>
                  </a:lnTo>
                  <a:lnTo>
                    <a:pt x="5619" y="2353"/>
                  </a:lnTo>
                  <a:lnTo>
                    <a:pt x="5523" y="2017"/>
                  </a:lnTo>
                  <a:lnTo>
                    <a:pt x="5283" y="1489"/>
                  </a:lnTo>
                  <a:lnTo>
                    <a:pt x="4899" y="1009"/>
                  </a:lnTo>
                  <a:lnTo>
                    <a:pt x="4514" y="624"/>
                  </a:lnTo>
                  <a:lnTo>
                    <a:pt x="3986" y="288"/>
                  </a:lnTo>
                  <a:lnTo>
                    <a:pt x="3746" y="192"/>
                  </a:lnTo>
                  <a:lnTo>
                    <a:pt x="3458" y="96"/>
                  </a:lnTo>
                  <a:lnTo>
                    <a:pt x="3218" y="48"/>
                  </a:lnTo>
                  <a:lnTo>
                    <a:pt x="2930"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59"/>
            <p:cNvSpPr/>
            <p:nvPr/>
          </p:nvSpPr>
          <p:spPr>
            <a:xfrm>
              <a:off x="523875" y="3025575"/>
              <a:ext cx="144100" cy="157300"/>
            </a:xfrm>
            <a:custGeom>
              <a:avLst/>
              <a:gdLst/>
              <a:ahLst/>
              <a:cxnLst/>
              <a:rect l="l" t="t" r="r" b="b"/>
              <a:pathLst>
                <a:path w="5764" h="6292" fill="none" extrusionOk="0">
                  <a:moveTo>
                    <a:pt x="5715" y="2641"/>
                  </a:moveTo>
                  <a:lnTo>
                    <a:pt x="5715" y="2641"/>
                  </a:lnTo>
                  <a:lnTo>
                    <a:pt x="5763" y="2978"/>
                  </a:lnTo>
                  <a:lnTo>
                    <a:pt x="5763" y="3266"/>
                  </a:lnTo>
                  <a:lnTo>
                    <a:pt x="5715" y="3890"/>
                  </a:lnTo>
                  <a:lnTo>
                    <a:pt x="5523" y="4466"/>
                  </a:lnTo>
                  <a:lnTo>
                    <a:pt x="5283" y="4995"/>
                  </a:lnTo>
                  <a:lnTo>
                    <a:pt x="4899" y="5427"/>
                  </a:lnTo>
                  <a:lnTo>
                    <a:pt x="4706" y="5619"/>
                  </a:lnTo>
                  <a:lnTo>
                    <a:pt x="4466" y="5811"/>
                  </a:lnTo>
                  <a:lnTo>
                    <a:pt x="4226" y="5955"/>
                  </a:lnTo>
                  <a:lnTo>
                    <a:pt x="3986" y="6051"/>
                  </a:lnTo>
                  <a:lnTo>
                    <a:pt x="3698" y="6147"/>
                  </a:lnTo>
                  <a:lnTo>
                    <a:pt x="3410" y="6243"/>
                  </a:lnTo>
                  <a:lnTo>
                    <a:pt x="3410" y="6243"/>
                  </a:lnTo>
                  <a:lnTo>
                    <a:pt x="3122" y="6291"/>
                  </a:lnTo>
                  <a:lnTo>
                    <a:pt x="2833" y="6291"/>
                  </a:lnTo>
                  <a:lnTo>
                    <a:pt x="2545" y="6243"/>
                  </a:lnTo>
                  <a:lnTo>
                    <a:pt x="2257" y="6195"/>
                  </a:lnTo>
                  <a:lnTo>
                    <a:pt x="2017" y="6099"/>
                  </a:lnTo>
                  <a:lnTo>
                    <a:pt x="1729" y="6003"/>
                  </a:lnTo>
                  <a:lnTo>
                    <a:pt x="1249" y="5667"/>
                  </a:lnTo>
                  <a:lnTo>
                    <a:pt x="816" y="5283"/>
                  </a:lnTo>
                  <a:lnTo>
                    <a:pt x="480" y="4803"/>
                  </a:lnTo>
                  <a:lnTo>
                    <a:pt x="192" y="4274"/>
                  </a:lnTo>
                  <a:lnTo>
                    <a:pt x="96" y="3938"/>
                  </a:lnTo>
                  <a:lnTo>
                    <a:pt x="48" y="3650"/>
                  </a:lnTo>
                  <a:lnTo>
                    <a:pt x="48" y="3650"/>
                  </a:lnTo>
                  <a:lnTo>
                    <a:pt x="0" y="3314"/>
                  </a:lnTo>
                  <a:lnTo>
                    <a:pt x="0" y="3026"/>
                  </a:lnTo>
                  <a:lnTo>
                    <a:pt x="48" y="2401"/>
                  </a:lnTo>
                  <a:lnTo>
                    <a:pt x="240" y="1825"/>
                  </a:lnTo>
                  <a:lnTo>
                    <a:pt x="480" y="1297"/>
                  </a:lnTo>
                  <a:lnTo>
                    <a:pt x="816" y="864"/>
                  </a:lnTo>
                  <a:lnTo>
                    <a:pt x="1057" y="672"/>
                  </a:lnTo>
                  <a:lnTo>
                    <a:pt x="1249" y="480"/>
                  </a:lnTo>
                  <a:lnTo>
                    <a:pt x="1489" y="336"/>
                  </a:lnTo>
                  <a:lnTo>
                    <a:pt x="1777" y="240"/>
                  </a:lnTo>
                  <a:lnTo>
                    <a:pt x="2065" y="144"/>
                  </a:lnTo>
                  <a:lnTo>
                    <a:pt x="2353" y="48"/>
                  </a:lnTo>
                  <a:lnTo>
                    <a:pt x="2353" y="48"/>
                  </a:lnTo>
                  <a:lnTo>
                    <a:pt x="2641" y="0"/>
                  </a:lnTo>
                  <a:lnTo>
                    <a:pt x="2930" y="0"/>
                  </a:lnTo>
                  <a:lnTo>
                    <a:pt x="3218" y="48"/>
                  </a:lnTo>
                  <a:lnTo>
                    <a:pt x="3458" y="96"/>
                  </a:lnTo>
                  <a:lnTo>
                    <a:pt x="3746" y="192"/>
                  </a:lnTo>
                  <a:lnTo>
                    <a:pt x="3986" y="288"/>
                  </a:lnTo>
                  <a:lnTo>
                    <a:pt x="4514" y="624"/>
                  </a:lnTo>
                  <a:lnTo>
                    <a:pt x="4899" y="1009"/>
                  </a:lnTo>
                  <a:lnTo>
                    <a:pt x="5283" y="1489"/>
                  </a:lnTo>
                  <a:lnTo>
                    <a:pt x="5523" y="2017"/>
                  </a:lnTo>
                  <a:lnTo>
                    <a:pt x="5619" y="2353"/>
                  </a:lnTo>
                  <a:lnTo>
                    <a:pt x="5715" y="26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59"/>
            <p:cNvSpPr/>
            <p:nvPr/>
          </p:nvSpPr>
          <p:spPr>
            <a:xfrm>
              <a:off x="550275" y="3057975"/>
              <a:ext cx="82875" cy="92475"/>
            </a:xfrm>
            <a:custGeom>
              <a:avLst/>
              <a:gdLst/>
              <a:ahLst/>
              <a:cxnLst/>
              <a:rect l="l" t="t" r="r" b="b"/>
              <a:pathLst>
                <a:path w="3315" h="3699" extrusionOk="0">
                  <a:moveTo>
                    <a:pt x="1633" y="1"/>
                  </a:moveTo>
                  <a:lnTo>
                    <a:pt x="1345" y="49"/>
                  </a:lnTo>
                  <a:lnTo>
                    <a:pt x="1009" y="145"/>
                  </a:lnTo>
                  <a:lnTo>
                    <a:pt x="721" y="289"/>
                  </a:lnTo>
                  <a:lnTo>
                    <a:pt x="481" y="481"/>
                  </a:lnTo>
                  <a:lnTo>
                    <a:pt x="289" y="769"/>
                  </a:lnTo>
                  <a:lnTo>
                    <a:pt x="97" y="1057"/>
                  </a:lnTo>
                  <a:lnTo>
                    <a:pt x="1" y="1393"/>
                  </a:lnTo>
                  <a:lnTo>
                    <a:pt x="1" y="1778"/>
                  </a:lnTo>
                  <a:lnTo>
                    <a:pt x="1" y="2162"/>
                  </a:lnTo>
                  <a:lnTo>
                    <a:pt x="97" y="2450"/>
                  </a:lnTo>
                  <a:lnTo>
                    <a:pt x="241" y="2786"/>
                  </a:lnTo>
                  <a:lnTo>
                    <a:pt x="433" y="3026"/>
                  </a:lnTo>
                  <a:lnTo>
                    <a:pt x="625" y="3266"/>
                  </a:lnTo>
                  <a:lnTo>
                    <a:pt x="865" y="3459"/>
                  </a:lnTo>
                  <a:lnTo>
                    <a:pt x="1153" y="3603"/>
                  </a:lnTo>
                  <a:lnTo>
                    <a:pt x="1441" y="3651"/>
                  </a:lnTo>
                  <a:lnTo>
                    <a:pt x="1729" y="3699"/>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1874"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59"/>
            <p:cNvSpPr/>
            <p:nvPr/>
          </p:nvSpPr>
          <p:spPr>
            <a:xfrm>
              <a:off x="550275" y="3057975"/>
              <a:ext cx="82875" cy="92475"/>
            </a:xfrm>
            <a:custGeom>
              <a:avLst/>
              <a:gdLst/>
              <a:ahLst/>
              <a:cxnLst/>
              <a:rect l="l" t="t" r="r" b="b"/>
              <a:pathLst>
                <a:path w="3315" h="3699" fill="none" extrusionOk="0">
                  <a:moveTo>
                    <a:pt x="1633" y="1"/>
                  </a:moveTo>
                  <a:lnTo>
                    <a:pt x="1633" y="1"/>
                  </a:lnTo>
                  <a:lnTo>
                    <a:pt x="1345" y="49"/>
                  </a:lnTo>
                  <a:lnTo>
                    <a:pt x="1345" y="49"/>
                  </a:lnTo>
                  <a:lnTo>
                    <a:pt x="1009" y="145"/>
                  </a:lnTo>
                  <a:lnTo>
                    <a:pt x="721" y="289"/>
                  </a:lnTo>
                  <a:lnTo>
                    <a:pt x="481" y="481"/>
                  </a:lnTo>
                  <a:lnTo>
                    <a:pt x="289" y="769"/>
                  </a:lnTo>
                  <a:lnTo>
                    <a:pt x="97" y="1057"/>
                  </a:lnTo>
                  <a:lnTo>
                    <a:pt x="1" y="1393"/>
                  </a:lnTo>
                  <a:lnTo>
                    <a:pt x="1" y="1778"/>
                  </a:lnTo>
                  <a:lnTo>
                    <a:pt x="1" y="2162"/>
                  </a:lnTo>
                  <a:lnTo>
                    <a:pt x="1" y="2162"/>
                  </a:lnTo>
                  <a:lnTo>
                    <a:pt x="97" y="2450"/>
                  </a:lnTo>
                  <a:lnTo>
                    <a:pt x="241" y="2786"/>
                  </a:lnTo>
                  <a:lnTo>
                    <a:pt x="433" y="3026"/>
                  </a:lnTo>
                  <a:lnTo>
                    <a:pt x="625" y="3266"/>
                  </a:lnTo>
                  <a:lnTo>
                    <a:pt x="865" y="3459"/>
                  </a:lnTo>
                  <a:lnTo>
                    <a:pt x="1153" y="3603"/>
                  </a:lnTo>
                  <a:lnTo>
                    <a:pt x="1441" y="3651"/>
                  </a:lnTo>
                  <a:lnTo>
                    <a:pt x="1729" y="3699"/>
                  </a:lnTo>
                  <a:lnTo>
                    <a:pt x="1729" y="3699"/>
                  </a:lnTo>
                  <a:lnTo>
                    <a:pt x="2018" y="3651"/>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2114" y="97"/>
                  </a:lnTo>
                  <a:lnTo>
                    <a:pt x="1874" y="1"/>
                  </a:lnTo>
                  <a:lnTo>
                    <a:pt x="1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59"/>
            <p:cNvSpPr/>
            <p:nvPr/>
          </p:nvSpPr>
          <p:spPr>
            <a:xfrm>
              <a:off x="537075" y="3073600"/>
              <a:ext cx="1225" cy="25"/>
            </a:xfrm>
            <a:custGeom>
              <a:avLst/>
              <a:gdLst/>
              <a:ahLst/>
              <a:cxnLst/>
              <a:rect l="l" t="t" r="r" b="b"/>
              <a:pathLst>
                <a:path w="49" h="1" extrusionOk="0">
                  <a:moveTo>
                    <a:pt x="48" y="0"/>
                  </a:moveTo>
                  <a:lnTo>
                    <a:pt x="0" y="0"/>
                  </a:lnTo>
                  <a:lnTo>
                    <a:pt x="48"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59"/>
            <p:cNvSpPr/>
            <p:nvPr/>
          </p:nvSpPr>
          <p:spPr>
            <a:xfrm>
              <a:off x="528675" y="3062775"/>
              <a:ext cx="25" cy="1225"/>
            </a:xfrm>
            <a:custGeom>
              <a:avLst/>
              <a:gdLst/>
              <a:ahLst/>
              <a:cxnLst/>
              <a:rect l="l" t="t" r="r" b="b"/>
              <a:pathLst>
                <a:path w="1" h="49" extrusionOk="0">
                  <a:moveTo>
                    <a:pt x="0" y="49"/>
                  </a:moveTo>
                  <a:lnTo>
                    <a:pt x="0" y="1"/>
                  </a:lnTo>
                  <a:lnTo>
                    <a:pt x="0" y="49"/>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59"/>
            <p:cNvSpPr/>
            <p:nvPr/>
          </p:nvSpPr>
          <p:spPr>
            <a:xfrm>
              <a:off x="655925" y="3101200"/>
              <a:ext cx="81675" cy="66050"/>
            </a:xfrm>
            <a:custGeom>
              <a:avLst/>
              <a:gdLst/>
              <a:ahLst/>
              <a:cxnLst/>
              <a:rect l="l" t="t" r="r" b="b"/>
              <a:pathLst>
                <a:path w="3267" h="2642" extrusionOk="0">
                  <a:moveTo>
                    <a:pt x="1490" y="1"/>
                  </a:moveTo>
                  <a:lnTo>
                    <a:pt x="1201" y="49"/>
                  </a:lnTo>
                  <a:lnTo>
                    <a:pt x="961" y="97"/>
                  </a:lnTo>
                  <a:lnTo>
                    <a:pt x="721" y="145"/>
                  </a:lnTo>
                  <a:lnTo>
                    <a:pt x="481" y="241"/>
                  </a:lnTo>
                  <a:lnTo>
                    <a:pt x="433" y="721"/>
                  </a:lnTo>
                  <a:lnTo>
                    <a:pt x="337" y="1153"/>
                  </a:lnTo>
                  <a:lnTo>
                    <a:pt x="193" y="1537"/>
                  </a:lnTo>
                  <a:lnTo>
                    <a:pt x="1" y="1922"/>
                  </a:lnTo>
                  <a:lnTo>
                    <a:pt x="241" y="2210"/>
                  </a:lnTo>
                  <a:lnTo>
                    <a:pt x="577" y="2402"/>
                  </a:lnTo>
                  <a:lnTo>
                    <a:pt x="1009" y="2546"/>
                  </a:lnTo>
                  <a:lnTo>
                    <a:pt x="1442" y="2642"/>
                  </a:lnTo>
                  <a:lnTo>
                    <a:pt x="1922" y="2642"/>
                  </a:lnTo>
                  <a:lnTo>
                    <a:pt x="2210" y="2546"/>
                  </a:lnTo>
                  <a:lnTo>
                    <a:pt x="2498" y="2450"/>
                  </a:lnTo>
                  <a:lnTo>
                    <a:pt x="2738" y="2306"/>
                  </a:lnTo>
                  <a:lnTo>
                    <a:pt x="2930" y="2114"/>
                  </a:lnTo>
                  <a:lnTo>
                    <a:pt x="3074" y="1922"/>
                  </a:lnTo>
                  <a:lnTo>
                    <a:pt x="3218" y="1681"/>
                  </a:lnTo>
                  <a:lnTo>
                    <a:pt x="3266" y="1441"/>
                  </a:lnTo>
                  <a:lnTo>
                    <a:pt x="3218" y="1153"/>
                  </a:lnTo>
                  <a:lnTo>
                    <a:pt x="3122" y="913"/>
                  </a:lnTo>
                  <a:lnTo>
                    <a:pt x="2978" y="673"/>
                  </a:lnTo>
                  <a:lnTo>
                    <a:pt x="2786" y="481"/>
                  </a:lnTo>
                  <a:lnTo>
                    <a:pt x="2546" y="289"/>
                  </a:lnTo>
                  <a:lnTo>
                    <a:pt x="2258" y="145"/>
                  </a:lnTo>
                  <a:lnTo>
                    <a:pt x="1970" y="49"/>
                  </a:lnTo>
                  <a:lnTo>
                    <a:pt x="1586"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59"/>
            <p:cNvSpPr/>
            <p:nvPr/>
          </p:nvSpPr>
          <p:spPr>
            <a:xfrm>
              <a:off x="655925" y="3101200"/>
              <a:ext cx="81675" cy="66050"/>
            </a:xfrm>
            <a:custGeom>
              <a:avLst/>
              <a:gdLst/>
              <a:ahLst/>
              <a:cxnLst/>
              <a:rect l="l" t="t" r="r" b="b"/>
              <a:pathLst>
                <a:path w="3267" h="2642" fill="none" extrusionOk="0">
                  <a:moveTo>
                    <a:pt x="1490" y="1"/>
                  </a:moveTo>
                  <a:lnTo>
                    <a:pt x="1490" y="1"/>
                  </a:lnTo>
                  <a:lnTo>
                    <a:pt x="1201" y="49"/>
                  </a:lnTo>
                  <a:lnTo>
                    <a:pt x="961" y="97"/>
                  </a:lnTo>
                  <a:lnTo>
                    <a:pt x="721" y="145"/>
                  </a:lnTo>
                  <a:lnTo>
                    <a:pt x="481" y="241"/>
                  </a:lnTo>
                  <a:lnTo>
                    <a:pt x="481" y="241"/>
                  </a:lnTo>
                  <a:lnTo>
                    <a:pt x="433" y="721"/>
                  </a:lnTo>
                  <a:lnTo>
                    <a:pt x="337" y="1153"/>
                  </a:lnTo>
                  <a:lnTo>
                    <a:pt x="193" y="1537"/>
                  </a:lnTo>
                  <a:lnTo>
                    <a:pt x="1" y="1922"/>
                  </a:lnTo>
                  <a:lnTo>
                    <a:pt x="1" y="1922"/>
                  </a:lnTo>
                  <a:lnTo>
                    <a:pt x="241" y="2210"/>
                  </a:lnTo>
                  <a:lnTo>
                    <a:pt x="577" y="2402"/>
                  </a:lnTo>
                  <a:lnTo>
                    <a:pt x="1009" y="2546"/>
                  </a:lnTo>
                  <a:lnTo>
                    <a:pt x="1442" y="2642"/>
                  </a:lnTo>
                  <a:lnTo>
                    <a:pt x="1442" y="2642"/>
                  </a:lnTo>
                  <a:lnTo>
                    <a:pt x="1586" y="2642"/>
                  </a:lnTo>
                  <a:lnTo>
                    <a:pt x="1586" y="2642"/>
                  </a:lnTo>
                  <a:lnTo>
                    <a:pt x="1922" y="2642"/>
                  </a:lnTo>
                  <a:lnTo>
                    <a:pt x="2210" y="2546"/>
                  </a:lnTo>
                  <a:lnTo>
                    <a:pt x="2498" y="2450"/>
                  </a:lnTo>
                  <a:lnTo>
                    <a:pt x="2738" y="2306"/>
                  </a:lnTo>
                  <a:lnTo>
                    <a:pt x="2930" y="2114"/>
                  </a:lnTo>
                  <a:lnTo>
                    <a:pt x="3074" y="1922"/>
                  </a:lnTo>
                  <a:lnTo>
                    <a:pt x="3218" y="1681"/>
                  </a:lnTo>
                  <a:lnTo>
                    <a:pt x="3266" y="1441"/>
                  </a:lnTo>
                  <a:lnTo>
                    <a:pt x="3266" y="1441"/>
                  </a:lnTo>
                  <a:lnTo>
                    <a:pt x="3218" y="1153"/>
                  </a:lnTo>
                  <a:lnTo>
                    <a:pt x="3122" y="913"/>
                  </a:lnTo>
                  <a:lnTo>
                    <a:pt x="2978" y="673"/>
                  </a:lnTo>
                  <a:lnTo>
                    <a:pt x="2786" y="481"/>
                  </a:lnTo>
                  <a:lnTo>
                    <a:pt x="2546" y="289"/>
                  </a:lnTo>
                  <a:lnTo>
                    <a:pt x="2258" y="145"/>
                  </a:lnTo>
                  <a:lnTo>
                    <a:pt x="1970" y="49"/>
                  </a:lnTo>
                  <a:lnTo>
                    <a:pt x="1586" y="1"/>
                  </a:lnTo>
                  <a:lnTo>
                    <a:pt x="1586" y="1"/>
                  </a:lnTo>
                  <a:lnTo>
                    <a:pt x="14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59"/>
            <p:cNvSpPr/>
            <p:nvPr/>
          </p:nvSpPr>
          <p:spPr>
            <a:xfrm>
              <a:off x="651125" y="3107200"/>
              <a:ext cx="16850" cy="42050"/>
            </a:xfrm>
            <a:custGeom>
              <a:avLst/>
              <a:gdLst/>
              <a:ahLst/>
              <a:cxnLst/>
              <a:rect l="l" t="t" r="r" b="b"/>
              <a:pathLst>
                <a:path w="674" h="1682" extrusionOk="0">
                  <a:moveTo>
                    <a:pt x="673" y="1"/>
                  </a:moveTo>
                  <a:lnTo>
                    <a:pt x="385" y="193"/>
                  </a:lnTo>
                  <a:lnTo>
                    <a:pt x="193" y="433"/>
                  </a:lnTo>
                  <a:lnTo>
                    <a:pt x="49" y="721"/>
                  </a:lnTo>
                  <a:lnTo>
                    <a:pt x="1" y="1009"/>
                  </a:lnTo>
                  <a:lnTo>
                    <a:pt x="1" y="1153"/>
                  </a:lnTo>
                  <a:lnTo>
                    <a:pt x="49" y="1345"/>
                  </a:lnTo>
                  <a:lnTo>
                    <a:pt x="97" y="1538"/>
                  </a:lnTo>
                  <a:lnTo>
                    <a:pt x="193" y="1682"/>
                  </a:lnTo>
                  <a:lnTo>
                    <a:pt x="385" y="1297"/>
                  </a:lnTo>
                  <a:lnTo>
                    <a:pt x="529" y="913"/>
                  </a:lnTo>
                  <a:lnTo>
                    <a:pt x="625" y="481"/>
                  </a:lnTo>
                  <a:lnTo>
                    <a:pt x="673"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59"/>
            <p:cNvSpPr/>
            <p:nvPr/>
          </p:nvSpPr>
          <p:spPr>
            <a:xfrm>
              <a:off x="651125" y="3107200"/>
              <a:ext cx="16850" cy="42050"/>
            </a:xfrm>
            <a:custGeom>
              <a:avLst/>
              <a:gdLst/>
              <a:ahLst/>
              <a:cxnLst/>
              <a:rect l="l" t="t" r="r" b="b"/>
              <a:pathLst>
                <a:path w="674" h="1682" fill="none" extrusionOk="0">
                  <a:moveTo>
                    <a:pt x="673" y="1"/>
                  </a:moveTo>
                  <a:lnTo>
                    <a:pt x="673" y="1"/>
                  </a:lnTo>
                  <a:lnTo>
                    <a:pt x="385" y="193"/>
                  </a:lnTo>
                  <a:lnTo>
                    <a:pt x="193" y="433"/>
                  </a:lnTo>
                  <a:lnTo>
                    <a:pt x="49" y="721"/>
                  </a:lnTo>
                  <a:lnTo>
                    <a:pt x="1" y="1009"/>
                  </a:lnTo>
                  <a:lnTo>
                    <a:pt x="1" y="1009"/>
                  </a:lnTo>
                  <a:lnTo>
                    <a:pt x="1" y="1153"/>
                  </a:lnTo>
                  <a:lnTo>
                    <a:pt x="49" y="1345"/>
                  </a:lnTo>
                  <a:lnTo>
                    <a:pt x="97" y="1538"/>
                  </a:lnTo>
                  <a:lnTo>
                    <a:pt x="193" y="1682"/>
                  </a:lnTo>
                  <a:lnTo>
                    <a:pt x="193" y="1682"/>
                  </a:lnTo>
                  <a:lnTo>
                    <a:pt x="385" y="1297"/>
                  </a:lnTo>
                  <a:lnTo>
                    <a:pt x="529" y="913"/>
                  </a:lnTo>
                  <a:lnTo>
                    <a:pt x="625" y="481"/>
                  </a:lnTo>
                  <a:lnTo>
                    <a:pt x="67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59"/>
            <p:cNvSpPr/>
            <p:nvPr/>
          </p:nvSpPr>
          <p:spPr>
            <a:xfrm>
              <a:off x="886450" y="2915100"/>
              <a:ext cx="82875" cy="40850"/>
            </a:xfrm>
            <a:custGeom>
              <a:avLst/>
              <a:gdLst/>
              <a:ahLst/>
              <a:cxnLst/>
              <a:rect l="l" t="t" r="r" b="b"/>
              <a:pathLst>
                <a:path w="3315" h="1634" extrusionOk="0">
                  <a:moveTo>
                    <a:pt x="1393" y="1"/>
                  </a:moveTo>
                  <a:lnTo>
                    <a:pt x="1153" y="49"/>
                  </a:lnTo>
                  <a:lnTo>
                    <a:pt x="913" y="97"/>
                  </a:lnTo>
                  <a:lnTo>
                    <a:pt x="625" y="241"/>
                  </a:lnTo>
                  <a:lnTo>
                    <a:pt x="385" y="385"/>
                  </a:lnTo>
                  <a:lnTo>
                    <a:pt x="193" y="625"/>
                  </a:lnTo>
                  <a:lnTo>
                    <a:pt x="49" y="865"/>
                  </a:lnTo>
                  <a:lnTo>
                    <a:pt x="1" y="913"/>
                  </a:lnTo>
                  <a:lnTo>
                    <a:pt x="1" y="961"/>
                  </a:lnTo>
                  <a:lnTo>
                    <a:pt x="97" y="1057"/>
                  </a:lnTo>
                  <a:lnTo>
                    <a:pt x="193" y="1105"/>
                  </a:lnTo>
                  <a:lnTo>
                    <a:pt x="289" y="1057"/>
                  </a:lnTo>
                  <a:lnTo>
                    <a:pt x="337" y="1009"/>
                  </a:lnTo>
                  <a:lnTo>
                    <a:pt x="433" y="817"/>
                  </a:lnTo>
                  <a:lnTo>
                    <a:pt x="625" y="625"/>
                  </a:lnTo>
                  <a:lnTo>
                    <a:pt x="817" y="529"/>
                  </a:lnTo>
                  <a:lnTo>
                    <a:pt x="1009" y="385"/>
                  </a:lnTo>
                  <a:lnTo>
                    <a:pt x="1201" y="337"/>
                  </a:lnTo>
                  <a:lnTo>
                    <a:pt x="1441" y="337"/>
                  </a:lnTo>
                  <a:lnTo>
                    <a:pt x="1826" y="433"/>
                  </a:lnTo>
                  <a:lnTo>
                    <a:pt x="2210" y="577"/>
                  </a:lnTo>
                  <a:lnTo>
                    <a:pt x="2594" y="817"/>
                  </a:lnTo>
                  <a:lnTo>
                    <a:pt x="2882" y="1153"/>
                  </a:lnTo>
                  <a:lnTo>
                    <a:pt x="2978" y="1345"/>
                  </a:lnTo>
                  <a:lnTo>
                    <a:pt x="3026" y="1538"/>
                  </a:lnTo>
                  <a:lnTo>
                    <a:pt x="3122" y="1634"/>
                  </a:lnTo>
                  <a:lnTo>
                    <a:pt x="3218" y="1634"/>
                  </a:lnTo>
                  <a:lnTo>
                    <a:pt x="3314" y="1538"/>
                  </a:lnTo>
                  <a:lnTo>
                    <a:pt x="3314" y="1441"/>
                  </a:lnTo>
                  <a:lnTo>
                    <a:pt x="3218" y="1201"/>
                  </a:lnTo>
                  <a:lnTo>
                    <a:pt x="3122" y="961"/>
                  </a:lnTo>
                  <a:lnTo>
                    <a:pt x="2978" y="721"/>
                  </a:lnTo>
                  <a:lnTo>
                    <a:pt x="2834" y="529"/>
                  </a:lnTo>
                  <a:lnTo>
                    <a:pt x="2594" y="385"/>
                  </a:lnTo>
                  <a:lnTo>
                    <a:pt x="2402" y="193"/>
                  </a:lnTo>
                  <a:lnTo>
                    <a:pt x="2162" y="97"/>
                  </a:lnTo>
                  <a:lnTo>
                    <a:pt x="1922"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59"/>
            <p:cNvSpPr/>
            <p:nvPr/>
          </p:nvSpPr>
          <p:spPr>
            <a:xfrm>
              <a:off x="683550" y="2918700"/>
              <a:ext cx="81675" cy="39650"/>
            </a:xfrm>
            <a:custGeom>
              <a:avLst/>
              <a:gdLst/>
              <a:ahLst/>
              <a:cxnLst/>
              <a:rect l="l" t="t" r="r" b="b"/>
              <a:pathLst>
                <a:path w="3267" h="1586" extrusionOk="0">
                  <a:moveTo>
                    <a:pt x="1585" y="1"/>
                  </a:moveTo>
                  <a:lnTo>
                    <a:pt x="1345" y="97"/>
                  </a:lnTo>
                  <a:lnTo>
                    <a:pt x="913" y="289"/>
                  </a:lnTo>
                  <a:lnTo>
                    <a:pt x="673" y="433"/>
                  </a:lnTo>
                  <a:lnTo>
                    <a:pt x="529" y="577"/>
                  </a:lnTo>
                  <a:lnTo>
                    <a:pt x="337" y="769"/>
                  </a:lnTo>
                  <a:lnTo>
                    <a:pt x="192" y="961"/>
                  </a:lnTo>
                  <a:lnTo>
                    <a:pt x="96" y="1201"/>
                  </a:lnTo>
                  <a:lnTo>
                    <a:pt x="0" y="1442"/>
                  </a:lnTo>
                  <a:lnTo>
                    <a:pt x="0" y="1538"/>
                  </a:lnTo>
                  <a:lnTo>
                    <a:pt x="96" y="1586"/>
                  </a:lnTo>
                  <a:lnTo>
                    <a:pt x="192" y="1586"/>
                  </a:lnTo>
                  <a:lnTo>
                    <a:pt x="289" y="1490"/>
                  </a:lnTo>
                  <a:lnTo>
                    <a:pt x="337" y="1297"/>
                  </a:lnTo>
                  <a:lnTo>
                    <a:pt x="481" y="1153"/>
                  </a:lnTo>
                  <a:lnTo>
                    <a:pt x="769" y="865"/>
                  </a:lnTo>
                  <a:lnTo>
                    <a:pt x="1105" y="625"/>
                  </a:lnTo>
                  <a:lnTo>
                    <a:pt x="1441" y="481"/>
                  </a:lnTo>
                  <a:lnTo>
                    <a:pt x="1873" y="337"/>
                  </a:lnTo>
                  <a:lnTo>
                    <a:pt x="2065" y="337"/>
                  </a:lnTo>
                  <a:lnTo>
                    <a:pt x="2258" y="385"/>
                  </a:lnTo>
                  <a:lnTo>
                    <a:pt x="2450" y="433"/>
                  </a:lnTo>
                  <a:lnTo>
                    <a:pt x="2690" y="529"/>
                  </a:lnTo>
                  <a:lnTo>
                    <a:pt x="2834" y="673"/>
                  </a:lnTo>
                  <a:lnTo>
                    <a:pt x="2978" y="817"/>
                  </a:lnTo>
                  <a:lnTo>
                    <a:pt x="3074" y="865"/>
                  </a:lnTo>
                  <a:lnTo>
                    <a:pt x="3122" y="865"/>
                  </a:lnTo>
                  <a:lnTo>
                    <a:pt x="3218" y="817"/>
                  </a:lnTo>
                  <a:lnTo>
                    <a:pt x="3266" y="721"/>
                  </a:lnTo>
                  <a:lnTo>
                    <a:pt x="3266" y="673"/>
                  </a:lnTo>
                  <a:lnTo>
                    <a:pt x="3218" y="577"/>
                  </a:lnTo>
                  <a:lnTo>
                    <a:pt x="3026" y="385"/>
                  </a:lnTo>
                  <a:lnTo>
                    <a:pt x="2834" y="241"/>
                  </a:lnTo>
                  <a:lnTo>
                    <a:pt x="2594" y="145"/>
                  </a:lnTo>
                  <a:lnTo>
                    <a:pt x="2354" y="49"/>
                  </a:lnTo>
                  <a:lnTo>
                    <a:pt x="1825"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59"/>
            <p:cNvSpPr/>
            <p:nvPr/>
          </p:nvSpPr>
          <p:spPr>
            <a:xfrm>
              <a:off x="934475" y="3065175"/>
              <a:ext cx="85275" cy="67275"/>
            </a:xfrm>
            <a:custGeom>
              <a:avLst/>
              <a:gdLst/>
              <a:ahLst/>
              <a:cxnLst/>
              <a:rect l="l" t="t" r="r" b="b"/>
              <a:pathLst>
                <a:path w="3411" h="2691" extrusionOk="0">
                  <a:moveTo>
                    <a:pt x="1682" y="1"/>
                  </a:moveTo>
                  <a:lnTo>
                    <a:pt x="1393" y="49"/>
                  </a:lnTo>
                  <a:lnTo>
                    <a:pt x="1057" y="145"/>
                  </a:lnTo>
                  <a:lnTo>
                    <a:pt x="769" y="337"/>
                  </a:lnTo>
                  <a:lnTo>
                    <a:pt x="529" y="481"/>
                  </a:lnTo>
                  <a:lnTo>
                    <a:pt x="337" y="721"/>
                  </a:lnTo>
                  <a:lnTo>
                    <a:pt x="145" y="961"/>
                  </a:lnTo>
                  <a:lnTo>
                    <a:pt x="49" y="1201"/>
                  </a:lnTo>
                  <a:lnTo>
                    <a:pt x="1" y="1490"/>
                  </a:lnTo>
                  <a:lnTo>
                    <a:pt x="49" y="1730"/>
                  </a:lnTo>
                  <a:lnTo>
                    <a:pt x="97" y="1922"/>
                  </a:lnTo>
                  <a:lnTo>
                    <a:pt x="241" y="2114"/>
                  </a:lnTo>
                  <a:lnTo>
                    <a:pt x="385" y="2306"/>
                  </a:lnTo>
                  <a:lnTo>
                    <a:pt x="577" y="2402"/>
                  </a:lnTo>
                  <a:lnTo>
                    <a:pt x="769" y="2546"/>
                  </a:lnTo>
                  <a:lnTo>
                    <a:pt x="1009" y="2594"/>
                  </a:lnTo>
                  <a:lnTo>
                    <a:pt x="1249" y="2642"/>
                  </a:lnTo>
                  <a:lnTo>
                    <a:pt x="1489" y="2690"/>
                  </a:lnTo>
                  <a:lnTo>
                    <a:pt x="1778" y="2642"/>
                  </a:lnTo>
                  <a:lnTo>
                    <a:pt x="2018" y="2594"/>
                  </a:lnTo>
                  <a:lnTo>
                    <a:pt x="2354" y="2498"/>
                  </a:lnTo>
                  <a:lnTo>
                    <a:pt x="2642" y="2354"/>
                  </a:lnTo>
                  <a:lnTo>
                    <a:pt x="2930" y="2162"/>
                  </a:lnTo>
                  <a:lnTo>
                    <a:pt x="3122" y="1970"/>
                  </a:lnTo>
                  <a:lnTo>
                    <a:pt x="3266" y="1730"/>
                  </a:lnTo>
                  <a:lnTo>
                    <a:pt x="3362" y="1442"/>
                  </a:lnTo>
                  <a:lnTo>
                    <a:pt x="3410" y="1201"/>
                  </a:lnTo>
                  <a:lnTo>
                    <a:pt x="3410" y="913"/>
                  </a:lnTo>
                  <a:lnTo>
                    <a:pt x="3314" y="721"/>
                  </a:lnTo>
                  <a:lnTo>
                    <a:pt x="3218" y="529"/>
                  </a:lnTo>
                  <a:lnTo>
                    <a:pt x="3074" y="385"/>
                  </a:lnTo>
                  <a:lnTo>
                    <a:pt x="2882" y="241"/>
                  </a:lnTo>
                  <a:lnTo>
                    <a:pt x="2690" y="145"/>
                  </a:lnTo>
                  <a:lnTo>
                    <a:pt x="2450" y="49"/>
                  </a:lnTo>
                  <a:lnTo>
                    <a:pt x="2210"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59"/>
            <p:cNvSpPr/>
            <p:nvPr/>
          </p:nvSpPr>
          <p:spPr>
            <a:xfrm>
              <a:off x="934475" y="3065175"/>
              <a:ext cx="85275" cy="67275"/>
            </a:xfrm>
            <a:custGeom>
              <a:avLst/>
              <a:gdLst/>
              <a:ahLst/>
              <a:cxnLst/>
              <a:rect l="l" t="t" r="r" b="b"/>
              <a:pathLst>
                <a:path w="3411" h="2691" fill="none" extrusionOk="0">
                  <a:moveTo>
                    <a:pt x="1922" y="1"/>
                  </a:moveTo>
                  <a:lnTo>
                    <a:pt x="1922" y="1"/>
                  </a:lnTo>
                  <a:lnTo>
                    <a:pt x="1682" y="1"/>
                  </a:lnTo>
                  <a:lnTo>
                    <a:pt x="1393" y="49"/>
                  </a:lnTo>
                  <a:lnTo>
                    <a:pt x="1393" y="49"/>
                  </a:lnTo>
                  <a:lnTo>
                    <a:pt x="1057" y="145"/>
                  </a:lnTo>
                  <a:lnTo>
                    <a:pt x="769" y="337"/>
                  </a:lnTo>
                  <a:lnTo>
                    <a:pt x="529" y="481"/>
                  </a:lnTo>
                  <a:lnTo>
                    <a:pt x="337" y="721"/>
                  </a:lnTo>
                  <a:lnTo>
                    <a:pt x="145" y="961"/>
                  </a:lnTo>
                  <a:lnTo>
                    <a:pt x="49" y="1201"/>
                  </a:lnTo>
                  <a:lnTo>
                    <a:pt x="1" y="1490"/>
                  </a:lnTo>
                  <a:lnTo>
                    <a:pt x="49" y="1730"/>
                  </a:lnTo>
                  <a:lnTo>
                    <a:pt x="49" y="1730"/>
                  </a:lnTo>
                  <a:lnTo>
                    <a:pt x="97" y="1922"/>
                  </a:lnTo>
                  <a:lnTo>
                    <a:pt x="241" y="2114"/>
                  </a:lnTo>
                  <a:lnTo>
                    <a:pt x="385" y="2306"/>
                  </a:lnTo>
                  <a:lnTo>
                    <a:pt x="577" y="2402"/>
                  </a:lnTo>
                  <a:lnTo>
                    <a:pt x="769" y="2546"/>
                  </a:lnTo>
                  <a:lnTo>
                    <a:pt x="1009" y="2594"/>
                  </a:lnTo>
                  <a:lnTo>
                    <a:pt x="1249" y="2642"/>
                  </a:lnTo>
                  <a:lnTo>
                    <a:pt x="1489" y="2690"/>
                  </a:lnTo>
                  <a:lnTo>
                    <a:pt x="1489" y="2690"/>
                  </a:lnTo>
                  <a:lnTo>
                    <a:pt x="1778" y="2642"/>
                  </a:lnTo>
                  <a:lnTo>
                    <a:pt x="2018" y="2594"/>
                  </a:lnTo>
                  <a:lnTo>
                    <a:pt x="2018" y="2594"/>
                  </a:lnTo>
                  <a:lnTo>
                    <a:pt x="2354" y="2498"/>
                  </a:lnTo>
                  <a:lnTo>
                    <a:pt x="2642" y="2354"/>
                  </a:lnTo>
                  <a:lnTo>
                    <a:pt x="2930" y="2162"/>
                  </a:lnTo>
                  <a:lnTo>
                    <a:pt x="3122" y="1970"/>
                  </a:lnTo>
                  <a:lnTo>
                    <a:pt x="3266" y="1730"/>
                  </a:lnTo>
                  <a:lnTo>
                    <a:pt x="3362" y="1442"/>
                  </a:lnTo>
                  <a:lnTo>
                    <a:pt x="3410" y="1201"/>
                  </a:lnTo>
                  <a:lnTo>
                    <a:pt x="3410" y="913"/>
                  </a:lnTo>
                  <a:lnTo>
                    <a:pt x="3410" y="913"/>
                  </a:lnTo>
                  <a:lnTo>
                    <a:pt x="3314" y="721"/>
                  </a:lnTo>
                  <a:lnTo>
                    <a:pt x="3218" y="529"/>
                  </a:lnTo>
                  <a:lnTo>
                    <a:pt x="3074" y="385"/>
                  </a:lnTo>
                  <a:lnTo>
                    <a:pt x="2882" y="241"/>
                  </a:lnTo>
                  <a:lnTo>
                    <a:pt x="2690" y="145"/>
                  </a:lnTo>
                  <a:lnTo>
                    <a:pt x="2450" y="49"/>
                  </a:lnTo>
                  <a:lnTo>
                    <a:pt x="2210" y="1"/>
                  </a:lnTo>
                  <a:lnTo>
                    <a:pt x="192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59"/>
            <p:cNvSpPr/>
            <p:nvPr/>
          </p:nvSpPr>
          <p:spPr>
            <a:xfrm>
              <a:off x="682350" y="2973925"/>
              <a:ext cx="97275" cy="121300"/>
            </a:xfrm>
            <a:custGeom>
              <a:avLst/>
              <a:gdLst/>
              <a:ahLst/>
              <a:cxnLst/>
              <a:rect l="l" t="t" r="r" b="b"/>
              <a:pathLst>
                <a:path w="3891" h="4852" extrusionOk="0">
                  <a:moveTo>
                    <a:pt x="1873" y="1"/>
                  </a:moveTo>
                  <a:lnTo>
                    <a:pt x="1489" y="49"/>
                  </a:lnTo>
                  <a:lnTo>
                    <a:pt x="1105" y="193"/>
                  </a:lnTo>
                  <a:lnTo>
                    <a:pt x="817" y="385"/>
                  </a:lnTo>
                  <a:lnTo>
                    <a:pt x="529" y="625"/>
                  </a:lnTo>
                  <a:lnTo>
                    <a:pt x="288" y="913"/>
                  </a:lnTo>
                  <a:lnTo>
                    <a:pt x="144" y="1250"/>
                  </a:lnTo>
                  <a:lnTo>
                    <a:pt x="48" y="1586"/>
                  </a:lnTo>
                  <a:lnTo>
                    <a:pt x="0" y="2018"/>
                  </a:lnTo>
                  <a:lnTo>
                    <a:pt x="48" y="3027"/>
                  </a:lnTo>
                  <a:lnTo>
                    <a:pt x="96" y="3411"/>
                  </a:lnTo>
                  <a:lnTo>
                    <a:pt x="240" y="3747"/>
                  </a:lnTo>
                  <a:lnTo>
                    <a:pt x="433" y="4083"/>
                  </a:lnTo>
                  <a:lnTo>
                    <a:pt x="673" y="4371"/>
                  </a:lnTo>
                  <a:lnTo>
                    <a:pt x="961" y="4563"/>
                  </a:lnTo>
                  <a:lnTo>
                    <a:pt x="1297" y="4755"/>
                  </a:lnTo>
                  <a:lnTo>
                    <a:pt x="1681" y="4851"/>
                  </a:lnTo>
                  <a:lnTo>
                    <a:pt x="2065" y="4851"/>
                  </a:lnTo>
                  <a:lnTo>
                    <a:pt x="2450" y="4803"/>
                  </a:lnTo>
                  <a:lnTo>
                    <a:pt x="2786" y="4659"/>
                  </a:lnTo>
                  <a:lnTo>
                    <a:pt x="3122" y="4467"/>
                  </a:lnTo>
                  <a:lnTo>
                    <a:pt x="3410" y="4227"/>
                  </a:lnTo>
                  <a:lnTo>
                    <a:pt x="3650" y="3939"/>
                  </a:lnTo>
                  <a:lnTo>
                    <a:pt x="3794" y="3603"/>
                  </a:lnTo>
                  <a:lnTo>
                    <a:pt x="3890" y="3267"/>
                  </a:lnTo>
                  <a:lnTo>
                    <a:pt x="3890" y="2834"/>
                  </a:lnTo>
                  <a:lnTo>
                    <a:pt x="3842" y="1826"/>
                  </a:lnTo>
                  <a:lnTo>
                    <a:pt x="3794" y="1442"/>
                  </a:lnTo>
                  <a:lnTo>
                    <a:pt x="3698" y="1106"/>
                  </a:lnTo>
                  <a:lnTo>
                    <a:pt x="3506" y="769"/>
                  </a:lnTo>
                  <a:lnTo>
                    <a:pt x="3266" y="481"/>
                  </a:lnTo>
                  <a:lnTo>
                    <a:pt x="2930" y="289"/>
                  </a:lnTo>
                  <a:lnTo>
                    <a:pt x="2594" y="97"/>
                  </a:lnTo>
                  <a:lnTo>
                    <a:pt x="2258"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59"/>
            <p:cNvSpPr/>
            <p:nvPr/>
          </p:nvSpPr>
          <p:spPr>
            <a:xfrm>
              <a:off x="708750" y="2982350"/>
              <a:ext cx="70875" cy="105675"/>
            </a:xfrm>
            <a:custGeom>
              <a:avLst/>
              <a:gdLst/>
              <a:ahLst/>
              <a:cxnLst/>
              <a:rect l="l" t="t" r="r" b="b"/>
              <a:pathLst>
                <a:path w="2835" h="4227" extrusionOk="0">
                  <a:moveTo>
                    <a:pt x="1634" y="0"/>
                  </a:moveTo>
                  <a:lnTo>
                    <a:pt x="1250" y="96"/>
                  </a:lnTo>
                  <a:lnTo>
                    <a:pt x="961" y="192"/>
                  </a:lnTo>
                  <a:lnTo>
                    <a:pt x="673" y="432"/>
                  </a:lnTo>
                  <a:lnTo>
                    <a:pt x="433" y="672"/>
                  </a:lnTo>
                  <a:lnTo>
                    <a:pt x="241" y="1009"/>
                  </a:lnTo>
                  <a:lnTo>
                    <a:pt x="97" y="1345"/>
                  </a:lnTo>
                  <a:lnTo>
                    <a:pt x="1" y="1777"/>
                  </a:lnTo>
                  <a:lnTo>
                    <a:pt x="1" y="2161"/>
                  </a:lnTo>
                  <a:lnTo>
                    <a:pt x="49" y="2593"/>
                  </a:lnTo>
                  <a:lnTo>
                    <a:pt x="193" y="2978"/>
                  </a:lnTo>
                  <a:lnTo>
                    <a:pt x="337" y="3362"/>
                  </a:lnTo>
                  <a:lnTo>
                    <a:pt x="577" y="3650"/>
                  </a:lnTo>
                  <a:lnTo>
                    <a:pt x="817" y="3890"/>
                  </a:lnTo>
                  <a:lnTo>
                    <a:pt x="1105" y="4082"/>
                  </a:lnTo>
                  <a:lnTo>
                    <a:pt x="1442" y="4178"/>
                  </a:lnTo>
                  <a:lnTo>
                    <a:pt x="1778" y="4226"/>
                  </a:lnTo>
                  <a:lnTo>
                    <a:pt x="2018" y="4178"/>
                  </a:lnTo>
                  <a:lnTo>
                    <a:pt x="2402" y="3842"/>
                  </a:lnTo>
                  <a:lnTo>
                    <a:pt x="2546" y="3650"/>
                  </a:lnTo>
                  <a:lnTo>
                    <a:pt x="2642" y="3458"/>
                  </a:lnTo>
                  <a:lnTo>
                    <a:pt x="2738" y="3266"/>
                  </a:lnTo>
                  <a:lnTo>
                    <a:pt x="2834" y="3026"/>
                  </a:lnTo>
                  <a:lnTo>
                    <a:pt x="2834" y="2786"/>
                  </a:lnTo>
                  <a:lnTo>
                    <a:pt x="2834" y="2497"/>
                  </a:lnTo>
                  <a:lnTo>
                    <a:pt x="2786" y="1489"/>
                  </a:lnTo>
                  <a:lnTo>
                    <a:pt x="2738" y="1105"/>
                  </a:lnTo>
                  <a:lnTo>
                    <a:pt x="2594" y="721"/>
                  </a:lnTo>
                  <a:lnTo>
                    <a:pt x="2402" y="384"/>
                  </a:lnTo>
                  <a:lnTo>
                    <a:pt x="2114" y="96"/>
                  </a:lnTo>
                  <a:lnTo>
                    <a:pt x="1874" y="48"/>
                  </a:lnTo>
                  <a:lnTo>
                    <a:pt x="1634"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59"/>
            <p:cNvSpPr/>
            <p:nvPr/>
          </p:nvSpPr>
          <p:spPr>
            <a:xfrm>
              <a:off x="828825" y="3030375"/>
              <a:ext cx="21625" cy="22825"/>
            </a:xfrm>
            <a:custGeom>
              <a:avLst/>
              <a:gdLst/>
              <a:ahLst/>
              <a:cxnLst/>
              <a:rect l="l" t="t" r="r" b="b"/>
              <a:pathLst>
                <a:path w="865" h="913" extrusionOk="0">
                  <a:moveTo>
                    <a:pt x="721" y="0"/>
                  </a:moveTo>
                  <a:lnTo>
                    <a:pt x="673" y="48"/>
                  </a:lnTo>
                  <a:lnTo>
                    <a:pt x="577" y="192"/>
                  </a:lnTo>
                  <a:lnTo>
                    <a:pt x="481" y="288"/>
                  </a:lnTo>
                  <a:lnTo>
                    <a:pt x="333" y="436"/>
                  </a:lnTo>
                  <a:lnTo>
                    <a:pt x="333" y="436"/>
                  </a:lnTo>
                  <a:lnTo>
                    <a:pt x="144" y="96"/>
                  </a:lnTo>
                  <a:lnTo>
                    <a:pt x="96" y="48"/>
                  </a:lnTo>
                  <a:lnTo>
                    <a:pt x="48" y="48"/>
                  </a:lnTo>
                  <a:lnTo>
                    <a:pt x="0" y="96"/>
                  </a:lnTo>
                  <a:lnTo>
                    <a:pt x="0" y="192"/>
                  </a:lnTo>
                  <a:lnTo>
                    <a:pt x="241" y="624"/>
                  </a:lnTo>
                  <a:lnTo>
                    <a:pt x="241" y="672"/>
                  </a:lnTo>
                  <a:lnTo>
                    <a:pt x="289" y="672"/>
                  </a:lnTo>
                  <a:lnTo>
                    <a:pt x="385" y="624"/>
                  </a:lnTo>
                  <a:lnTo>
                    <a:pt x="577" y="384"/>
                  </a:lnTo>
                  <a:lnTo>
                    <a:pt x="673" y="240"/>
                  </a:lnTo>
                  <a:lnTo>
                    <a:pt x="673" y="288"/>
                  </a:lnTo>
                  <a:lnTo>
                    <a:pt x="673" y="480"/>
                  </a:lnTo>
                  <a:lnTo>
                    <a:pt x="673" y="672"/>
                  </a:lnTo>
                  <a:lnTo>
                    <a:pt x="673" y="769"/>
                  </a:lnTo>
                  <a:lnTo>
                    <a:pt x="673" y="865"/>
                  </a:lnTo>
                  <a:lnTo>
                    <a:pt x="721" y="913"/>
                  </a:lnTo>
                  <a:lnTo>
                    <a:pt x="769" y="913"/>
                  </a:lnTo>
                  <a:lnTo>
                    <a:pt x="817" y="865"/>
                  </a:lnTo>
                  <a:lnTo>
                    <a:pt x="865" y="769"/>
                  </a:lnTo>
                  <a:lnTo>
                    <a:pt x="865" y="672"/>
                  </a:lnTo>
                  <a:lnTo>
                    <a:pt x="865" y="480"/>
                  </a:lnTo>
                  <a:lnTo>
                    <a:pt x="817" y="96"/>
                  </a:lnTo>
                  <a:lnTo>
                    <a:pt x="769"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59"/>
            <p:cNvSpPr/>
            <p:nvPr/>
          </p:nvSpPr>
          <p:spPr>
            <a:xfrm>
              <a:off x="239325" y="2558525"/>
              <a:ext cx="283350" cy="421450"/>
            </a:xfrm>
            <a:custGeom>
              <a:avLst/>
              <a:gdLst/>
              <a:ahLst/>
              <a:cxnLst/>
              <a:rect l="l" t="t" r="r" b="b"/>
              <a:pathLst>
                <a:path w="11334" h="16858" extrusionOk="0">
                  <a:moveTo>
                    <a:pt x="4995" y="0"/>
                  </a:moveTo>
                  <a:lnTo>
                    <a:pt x="4322" y="48"/>
                  </a:lnTo>
                  <a:lnTo>
                    <a:pt x="3698" y="144"/>
                  </a:lnTo>
                  <a:lnTo>
                    <a:pt x="4226" y="336"/>
                  </a:lnTo>
                  <a:lnTo>
                    <a:pt x="4755" y="625"/>
                  </a:lnTo>
                  <a:lnTo>
                    <a:pt x="5331" y="961"/>
                  </a:lnTo>
                  <a:lnTo>
                    <a:pt x="5571" y="1153"/>
                  </a:lnTo>
                  <a:lnTo>
                    <a:pt x="5811" y="1393"/>
                  </a:lnTo>
                  <a:lnTo>
                    <a:pt x="6051" y="1633"/>
                  </a:lnTo>
                  <a:lnTo>
                    <a:pt x="6195" y="1921"/>
                  </a:lnTo>
                  <a:lnTo>
                    <a:pt x="6291" y="2209"/>
                  </a:lnTo>
                  <a:lnTo>
                    <a:pt x="6291" y="2498"/>
                  </a:lnTo>
                  <a:lnTo>
                    <a:pt x="6243" y="2834"/>
                  </a:lnTo>
                  <a:lnTo>
                    <a:pt x="6051" y="3170"/>
                  </a:lnTo>
                  <a:lnTo>
                    <a:pt x="5715" y="3602"/>
                  </a:lnTo>
                  <a:lnTo>
                    <a:pt x="5379" y="4082"/>
                  </a:lnTo>
                  <a:lnTo>
                    <a:pt x="5379" y="4082"/>
                  </a:lnTo>
                  <a:lnTo>
                    <a:pt x="5427" y="3746"/>
                  </a:lnTo>
                  <a:lnTo>
                    <a:pt x="5475" y="3410"/>
                  </a:lnTo>
                  <a:lnTo>
                    <a:pt x="5475" y="3122"/>
                  </a:lnTo>
                  <a:lnTo>
                    <a:pt x="5427" y="2930"/>
                  </a:lnTo>
                  <a:lnTo>
                    <a:pt x="5283" y="2594"/>
                  </a:lnTo>
                  <a:lnTo>
                    <a:pt x="5139" y="2305"/>
                  </a:lnTo>
                  <a:lnTo>
                    <a:pt x="4947" y="2017"/>
                  </a:lnTo>
                  <a:lnTo>
                    <a:pt x="4706" y="1825"/>
                  </a:lnTo>
                  <a:lnTo>
                    <a:pt x="4514" y="1681"/>
                  </a:lnTo>
                  <a:lnTo>
                    <a:pt x="4274" y="1537"/>
                  </a:lnTo>
                  <a:lnTo>
                    <a:pt x="3842" y="1345"/>
                  </a:lnTo>
                  <a:lnTo>
                    <a:pt x="3410" y="1249"/>
                  </a:lnTo>
                  <a:lnTo>
                    <a:pt x="3026" y="1201"/>
                  </a:lnTo>
                  <a:lnTo>
                    <a:pt x="2689" y="1249"/>
                  </a:lnTo>
                  <a:lnTo>
                    <a:pt x="3218" y="1249"/>
                  </a:lnTo>
                  <a:lnTo>
                    <a:pt x="3458" y="1345"/>
                  </a:lnTo>
                  <a:lnTo>
                    <a:pt x="3650" y="1441"/>
                  </a:lnTo>
                  <a:lnTo>
                    <a:pt x="4034" y="1729"/>
                  </a:lnTo>
                  <a:lnTo>
                    <a:pt x="4370" y="2017"/>
                  </a:lnTo>
                  <a:lnTo>
                    <a:pt x="4562" y="2353"/>
                  </a:lnTo>
                  <a:lnTo>
                    <a:pt x="4755" y="2642"/>
                  </a:lnTo>
                  <a:lnTo>
                    <a:pt x="4899" y="2930"/>
                  </a:lnTo>
                  <a:lnTo>
                    <a:pt x="4466" y="3170"/>
                  </a:lnTo>
                  <a:lnTo>
                    <a:pt x="4034" y="3458"/>
                  </a:lnTo>
                  <a:lnTo>
                    <a:pt x="3458" y="3890"/>
                  </a:lnTo>
                  <a:lnTo>
                    <a:pt x="2785" y="4419"/>
                  </a:lnTo>
                  <a:lnTo>
                    <a:pt x="2113" y="5091"/>
                  </a:lnTo>
                  <a:lnTo>
                    <a:pt x="1393" y="5907"/>
                  </a:lnTo>
                  <a:lnTo>
                    <a:pt x="1057" y="6340"/>
                  </a:lnTo>
                  <a:lnTo>
                    <a:pt x="768" y="6820"/>
                  </a:lnTo>
                  <a:lnTo>
                    <a:pt x="432" y="7396"/>
                  </a:lnTo>
                  <a:lnTo>
                    <a:pt x="240" y="7972"/>
                  </a:lnTo>
                  <a:lnTo>
                    <a:pt x="48" y="8549"/>
                  </a:lnTo>
                  <a:lnTo>
                    <a:pt x="0" y="9173"/>
                  </a:lnTo>
                  <a:lnTo>
                    <a:pt x="0" y="9797"/>
                  </a:lnTo>
                  <a:lnTo>
                    <a:pt x="48" y="10374"/>
                  </a:lnTo>
                  <a:lnTo>
                    <a:pt x="144" y="10998"/>
                  </a:lnTo>
                  <a:lnTo>
                    <a:pt x="288" y="11622"/>
                  </a:lnTo>
                  <a:lnTo>
                    <a:pt x="528" y="12247"/>
                  </a:lnTo>
                  <a:lnTo>
                    <a:pt x="816" y="12823"/>
                  </a:lnTo>
                  <a:lnTo>
                    <a:pt x="1105" y="13399"/>
                  </a:lnTo>
                  <a:lnTo>
                    <a:pt x="1489" y="13928"/>
                  </a:lnTo>
                  <a:lnTo>
                    <a:pt x="1873" y="14408"/>
                  </a:lnTo>
                  <a:lnTo>
                    <a:pt x="2305" y="14888"/>
                  </a:lnTo>
                  <a:lnTo>
                    <a:pt x="2737" y="15320"/>
                  </a:lnTo>
                  <a:lnTo>
                    <a:pt x="3218" y="15752"/>
                  </a:lnTo>
                  <a:lnTo>
                    <a:pt x="3746" y="16089"/>
                  </a:lnTo>
                  <a:lnTo>
                    <a:pt x="4274" y="16377"/>
                  </a:lnTo>
                  <a:lnTo>
                    <a:pt x="4803" y="16569"/>
                  </a:lnTo>
                  <a:lnTo>
                    <a:pt x="5331" y="16761"/>
                  </a:lnTo>
                  <a:lnTo>
                    <a:pt x="5859" y="16857"/>
                  </a:lnTo>
                  <a:lnTo>
                    <a:pt x="6435" y="16857"/>
                  </a:lnTo>
                  <a:lnTo>
                    <a:pt x="7012" y="16809"/>
                  </a:lnTo>
                  <a:lnTo>
                    <a:pt x="7540" y="16713"/>
                  </a:lnTo>
                  <a:lnTo>
                    <a:pt x="8068" y="16473"/>
                  </a:lnTo>
                  <a:lnTo>
                    <a:pt x="8597" y="16137"/>
                  </a:lnTo>
                  <a:lnTo>
                    <a:pt x="9125" y="15752"/>
                  </a:lnTo>
                  <a:lnTo>
                    <a:pt x="9605" y="15224"/>
                  </a:lnTo>
                  <a:lnTo>
                    <a:pt x="10037" y="14600"/>
                  </a:lnTo>
                  <a:lnTo>
                    <a:pt x="10470" y="13880"/>
                  </a:lnTo>
                  <a:lnTo>
                    <a:pt x="10902" y="13015"/>
                  </a:lnTo>
                  <a:lnTo>
                    <a:pt x="11238" y="12055"/>
                  </a:lnTo>
                  <a:lnTo>
                    <a:pt x="11334" y="11766"/>
                  </a:lnTo>
                  <a:lnTo>
                    <a:pt x="11334" y="11478"/>
                  </a:lnTo>
                  <a:lnTo>
                    <a:pt x="11286" y="11238"/>
                  </a:lnTo>
                  <a:lnTo>
                    <a:pt x="11142" y="10998"/>
                  </a:lnTo>
                  <a:lnTo>
                    <a:pt x="10998" y="10854"/>
                  </a:lnTo>
                  <a:lnTo>
                    <a:pt x="10806" y="10662"/>
                  </a:lnTo>
                  <a:lnTo>
                    <a:pt x="10566" y="10566"/>
                  </a:lnTo>
                  <a:lnTo>
                    <a:pt x="10325" y="10470"/>
                  </a:lnTo>
                  <a:lnTo>
                    <a:pt x="9845" y="10326"/>
                  </a:lnTo>
                  <a:lnTo>
                    <a:pt x="9413" y="10230"/>
                  </a:lnTo>
                  <a:lnTo>
                    <a:pt x="8933" y="10182"/>
                  </a:lnTo>
                  <a:lnTo>
                    <a:pt x="9077" y="10037"/>
                  </a:lnTo>
                  <a:lnTo>
                    <a:pt x="9413" y="9557"/>
                  </a:lnTo>
                  <a:lnTo>
                    <a:pt x="9845" y="8789"/>
                  </a:lnTo>
                  <a:lnTo>
                    <a:pt x="10037" y="8309"/>
                  </a:lnTo>
                  <a:lnTo>
                    <a:pt x="10229" y="7780"/>
                  </a:lnTo>
                  <a:lnTo>
                    <a:pt x="10373" y="7204"/>
                  </a:lnTo>
                  <a:lnTo>
                    <a:pt x="10470" y="6580"/>
                  </a:lnTo>
                  <a:lnTo>
                    <a:pt x="10518" y="5859"/>
                  </a:lnTo>
                  <a:lnTo>
                    <a:pt x="10470" y="5139"/>
                  </a:lnTo>
                  <a:lnTo>
                    <a:pt x="10325" y="4419"/>
                  </a:lnTo>
                  <a:lnTo>
                    <a:pt x="10085" y="3602"/>
                  </a:lnTo>
                  <a:lnTo>
                    <a:pt x="9749" y="2786"/>
                  </a:lnTo>
                  <a:lnTo>
                    <a:pt x="9269" y="1969"/>
                  </a:lnTo>
                  <a:lnTo>
                    <a:pt x="8933" y="1489"/>
                  </a:lnTo>
                  <a:lnTo>
                    <a:pt x="8500" y="1105"/>
                  </a:lnTo>
                  <a:lnTo>
                    <a:pt x="8116" y="769"/>
                  </a:lnTo>
                  <a:lnTo>
                    <a:pt x="7636" y="529"/>
                  </a:lnTo>
                  <a:lnTo>
                    <a:pt x="7204" y="336"/>
                  </a:lnTo>
                  <a:lnTo>
                    <a:pt x="6724" y="192"/>
                  </a:lnTo>
                  <a:lnTo>
                    <a:pt x="6243" y="96"/>
                  </a:lnTo>
                  <a:lnTo>
                    <a:pt x="5811" y="48"/>
                  </a:lnTo>
                  <a:lnTo>
                    <a:pt x="4995"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59"/>
            <p:cNvSpPr/>
            <p:nvPr/>
          </p:nvSpPr>
          <p:spPr>
            <a:xfrm>
              <a:off x="442225" y="2804650"/>
              <a:ext cx="97275" cy="169300"/>
            </a:xfrm>
            <a:custGeom>
              <a:avLst/>
              <a:gdLst/>
              <a:ahLst/>
              <a:cxnLst/>
              <a:rect l="l" t="t" r="r" b="b"/>
              <a:pathLst>
                <a:path w="3891" h="6772" extrusionOk="0">
                  <a:moveTo>
                    <a:pt x="2450" y="0"/>
                  </a:moveTo>
                  <a:lnTo>
                    <a:pt x="2161" y="48"/>
                  </a:lnTo>
                  <a:lnTo>
                    <a:pt x="2017" y="144"/>
                  </a:lnTo>
                  <a:lnTo>
                    <a:pt x="1825" y="337"/>
                  </a:lnTo>
                  <a:lnTo>
                    <a:pt x="1633" y="625"/>
                  </a:lnTo>
                  <a:lnTo>
                    <a:pt x="1441" y="961"/>
                  </a:lnTo>
                  <a:lnTo>
                    <a:pt x="1057" y="1825"/>
                  </a:lnTo>
                  <a:lnTo>
                    <a:pt x="673" y="2834"/>
                  </a:lnTo>
                  <a:lnTo>
                    <a:pt x="384" y="3842"/>
                  </a:lnTo>
                  <a:lnTo>
                    <a:pt x="144" y="4851"/>
                  </a:lnTo>
                  <a:lnTo>
                    <a:pt x="0" y="5619"/>
                  </a:lnTo>
                  <a:lnTo>
                    <a:pt x="0" y="5956"/>
                  </a:lnTo>
                  <a:lnTo>
                    <a:pt x="48" y="6196"/>
                  </a:lnTo>
                  <a:lnTo>
                    <a:pt x="192" y="6484"/>
                  </a:lnTo>
                  <a:lnTo>
                    <a:pt x="336" y="6676"/>
                  </a:lnTo>
                  <a:lnTo>
                    <a:pt x="481" y="6772"/>
                  </a:lnTo>
                  <a:lnTo>
                    <a:pt x="625" y="6772"/>
                  </a:lnTo>
                  <a:lnTo>
                    <a:pt x="769" y="6724"/>
                  </a:lnTo>
                  <a:lnTo>
                    <a:pt x="913" y="6676"/>
                  </a:lnTo>
                  <a:lnTo>
                    <a:pt x="1009" y="6628"/>
                  </a:lnTo>
                  <a:lnTo>
                    <a:pt x="3890" y="721"/>
                  </a:lnTo>
                  <a:lnTo>
                    <a:pt x="3746" y="577"/>
                  </a:lnTo>
                  <a:lnTo>
                    <a:pt x="3314" y="289"/>
                  </a:lnTo>
                  <a:lnTo>
                    <a:pt x="3074" y="144"/>
                  </a:lnTo>
                  <a:lnTo>
                    <a:pt x="2786" y="48"/>
                  </a:lnTo>
                  <a:lnTo>
                    <a:pt x="2450"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59"/>
            <p:cNvSpPr/>
            <p:nvPr/>
          </p:nvSpPr>
          <p:spPr>
            <a:xfrm>
              <a:off x="868450" y="2958325"/>
              <a:ext cx="98475" cy="121300"/>
            </a:xfrm>
            <a:custGeom>
              <a:avLst/>
              <a:gdLst/>
              <a:ahLst/>
              <a:cxnLst/>
              <a:rect l="l" t="t" r="r" b="b"/>
              <a:pathLst>
                <a:path w="3939" h="4852" extrusionOk="0">
                  <a:moveTo>
                    <a:pt x="1729" y="1"/>
                  </a:moveTo>
                  <a:lnTo>
                    <a:pt x="1345" y="49"/>
                  </a:lnTo>
                  <a:lnTo>
                    <a:pt x="1009" y="193"/>
                  </a:lnTo>
                  <a:lnTo>
                    <a:pt x="673" y="433"/>
                  </a:lnTo>
                  <a:lnTo>
                    <a:pt x="432" y="673"/>
                  </a:lnTo>
                  <a:lnTo>
                    <a:pt x="240" y="961"/>
                  </a:lnTo>
                  <a:lnTo>
                    <a:pt x="96" y="1345"/>
                  </a:lnTo>
                  <a:lnTo>
                    <a:pt x="0" y="1682"/>
                  </a:lnTo>
                  <a:lnTo>
                    <a:pt x="0" y="2066"/>
                  </a:lnTo>
                  <a:lnTo>
                    <a:pt x="96" y="3122"/>
                  </a:lnTo>
                  <a:lnTo>
                    <a:pt x="192" y="3458"/>
                  </a:lnTo>
                  <a:lnTo>
                    <a:pt x="336" y="3843"/>
                  </a:lnTo>
                  <a:lnTo>
                    <a:pt x="529" y="4131"/>
                  </a:lnTo>
                  <a:lnTo>
                    <a:pt x="769" y="4419"/>
                  </a:lnTo>
                  <a:lnTo>
                    <a:pt x="1105" y="4611"/>
                  </a:lnTo>
                  <a:lnTo>
                    <a:pt x="1441" y="4755"/>
                  </a:lnTo>
                  <a:lnTo>
                    <a:pt x="1825"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746" y="1345"/>
                  </a:lnTo>
                  <a:lnTo>
                    <a:pt x="3602" y="1009"/>
                  </a:lnTo>
                  <a:lnTo>
                    <a:pt x="3410" y="673"/>
                  </a:lnTo>
                  <a:lnTo>
                    <a:pt x="3122" y="433"/>
                  </a:lnTo>
                  <a:lnTo>
                    <a:pt x="2834" y="193"/>
                  </a:lnTo>
                  <a:lnTo>
                    <a:pt x="2498" y="49"/>
                  </a:lnTo>
                  <a:lnTo>
                    <a:pt x="2113"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59"/>
            <p:cNvSpPr/>
            <p:nvPr/>
          </p:nvSpPr>
          <p:spPr>
            <a:xfrm>
              <a:off x="868450" y="2958325"/>
              <a:ext cx="98475" cy="121300"/>
            </a:xfrm>
            <a:custGeom>
              <a:avLst/>
              <a:gdLst/>
              <a:ahLst/>
              <a:cxnLst/>
              <a:rect l="l" t="t" r="r" b="b"/>
              <a:pathLst>
                <a:path w="3939" h="4852" fill="none" extrusionOk="0">
                  <a:moveTo>
                    <a:pt x="2209" y="4851"/>
                  </a:moveTo>
                  <a:lnTo>
                    <a:pt x="2209"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842" y="1730"/>
                  </a:lnTo>
                  <a:lnTo>
                    <a:pt x="3746" y="1345"/>
                  </a:lnTo>
                  <a:lnTo>
                    <a:pt x="3602" y="1009"/>
                  </a:lnTo>
                  <a:lnTo>
                    <a:pt x="3410" y="673"/>
                  </a:lnTo>
                  <a:lnTo>
                    <a:pt x="3122" y="433"/>
                  </a:lnTo>
                  <a:lnTo>
                    <a:pt x="2834" y="193"/>
                  </a:lnTo>
                  <a:lnTo>
                    <a:pt x="2498" y="49"/>
                  </a:lnTo>
                  <a:lnTo>
                    <a:pt x="2113" y="1"/>
                  </a:lnTo>
                  <a:lnTo>
                    <a:pt x="1729" y="1"/>
                  </a:lnTo>
                  <a:lnTo>
                    <a:pt x="1729" y="1"/>
                  </a:lnTo>
                  <a:lnTo>
                    <a:pt x="1345" y="49"/>
                  </a:lnTo>
                  <a:lnTo>
                    <a:pt x="1009" y="193"/>
                  </a:lnTo>
                  <a:lnTo>
                    <a:pt x="673" y="433"/>
                  </a:lnTo>
                  <a:lnTo>
                    <a:pt x="432" y="673"/>
                  </a:lnTo>
                  <a:lnTo>
                    <a:pt x="240" y="961"/>
                  </a:lnTo>
                  <a:lnTo>
                    <a:pt x="96" y="1345"/>
                  </a:lnTo>
                  <a:lnTo>
                    <a:pt x="0" y="1682"/>
                  </a:lnTo>
                  <a:lnTo>
                    <a:pt x="0" y="2066"/>
                  </a:lnTo>
                  <a:lnTo>
                    <a:pt x="96" y="3122"/>
                  </a:lnTo>
                  <a:lnTo>
                    <a:pt x="96" y="3122"/>
                  </a:lnTo>
                  <a:lnTo>
                    <a:pt x="192" y="3458"/>
                  </a:lnTo>
                  <a:lnTo>
                    <a:pt x="336" y="3843"/>
                  </a:lnTo>
                  <a:lnTo>
                    <a:pt x="529" y="4131"/>
                  </a:lnTo>
                  <a:lnTo>
                    <a:pt x="769" y="4419"/>
                  </a:lnTo>
                  <a:lnTo>
                    <a:pt x="1105" y="4611"/>
                  </a:lnTo>
                  <a:lnTo>
                    <a:pt x="1441" y="4755"/>
                  </a:lnTo>
                  <a:lnTo>
                    <a:pt x="1825" y="4851"/>
                  </a:lnTo>
                  <a:lnTo>
                    <a:pt x="2209" y="4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59"/>
            <p:cNvSpPr/>
            <p:nvPr/>
          </p:nvSpPr>
          <p:spPr>
            <a:xfrm>
              <a:off x="868450" y="2969125"/>
              <a:ext cx="72050" cy="104500"/>
            </a:xfrm>
            <a:custGeom>
              <a:avLst/>
              <a:gdLst/>
              <a:ahLst/>
              <a:cxnLst/>
              <a:rect l="l" t="t" r="r" b="b"/>
              <a:pathLst>
                <a:path w="2882" h="4180" extrusionOk="0">
                  <a:moveTo>
                    <a:pt x="961" y="1"/>
                  </a:moveTo>
                  <a:lnTo>
                    <a:pt x="721" y="49"/>
                  </a:lnTo>
                  <a:lnTo>
                    <a:pt x="529" y="145"/>
                  </a:lnTo>
                  <a:lnTo>
                    <a:pt x="288" y="481"/>
                  </a:lnTo>
                  <a:lnTo>
                    <a:pt x="96" y="817"/>
                  </a:lnTo>
                  <a:lnTo>
                    <a:pt x="0" y="1250"/>
                  </a:lnTo>
                  <a:lnTo>
                    <a:pt x="0" y="1634"/>
                  </a:lnTo>
                  <a:lnTo>
                    <a:pt x="96" y="2690"/>
                  </a:lnTo>
                  <a:lnTo>
                    <a:pt x="144" y="2930"/>
                  </a:lnTo>
                  <a:lnTo>
                    <a:pt x="192" y="3171"/>
                  </a:lnTo>
                  <a:lnTo>
                    <a:pt x="288" y="3363"/>
                  </a:lnTo>
                  <a:lnTo>
                    <a:pt x="432" y="3555"/>
                  </a:lnTo>
                  <a:lnTo>
                    <a:pt x="577" y="3747"/>
                  </a:lnTo>
                  <a:lnTo>
                    <a:pt x="721" y="3939"/>
                  </a:lnTo>
                  <a:lnTo>
                    <a:pt x="1105" y="4179"/>
                  </a:lnTo>
                  <a:lnTo>
                    <a:pt x="1393" y="4179"/>
                  </a:lnTo>
                  <a:lnTo>
                    <a:pt x="1729" y="4131"/>
                  </a:lnTo>
                  <a:lnTo>
                    <a:pt x="2017" y="3987"/>
                  </a:lnTo>
                  <a:lnTo>
                    <a:pt x="2305" y="3747"/>
                  </a:lnTo>
                  <a:lnTo>
                    <a:pt x="2498" y="3459"/>
                  </a:lnTo>
                  <a:lnTo>
                    <a:pt x="2690" y="3122"/>
                  </a:lnTo>
                  <a:lnTo>
                    <a:pt x="2834" y="2786"/>
                  </a:lnTo>
                  <a:lnTo>
                    <a:pt x="2882" y="2354"/>
                  </a:lnTo>
                  <a:lnTo>
                    <a:pt x="2882" y="1970"/>
                  </a:lnTo>
                  <a:lnTo>
                    <a:pt x="2786" y="1538"/>
                  </a:lnTo>
                  <a:lnTo>
                    <a:pt x="2642" y="1153"/>
                  </a:lnTo>
                  <a:lnTo>
                    <a:pt x="2498" y="817"/>
                  </a:lnTo>
                  <a:lnTo>
                    <a:pt x="2257" y="529"/>
                  </a:lnTo>
                  <a:lnTo>
                    <a:pt x="1969" y="289"/>
                  </a:lnTo>
                  <a:lnTo>
                    <a:pt x="1681" y="145"/>
                  </a:lnTo>
                  <a:lnTo>
                    <a:pt x="1345" y="49"/>
                  </a:lnTo>
                  <a:lnTo>
                    <a:pt x="96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59"/>
            <p:cNvSpPr/>
            <p:nvPr/>
          </p:nvSpPr>
          <p:spPr>
            <a:xfrm>
              <a:off x="457825" y="2674975"/>
              <a:ext cx="710800" cy="584725"/>
            </a:xfrm>
            <a:custGeom>
              <a:avLst/>
              <a:gdLst/>
              <a:ahLst/>
              <a:cxnLst/>
              <a:rect l="l" t="t" r="r" b="b"/>
              <a:pathLst>
                <a:path w="28432" h="23389" extrusionOk="0">
                  <a:moveTo>
                    <a:pt x="13832" y="1"/>
                  </a:move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029" y="23245"/>
                  </a:lnTo>
                  <a:lnTo>
                    <a:pt x="8693" y="23101"/>
                  </a:lnTo>
                  <a:lnTo>
                    <a:pt x="8117" y="22621"/>
                  </a:lnTo>
                  <a:lnTo>
                    <a:pt x="7589" y="22140"/>
                  </a:lnTo>
                  <a:lnTo>
                    <a:pt x="7108" y="21564"/>
                  </a:lnTo>
                  <a:lnTo>
                    <a:pt x="6724" y="21084"/>
                  </a:lnTo>
                  <a:lnTo>
                    <a:pt x="6388" y="20652"/>
                  </a:lnTo>
                  <a:lnTo>
                    <a:pt x="6148"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204" y="17290"/>
                  </a:lnTo>
                  <a:lnTo>
                    <a:pt x="7396" y="16713"/>
                  </a:lnTo>
                  <a:lnTo>
                    <a:pt x="7541" y="16041"/>
                  </a:lnTo>
                  <a:lnTo>
                    <a:pt x="7637" y="15369"/>
                  </a:lnTo>
                  <a:lnTo>
                    <a:pt x="7733" y="14648"/>
                  </a:lnTo>
                  <a:lnTo>
                    <a:pt x="7733" y="13976"/>
                  </a:lnTo>
                  <a:lnTo>
                    <a:pt x="7685" y="13400"/>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281" y="10662"/>
                  </a:lnTo>
                  <a:lnTo>
                    <a:pt x="16665" y="10662"/>
                  </a:lnTo>
                  <a:lnTo>
                    <a:pt x="16857" y="10566"/>
                  </a:lnTo>
                  <a:lnTo>
                    <a:pt x="17338" y="10326"/>
                  </a:lnTo>
                  <a:lnTo>
                    <a:pt x="17770" y="9990"/>
                  </a:lnTo>
                  <a:lnTo>
                    <a:pt x="18202" y="9606"/>
                  </a:lnTo>
                  <a:lnTo>
                    <a:pt x="18586" y="9173"/>
                  </a:lnTo>
                  <a:lnTo>
                    <a:pt x="18875" y="8741"/>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188" y="10566"/>
                  </a:lnTo>
                  <a:lnTo>
                    <a:pt x="22236" y="10374"/>
                  </a:lnTo>
                  <a:lnTo>
                    <a:pt x="22284" y="10134"/>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703" y="9894"/>
                  </a:lnTo>
                  <a:lnTo>
                    <a:pt x="26991" y="9990"/>
                  </a:lnTo>
                  <a:lnTo>
                    <a:pt x="27279" y="10086"/>
                  </a:lnTo>
                  <a:lnTo>
                    <a:pt x="27855" y="10086"/>
                  </a:lnTo>
                  <a:lnTo>
                    <a:pt x="28047" y="9990"/>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0507" y="1634"/>
                  </a:lnTo>
                  <a:lnTo>
                    <a:pt x="19403" y="1105"/>
                  </a:lnTo>
                  <a:lnTo>
                    <a:pt x="18875" y="865"/>
                  </a:lnTo>
                  <a:lnTo>
                    <a:pt x="18394" y="673"/>
                  </a:lnTo>
                  <a:lnTo>
                    <a:pt x="17290" y="385"/>
                  </a:lnTo>
                  <a:lnTo>
                    <a:pt x="16185" y="145"/>
                  </a:lnTo>
                  <a:lnTo>
                    <a:pt x="15033" y="49"/>
                  </a:lnTo>
                  <a:lnTo>
                    <a:pt x="1383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59"/>
            <p:cNvSpPr/>
            <p:nvPr/>
          </p:nvSpPr>
          <p:spPr>
            <a:xfrm>
              <a:off x="457825" y="2674975"/>
              <a:ext cx="710800" cy="584725"/>
            </a:xfrm>
            <a:custGeom>
              <a:avLst/>
              <a:gdLst/>
              <a:ahLst/>
              <a:cxnLst/>
              <a:rect l="l" t="t" r="r" b="b"/>
              <a:pathLst>
                <a:path w="28432" h="23389" fill="none" extrusionOk="0">
                  <a:moveTo>
                    <a:pt x="25070" y="5235"/>
                  </a:moveTo>
                  <a:lnTo>
                    <a:pt x="25070" y="5235"/>
                  </a:lnTo>
                  <a:lnTo>
                    <a:pt x="2555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1708" y="2258"/>
                  </a:lnTo>
                  <a:lnTo>
                    <a:pt x="20507" y="1634"/>
                  </a:lnTo>
                  <a:lnTo>
                    <a:pt x="19403" y="1105"/>
                  </a:lnTo>
                  <a:lnTo>
                    <a:pt x="18875" y="865"/>
                  </a:lnTo>
                  <a:lnTo>
                    <a:pt x="18394" y="673"/>
                  </a:lnTo>
                  <a:lnTo>
                    <a:pt x="18394" y="673"/>
                  </a:lnTo>
                  <a:lnTo>
                    <a:pt x="17290" y="385"/>
                  </a:lnTo>
                  <a:lnTo>
                    <a:pt x="16185" y="145"/>
                  </a:lnTo>
                  <a:lnTo>
                    <a:pt x="15033" y="49"/>
                  </a:lnTo>
                  <a:lnTo>
                    <a:pt x="13832" y="1"/>
                  </a:ln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318" y="23389"/>
                  </a:lnTo>
                  <a:lnTo>
                    <a:pt x="9029" y="23245"/>
                  </a:lnTo>
                  <a:lnTo>
                    <a:pt x="8693" y="23101"/>
                  </a:lnTo>
                  <a:lnTo>
                    <a:pt x="8117" y="22621"/>
                  </a:lnTo>
                  <a:lnTo>
                    <a:pt x="7589" y="22140"/>
                  </a:lnTo>
                  <a:lnTo>
                    <a:pt x="7108" y="21564"/>
                  </a:lnTo>
                  <a:lnTo>
                    <a:pt x="6724" y="21084"/>
                  </a:lnTo>
                  <a:lnTo>
                    <a:pt x="6388" y="20652"/>
                  </a:lnTo>
                  <a:lnTo>
                    <a:pt x="6148" y="20267"/>
                  </a:lnTo>
                  <a:lnTo>
                    <a:pt x="6148" y="20267"/>
                  </a:lnTo>
                  <a:lnTo>
                    <a:pt x="5764"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012" y="17770"/>
                  </a:lnTo>
                  <a:lnTo>
                    <a:pt x="7204" y="17290"/>
                  </a:lnTo>
                  <a:lnTo>
                    <a:pt x="7396" y="16713"/>
                  </a:lnTo>
                  <a:lnTo>
                    <a:pt x="7541" y="16041"/>
                  </a:lnTo>
                  <a:lnTo>
                    <a:pt x="7637" y="15369"/>
                  </a:lnTo>
                  <a:lnTo>
                    <a:pt x="7733" y="14648"/>
                  </a:lnTo>
                  <a:lnTo>
                    <a:pt x="7733" y="13976"/>
                  </a:lnTo>
                  <a:lnTo>
                    <a:pt x="7685" y="13400"/>
                  </a:lnTo>
                  <a:lnTo>
                    <a:pt x="7589" y="12871"/>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089" y="10614"/>
                  </a:lnTo>
                  <a:lnTo>
                    <a:pt x="16281" y="10662"/>
                  </a:lnTo>
                  <a:lnTo>
                    <a:pt x="16425" y="10662"/>
                  </a:lnTo>
                  <a:lnTo>
                    <a:pt x="16665" y="10662"/>
                  </a:lnTo>
                  <a:lnTo>
                    <a:pt x="16857" y="10566"/>
                  </a:lnTo>
                  <a:lnTo>
                    <a:pt x="17338" y="10326"/>
                  </a:lnTo>
                  <a:lnTo>
                    <a:pt x="17770" y="9990"/>
                  </a:lnTo>
                  <a:lnTo>
                    <a:pt x="18202" y="9606"/>
                  </a:lnTo>
                  <a:lnTo>
                    <a:pt x="18586" y="9173"/>
                  </a:lnTo>
                  <a:lnTo>
                    <a:pt x="18875" y="8741"/>
                  </a:lnTo>
                  <a:lnTo>
                    <a:pt x="19067" y="8309"/>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092" y="10662"/>
                  </a:lnTo>
                  <a:lnTo>
                    <a:pt x="22188" y="10566"/>
                  </a:lnTo>
                  <a:lnTo>
                    <a:pt x="22236" y="10374"/>
                  </a:lnTo>
                  <a:lnTo>
                    <a:pt x="22284" y="10134"/>
                  </a:lnTo>
                  <a:lnTo>
                    <a:pt x="22284" y="9846"/>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030" y="9606"/>
                  </a:lnTo>
                  <a:lnTo>
                    <a:pt x="26703" y="9894"/>
                  </a:lnTo>
                  <a:lnTo>
                    <a:pt x="26991" y="9990"/>
                  </a:lnTo>
                  <a:lnTo>
                    <a:pt x="27279" y="10086"/>
                  </a:lnTo>
                  <a:lnTo>
                    <a:pt x="27567" y="10086"/>
                  </a:lnTo>
                  <a:lnTo>
                    <a:pt x="27855" y="10086"/>
                  </a:lnTo>
                  <a:lnTo>
                    <a:pt x="28047" y="9990"/>
                  </a:lnTo>
                  <a:lnTo>
                    <a:pt x="28239" y="9846"/>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59"/>
            <p:cNvSpPr/>
            <p:nvPr/>
          </p:nvSpPr>
          <p:spPr>
            <a:xfrm>
              <a:off x="908075" y="2721800"/>
              <a:ext cx="91250" cy="42050"/>
            </a:xfrm>
            <a:custGeom>
              <a:avLst/>
              <a:gdLst/>
              <a:ahLst/>
              <a:cxnLst/>
              <a:rect l="l" t="t" r="r" b="b"/>
              <a:pathLst>
                <a:path w="3650" h="1682" extrusionOk="0">
                  <a:moveTo>
                    <a:pt x="816" y="1"/>
                  </a:moveTo>
                  <a:lnTo>
                    <a:pt x="576" y="49"/>
                  </a:lnTo>
                  <a:lnTo>
                    <a:pt x="336" y="97"/>
                  </a:lnTo>
                  <a:lnTo>
                    <a:pt x="144" y="145"/>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930" y="1682"/>
                  </a:lnTo>
                  <a:lnTo>
                    <a:pt x="3170" y="1634"/>
                  </a:lnTo>
                  <a:lnTo>
                    <a:pt x="3362" y="1537"/>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59"/>
            <p:cNvSpPr/>
            <p:nvPr/>
          </p:nvSpPr>
          <p:spPr>
            <a:xfrm>
              <a:off x="908075" y="2721800"/>
              <a:ext cx="91250" cy="42050"/>
            </a:xfrm>
            <a:custGeom>
              <a:avLst/>
              <a:gdLst/>
              <a:ahLst/>
              <a:cxnLst/>
              <a:rect l="l" t="t" r="r" b="b"/>
              <a:pathLst>
                <a:path w="3650" h="1682" fill="none" extrusionOk="0">
                  <a:moveTo>
                    <a:pt x="816" y="1"/>
                  </a:moveTo>
                  <a:lnTo>
                    <a:pt x="816" y="1"/>
                  </a:lnTo>
                  <a:lnTo>
                    <a:pt x="576" y="49"/>
                  </a:lnTo>
                  <a:lnTo>
                    <a:pt x="336" y="97"/>
                  </a:lnTo>
                  <a:lnTo>
                    <a:pt x="144" y="145"/>
                  </a:lnTo>
                  <a:lnTo>
                    <a:pt x="48" y="241"/>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641" y="1682"/>
                  </a:lnTo>
                  <a:lnTo>
                    <a:pt x="2641" y="1682"/>
                  </a:lnTo>
                  <a:lnTo>
                    <a:pt x="2930" y="1682"/>
                  </a:lnTo>
                  <a:lnTo>
                    <a:pt x="3170" y="1634"/>
                  </a:lnTo>
                  <a:lnTo>
                    <a:pt x="3362" y="1537"/>
                  </a:lnTo>
                  <a:lnTo>
                    <a:pt x="3554" y="1393"/>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59"/>
            <p:cNvSpPr/>
            <p:nvPr/>
          </p:nvSpPr>
          <p:spPr>
            <a:xfrm>
              <a:off x="894850" y="2755425"/>
              <a:ext cx="49250" cy="37250"/>
            </a:xfrm>
            <a:custGeom>
              <a:avLst/>
              <a:gdLst/>
              <a:ahLst/>
              <a:cxnLst/>
              <a:rect l="l" t="t" r="r" b="b"/>
              <a:pathLst>
                <a:path w="1970" h="1490" extrusionOk="0">
                  <a:moveTo>
                    <a:pt x="433" y="0"/>
                  </a:moveTo>
                  <a:lnTo>
                    <a:pt x="241" y="48"/>
                  </a:lnTo>
                  <a:lnTo>
                    <a:pt x="145" y="96"/>
                  </a:lnTo>
                  <a:lnTo>
                    <a:pt x="49" y="192"/>
                  </a:lnTo>
                  <a:lnTo>
                    <a:pt x="1" y="289"/>
                  </a:lnTo>
                  <a:lnTo>
                    <a:pt x="1" y="529"/>
                  </a:lnTo>
                  <a:lnTo>
                    <a:pt x="97" y="721"/>
                  </a:lnTo>
                  <a:lnTo>
                    <a:pt x="289" y="961"/>
                  </a:lnTo>
                  <a:lnTo>
                    <a:pt x="529" y="1153"/>
                  </a:lnTo>
                  <a:lnTo>
                    <a:pt x="817" y="1297"/>
                  </a:lnTo>
                  <a:lnTo>
                    <a:pt x="1105" y="1441"/>
                  </a:lnTo>
                  <a:lnTo>
                    <a:pt x="1442" y="1489"/>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59"/>
            <p:cNvSpPr/>
            <p:nvPr/>
          </p:nvSpPr>
          <p:spPr>
            <a:xfrm>
              <a:off x="894850" y="2755425"/>
              <a:ext cx="49250" cy="37250"/>
            </a:xfrm>
            <a:custGeom>
              <a:avLst/>
              <a:gdLst/>
              <a:ahLst/>
              <a:cxnLst/>
              <a:rect l="l" t="t" r="r" b="b"/>
              <a:pathLst>
                <a:path w="1970" h="1490" fill="none" extrusionOk="0">
                  <a:moveTo>
                    <a:pt x="433" y="0"/>
                  </a:moveTo>
                  <a:lnTo>
                    <a:pt x="433" y="0"/>
                  </a:lnTo>
                  <a:lnTo>
                    <a:pt x="241" y="48"/>
                  </a:lnTo>
                  <a:lnTo>
                    <a:pt x="145" y="96"/>
                  </a:lnTo>
                  <a:lnTo>
                    <a:pt x="145" y="96"/>
                  </a:lnTo>
                  <a:lnTo>
                    <a:pt x="49" y="192"/>
                  </a:lnTo>
                  <a:lnTo>
                    <a:pt x="1" y="289"/>
                  </a:lnTo>
                  <a:lnTo>
                    <a:pt x="1" y="529"/>
                  </a:lnTo>
                  <a:lnTo>
                    <a:pt x="97" y="721"/>
                  </a:lnTo>
                  <a:lnTo>
                    <a:pt x="289" y="961"/>
                  </a:lnTo>
                  <a:lnTo>
                    <a:pt x="529" y="1153"/>
                  </a:lnTo>
                  <a:lnTo>
                    <a:pt x="817" y="1297"/>
                  </a:lnTo>
                  <a:lnTo>
                    <a:pt x="1105" y="1441"/>
                  </a:lnTo>
                  <a:lnTo>
                    <a:pt x="1442" y="1489"/>
                  </a:lnTo>
                  <a:lnTo>
                    <a:pt x="1442" y="1489"/>
                  </a:lnTo>
                  <a:lnTo>
                    <a:pt x="1730" y="1393"/>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59"/>
            <p:cNvSpPr/>
            <p:nvPr/>
          </p:nvSpPr>
          <p:spPr>
            <a:xfrm>
              <a:off x="539475" y="2853875"/>
              <a:ext cx="40850" cy="58850"/>
            </a:xfrm>
            <a:custGeom>
              <a:avLst/>
              <a:gdLst/>
              <a:ahLst/>
              <a:cxnLst/>
              <a:rect l="l" t="t" r="r" b="b"/>
              <a:pathLst>
                <a:path w="1634" h="2354" extrusionOk="0">
                  <a:moveTo>
                    <a:pt x="1201" y="0"/>
                  </a:move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577" y="2354"/>
                  </a:lnTo>
                  <a:lnTo>
                    <a:pt x="769" y="2306"/>
                  </a:lnTo>
                  <a:lnTo>
                    <a:pt x="913" y="2258"/>
                  </a:lnTo>
                  <a:lnTo>
                    <a:pt x="1057" y="2114"/>
                  </a:lnTo>
                  <a:lnTo>
                    <a:pt x="1201" y="1969"/>
                  </a:lnTo>
                  <a:lnTo>
                    <a:pt x="1441" y="1585"/>
                  </a:lnTo>
                  <a:lnTo>
                    <a:pt x="1585" y="1153"/>
                  </a:lnTo>
                  <a:lnTo>
                    <a:pt x="1633" y="721"/>
                  </a:lnTo>
                  <a:lnTo>
                    <a:pt x="1633" y="337"/>
                  </a:lnTo>
                  <a:lnTo>
                    <a:pt x="1585" y="193"/>
                  </a:lnTo>
                  <a:lnTo>
                    <a:pt x="1537" y="96"/>
                  </a:lnTo>
                  <a:lnTo>
                    <a:pt x="144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59"/>
            <p:cNvSpPr/>
            <p:nvPr/>
          </p:nvSpPr>
          <p:spPr>
            <a:xfrm>
              <a:off x="539475" y="2853875"/>
              <a:ext cx="40850" cy="58850"/>
            </a:xfrm>
            <a:custGeom>
              <a:avLst/>
              <a:gdLst/>
              <a:ahLst/>
              <a:cxnLst/>
              <a:rect l="l" t="t" r="r" b="b"/>
              <a:pathLst>
                <a:path w="1634" h="2354" fill="none" extrusionOk="0">
                  <a:moveTo>
                    <a:pt x="1297" y="0"/>
                  </a:moveTo>
                  <a:lnTo>
                    <a:pt x="1297" y="0"/>
                  </a:lnTo>
                  <a:lnTo>
                    <a:pt x="1201" y="0"/>
                  </a:lnTo>
                  <a:lnTo>
                    <a:pt x="1201" y="0"/>
                  </a:ln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481" y="2354"/>
                  </a:lnTo>
                  <a:lnTo>
                    <a:pt x="577" y="2354"/>
                  </a:lnTo>
                  <a:lnTo>
                    <a:pt x="577" y="2354"/>
                  </a:lnTo>
                  <a:lnTo>
                    <a:pt x="769" y="2306"/>
                  </a:lnTo>
                  <a:lnTo>
                    <a:pt x="913" y="2258"/>
                  </a:lnTo>
                  <a:lnTo>
                    <a:pt x="1057" y="2114"/>
                  </a:lnTo>
                  <a:lnTo>
                    <a:pt x="1201" y="1969"/>
                  </a:lnTo>
                  <a:lnTo>
                    <a:pt x="1441" y="1585"/>
                  </a:lnTo>
                  <a:lnTo>
                    <a:pt x="1585" y="1153"/>
                  </a:lnTo>
                  <a:lnTo>
                    <a:pt x="1585" y="1153"/>
                  </a:lnTo>
                  <a:lnTo>
                    <a:pt x="1633" y="721"/>
                  </a:lnTo>
                  <a:lnTo>
                    <a:pt x="1633" y="337"/>
                  </a:lnTo>
                  <a:lnTo>
                    <a:pt x="1585" y="193"/>
                  </a:lnTo>
                  <a:lnTo>
                    <a:pt x="1537" y="96"/>
                  </a:lnTo>
                  <a:lnTo>
                    <a:pt x="1441" y="0"/>
                  </a:lnTo>
                  <a:lnTo>
                    <a:pt x="12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59"/>
            <p:cNvSpPr/>
            <p:nvPr/>
          </p:nvSpPr>
          <p:spPr>
            <a:xfrm>
              <a:off x="587500" y="2875475"/>
              <a:ext cx="28825" cy="40850"/>
            </a:xfrm>
            <a:custGeom>
              <a:avLst/>
              <a:gdLst/>
              <a:ahLst/>
              <a:cxnLst/>
              <a:rect l="l" t="t" r="r" b="b"/>
              <a:pathLst>
                <a:path w="1153" h="1634" extrusionOk="0">
                  <a:moveTo>
                    <a:pt x="817" y="1"/>
                  </a:moveTo>
                  <a:lnTo>
                    <a:pt x="577" y="97"/>
                  </a:lnTo>
                  <a:lnTo>
                    <a:pt x="385" y="289"/>
                  </a:lnTo>
                  <a:lnTo>
                    <a:pt x="192" y="529"/>
                  </a:lnTo>
                  <a:lnTo>
                    <a:pt x="48" y="817"/>
                  </a:lnTo>
                  <a:lnTo>
                    <a:pt x="0" y="1105"/>
                  </a:lnTo>
                  <a:lnTo>
                    <a:pt x="0" y="1346"/>
                  </a:lnTo>
                  <a:lnTo>
                    <a:pt x="48" y="1442"/>
                  </a:lnTo>
                  <a:lnTo>
                    <a:pt x="96" y="1538"/>
                  </a:lnTo>
                  <a:lnTo>
                    <a:pt x="192" y="1586"/>
                  </a:lnTo>
                  <a:lnTo>
                    <a:pt x="337" y="1634"/>
                  </a:lnTo>
                  <a:lnTo>
                    <a:pt x="529" y="1634"/>
                  </a:lnTo>
                  <a:lnTo>
                    <a:pt x="625" y="1586"/>
                  </a:lnTo>
                  <a:lnTo>
                    <a:pt x="817" y="1394"/>
                  </a:lnTo>
                  <a:lnTo>
                    <a:pt x="1009" y="1105"/>
                  </a:lnTo>
                  <a:lnTo>
                    <a:pt x="1105" y="817"/>
                  </a:lnTo>
                  <a:lnTo>
                    <a:pt x="1153" y="529"/>
                  </a:lnTo>
                  <a:lnTo>
                    <a:pt x="1153" y="241"/>
                  </a:lnTo>
                  <a:lnTo>
                    <a:pt x="1057" y="49"/>
                  </a:lnTo>
                  <a:lnTo>
                    <a:pt x="1009"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59"/>
            <p:cNvSpPr/>
            <p:nvPr/>
          </p:nvSpPr>
          <p:spPr>
            <a:xfrm>
              <a:off x="587500" y="2875475"/>
              <a:ext cx="28825" cy="40850"/>
            </a:xfrm>
            <a:custGeom>
              <a:avLst/>
              <a:gdLst/>
              <a:ahLst/>
              <a:cxnLst/>
              <a:rect l="l" t="t" r="r" b="b"/>
              <a:pathLst>
                <a:path w="1153" h="1634" fill="none" extrusionOk="0">
                  <a:moveTo>
                    <a:pt x="913" y="1"/>
                  </a:moveTo>
                  <a:lnTo>
                    <a:pt x="913" y="1"/>
                  </a:lnTo>
                  <a:lnTo>
                    <a:pt x="817" y="1"/>
                  </a:lnTo>
                  <a:lnTo>
                    <a:pt x="817" y="1"/>
                  </a:lnTo>
                  <a:lnTo>
                    <a:pt x="577" y="97"/>
                  </a:lnTo>
                  <a:lnTo>
                    <a:pt x="385" y="289"/>
                  </a:lnTo>
                  <a:lnTo>
                    <a:pt x="192" y="529"/>
                  </a:lnTo>
                  <a:lnTo>
                    <a:pt x="48" y="817"/>
                  </a:lnTo>
                  <a:lnTo>
                    <a:pt x="0" y="1105"/>
                  </a:lnTo>
                  <a:lnTo>
                    <a:pt x="0" y="1346"/>
                  </a:lnTo>
                  <a:lnTo>
                    <a:pt x="48" y="1442"/>
                  </a:lnTo>
                  <a:lnTo>
                    <a:pt x="96" y="1538"/>
                  </a:lnTo>
                  <a:lnTo>
                    <a:pt x="192" y="1586"/>
                  </a:lnTo>
                  <a:lnTo>
                    <a:pt x="337" y="1634"/>
                  </a:lnTo>
                  <a:lnTo>
                    <a:pt x="337" y="1634"/>
                  </a:lnTo>
                  <a:lnTo>
                    <a:pt x="385" y="1634"/>
                  </a:lnTo>
                  <a:lnTo>
                    <a:pt x="385" y="1634"/>
                  </a:lnTo>
                  <a:lnTo>
                    <a:pt x="529" y="1634"/>
                  </a:lnTo>
                  <a:lnTo>
                    <a:pt x="625" y="1586"/>
                  </a:lnTo>
                  <a:lnTo>
                    <a:pt x="817" y="1394"/>
                  </a:lnTo>
                  <a:lnTo>
                    <a:pt x="1009" y="1105"/>
                  </a:lnTo>
                  <a:lnTo>
                    <a:pt x="1105" y="817"/>
                  </a:lnTo>
                  <a:lnTo>
                    <a:pt x="1105" y="817"/>
                  </a:lnTo>
                  <a:lnTo>
                    <a:pt x="1153" y="529"/>
                  </a:lnTo>
                  <a:lnTo>
                    <a:pt x="1153" y="241"/>
                  </a:lnTo>
                  <a:lnTo>
                    <a:pt x="1057" y="49"/>
                  </a:lnTo>
                  <a:lnTo>
                    <a:pt x="1009" y="1"/>
                  </a:lnTo>
                  <a:lnTo>
                    <a:pt x="9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descr="Text&#10;&#10;Description automatically generated">
            <a:extLst>
              <a:ext uri="{FF2B5EF4-FFF2-40B4-BE49-F238E27FC236}">
                <a16:creationId xmlns:a16="http://schemas.microsoft.com/office/drawing/2014/main" id="{A9585FBD-D3FB-431B-BDC2-89119D9068AB}"/>
              </a:ext>
            </a:extLst>
          </p:cNvPr>
          <p:cNvPicPr>
            <a:picLocks noChangeAspect="1"/>
          </p:cNvPicPr>
          <p:nvPr/>
        </p:nvPicPr>
        <p:blipFill>
          <a:blip r:embed="rId3"/>
          <a:stretch>
            <a:fillRect/>
          </a:stretch>
        </p:blipFill>
        <p:spPr>
          <a:xfrm>
            <a:off x="4396962" y="1942786"/>
            <a:ext cx="4447352" cy="209759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03"/>
                                        </p:tgtEl>
                                        <p:attrNameLst>
                                          <p:attrName>style.visibility</p:attrName>
                                        </p:attrNameLst>
                                      </p:cBhvr>
                                      <p:to>
                                        <p:strVal val="visible"/>
                                      </p:to>
                                    </p:set>
                                    <p:anim calcmode="lin" valueType="num">
                                      <p:cBhvr>
                                        <p:cTn id="7" dur="500" fill="hold"/>
                                        <p:tgtEl>
                                          <p:spTgt spid="3703"/>
                                        </p:tgtEl>
                                        <p:attrNameLst>
                                          <p:attrName>ppt_w</p:attrName>
                                        </p:attrNameLst>
                                      </p:cBhvr>
                                      <p:tavLst>
                                        <p:tav tm="0">
                                          <p:val>
                                            <p:fltVal val="0"/>
                                          </p:val>
                                        </p:tav>
                                        <p:tav tm="100000">
                                          <p:val>
                                            <p:strVal val="#ppt_w"/>
                                          </p:val>
                                        </p:tav>
                                      </p:tavLst>
                                    </p:anim>
                                    <p:anim calcmode="lin" valueType="num">
                                      <p:cBhvr>
                                        <p:cTn id="8" dur="500" fill="hold"/>
                                        <p:tgtEl>
                                          <p:spTgt spid="3703"/>
                                        </p:tgtEl>
                                        <p:attrNameLst>
                                          <p:attrName>ppt_h</p:attrName>
                                        </p:attrNameLst>
                                      </p:cBhvr>
                                      <p:tavLst>
                                        <p:tav tm="0">
                                          <p:val>
                                            <p:fltVal val="0"/>
                                          </p:val>
                                        </p:tav>
                                        <p:tav tm="100000">
                                          <p:val>
                                            <p:strVal val="#ppt_h"/>
                                          </p:val>
                                        </p:tav>
                                      </p:tavLst>
                                    </p:anim>
                                    <p:animEffect transition="in" filter="fade">
                                      <p:cBhvr>
                                        <p:cTn id="9" dur="500"/>
                                        <p:tgtEl>
                                          <p:spTgt spid="3703"/>
                                        </p:tgtEl>
                                      </p:cBhvr>
                                    </p:animEffect>
                                  </p:childTnLst>
                                </p:cTn>
                              </p:par>
                              <p:par>
                                <p:cTn id="10" presetID="53" presetClass="entr" presetSubtype="16" fill="hold" nodeType="withEffect">
                                  <p:stCondLst>
                                    <p:cond delay="0"/>
                                  </p:stCondLst>
                                  <p:childTnLst>
                                    <p:set>
                                      <p:cBhvr>
                                        <p:cTn id="11" dur="1" fill="hold">
                                          <p:stCondLst>
                                            <p:cond delay="0"/>
                                          </p:stCondLst>
                                        </p:cTn>
                                        <p:tgtEl>
                                          <p:spTgt spid="3714"/>
                                        </p:tgtEl>
                                        <p:attrNameLst>
                                          <p:attrName>style.visibility</p:attrName>
                                        </p:attrNameLst>
                                      </p:cBhvr>
                                      <p:to>
                                        <p:strVal val="visible"/>
                                      </p:to>
                                    </p:set>
                                    <p:anim calcmode="lin" valueType="num">
                                      <p:cBhvr>
                                        <p:cTn id="12" dur="500" fill="hold"/>
                                        <p:tgtEl>
                                          <p:spTgt spid="3714"/>
                                        </p:tgtEl>
                                        <p:attrNameLst>
                                          <p:attrName>ppt_w</p:attrName>
                                        </p:attrNameLst>
                                      </p:cBhvr>
                                      <p:tavLst>
                                        <p:tav tm="0">
                                          <p:val>
                                            <p:fltVal val="0"/>
                                          </p:val>
                                        </p:tav>
                                        <p:tav tm="100000">
                                          <p:val>
                                            <p:strVal val="#ppt_w"/>
                                          </p:val>
                                        </p:tav>
                                      </p:tavLst>
                                    </p:anim>
                                    <p:anim calcmode="lin" valueType="num">
                                      <p:cBhvr>
                                        <p:cTn id="13" dur="500" fill="hold"/>
                                        <p:tgtEl>
                                          <p:spTgt spid="3714"/>
                                        </p:tgtEl>
                                        <p:attrNameLst>
                                          <p:attrName>ppt_h</p:attrName>
                                        </p:attrNameLst>
                                      </p:cBhvr>
                                      <p:tavLst>
                                        <p:tav tm="0">
                                          <p:val>
                                            <p:fltVal val="0"/>
                                          </p:val>
                                        </p:tav>
                                        <p:tav tm="100000">
                                          <p:val>
                                            <p:strVal val="#ppt_h"/>
                                          </p:val>
                                        </p:tav>
                                      </p:tavLst>
                                    </p:anim>
                                    <p:animEffect transition="in" filter="fade">
                                      <p:cBhvr>
                                        <p:cTn id="14" dur="500"/>
                                        <p:tgtEl>
                                          <p:spTgt spid="3714"/>
                                        </p:tgtEl>
                                      </p:cBhvr>
                                    </p:animEffect>
                                  </p:childTnLst>
                                </p:cTn>
                              </p:par>
                              <p:par>
                                <p:cTn id="15" presetID="53" presetClass="entr" presetSubtype="16" fill="hold" nodeType="withEffect">
                                  <p:stCondLst>
                                    <p:cond delay="0"/>
                                  </p:stCondLst>
                                  <p:childTnLst>
                                    <p:set>
                                      <p:cBhvr>
                                        <p:cTn id="16" dur="1" fill="hold">
                                          <p:stCondLst>
                                            <p:cond delay="0"/>
                                          </p:stCondLst>
                                        </p:cTn>
                                        <p:tgtEl>
                                          <p:spTgt spid="3743"/>
                                        </p:tgtEl>
                                        <p:attrNameLst>
                                          <p:attrName>style.visibility</p:attrName>
                                        </p:attrNameLst>
                                      </p:cBhvr>
                                      <p:to>
                                        <p:strVal val="visible"/>
                                      </p:to>
                                    </p:set>
                                    <p:anim calcmode="lin" valueType="num">
                                      <p:cBhvr>
                                        <p:cTn id="17" dur="500" fill="hold"/>
                                        <p:tgtEl>
                                          <p:spTgt spid="3743"/>
                                        </p:tgtEl>
                                        <p:attrNameLst>
                                          <p:attrName>ppt_w</p:attrName>
                                        </p:attrNameLst>
                                      </p:cBhvr>
                                      <p:tavLst>
                                        <p:tav tm="0">
                                          <p:val>
                                            <p:fltVal val="0"/>
                                          </p:val>
                                        </p:tav>
                                        <p:tav tm="100000">
                                          <p:val>
                                            <p:strVal val="#ppt_w"/>
                                          </p:val>
                                        </p:tav>
                                      </p:tavLst>
                                    </p:anim>
                                    <p:anim calcmode="lin" valueType="num">
                                      <p:cBhvr>
                                        <p:cTn id="18" dur="500" fill="hold"/>
                                        <p:tgtEl>
                                          <p:spTgt spid="3743"/>
                                        </p:tgtEl>
                                        <p:attrNameLst>
                                          <p:attrName>ppt_h</p:attrName>
                                        </p:attrNameLst>
                                      </p:cBhvr>
                                      <p:tavLst>
                                        <p:tav tm="0">
                                          <p:val>
                                            <p:fltVal val="0"/>
                                          </p:val>
                                        </p:tav>
                                        <p:tav tm="100000">
                                          <p:val>
                                            <p:strVal val="#ppt_h"/>
                                          </p:val>
                                        </p:tav>
                                      </p:tavLst>
                                    </p:anim>
                                    <p:animEffect transition="in" filter="fade">
                                      <p:cBhvr>
                                        <p:cTn id="19" dur="500"/>
                                        <p:tgtEl>
                                          <p:spTgt spid="3743"/>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100" fill="hold">
                                          <p:stCondLst>
                                            <p:cond delay="0"/>
                                          </p:stCondLst>
                                        </p:cTn>
                                        <p:tgtEl>
                                          <p:spTgt spid="3703"/>
                                        </p:tgtEl>
                                        <p:attrNameLst>
                                          <p:attrName>r</p:attrName>
                                        </p:attrNameLst>
                                      </p:cBhvr>
                                    </p:animRot>
                                    <p:animRot by="-240000">
                                      <p:cBhvr>
                                        <p:cTn id="27" dur="200" fill="hold">
                                          <p:stCondLst>
                                            <p:cond delay="200"/>
                                          </p:stCondLst>
                                        </p:cTn>
                                        <p:tgtEl>
                                          <p:spTgt spid="3703"/>
                                        </p:tgtEl>
                                        <p:attrNameLst>
                                          <p:attrName>r</p:attrName>
                                        </p:attrNameLst>
                                      </p:cBhvr>
                                    </p:animRot>
                                    <p:animRot by="240000">
                                      <p:cBhvr>
                                        <p:cTn id="28" dur="200" fill="hold">
                                          <p:stCondLst>
                                            <p:cond delay="400"/>
                                          </p:stCondLst>
                                        </p:cTn>
                                        <p:tgtEl>
                                          <p:spTgt spid="3703"/>
                                        </p:tgtEl>
                                        <p:attrNameLst>
                                          <p:attrName>r</p:attrName>
                                        </p:attrNameLst>
                                      </p:cBhvr>
                                    </p:animRot>
                                    <p:animRot by="-240000">
                                      <p:cBhvr>
                                        <p:cTn id="29" dur="200" fill="hold">
                                          <p:stCondLst>
                                            <p:cond delay="600"/>
                                          </p:stCondLst>
                                        </p:cTn>
                                        <p:tgtEl>
                                          <p:spTgt spid="3703"/>
                                        </p:tgtEl>
                                        <p:attrNameLst>
                                          <p:attrName>r</p:attrName>
                                        </p:attrNameLst>
                                      </p:cBhvr>
                                    </p:animRot>
                                    <p:animRot by="120000">
                                      <p:cBhvr>
                                        <p:cTn id="30" dur="200" fill="hold">
                                          <p:stCondLst>
                                            <p:cond delay="800"/>
                                          </p:stCondLst>
                                        </p:cTn>
                                        <p:tgtEl>
                                          <p:spTgt spid="3703"/>
                                        </p:tgtEl>
                                        <p:attrNameLst>
                                          <p:attrName>r</p:attrName>
                                        </p:attrNameLst>
                                      </p:cBhvr>
                                    </p:animRot>
                                  </p:childTnLst>
                                </p:cTn>
                              </p:par>
                              <p:par>
                                <p:cTn id="31" presetID="32" presetClass="emph" presetSubtype="0" repeatCount="indefinite" fill="hold" nodeType="withEffect">
                                  <p:stCondLst>
                                    <p:cond delay="0"/>
                                  </p:stCondLst>
                                  <p:endCondLst>
                                    <p:cond evt="onNext" delay="0">
                                      <p:tgtEl>
                                        <p:sldTgt/>
                                      </p:tgtEl>
                                    </p:cond>
                                  </p:endCondLst>
                                  <p:childTnLst>
                                    <p:animRot by="120000">
                                      <p:cBhvr>
                                        <p:cTn id="32" dur="100" fill="hold">
                                          <p:stCondLst>
                                            <p:cond delay="0"/>
                                          </p:stCondLst>
                                        </p:cTn>
                                        <p:tgtEl>
                                          <p:spTgt spid="3714"/>
                                        </p:tgtEl>
                                        <p:attrNameLst>
                                          <p:attrName>r</p:attrName>
                                        </p:attrNameLst>
                                      </p:cBhvr>
                                    </p:animRot>
                                    <p:animRot by="-240000">
                                      <p:cBhvr>
                                        <p:cTn id="33" dur="200" fill="hold">
                                          <p:stCondLst>
                                            <p:cond delay="200"/>
                                          </p:stCondLst>
                                        </p:cTn>
                                        <p:tgtEl>
                                          <p:spTgt spid="3714"/>
                                        </p:tgtEl>
                                        <p:attrNameLst>
                                          <p:attrName>r</p:attrName>
                                        </p:attrNameLst>
                                      </p:cBhvr>
                                    </p:animRot>
                                    <p:animRot by="240000">
                                      <p:cBhvr>
                                        <p:cTn id="34" dur="200" fill="hold">
                                          <p:stCondLst>
                                            <p:cond delay="400"/>
                                          </p:stCondLst>
                                        </p:cTn>
                                        <p:tgtEl>
                                          <p:spTgt spid="3714"/>
                                        </p:tgtEl>
                                        <p:attrNameLst>
                                          <p:attrName>r</p:attrName>
                                        </p:attrNameLst>
                                      </p:cBhvr>
                                    </p:animRot>
                                    <p:animRot by="-240000">
                                      <p:cBhvr>
                                        <p:cTn id="35" dur="200" fill="hold">
                                          <p:stCondLst>
                                            <p:cond delay="600"/>
                                          </p:stCondLst>
                                        </p:cTn>
                                        <p:tgtEl>
                                          <p:spTgt spid="3714"/>
                                        </p:tgtEl>
                                        <p:attrNameLst>
                                          <p:attrName>r</p:attrName>
                                        </p:attrNameLst>
                                      </p:cBhvr>
                                    </p:animRot>
                                    <p:animRot by="120000">
                                      <p:cBhvr>
                                        <p:cTn id="36" dur="200" fill="hold">
                                          <p:stCondLst>
                                            <p:cond delay="800"/>
                                          </p:stCondLst>
                                        </p:cTn>
                                        <p:tgtEl>
                                          <p:spTgt spid="3714"/>
                                        </p:tgtEl>
                                        <p:attrNameLst>
                                          <p:attrName>r</p:attrName>
                                        </p:attrNameLst>
                                      </p:cBhvr>
                                    </p:animRot>
                                  </p:childTnLst>
                                </p:cTn>
                              </p:par>
                              <p:par>
                                <p:cTn id="37" presetID="32" presetClass="emph" presetSubtype="0" repeatCount="indefinite" fill="hold" nodeType="withEffect">
                                  <p:stCondLst>
                                    <p:cond delay="0"/>
                                  </p:stCondLst>
                                  <p:endCondLst>
                                    <p:cond evt="onNext" delay="0">
                                      <p:tgtEl>
                                        <p:sldTgt/>
                                      </p:tgtEl>
                                    </p:cond>
                                  </p:endCondLst>
                                  <p:childTnLst>
                                    <p:animRot by="120000">
                                      <p:cBhvr>
                                        <p:cTn id="38" dur="100" fill="hold">
                                          <p:stCondLst>
                                            <p:cond delay="0"/>
                                          </p:stCondLst>
                                        </p:cTn>
                                        <p:tgtEl>
                                          <p:spTgt spid="3743"/>
                                        </p:tgtEl>
                                        <p:attrNameLst>
                                          <p:attrName>r</p:attrName>
                                        </p:attrNameLst>
                                      </p:cBhvr>
                                    </p:animRot>
                                    <p:animRot by="-240000">
                                      <p:cBhvr>
                                        <p:cTn id="39" dur="200" fill="hold">
                                          <p:stCondLst>
                                            <p:cond delay="200"/>
                                          </p:stCondLst>
                                        </p:cTn>
                                        <p:tgtEl>
                                          <p:spTgt spid="3743"/>
                                        </p:tgtEl>
                                        <p:attrNameLst>
                                          <p:attrName>r</p:attrName>
                                        </p:attrNameLst>
                                      </p:cBhvr>
                                    </p:animRot>
                                    <p:animRot by="240000">
                                      <p:cBhvr>
                                        <p:cTn id="40" dur="200" fill="hold">
                                          <p:stCondLst>
                                            <p:cond delay="400"/>
                                          </p:stCondLst>
                                        </p:cTn>
                                        <p:tgtEl>
                                          <p:spTgt spid="3743"/>
                                        </p:tgtEl>
                                        <p:attrNameLst>
                                          <p:attrName>r</p:attrName>
                                        </p:attrNameLst>
                                      </p:cBhvr>
                                    </p:animRot>
                                    <p:animRot by="-240000">
                                      <p:cBhvr>
                                        <p:cTn id="41" dur="200" fill="hold">
                                          <p:stCondLst>
                                            <p:cond delay="600"/>
                                          </p:stCondLst>
                                        </p:cTn>
                                        <p:tgtEl>
                                          <p:spTgt spid="3743"/>
                                        </p:tgtEl>
                                        <p:attrNameLst>
                                          <p:attrName>r</p:attrName>
                                        </p:attrNameLst>
                                      </p:cBhvr>
                                    </p:animRot>
                                    <p:animRot by="120000">
                                      <p:cBhvr>
                                        <p:cTn id="42" dur="200" fill="hold">
                                          <p:stCondLst>
                                            <p:cond delay="800"/>
                                          </p:stCondLst>
                                        </p:cTn>
                                        <p:tgtEl>
                                          <p:spTgt spid="3743"/>
                                        </p:tgtEl>
                                        <p:attrNameLst>
                                          <p:attrName>r</p:attrName>
                                        </p:attrNameLst>
                                      </p:cBhvr>
                                    </p:animRot>
                                  </p:childTnLst>
                                </p:cTn>
                              </p:par>
                              <p:par>
                                <p:cTn id="43" presetID="32" presetClass="emph" presetSubtype="0" repeatCount="indefinite" fill="hold" nodeType="withEffect">
                                  <p:stCondLst>
                                    <p:cond delay="0"/>
                                  </p:stCondLst>
                                  <p:endCondLst>
                                    <p:cond evt="onNext" delay="0">
                                      <p:tgtEl>
                                        <p:sldTgt/>
                                      </p:tgtEl>
                                    </p:cond>
                                  </p:endCondLst>
                                  <p:childTnLst>
                                    <p:animRot by="120000">
                                      <p:cBhvr>
                                        <p:cTn id="44" dur="100" fill="hold">
                                          <p:stCondLst>
                                            <p:cond delay="0"/>
                                          </p:stCondLst>
                                        </p:cTn>
                                        <p:tgtEl>
                                          <p:spTgt spid="5"/>
                                        </p:tgtEl>
                                        <p:attrNameLst>
                                          <p:attrName>r</p:attrName>
                                        </p:attrNameLst>
                                      </p:cBhvr>
                                    </p:animRot>
                                    <p:animRot by="-240000">
                                      <p:cBhvr>
                                        <p:cTn id="45" dur="200" fill="hold">
                                          <p:stCondLst>
                                            <p:cond delay="200"/>
                                          </p:stCondLst>
                                        </p:cTn>
                                        <p:tgtEl>
                                          <p:spTgt spid="5"/>
                                        </p:tgtEl>
                                        <p:attrNameLst>
                                          <p:attrName>r</p:attrName>
                                        </p:attrNameLst>
                                      </p:cBhvr>
                                    </p:animRot>
                                    <p:animRot by="240000">
                                      <p:cBhvr>
                                        <p:cTn id="46" dur="200" fill="hold">
                                          <p:stCondLst>
                                            <p:cond delay="400"/>
                                          </p:stCondLst>
                                        </p:cTn>
                                        <p:tgtEl>
                                          <p:spTgt spid="5"/>
                                        </p:tgtEl>
                                        <p:attrNameLst>
                                          <p:attrName>r</p:attrName>
                                        </p:attrNameLst>
                                      </p:cBhvr>
                                    </p:animRot>
                                    <p:animRot by="-240000">
                                      <p:cBhvr>
                                        <p:cTn id="47" dur="200" fill="hold">
                                          <p:stCondLst>
                                            <p:cond delay="600"/>
                                          </p:stCondLst>
                                        </p:cTn>
                                        <p:tgtEl>
                                          <p:spTgt spid="5"/>
                                        </p:tgtEl>
                                        <p:attrNameLst>
                                          <p:attrName>r</p:attrName>
                                        </p:attrNameLst>
                                      </p:cBhvr>
                                    </p:animRot>
                                    <p:animRot by="120000">
                                      <p:cBhvr>
                                        <p:cTn id="4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02"/>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1552B49B-6030-491A-B556-97EBB553070B}"/>
              </a:ext>
            </a:extLst>
          </p:cNvPr>
          <p:cNvSpPr/>
          <p:nvPr/>
        </p:nvSpPr>
        <p:spPr>
          <a:xfrm>
            <a:off x="837549" y="2848876"/>
            <a:ext cx="3675854" cy="1150780"/>
          </a:xfrm>
          <a:custGeom>
            <a:avLst/>
            <a:gdLst>
              <a:gd name="connsiteX0" fmla="*/ 0 w 3675854"/>
              <a:gd name="connsiteY0" fmla="*/ 575390 h 1150780"/>
              <a:gd name="connsiteX1" fmla="*/ 575390 w 3675854"/>
              <a:gd name="connsiteY1" fmla="*/ 0 h 1150780"/>
              <a:gd name="connsiteX2" fmla="*/ 3100464 w 3675854"/>
              <a:gd name="connsiteY2" fmla="*/ 0 h 1150780"/>
              <a:gd name="connsiteX3" fmla="*/ 3675854 w 3675854"/>
              <a:gd name="connsiteY3" fmla="*/ 575390 h 1150780"/>
              <a:gd name="connsiteX4" fmla="*/ 3675854 w 3675854"/>
              <a:gd name="connsiteY4" fmla="*/ 575390 h 1150780"/>
              <a:gd name="connsiteX5" fmla="*/ 3100464 w 3675854"/>
              <a:gd name="connsiteY5" fmla="*/ 1150780 h 1150780"/>
              <a:gd name="connsiteX6" fmla="*/ 575390 w 3675854"/>
              <a:gd name="connsiteY6" fmla="*/ 1150780 h 1150780"/>
              <a:gd name="connsiteX7" fmla="*/ 0 w 3675854"/>
              <a:gd name="connsiteY7" fmla="*/ 575390 h 115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854" h="1150780" fill="none" extrusionOk="0">
                <a:moveTo>
                  <a:pt x="0" y="575390"/>
                </a:moveTo>
                <a:cubicBezTo>
                  <a:pt x="44465" y="299307"/>
                  <a:pt x="222684" y="-35597"/>
                  <a:pt x="575390" y="0"/>
                </a:cubicBezTo>
                <a:cubicBezTo>
                  <a:pt x="1643624" y="-154472"/>
                  <a:pt x="2756775" y="-165626"/>
                  <a:pt x="3100464" y="0"/>
                </a:cubicBezTo>
                <a:cubicBezTo>
                  <a:pt x="3444369" y="-32504"/>
                  <a:pt x="3640098" y="254930"/>
                  <a:pt x="3675854" y="575390"/>
                </a:cubicBezTo>
                <a:lnTo>
                  <a:pt x="3675854" y="575390"/>
                </a:lnTo>
                <a:cubicBezTo>
                  <a:pt x="3675158" y="853118"/>
                  <a:pt x="3404327" y="1146415"/>
                  <a:pt x="3100464" y="1150780"/>
                </a:cubicBezTo>
                <a:cubicBezTo>
                  <a:pt x="2034402" y="1108576"/>
                  <a:pt x="972373" y="989483"/>
                  <a:pt x="575390" y="1150780"/>
                </a:cubicBezTo>
                <a:cubicBezTo>
                  <a:pt x="283530" y="1154090"/>
                  <a:pt x="4408" y="946519"/>
                  <a:pt x="0" y="575390"/>
                </a:cubicBezTo>
                <a:close/>
              </a:path>
              <a:path w="3675854" h="1150780" stroke="0" extrusionOk="0">
                <a:moveTo>
                  <a:pt x="0" y="575390"/>
                </a:moveTo>
                <a:cubicBezTo>
                  <a:pt x="20358" y="260029"/>
                  <a:pt x="231429" y="-35226"/>
                  <a:pt x="575390" y="0"/>
                </a:cubicBezTo>
                <a:cubicBezTo>
                  <a:pt x="1700836" y="-136090"/>
                  <a:pt x="2581460" y="117287"/>
                  <a:pt x="3100464" y="0"/>
                </a:cubicBezTo>
                <a:cubicBezTo>
                  <a:pt x="3402162" y="46611"/>
                  <a:pt x="3724166" y="290427"/>
                  <a:pt x="3675854" y="575390"/>
                </a:cubicBezTo>
                <a:lnTo>
                  <a:pt x="3675854" y="575390"/>
                </a:lnTo>
                <a:cubicBezTo>
                  <a:pt x="3662023" y="955047"/>
                  <a:pt x="3382444" y="1156748"/>
                  <a:pt x="3100464" y="1150780"/>
                </a:cubicBezTo>
                <a:cubicBezTo>
                  <a:pt x="2126231" y="1197112"/>
                  <a:pt x="1320568" y="1016840"/>
                  <a:pt x="575390" y="1150780"/>
                </a:cubicBezTo>
                <a:cubicBezTo>
                  <a:pt x="264283" y="1142767"/>
                  <a:pt x="16678" y="894731"/>
                  <a:pt x="0" y="575390"/>
                </a:cubicBezTo>
                <a:close/>
              </a:path>
            </a:pathLst>
          </a:custGeom>
          <a:solidFill>
            <a:schemeClr val="bg1">
              <a:lumMod val="40000"/>
              <a:lumOff val="60000"/>
            </a:schemeClr>
          </a:solidFill>
          <a:ln cap="rnd">
            <a:solidFill>
              <a:schemeClr val="bg2">
                <a:lumMod val="75000"/>
              </a:schemeClr>
            </a:solidFill>
            <a:prstDash val="sysDash"/>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A56C7278-187C-4859-B66B-0C31710ED432}"/>
              </a:ext>
            </a:extLst>
          </p:cNvPr>
          <p:cNvSpPr/>
          <p:nvPr/>
        </p:nvSpPr>
        <p:spPr>
          <a:xfrm>
            <a:off x="5190591" y="1386663"/>
            <a:ext cx="3675854" cy="1150780"/>
          </a:xfrm>
          <a:custGeom>
            <a:avLst/>
            <a:gdLst>
              <a:gd name="connsiteX0" fmla="*/ 0 w 3675854"/>
              <a:gd name="connsiteY0" fmla="*/ 575390 h 1150780"/>
              <a:gd name="connsiteX1" fmla="*/ 575390 w 3675854"/>
              <a:gd name="connsiteY1" fmla="*/ 0 h 1150780"/>
              <a:gd name="connsiteX2" fmla="*/ 3100464 w 3675854"/>
              <a:gd name="connsiteY2" fmla="*/ 0 h 1150780"/>
              <a:gd name="connsiteX3" fmla="*/ 3675854 w 3675854"/>
              <a:gd name="connsiteY3" fmla="*/ 575390 h 1150780"/>
              <a:gd name="connsiteX4" fmla="*/ 3675854 w 3675854"/>
              <a:gd name="connsiteY4" fmla="*/ 575390 h 1150780"/>
              <a:gd name="connsiteX5" fmla="*/ 3100464 w 3675854"/>
              <a:gd name="connsiteY5" fmla="*/ 1150780 h 1150780"/>
              <a:gd name="connsiteX6" fmla="*/ 575390 w 3675854"/>
              <a:gd name="connsiteY6" fmla="*/ 1150780 h 1150780"/>
              <a:gd name="connsiteX7" fmla="*/ 0 w 3675854"/>
              <a:gd name="connsiteY7" fmla="*/ 575390 h 115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854" h="1150780" fill="none" extrusionOk="0">
                <a:moveTo>
                  <a:pt x="0" y="575390"/>
                </a:moveTo>
                <a:cubicBezTo>
                  <a:pt x="44465" y="299307"/>
                  <a:pt x="222684" y="-35597"/>
                  <a:pt x="575390" y="0"/>
                </a:cubicBezTo>
                <a:cubicBezTo>
                  <a:pt x="1643624" y="-154472"/>
                  <a:pt x="2756775" y="-165626"/>
                  <a:pt x="3100464" y="0"/>
                </a:cubicBezTo>
                <a:cubicBezTo>
                  <a:pt x="3444369" y="-32504"/>
                  <a:pt x="3640098" y="254930"/>
                  <a:pt x="3675854" y="575390"/>
                </a:cubicBezTo>
                <a:lnTo>
                  <a:pt x="3675854" y="575390"/>
                </a:lnTo>
                <a:cubicBezTo>
                  <a:pt x="3675158" y="853118"/>
                  <a:pt x="3404327" y="1146415"/>
                  <a:pt x="3100464" y="1150780"/>
                </a:cubicBezTo>
                <a:cubicBezTo>
                  <a:pt x="2034402" y="1108576"/>
                  <a:pt x="972373" y="989483"/>
                  <a:pt x="575390" y="1150780"/>
                </a:cubicBezTo>
                <a:cubicBezTo>
                  <a:pt x="283530" y="1154090"/>
                  <a:pt x="4408" y="946519"/>
                  <a:pt x="0" y="575390"/>
                </a:cubicBezTo>
                <a:close/>
              </a:path>
              <a:path w="3675854" h="1150780" stroke="0" extrusionOk="0">
                <a:moveTo>
                  <a:pt x="0" y="575390"/>
                </a:moveTo>
                <a:cubicBezTo>
                  <a:pt x="20358" y="260029"/>
                  <a:pt x="231429" y="-35226"/>
                  <a:pt x="575390" y="0"/>
                </a:cubicBezTo>
                <a:cubicBezTo>
                  <a:pt x="1700836" y="-136090"/>
                  <a:pt x="2581460" y="117287"/>
                  <a:pt x="3100464" y="0"/>
                </a:cubicBezTo>
                <a:cubicBezTo>
                  <a:pt x="3402162" y="46611"/>
                  <a:pt x="3724166" y="290427"/>
                  <a:pt x="3675854" y="575390"/>
                </a:cubicBezTo>
                <a:lnTo>
                  <a:pt x="3675854" y="575390"/>
                </a:lnTo>
                <a:cubicBezTo>
                  <a:pt x="3662023" y="955047"/>
                  <a:pt x="3382444" y="1156748"/>
                  <a:pt x="3100464" y="1150780"/>
                </a:cubicBezTo>
                <a:cubicBezTo>
                  <a:pt x="2126231" y="1197112"/>
                  <a:pt x="1320568" y="1016840"/>
                  <a:pt x="575390" y="1150780"/>
                </a:cubicBezTo>
                <a:cubicBezTo>
                  <a:pt x="264283" y="1142767"/>
                  <a:pt x="16678" y="894731"/>
                  <a:pt x="0" y="575390"/>
                </a:cubicBezTo>
                <a:close/>
              </a:path>
            </a:pathLst>
          </a:custGeom>
          <a:solidFill>
            <a:schemeClr val="bg1">
              <a:lumMod val="40000"/>
              <a:lumOff val="60000"/>
            </a:schemeClr>
          </a:solidFill>
          <a:ln cap="rnd">
            <a:solidFill>
              <a:schemeClr val="bg2">
                <a:lumMod val="75000"/>
              </a:schemeClr>
            </a:solidFill>
            <a:prstDash val="sysDash"/>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4C310659-2D3C-422C-AC08-16E4A9413604}"/>
              </a:ext>
            </a:extLst>
          </p:cNvPr>
          <p:cNvSpPr/>
          <p:nvPr/>
        </p:nvSpPr>
        <p:spPr>
          <a:xfrm>
            <a:off x="5223531" y="2875577"/>
            <a:ext cx="3675854" cy="1150780"/>
          </a:xfrm>
          <a:custGeom>
            <a:avLst/>
            <a:gdLst>
              <a:gd name="connsiteX0" fmla="*/ 0 w 3675854"/>
              <a:gd name="connsiteY0" fmla="*/ 575390 h 1150780"/>
              <a:gd name="connsiteX1" fmla="*/ 575390 w 3675854"/>
              <a:gd name="connsiteY1" fmla="*/ 0 h 1150780"/>
              <a:gd name="connsiteX2" fmla="*/ 3100464 w 3675854"/>
              <a:gd name="connsiteY2" fmla="*/ 0 h 1150780"/>
              <a:gd name="connsiteX3" fmla="*/ 3675854 w 3675854"/>
              <a:gd name="connsiteY3" fmla="*/ 575390 h 1150780"/>
              <a:gd name="connsiteX4" fmla="*/ 3675854 w 3675854"/>
              <a:gd name="connsiteY4" fmla="*/ 575390 h 1150780"/>
              <a:gd name="connsiteX5" fmla="*/ 3100464 w 3675854"/>
              <a:gd name="connsiteY5" fmla="*/ 1150780 h 1150780"/>
              <a:gd name="connsiteX6" fmla="*/ 575390 w 3675854"/>
              <a:gd name="connsiteY6" fmla="*/ 1150780 h 1150780"/>
              <a:gd name="connsiteX7" fmla="*/ 0 w 3675854"/>
              <a:gd name="connsiteY7" fmla="*/ 575390 h 115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854" h="1150780" fill="none" extrusionOk="0">
                <a:moveTo>
                  <a:pt x="0" y="575390"/>
                </a:moveTo>
                <a:cubicBezTo>
                  <a:pt x="44465" y="299307"/>
                  <a:pt x="222684" y="-35597"/>
                  <a:pt x="575390" y="0"/>
                </a:cubicBezTo>
                <a:cubicBezTo>
                  <a:pt x="1643624" y="-154472"/>
                  <a:pt x="2756775" y="-165626"/>
                  <a:pt x="3100464" y="0"/>
                </a:cubicBezTo>
                <a:cubicBezTo>
                  <a:pt x="3444369" y="-32504"/>
                  <a:pt x="3640098" y="254930"/>
                  <a:pt x="3675854" y="575390"/>
                </a:cubicBezTo>
                <a:lnTo>
                  <a:pt x="3675854" y="575390"/>
                </a:lnTo>
                <a:cubicBezTo>
                  <a:pt x="3675158" y="853118"/>
                  <a:pt x="3404327" y="1146415"/>
                  <a:pt x="3100464" y="1150780"/>
                </a:cubicBezTo>
                <a:cubicBezTo>
                  <a:pt x="2034402" y="1108576"/>
                  <a:pt x="972373" y="989483"/>
                  <a:pt x="575390" y="1150780"/>
                </a:cubicBezTo>
                <a:cubicBezTo>
                  <a:pt x="283530" y="1154090"/>
                  <a:pt x="4408" y="946519"/>
                  <a:pt x="0" y="575390"/>
                </a:cubicBezTo>
                <a:close/>
              </a:path>
              <a:path w="3675854" h="1150780" stroke="0" extrusionOk="0">
                <a:moveTo>
                  <a:pt x="0" y="575390"/>
                </a:moveTo>
                <a:cubicBezTo>
                  <a:pt x="20358" y="260029"/>
                  <a:pt x="231429" y="-35226"/>
                  <a:pt x="575390" y="0"/>
                </a:cubicBezTo>
                <a:cubicBezTo>
                  <a:pt x="1700836" y="-136090"/>
                  <a:pt x="2581460" y="117287"/>
                  <a:pt x="3100464" y="0"/>
                </a:cubicBezTo>
                <a:cubicBezTo>
                  <a:pt x="3402162" y="46611"/>
                  <a:pt x="3724166" y="290427"/>
                  <a:pt x="3675854" y="575390"/>
                </a:cubicBezTo>
                <a:lnTo>
                  <a:pt x="3675854" y="575390"/>
                </a:lnTo>
                <a:cubicBezTo>
                  <a:pt x="3662023" y="955047"/>
                  <a:pt x="3382444" y="1156748"/>
                  <a:pt x="3100464" y="1150780"/>
                </a:cubicBezTo>
                <a:cubicBezTo>
                  <a:pt x="2126231" y="1197112"/>
                  <a:pt x="1320568" y="1016840"/>
                  <a:pt x="575390" y="1150780"/>
                </a:cubicBezTo>
                <a:cubicBezTo>
                  <a:pt x="264283" y="1142767"/>
                  <a:pt x="16678" y="894731"/>
                  <a:pt x="0" y="575390"/>
                </a:cubicBezTo>
                <a:close/>
              </a:path>
            </a:pathLst>
          </a:custGeom>
          <a:solidFill>
            <a:schemeClr val="bg1">
              <a:lumMod val="40000"/>
              <a:lumOff val="60000"/>
            </a:schemeClr>
          </a:solidFill>
          <a:ln cap="rnd">
            <a:solidFill>
              <a:schemeClr val="bg2">
                <a:lumMod val="75000"/>
              </a:schemeClr>
            </a:solidFill>
            <a:prstDash val="sysDash"/>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1169F5D2-E4D3-4BFD-A9CD-5FF2BE2EFC75}"/>
              </a:ext>
            </a:extLst>
          </p:cNvPr>
          <p:cNvSpPr/>
          <p:nvPr/>
        </p:nvSpPr>
        <p:spPr>
          <a:xfrm>
            <a:off x="762955" y="1356961"/>
            <a:ext cx="3675854" cy="1150780"/>
          </a:xfrm>
          <a:custGeom>
            <a:avLst/>
            <a:gdLst>
              <a:gd name="connsiteX0" fmla="*/ 0 w 3675854"/>
              <a:gd name="connsiteY0" fmla="*/ 575390 h 1150780"/>
              <a:gd name="connsiteX1" fmla="*/ 575390 w 3675854"/>
              <a:gd name="connsiteY1" fmla="*/ 0 h 1150780"/>
              <a:gd name="connsiteX2" fmla="*/ 3100464 w 3675854"/>
              <a:gd name="connsiteY2" fmla="*/ 0 h 1150780"/>
              <a:gd name="connsiteX3" fmla="*/ 3675854 w 3675854"/>
              <a:gd name="connsiteY3" fmla="*/ 575390 h 1150780"/>
              <a:gd name="connsiteX4" fmla="*/ 3675854 w 3675854"/>
              <a:gd name="connsiteY4" fmla="*/ 575390 h 1150780"/>
              <a:gd name="connsiteX5" fmla="*/ 3100464 w 3675854"/>
              <a:gd name="connsiteY5" fmla="*/ 1150780 h 1150780"/>
              <a:gd name="connsiteX6" fmla="*/ 575390 w 3675854"/>
              <a:gd name="connsiteY6" fmla="*/ 1150780 h 1150780"/>
              <a:gd name="connsiteX7" fmla="*/ 0 w 3675854"/>
              <a:gd name="connsiteY7" fmla="*/ 575390 h 115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854" h="1150780" fill="none" extrusionOk="0">
                <a:moveTo>
                  <a:pt x="0" y="575390"/>
                </a:moveTo>
                <a:cubicBezTo>
                  <a:pt x="44465" y="299307"/>
                  <a:pt x="222684" y="-35597"/>
                  <a:pt x="575390" y="0"/>
                </a:cubicBezTo>
                <a:cubicBezTo>
                  <a:pt x="1643624" y="-154472"/>
                  <a:pt x="2756775" y="-165626"/>
                  <a:pt x="3100464" y="0"/>
                </a:cubicBezTo>
                <a:cubicBezTo>
                  <a:pt x="3444369" y="-32504"/>
                  <a:pt x="3640098" y="254930"/>
                  <a:pt x="3675854" y="575390"/>
                </a:cubicBezTo>
                <a:lnTo>
                  <a:pt x="3675854" y="575390"/>
                </a:lnTo>
                <a:cubicBezTo>
                  <a:pt x="3675158" y="853118"/>
                  <a:pt x="3404327" y="1146415"/>
                  <a:pt x="3100464" y="1150780"/>
                </a:cubicBezTo>
                <a:cubicBezTo>
                  <a:pt x="2034402" y="1108576"/>
                  <a:pt x="972373" y="989483"/>
                  <a:pt x="575390" y="1150780"/>
                </a:cubicBezTo>
                <a:cubicBezTo>
                  <a:pt x="283530" y="1154090"/>
                  <a:pt x="4408" y="946519"/>
                  <a:pt x="0" y="575390"/>
                </a:cubicBezTo>
                <a:close/>
              </a:path>
              <a:path w="3675854" h="1150780" stroke="0" extrusionOk="0">
                <a:moveTo>
                  <a:pt x="0" y="575390"/>
                </a:moveTo>
                <a:cubicBezTo>
                  <a:pt x="20358" y="260029"/>
                  <a:pt x="231429" y="-35226"/>
                  <a:pt x="575390" y="0"/>
                </a:cubicBezTo>
                <a:cubicBezTo>
                  <a:pt x="1700836" y="-136090"/>
                  <a:pt x="2581460" y="117287"/>
                  <a:pt x="3100464" y="0"/>
                </a:cubicBezTo>
                <a:cubicBezTo>
                  <a:pt x="3402162" y="46611"/>
                  <a:pt x="3724166" y="290427"/>
                  <a:pt x="3675854" y="575390"/>
                </a:cubicBezTo>
                <a:lnTo>
                  <a:pt x="3675854" y="575390"/>
                </a:lnTo>
                <a:cubicBezTo>
                  <a:pt x="3662023" y="955047"/>
                  <a:pt x="3382444" y="1156748"/>
                  <a:pt x="3100464" y="1150780"/>
                </a:cubicBezTo>
                <a:cubicBezTo>
                  <a:pt x="2126231" y="1197112"/>
                  <a:pt x="1320568" y="1016840"/>
                  <a:pt x="575390" y="1150780"/>
                </a:cubicBezTo>
                <a:cubicBezTo>
                  <a:pt x="264283" y="1142767"/>
                  <a:pt x="16678" y="894731"/>
                  <a:pt x="0" y="575390"/>
                </a:cubicBezTo>
                <a:close/>
              </a:path>
            </a:pathLst>
          </a:custGeom>
          <a:solidFill>
            <a:schemeClr val="bg1">
              <a:lumMod val="40000"/>
              <a:lumOff val="60000"/>
            </a:schemeClr>
          </a:solidFill>
          <a:ln cap="rnd">
            <a:solidFill>
              <a:schemeClr val="bg2">
                <a:lumMod val="75000"/>
              </a:schemeClr>
            </a:solidFill>
            <a:prstDash val="sysDash"/>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3" name="Google Shape;2803;p43"/>
          <p:cNvSpPr/>
          <p:nvPr/>
        </p:nvSpPr>
        <p:spPr>
          <a:xfrm>
            <a:off x="262836" y="1449567"/>
            <a:ext cx="958091" cy="94239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04" name="Google Shape;2804;p43"/>
          <p:cNvSpPr/>
          <p:nvPr/>
        </p:nvSpPr>
        <p:spPr>
          <a:xfrm>
            <a:off x="262836" y="2889992"/>
            <a:ext cx="958091" cy="94239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05" name="Google Shape;2805;p43"/>
          <p:cNvSpPr/>
          <p:nvPr/>
        </p:nvSpPr>
        <p:spPr>
          <a:xfrm>
            <a:off x="4630598" y="1476774"/>
            <a:ext cx="958091" cy="94239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06" name="Google Shape;2806;p43"/>
          <p:cNvSpPr/>
          <p:nvPr/>
        </p:nvSpPr>
        <p:spPr>
          <a:xfrm>
            <a:off x="4630598" y="2917199"/>
            <a:ext cx="958091" cy="94239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07" name="Google Shape;2807;p43"/>
          <p:cNvSpPr txBox="1">
            <a:spLocks noGrp="1"/>
          </p:cNvSpPr>
          <p:nvPr>
            <p:ph type="title" idx="9"/>
          </p:nvPr>
        </p:nvSpPr>
        <p:spPr>
          <a:xfrm>
            <a:off x="356563" y="3237718"/>
            <a:ext cx="812785" cy="40313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03</a:t>
            </a:r>
            <a:endParaRPr sz="3600"/>
          </a:p>
        </p:txBody>
      </p:sp>
      <p:sp>
        <p:nvSpPr>
          <p:cNvPr id="2808" name="Google Shape;2808;p43"/>
          <p:cNvSpPr txBox="1">
            <a:spLocks noGrp="1"/>
          </p:cNvSpPr>
          <p:nvPr>
            <p:ph type="title" idx="8"/>
          </p:nvPr>
        </p:nvSpPr>
        <p:spPr>
          <a:xfrm>
            <a:off x="356563" y="1712543"/>
            <a:ext cx="812785" cy="47385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01</a:t>
            </a:r>
            <a:endParaRPr sz="3600"/>
          </a:p>
        </p:txBody>
      </p:sp>
      <p:sp>
        <p:nvSpPr>
          <p:cNvPr id="2809" name="Google Shape;2809;p43"/>
          <p:cNvSpPr txBox="1">
            <a:spLocks noGrp="1"/>
          </p:cNvSpPr>
          <p:nvPr>
            <p:ph type="title" idx="13"/>
          </p:nvPr>
        </p:nvSpPr>
        <p:spPr>
          <a:xfrm>
            <a:off x="4724300" y="1739750"/>
            <a:ext cx="812785" cy="47385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02</a:t>
            </a:r>
            <a:endParaRPr sz="3600"/>
          </a:p>
        </p:txBody>
      </p:sp>
      <p:sp>
        <p:nvSpPr>
          <p:cNvPr id="2810" name="Google Shape;2810;p43"/>
          <p:cNvSpPr txBox="1">
            <a:spLocks noGrp="1"/>
          </p:cNvSpPr>
          <p:nvPr>
            <p:ph type="title" idx="14"/>
          </p:nvPr>
        </p:nvSpPr>
        <p:spPr>
          <a:xfrm>
            <a:off x="4724300" y="3264925"/>
            <a:ext cx="812785" cy="40313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04</a:t>
            </a:r>
            <a:endParaRPr sz="3600"/>
          </a:p>
        </p:txBody>
      </p:sp>
      <p:sp>
        <p:nvSpPr>
          <p:cNvPr id="2812" name="Google Shape;2812;p43"/>
          <p:cNvSpPr txBox="1">
            <a:spLocks noGrp="1"/>
          </p:cNvSpPr>
          <p:nvPr>
            <p:ph type="title"/>
          </p:nvPr>
        </p:nvSpPr>
        <p:spPr>
          <a:xfrm>
            <a:off x="1263050" y="1399490"/>
            <a:ext cx="3124180" cy="1096962"/>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vi-VN" sz="1800">
                <a:solidFill>
                  <a:schemeClr val="tx1"/>
                </a:solidFill>
                <a:latin typeface="+mn-lt"/>
              </a:rPr>
              <a:t>Biết đọc đúng một văn bản kịch, phân biệt được lời các</a:t>
            </a:r>
            <a:r>
              <a:rPr lang="en-US" sz="1800">
                <a:solidFill>
                  <a:schemeClr val="tx1"/>
                </a:solidFill>
                <a:latin typeface="+mn-lt"/>
              </a:rPr>
              <a:t> </a:t>
            </a:r>
            <a:r>
              <a:rPr lang="vi-VN" sz="1800">
                <a:solidFill>
                  <a:schemeClr val="tx1"/>
                </a:solidFill>
                <a:latin typeface="+mn-lt"/>
              </a:rPr>
              <a:t>nhân vật, lời tác giả.</a:t>
            </a:r>
            <a:endParaRPr sz="1800">
              <a:solidFill>
                <a:schemeClr val="tx1"/>
              </a:solidFill>
              <a:latin typeface="+mn-lt"/>
            </a:endParaRPr>
          </a:p>
        </p:txBody>
      </p:sp>
      <p:sp>
        <p:nvSpPr>
          <p:cNvPr id="2820" name="Google Shape;2820;p43"/>
          <p:cNvSpPr/>
          <p:nvPr/>
        </p:nvSpPr>
        <p:spPr>
          <a:xfrm>
            <a:off x="7061458" y="563968"/>
            <a:ext cx="401005" cy="334811"/>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812;p43">
            <a:extLst>
              <a:ext uri="{FF2B5EF4-FFF2-40B4-BE49-F238E27FC236}">
                <a16:creationId xmlns:a16="http://schemas.microsoft.com/office/drawing/2014/main" id="{38313638-A6A4-4C5A-9046-FCF138D98E1C}"/>
              </a:ext>
            </a:extLst>
          </p:cNvPr>
          <p:cNvSpPr txBox="1">
            <a:spLocks/>
          </p:cNvSpPr>
          <p:nvPr/>
        </p:nvSpPr>
        <p:spPr>
          <a:xfrm>
            <a:off x="5630787" y="1345672"/>
            <a:ext cx="3124180" cy="10969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Fredoka One"/>
              <a:buNone/>
              <a:defRPr sz="22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9pPr>
          </a:lstStyle>
          <a:p>
            <a:pPr algn="just"/>
            <a:r>
              <a:rPr lang="vi-VN" sz="1800">
                <a:solidFill>
                  <a:schemeClr val="tx1"/>
                </a:solidFill>
                <a:latin typeface="+mn-lt"/>
              </a:rPr>
              <a:t>Hiểu nội dung, ý nghĩa</a:t>
            </a:r>
            <a:r>
              <a:rPr lang="en-US" sz="1800">
                <a:solidFill>
                  <a:schemeClr val="tx1"/>
                </a:solidFill>
                <a:latin typeface="+mn-lt"/>
              </a:rPr>
              <a:t> của bài đọc.</a:t>
            </a:r>
            <a:endParaRPr lang="vi-VN" sz="1800">
              <a:solidFill>
                <a:schemeClr val="tx1"/>
              </a:solidFill>
              <a:latin typeface="+mn-lt"/>
            </a:endParaRPr>
          </a:p>
        </p:txBody>
      </p:sp>
      <p:sp>
        <p:nvSpPr>
          <p:cNvPr id="35" name="Google Shape;2812;p43">
            <a:extLst>
              <a:ext uri="{FF2B5EF4-FFF2-40B4-BE49-F238E27FC236}">
                <a16:creationId xmlns:a16="http://schemas.microsoft.com/office/drawing/2014/main" id="{5ACE5668-9A7A-423C-B1EE-9A6499586EED}"/>
              </a:ext>
            </a:extLst>
          </p:cNvPr>
          <p:cNvSpPr txBox="1">
            <a:spLocks/>
          </p:cNvSpPr>
          <p:nvPr/>
        </p:nvSpPr>
        <p:spPr>
          <a:xfrm>
            <a:off x="1314629" y="2889992"/>
            <a:ext cx="3124180" cy="10969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Fredoka One"/>
              <a:buNone/>
              <a:defRPr sz="22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9pPr>
          </a:lstStyle>
          <a:p>
            <a:pPr algn="just"/>
            <a:r>
              <a:rPr lang="en-US" sz="1800">
                <a:solidFill>
                  <a:schemeClr val="tx1"/>
                </a:solidFill>
                <a:latin typeface="+mn-lt"/>
              </a:rPr>
              <a:t>Trả lời được các câu hỏi tìm hiểu bài.</a:t>
            </a:r>
            <a:endParaRPr lang="vi-VN" sz="1800">
              <a:solidFill>
                <a:schemeClr val="tx1"/>
              </a:solidFill>
              <a:latin typeface="+mn-lt"/>
            </a:endParaRPr>
          </a:p>
        </p:txBody>
      </p:sp>
      <p:sp>
        <p:nvSpPr>
          <p:cNvPr id="36" name="Google Shape;2812;p43">
            <a:extLst>
              <a:ext uri="{FF2B5EF4-FFF2-40B4-BE49-F238E27FC236}">
                <a16:creationId xmlns:a16="http://schemas.microsoft.com/office/drawing/2014/main" id="{1250F05C-AAF5-4C9E-ADC4-21E7DF95289A}"/>
              </a:ext>
            </a:extLst>
          </p:cNvPr>
          <p:cNvSpPr txBox="1">
            <a:spLocks/>
          </p:cNvSpPr>
          <p:nvPr/>
        </p:nvSpPr>
        <p:spPr>
          <a:xfrm>
            <a:off x="5651638" y="2903257"/>
            <a:ext cx="3156650" cy="10969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Fredoka One"/>
              <a:buNone/>
              <a:defRPr sz="22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9pPr>
          </a:lstStyle>
          <a:p>
            <a:pPr algn="just"/>
            <a:r>
              <a:rPr lang="en-US" sz="1800">
                <a:solidFill>
                  <a:schemeClr val="tx1"/>
                </a:solidFill>
                <a:latin typeface="+mn-lt"/>
              </a:rPr>
              <a:t>Giáo dục</a:t>
            </a:r>
            <a:r>
              <a:rPr lang="vi-VN" sz="1800">
                <a:solidFill>
                  <a:schemeClr val="tx1"/>
                </a:solidFill>
                <a:latin typeface="+mn-lt"/>
              </a:rPr>
              <a:t> tinh thần yêu</a:t>
            </a:r>
            <a:r>
              <a:rPr lang="en-US" sz="1800">
                <a:solidFill>
                  <a:schemeClr val="tx1"/>
                </a:solidFill>
                <a:latin typeface="+mn-lt"/>
              </a:rPr>
              <a:t> </a:t>
            </a:r>
            <a:r>
              <a:rPr lang="vi-VN" sz="1800">
                <a:solidFill>
                  <a:schemeClr val="tx1"/>
                </a:solidFill>
                <a:latin typeface="+mn-lt"/>
              </a:rPr>
              <a:t>nước, dũng cảm tìm</a:t>
            </a:r>
            <a:r>
              <a:rPr lang="en-US" sz="1800">
                <a:solidFill>
                  <a:schemeClr val="tx1"/>
                </a:solidFill>
                <a:latin typeface="+mn-lt"/>
              </a:rPr>
              <a:t> </a:t>
            </a:r>
            <a:r>
              <a:rPr lang="vi-VN" sz="1800">
                <a:solidFill>
                  <a:schemeClr val="tx1"/>
                </a:solidFill>
                <a:latin typeface="+mn-lt"/>
              </a:rPr>
              <a:t>đường cứu nước của Bác.</a:t>
            </a:r>
          </a:p>
        </p:txBody>
      </p:sp>
      <p:sp>
        <p:nvSpPr>
          <p:cNvPr id="2" name="TextBox 1">
            <a:extLst>
              <a:ext uri="{FF2B5EF4-FFF2-40B4-BE49-F238E27FC236}">
                <a16:creationId xmlns:a16="http://schemas.microsoft.com/office/drawing/2014/main" id="{E54D9B55-0A4F-4C85-94A2-4E82CC14C920}"/>
              </a:ext>
            </a:extLst>
          </p:cNvPr>
          <p:cNvSpPr txBox="1"/>
          <p:nvPr/>
        </p:nvSpPr>
        <p:spPr>
          <a:xfrm>
            <a:off x="2354810" y="389935"/>
            <a:ext cx="416799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YÊU CẦU CẦN ĐẠT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03"/>
                                        </p:tgtEl>
                                        <p:attrNameLst>
                                          <p:attrName>style.visibility</p:attrName>
                                        </p:attrNameLst>
                                      </p:cBhvr>
                                      <p:to>
                                        <p:strVal val="visible"/>
                                      </p:to>
                                    </p:set>
                                    <p:animEffect transition="in" filter="wipe(down)">
                                      <p:cBhvr>
                                        <p:cTn id="10" dur="500"/>
                                        <p:tgtEl>
                                          <p:spTgt spid="280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808"/>
                                        </p:tgtEl>
                                        <p:attrNameLst>
                                          <p:attrName>style.visibility</p:attrName>
                                        </p:attrNameLst>
                                      </p:cBhvr>
                                      <p:to>
                                        <p:strVal val="visible"/>
                                      </p:to>
                                    </p:set>
                                    <p:animEffect transition="in" filter="wipe(down)">
                                      <p:cBhvr>
                                        <p:cTn id="13" dur="500"/>
                                        <p:tgtEl>
                                          <p:spTgt spid="280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12"/>
                                        </p:tgtEl>
                                        <p:attrNameLst>
                                          <p:attrName>style.visibility</p:attrName>
                                        </p:attrNameLst>
                                      </p:cBhvr>
                                      <p:to>
                                        <p:strVal val="visible"/>
                                      </p:to>
                                    </p:set>
                                    <p:animEffect transition="in" filter="wipe(down)">
                                      <p:cBhvr>
                                        <p:cTn id="16" dur="500"/>
                                        <p:tgtEl>
                                          <p:spTgt spid="28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500"/>
                                        <p:tgtEl>
                                          <p:spTgt spid="3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805"/>
                                        </p:tgtEl>
                                        <p:attrNameLst>
                                          <p:attrName>style.visibility</p:attrName>
                                        </p:attrNameLst>
                                      </p:cBhvr>
                                      <p:to>
                                        <p:strVal val="visible"/>
                                      </p:to>
                                    </p:set>
                                    <p:animEffect transition="in" filter="wipe(down)">
                                      <p:cBhvr>
                                        <p:cTn id="24" dur="500"/>
                                        <p:tgtEl>
                                          <p:spTgt spid="280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809"/>
                                        </p:tgtEl>
                                        <p:attrNameLst>
                                          <p:attrName>style.visibility</p:attrName>
                                        </p:attrNameLst>
                                      </p:cBhvr>
                                      <p:to>
                                        <p:strVal val="visible"/>
                                      </p:to>
                                    </p:set>
                                    <p:animEffect transition="in" filter="wipe(down)">
                                      <p:cBhvr>
                                        <p:cTn id="27" dur="500"/>
                                        <p:tgtEl>
                                          <p:spTgt spid="280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down)">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down)">
                                      <p:cBhvr>
                                        <p:cTn id="35" dur="500"/>
                                        <p:tgtEl>
                                          <p:spTgt spid="38"/>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804"/>
                                        </p:tgtEl>
                                        <p:attrNameLst>
                                          <p:attrName>style.visibility</p:attrName>
                                        </p:attrNameLst>
                                      </p:cBhvr>
                                      <p:to>
                                        <p:strVal val="visible"/>
                                      </p:to>
                                    </p:set>
                                    <p:animEffect transition="in" filter="wipe(down)">
                                      <p:cBhvr>
                                        <p:cTn id="38" dur="500"/>
                                        <p:tgtEl>
                                          <p:spTgt spid="280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807"/>
                                        </p:tgtEl>
                                        <p:attrNameLst>
                                          <p:attrName>style.visibility</p:attrName>
                                        </p:attrNameLst>
                                      </p:cBhvr>
                                      <p:to>
                                        <p:strVal val="visible"/>
                                      </p:to>
                                    </p:set>
                                    <p:animEffect transition="in" filter="wipe(down)">
                                      <p:cBhvr>
                                        <p:cTn id="41" dur="500"/>
                                        <p:tgtEl>
                                          <p:spTgt spid="2807"/>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down)">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down)">
                                      <p:cBhvr>
                                        <p:cTn id="49" dur="500"/>
                                        <p:tgtEl>
                                          <p:spTgt spid="40"/>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806"/>
                                        </p:tgtEl>
                                        <p:attrNameLst>
                                          <p:attrName>style.visibility</p:attrName>
                                        </p:attrNameLst>
                                      </p:cBhvr>
                                      <p:to>
                                        <p:strVal val="visible"/>
                                      </p:to>
                                    </p:set>
                                    <p:animEffect transition="in" filter="wipe(down)">
                                      <p:cBhvr>
                                        <p:cTn id="52" dur="500"/>
                                        <p:tgtEl>
                                          <p:spTgt spid="2806"/>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810"/>
                                        </p:tgtEl>
                                        <p:attrNameLst>
                                          <p:attrName>style.visibility</p:attrName>
                                        </p:attrNameLst>
                                      </p:cBhvr>
                                      <p:to>
                                        <p:strVal val="visible"/>
                                      </p:to>
                                    </p:set>
                                    <p:animEffect transition="in" filter="wipe(down)">
                                      <p:cBhvr>
                                        <p:cTn id="55" dur="500"/>
                                        <p:tgtEl>
                                          <p:spTgt spid="2810"/>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down)">
                                      <p:cBhvr>
                                        <p:cTn id="5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16" grpId="0" animBg="1"/>
      <p:bldP spid="2803" grpId="0" animBg="1"/>
      <p:bldP spid="2804" grpId="0" animBg="1"/>
      <p:bldP spid="2805" grpId="0" animBg="1"/>
      <p:bldP spid="2806" grpId="0" animBg="1"/>
      <p:bldP spid="2807" grpId="0"/>
      <p:bldP spid="2808" grpId="0"/>
      <p:bldP spid="2809" grpId="0"/>
      <p:bldP spid="2810" grpId="0"/>
      <p:bldP spid="2812" grpId="0"/>
      <p:bldP spid="34" grpId="0"/>
      <p:bldP spid="35" grpId="0"/>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88"/>
        <p:cNvGrpSpPr/>
        <p:nvPr/>
      </p:nvGrpSpPr>
      <p:grpSpPr>
        <a:xfrm>
          <a:off x="0" y="0"/>
          <a:ext cx="0" cy="0"/>
          <a:chOff x="0" y="0"/>
          <a:chExt cx="0" cy="0"/>
        </a:xfrm>
      </p:grpSpPr>
      <p:grpSp>
        <p:nvGrpSpPr>
          <p:cNvPr id="2924" name="Google Shape;2924;p45"/>
          <p:cNvGrpSpPr/>
          <p:nvPr/>
        </p:nvGrpSpPr>
        <p:grpSpPr>
          <a:xfrm rot="386444" flipH="1">
            <a:off x="5482873" y="1212338"/>
            <a:ext cx="2962115" cy="3778528"/>
            <a:chOff x="5111475" y="3562250"/>
            <a:chExt cx="901700" cy="1150225"/>
          </a:xfrm>
        </p:grpSpPr>
        <p:sp>
          <p:nvSpPr>
            <p:cNvPr id="2925" name="Google Shape;2925;p45"/>
            <p:cNvSpPr/>
            <p:nvPr/>
          </p:nvSpPr>
          <p:spPr>
            <a:xfrm>
              <a:off x="5113875" y="4345050"/>
              <a:ext cx="432250" cy="171725"/>
            </a:xfrm>
            <a:custGeom>
              <a:avLst/>
              <a:gdLst/>
              <a:ahLst/>
              <a:cxnLst/>
              <a:rect l="l" t="t" r="r" b="b"/>
              <a:pathLst>
                <a:path w="17290" h="6869" extrusionOk="0">
                  <a:moveTo>
                    <a:pt x="11574" y="1"/>
                  </a:moveTo>
                  <a:lnTo>
                    <a:pt x="10998" y="625"/>
                  </a:lnTo>
                  <a:lnTo>
                    <a:pt x="10422" y="1153"/>
                  </a:lnTo>
                  <a:lnTo>
                    <a:pt x="9846" y="1634"/>
                  </a:lnTo>
                  <a:lnTo>
                    <a:pt x="9317" y="2066"/>
                  </a:lnTo>
                  <a:lnTo>
                    <a:pt x="8789" y="2402"/>
                  </a:lnTo>
                  <a:lnTo>
                    <a:pt x="8309" y="2738"/>
                  </a:lnTo>
                  <a:lnTo>
                    <a:pt x="7828" y="2978"/>
                  </a:lnTo>
                  <a:lnTo>
                    <a:pt x="7348" y="3170"/>
                  </a:lnTo>
                  <a:lnTo>
                    <a:pt x="6916" y="3314"/>
                  </a:lnTo>
                  <a:lnTo>
                    <a:pt x="6484" y="3459"/>
                  </a:lnTo>
                  <a:lnTo>
                    <a:pt x="6052" y="3507"/>
                  </a:lnTo>
                  <a:lnTo>
                    <a:pt x="5667" y="3555"/>
                  </a:lnTo>
                  <a:lnTo>
                    <a:pt x="4947" y="3555"/>
                  </a:lnTo>
                  <a:lnTo>
                    <a:pt x="4275" y="3411"/>
                  </a:lnTo>
                  <a:lnTo>
                    <a:pt x="3698" y="3170"/>
                  </a:lnTo>
                  <a:lnTo>
                    <a:pt x="3218" y="2930"/>
                  </a:lnTo>
                  <a:lnTo>
                    <a:pt x="2786" y="2642"/>
                  </a:lnTo>
                  <a:lnTo>
                    <a:pt x="2450" y="2306"/>
                  </a:lnTo>
                  <a:lnTo>
                    <a:pt x="2162" y="2066"/>
                  </a:lnTo>
                  <a:lnTo>
                    <a:pt x="1969" y="1826"/>
                  </a:lnTo>
                  <a:lnTo>
                    <a:pt x="1825" y="1586"/>
                  </a:lnTo>
                  <a:lnTo>
                    <a:pt x="0" y="6868"/>
                  </a:lnTo>
                  <a:lnTo>
                    <a:pt x="1633" y="4563"/>
                  </a:lnTo>
                  <a:lnTo>
                    <a:pt x="1681" y="4659"/>
                  </a:lnTo>
                  <a:lnTo>
                    <a:pt x="1921" y="4899"/>
                  </a:lnTo>
                  <a:lnTo>
                    <a:pt x="2306" y="5235"/>
                  </a:lnTo>
                  <a:lnTo>
                    <a:pt x="2882" y="5620"/>
                  </a:lnTo>
                  <a:lnTo>
                    <a:pt x="3266" y="5812"/>
                  </a:lnTo>
                  <a:lnTo>
                    <a:pt x="3698" y="6004"/>
                  </a:lnTo>
                  <a:lnTo>
                    <a:pt x="4179" y="6148"/>
                  </a:lnTo>
                  <a:lnTo>
                    <a:pt x="4755" y="6292"/>
                  </a:lnTo>
                  <a:lnTo>
                    <a:pt x="5379" y="6436"/>
                  </a:lnTo>
                  <a:lnTo>
                    <a:pt x="6100" y="6532"/>
                  </a:lnTo>
                  <a:lnTo>
                    <a:pt x="6868" y="6580"/>
                  </a:lnTo>
                  <a:lnTo>
                    <a:pt x="7732" y="6580"/>
                  </a:lnTo>
                  <a:lnTo>
                    <a:pt x="8165" y="6532"/>
                  </a:lnTo>
                  <a:lnTo>
                    <a:pt x="8597" y="6484"/>
                  </a:lnTo>
                  <a:lnTo>
                    <a:pt x="9077" y="6388"/>
                  </a:lnTo>
                  <a:lnTo>
                    <a:pt x="9509" y="6244"/>
                  </a:lnTo>
                  <a:lnTo>
                    <a:pt x="10374" y="5908"/>
                  </a:lnTo>
                  <a:lnTo>
                    <a:pt x="11238" y="5476"/>
                  </a:lnTo>
                  <a:lnTo>
                    <a:pt x="12055" y="4995"/>
                  </a:lnTo>
                  <a:lnTo>
                    <a:pt x="12871" y="4467"/>
                  </a:lnTo>
                  <a:lnTo>
                    <a:pt x="13592" y="3891"/>
                  </a:lnTo>
                  <a:lnTo>
                    <a:pt x="14312" y="3314"/>
                  </a:lnTo>
                  <a:lnTo>
                    <a:pt x="14936" y="2690"/>
                  </a:lnTo>
                  <a:lnTo>
                    <a:pt x="15561" y="2162"/>
                  </a:lnTo>
                  <a:lnTo>
                    <a:pt x="16473" y="1153"/>
                  </a:lnTo>
                  <a:lnTo>
                    <a:pt x="17097" y="433"/>
                  </a:lnTo>
                  <a:lnTo>
                    <a:pt x="17289" y="145"/>
                  </a:lnTo>
                  <a:lnTo>
                    <a:pt x="11574"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5"/>
            <p:cNvSpPr/>
            <p:nvPr/>
          </p:nvSpPr>
          <p:spPr>
            <a:xfrm>
              <a:off x="5113875" y="4345050"/>
              <a:ext cx="432250" cy="171725"/>
            </a:xfrm>
            <a:custGeom>
              <a:avLst/>
              <a:gdLst/>
              <a:ahLst/>
              <a:cxnLst/>
              <a:rect l="l" t="t" r="r" b="b"/>
              <a:pathLst>
                <a:path w="17290" h="6869" fill="none" extrusionOk="0">
                  <a:moveTo>
                    <a:pt x="17289" y="145"/>
                  </a:moveTo>
                  <a:lnTo>
                    <a:pt x="17289" y="145"/>
                  </a:lnTo>
                  <a:lnTo>
                    <a:pt x="17097" y="433"/>
                  </a:lnTo>
                  <a:lnTo>
                    <a:pt x="16473" y="1153"/>
                  </a:lnTo>
                  <a:lnTo>
                    <a:pt x="15561" y="2162"/>
                  </a:lnTo>
                  <a:lnTo>
                    <a:pt x="14936" y="2690"/>
                  </a:lnTo>
                  <a:lnTo>
                    <a:pt x="14312" y="3314"/>
                  </a:lnTo>
                  <a:lnTo>
                    <a:pt x="13592" y="3891"/>
                  </a:lnTo>
                  <a:lnTo>
                    <a:pt x="12871" y="4467"/>
                  </a:lnTo>
                  <a:lnTo>
                    <a:pt x="12055" y="4995"/>
                  </a:lnTo>
                  <a:lnTo>
                    <a:pt x="11238" y="5476"/>
                  </a:lnTo>
                  <a:lnTo>
                    <a:pt x="10374" y="5908"/>
                  </a:lnTo>
                  <a:lnTo>
                    <a:pt x="9509" y="6244"/>
                  </a:lnTo>
                  <a:lnTo>
                    <a:pt x="9077" y="6388"/>
                  </a:lnTo>
                  <a:lnTo>
                    <a:pt x="8597" y="6484"/>
                  </a:lnTo>
                  <a:lnTo>
                    <a:pt x="8165" y="6532"/>
                  </a:lnTo>
                  <a:lnTo>
                    <a:pt x="7732" y="6580"/>
                  </a:lnTo>
                  <a:lnTo>
                    <a:pt x="7732" y="6580"/>
                  </a:lnTo>
                  <a:lnTo>
                    <a:pt x="6868" y="6580"/>
                  </a:lnTo>
                  <a:lnTo>
                    <a:pt x="6100" y="6532"/>
                  </a:lnTo>
                  <a:lnTo>
                    <a:pt x="5379" y="6436"/>
                  </a:lnTo>
                  <a:lnTo>
                    <a:pt x="4755" y="6292"/>
                  </a:lnTo>
                  <a:lnTo>
                    <a:pt x="4179" y="6148"/>
                  </a:lnTo>
                  <a:lnTo>
                    <a:pt x="3698" y="6004"/>
                  </a:lnTo>
                  <a:lnTo>
                    <a:pt x="3266" y="5812"/>
                  </a:lnTo>
                  <a:lnTo>
                    <a:pt x="2882" y="5620"/>
                  </a:lnTo>
                  <a:lnTo>
                    <a:pt x="2306" y="5235"/>
                  </a:lnTo>
                  <a:lnTo>
                    <a:pt x="1921" y="4899"/>
                  </a:lnTo>
                  <a:lnTo>
                    <a:pt x="1681" y="4659"/>
                  </a:lnTo>
                  <a:lnTo>
                    <a:pt x="1633" y="4563"/>
                  </a:lnTo>
                  <a:lnTo>
                    <a:pt x="0" y="6868"/>
                  </a:lnTo>
                  <a:lnTo>
                    <a:pt x="1825" y="1586"/>
                  </a:lnTo>
                  <a:lnTo>
                    <a:pt x="1825" y="1586"/>
                  </a:lnTo>
                  <a:lnTo>
                    <a:pt x="1969" y="1826"/>
                  </a:lnTo>
                  <a:lnTo>
                    <a:pt x="2162" y="2066"/>
                  </a:lnTo>
                  <a:lnTo>
                    <a:pt x="2450" y="2306"/>
                  </a:lnTo>
                  <a:lnTo>
                    <a:pt x="2786" y="2642"/>
                  </a:lnTo>
                  <a:lnTo>
                    <a:pt x="3218" y="2930"/>
                  </a:lnTo>
                  <a:lnTo>
                    <a:pt x="3698" y="3170"/>
                  </a:lnTo>
                  <a:lnTo>
                    <a:pt x="4275" y="3411"/>
                  </a:lnTo>
                  <a:lnTo>
                    <a:pt x="4947" y="3555"/>
                  </a:lnTo>
                  <a:lnTo>
                    <a:pt x="5283" y="3555"/>
                  </a:lnTo>
                  <a:lnTo>
                    <a:pt x="5667" y="3555"/>
                  </a:lnTo>
                  <a:lnTo>
                    <a:pt x="6052" y="3507"/>
                  </a:lnTo>
                  <a:lnTo>
                    <a:pt x="6484" y="3459"/>
                  </a:lnTo>
                  <a:lnTo>
                    <a:pt x="6916" y="3314"/>
                  </a:lnTo>
                  <a:lnTo>
                    <a:pt x="7348" y="3170"/>
                  </a:lnTo>
                  <a:lnTo>
                    <a:pt x="7828" y="2978"/>
                  </a:lnTo>
                  <a:lnTo>
                    <a:pt x="8309" y="2738"/>
                  </a:lnTo>
                  <a:lnTo>
                    <a:pt x="8789" y="2402"/>
                  </a:lnTo>
                  <a:lnTo>
                    <a:pt x="9317" y="2066"/>
                  </a:lnTo>
                  <a:lnTo>
                    <a:pt x="9846" y="1634"/>
                  </a:lnTo>
                  <a:lnTo>
                    <a:pt x="10422" y="1153"/>
                  </a:lnTo>
                  <a:lnTo>
                    <a:pt x="10998" y="625"/>
                  </a:lnTo>
                  <a:lnTo>
                    <a:pt x="11574" y="1"/>
                  </a:lnTo>
                  <a:lnTo>
                    <a:pt x="17289" y="1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5"/>
            <p:cNvSpPr/>
            <p:nvPr/>
          </p:nvSpPr>
          <p:spPr>
            <a:xfrm>
              <a:off x="5271150" y="4427900"/>
              <a:ext cx="61250" cy="80475"/>
            </a:xfrm>
            <a:custGeom>
              <a:avLst/>
              <a:gdLst/>
              <a:ahLst/>
              <a:cxnLst/>
              <a:rect l="l" t="t" r="r" b="b"/>
              <a:pathLst>
                <a:path w="2450" h="3219" extrusionOk="0">
                  <a:moveTo>
                    <a:pt x="1441" y="3218"/>
                  </a:moveTo>
                  <a:lnTo>
                    <a:pt x="1441" y="3218"/>
                  </a:lnTo>
                  <a:lnTo>
                    <a:pt x="1441" y="3218"/>
                  </a:lnTo>
                  <a:lnTo>
                    <a:pt x="1441" y="3218"/>
                  </a:lnTo>
                  <a:lnTo>
                    <a:pt x="1441" y="3218"/>
                  </a:lnTo>
                  <a:close/>
                  <a:moveTo>
                    <a:pt x="1489" y="3218"/>
                  </a:moveTo>
                  <a:lnTo>
                    <a:pt x="1489" y="3218"/>
                  </a:lnTo>
                  <a:lnTo>
                    <a:pt x="1441" y="3218"/>
                  </a:lnTo>
                  <a:lnTo>
                    <a:pt x="1441" y="3218"/>
                  </a:lnTo>
                  <a:lnTo>
                    <a:pt x="1489" y="3218"/>
                  </a:lnTo>
                  <a:close/>
                  <a:moveTo>
                    <a:pt x="1489" y="3218"/>
                  </a:moveTo>
                  <a:lnTo>
                    <a:pt x="1489" y="3218"/>
                  </a:lnTo>
                  <a:lnTo>
                    <a:pt x="1489" y="3218"/>
                  </a:lnTo>
                  <a:lnTo>
                    <a:pt x="1489" y="3218"/>
                  </a:lnTo>
                  <a:lnTo>
                    <a:pt x="1489" y="3218"/>
                  </a:lnTo>
                  <a:close/>
                  <a:moveTo>
                    <a:pt x="1489" y="3218"/>
                  </a:moveTo>
                  <a:lnTo>
                    <a:pt x="1489" y="3218"/>
                  </a:lnTo>
                  <a:lnTo>
                    <a:pt x="1489" y="3218"/>
                  </a:lnTo>
                  <a:lnTo>
                    <a:pt x="1489" y="3218"/>
                  </a:lnTo>
                  <a:lnTo>
                    <a:pt x="1489" y="3218"/>
                  </a:lnTo>
                  <a:close/>
                  <a:moveTo>
                    <a:pt x="1537" y="3218"/>
                  </a:moveTo>
                  <a:lnTo>
                    <a:pt x="1537" y="3218"/>
                  </a:lnTo>
                  <a:lnTo>
                    <a:pt x="1537" y="3218"/>
                  </a:lnTo>
                  <a:lnTo>
                    <a:pt x="1537" y="3218"/>
                  </a:lnTo>
                  <a:lnTo>
                    <a:pt x="1537" y="3218"/>
                  </a:lnTo>
                  <a:close/>
                  <a:moveTo>
                    <a:pt x="1537" y="3218"/>
                  </a:moveTo>
                  <a:lnTo>
                    <a:pt x="1537" y="3218"/>
                  </a:lnTo>
                  <a:lnTo>
                    <a:pt x="1537" y="3218"/>
                  </a:lnTo>
                  <a:lnTo>
                    <a:pt x="1537" y="3218"/>
                  </a:lnTo>
                  <a:lnTo>
                    <a:pt x="1537" y="3218"/>
                  </a:lnTo>
                  <a:close/>
                  <a:moveTo>
                    <a:pt x="1586" y="3218"/>
                  </a:moveTo>
                  <a:lnTo>
                    <a:pt x="1586" y="3218"/>
                  </a:lnTo>
                  <a:lnTo>
                    <a:pt x="1586" y="3218"/>
                  </a:lnTo>
                  <a:lnTo>
                    <a:pt x="1586" y="3218"/>
                  </a:lnTo>
                  <a:lnTo>
                    <a:pt x="1586" y="3218"/>
                  </a:lnTo>
                  <a:close/>
                  <a:moveTo>
                    <a:pt x="1586" y="3218"/>
                  </a:moveTo>
                  <a:lnTo>
                    <a:pt x="1586" y="3218"/>
                  </a:lnTo>
                  <a:lnTo>
                    <a:pt x="1586" y="3218"/>
                  </a:lnTo>
                  <a:lnTo>
                    <a:pt x="1586" y="3218"/>
                  </a:lnTo>
                  <a:lnTo>
                    <a:pt x="1586" y="3218"/>
                  </a:lnTo>
                  <a:close/>
                  <a:moveTo>
                    <a:pt x="1634" y="3218"/>
                  </a:moveTo>
                  <a:lnTo>
                    <a:pt x="1634" y="3218"/>
                  </a:lnTo>
                  <a:lnTo>
                    <a:pt x="1634" y="3218"/>
                  </a:lnTo>
                  <a:close/>
                  <a:moveTo>
                    <a:pt x="2018" y="3218"/>
                  </a:moveTo>
                  <a:lnTo>
                    <a:pt x="2018" y="3218"/>
                  </a:lnTo>
                  <a:lnTo>
                    <a:pt x="2018" y="3218"/>
                  </a:lnTo>
                  <a:lnTo>
                    <a:pt x="2018" y="3218"/>
                  </a:lnTo>
                  <a:close/>
                  <a:moveTo>
                    <a:pt x="2066" y="3170"/>
                  </a:moveTo>
                  <a:lnTo>
                    <a:pt x="2066" y="3170"/>
                  </a:lnTo>
                  <a:lnTo>
                    <a:pt x="2066" y="3170"/>
                  </a:lnTo>
                  <a:close/>
                  <a:moveTo>
                    <a:pt x="2162" y="3170"/>
                  </a:moveTo>
                  <a:lnTo>
                    <a:pt x="2162" y="3170"/>
                  </a:lnTo>
                  <a:lnTo>
                    <a:pt x="2162" y="3170"/>
                  </a:lnTo>
                  <a:lnTo>
                    <a:pt x="2162" y="3170"/>
                  </a:lnTo>
                  <a:lnTo>
                    <a:pt x="2162" y="3170"/>
                  </a:lnTo>
                  <a:close/>
                  <a:moveTo>
                    <a:pt x="2162" y="3170"/>
                  </a:moveTo>
                  <a:lnTo>
                    <a:pt x="2162" y="3170"/>
                  </a:lnTo>
                  <a:lnTo>
                    <a:pt x="2162" y="3170"/>
                  </a:lnTo>
                  <a:lnTo>
                    <a:pt x="2162" y="3170"/>
                  </a:lnTo>
                  <a:lnTo>
                    <a:pt x="2162" y="3170"/>
                  </a:lnTo>
                  <a:close/>
                  <a:moveTo>
                    <a:pt x="2210" y="3170"/>
                  </a:moveTo>
                  <a:lnTo>
                    <a:pt x="2210" y="3170"/>
                  </a:lnTo>
                  <a:lnTo>
                    <a:pt x="2210" y="3170"/>
                  </a:lnTo>
                  <a:lnTo>
                    <a:pt x="2210" y="3170"/>
                  </a:lnTo>
                  <a:lnTo>
                    <a:pt x="2210" y="3170"/>
                  </a:lnTo>
                  <a:close/>
                  <a:moveTo>
                    <a:pt x="2210" y="3170"/>
                  </a:moveTo>
                  <a:lnTo>
                    <a:pt x="2210" y="3170"/>
                  </a:lnTo>
                  <a:lnTo>
                    <a:pt x="2210" y="3170"/>
                  </a:lnTo>
                  <a:lnTo>
                    <a:pt x="2210" y="3170"/>
                  </a:lnTo>
                  <a:lnTo>
                    <a:pt x="2210"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306" y="3170"/>
                  </a:moveTo>
                  <a:lnTo>
                    <a:pt x="2306" y="3170"/>
                  </a:lnTo>
                  <a:lnTo>
                    <a:pt x="2306" y="3170"/>
                  </a:lnTo>
                  <a:lnTo>
                    <a:pt x="2306" y="3170"/>
                  </a:lnTo>
                  <a:lnTo>
                    <a:pt x="2306" y="3170"/>
                  </a:lnTo>
                  <a:close/>
                  <a:moveTo>
                    <a:pt x="2306" y="3170"/>
                  </a:moveTo>
                  <a:lnTo>
                    <a:pt x="2306" y="3170"/>
                  </a:lnTo>
                  <a:lnTo>
                    <a:pt x="2306" y="3170"/>
                  </a:lnTo>
                  <a:lnTo>
                    <a:pt x="2306" y="3170"/>
                  </a:lnTo>
                  <a:lnTo>
                    <a:pt x="2306" y="3170"/>
                  </a:lnTo>
                  <a:close/>
                  <a:moveTo>
                    <a:pt x="2354" y="3170"/>
                  </a:moveTo>
                  <a:lnTo>
                    <a:pt x="2354" y="3170"/>
                  </a:lnTo>
                  <a:lnTo>
                    <a:pt x="2354" y="3170"/>
                  </a:lnTo>
                  <a:lnTo>
                    <a:pt x="2354" y="3170"/>
                  </a:lnTo>
                  <a:lnTo>
                    <a:pt x="2354" y="3170"/>
                  </a:lnTo>
                  <a:close/>
                  <a:moveTo>
                    <a:pt x="2354" y="3122"/>
                  </a:moveTo>
                  <a:lnTo>
                    <a:pt x="2354" y="3122"/>
                  </a:lnTo>
                  <a:lnTo>
                    <a:pt x="2354" y="3122"/>
                  </a:lnTo>
                  <a:lnTo>
                    <a:pt x="2354" y="3122"/>
                  </a:lnTo>
                  <a:lnTo>
                    <a:pt x="2354" y="3122"/>
                  </a:lnTo>
                  <a:close/>
                  <a:moveTo>
                    <a:pt x="2354" y="3122"/>
                  </a:moveTo>
                  <a:lnTo>
                    <a:pt x="2354" y="3122"/>
                  </a:lnTo>
                  <a:lnTo>
                    <a:pt x="2354" y="3122"/>
                  </a:lnTo>
                  <a:lnTo>
                    <a:pt x="2354" y="3122"/>
                  </a:lnTo>
                  <a:lnTo>
                    <a:pt x="2354"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50" y="3122"/>
                  </a:moveTo>
                  <a:lnTo>
                    <a:pt x="2450" y="3122"/>
                  </a:lnTo>
                  <a:lnTo>
                    <a:pt x="2450" y="3122"/>
                  </a:lnTo>
                  <a:lnTo>
                    <a:pt x="2450" y="3122"/>
                  </a:lnTo>
                  <a:lnTo>
                    <a:pt x="2450" y="3122"/>
                  </a:lnTo>
                  <a:lnTo>
                    <a:pt x="2450" y="3122"/>
                  </a:lnTo>
                  <a:close/>
                  <a:moveTo>
                    <a:pt x="721" y="0"/>
                  </a:moveTo>
                  <a:lnTo>
                    <a:pt x="721" y="0"/>
                  </a:lnTo>
                  <a:lnTo>
                    <a:pt x="1" y="145"/>
                  </a:lnTo>
                  <a:lnTo>
                    <a:pt x="1" y="145"/>
                  </a:lnTo>
                  <a:lnTo>
                    <a:pt x="1" y="145"/>
                  </a:lnTo>
                  <a:lnTo>
                    <a:pt x="1" y="145"/>
                  </a:lnTo>
                  <a:lnTo>
                    <a:pt x="721" y="0"/>
                  </a:lnTo>
                  <a:lnTo>
                    <a:pt x="721"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45"/>
            <p:cNvSpPr/>
            <p:nvPr/>
          </p:nvSpPr>
          <p:spPr>
            <a:xfrm>
              <a:off x="53071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45"/>
            <p:cNvSpPr/>
            <p:nvPr/>
          </p:nvSpPr>
          <p:spPr>
            <a:xfrm>
              <a:off x="5307175" y="45083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45"/>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45"/>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45"/>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45"/>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45"/>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45"/>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45"/>
            <p:cNvSpPr/>
            <p:nvPr/>
          </p:nvSpPr>
          <p:spPr>
            <a:xfrm>
              <a:off x="5311975" y="45083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45"/>
            <p:cNvSpPr/>
            <p:nvPr/>
          </p:nvSpPr>
          <p:spPr>
            <a:xfrm>
              <a:off x="5321575" y="45083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45"/>
            <p:cNvSpPr/>
            <p:nvPr/>
          </p:nvSpPr>
          <p:spPr>
            <a:xfrm>
              <a:off x="5322775" y="4507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45"/>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5"/>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5"/>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5"/>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5"/>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5"/>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5"/>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45"/>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45"/>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5"/>
            <p:cNvSpPr/>
            <p:nvPr/>
          </p:nvSpPr>
          <p:spPr>
            <a:xfrm>
              <a:off x="53299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5"/>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5"/>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45"/>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45"/>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5"/>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5"/>
            <p:cNvSpPr/>
            <p:nvPr/>
          </p:nvSpPr>
          <p:spPr>
            <a:xfrm>
              <a:off x="5332375" y="4505950"/>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5"/>
            <p:cNvSpPr/>
            <p:nvPr/>
          </p:nvSpPr>
          <p:spPr>
            <a:xfrm>
              <a:off x="5271150" y="4427900"/>
              <a:ext cx="18050" cy="3625"/>
            </a:xfrm>
            <a:custGeom>
              <a:avLst/>
              <a:gdLst/>
              <a:ahLst/>
              <a:cxnLst/>
              <a:rect l="l" t="t" r="r" b="b"/>
              <a:pathLst>
                <a:path w="722" h="145" fill="none" extrusionOk="0">
                  <a:moveTo>
                    <a:pt x="721" y="0"/>
                  </a:moveTo>
                  <a:lnTo>
                    <a:pt x="721" y="0"/>
                  </a:lnTo>
                  <a:lnTo>
                    <a:pt x="1" y="145"/>
                  </a:lnTo>
                  <a:lnTo>
                    <a:pt x="1" y="145"/>
                  </a:lnTo>
                  <a:lnTo>
                    <a:pt x="1" y="145"/>
                  </a:lnTo>
                  <a:lnTo>
                    <a:pt x="1" y="145"/>
                  </a:lnTo>
                  <a:lnTo>
                    <a:pt x="721" y="0"/>
                  </a:lnTo>
                  <a:lnTo>
                    <a:pt x="7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45"/>
            <p:cNvSpPr/>
            <p:nvPr/>
          </p:nvSpPr>
          <p:spPr>
            <a:xfrm>
              <a:off x="5271150" y="4427900"/>
              <a:ext cx="61250" cy="81675"/>
            </a:xfrm>
            <a:custGeom>
              <a:avLst/>
              <a:gdLst/>
              <a:ahLst/>
              <a:cxnLst/>
              <a:rect l="l" t="t" r="r" b="b"/>
              <a:pathLst>
                <a:path w="2450" h="3267" extrusionOk="0">
                  <a:moveTo>
                    <a:pt x="721" y="0"/>
                  </a:moveTo>
                  <a:lnTo>
                    <a:pt x="1" y="145"/>
                  </a:lnTo>
                  <a:lnTo>
                    <a:pt x="673" y="1729"/>
                  </a:lnTo>
                  <a:lnTo>
                    <a:pt x="1009" y="2498"/>
                  </a:lnTo>
                  <a:lnTo>
                    <a:pt x="1345" y="3266"/>
                  </a:lnTo>
                  <a:lnTo>
                    <a:pt x="1441" y="3266"/>
                  </a:lnTo>
                  <a:lnTo>
                    <a:pt x="1441" y="3218"/>
                  </a:lnTo>
                  <a:lnTo>
                    <a:pt x="2018" y="3218"/>
                  </a:lnTo>
                  <a:lnTo>
                    <a:pt x="2066" y="3170"/>
                  </a:lnTo>
                  <a:lnTo>
                    <a:pt x="2354" y="3170"/>
                  </a:lnTo>
                  <a:lnTo>
                    <a:pt x="2354" y="3122"/>
                  </a:lnTo>
                  <a:lnTo>
                    <a:pt x="2450" y="3122"/>
                  </a:lnTo>
                  <a:lnTo>
                    <a:pt x="72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45"/>
            <p:cNvSpPr/>
            <p:nvPr/>
          </p:nvSpPr>
          <p:spPr>
            <a:xfrm>
              <a:off x="5271150" y="4427900"/>
              <a:ext cx="61250" cy="81675"/>
            </a:xfrm>
            <a:custGeom>
              <a:avLst/>
              <a:gdLst/>
              <a:ahLst/>
              <a:cxnLst/>
              <a:rect l="l" t="t" r="r" b="b"/>
              <a:pathLst>
                <a:path w="2450" h="3267" fill="none" extrusionOk="0">
                  <a:moveTo>
                    <a:pt x="721" y="0"/>
                  </a:moveTo>
                  <a:lnTo>
                    <a:pt x="721" y="0"/>
                  </a:lnTo>
                  <a:lnTo>
                    <a:pt x="1" y="145"/>
                  </a:lnTo>
                  <a:lnTo>
                    <a:pt x="1" y="145"/>
                  </a:lnTo>
                  <a:lnTo>
                    <a:pt x="673" y="1729"/>
                  </a:lnTo>
                  <a:lnTo>
                    <a:pt x="1009" y="2498"/>
                  </a:lnTo>
                  <a:lnTo>
                    <a:pt x="1345" y="3266"/>
                  </a:lnTo>
                  <a:lnTo>
                    <a:pt x="1345" y="3266"/>
                  </a:lnTo>
                  <a:lnTo>
                    <a:pt x="1441" y="3266"/>
                  </a:lnTo>
                  <a:lnTo>
                    <a:pt x="1441" y="3266"/>
                  </a:lnTo>
                  <a:lnTo>
                    <a:pt x="1441" y="3218"/>
                  </a:lnTo>
                  <a:lnTo>
                    <a:pt x="1441" y="3218"/>
                  </a:lnTo>
                  <a:lnTo>
                    <a:pt x="1441" y="3218"/>
                  </a:lnTo>
                  <a:lnTo>
                    <a:pt x="1441" y="3218"/>
                  </a:lnTo>
                  <a:lnTo>
                    <a:pt x="1441" y="3218"/>
                  </a:lnTo>
                  <a:lnTo>
                    <a:pt x="1441" y="3218"/>
                  </a:lnTo>
                  <a:lnTo>
                    <a:pt x="1489" y="3218"/>
                  </a:lnTo>
                  <a:lnTo>
                    <a:pt x="1489" y="3218"/>
                  </a:lnTo>
                  <a:lnTo>
                    <a:pt x="1489" y="3218"/>
                  </a:lnTo>
                  <a:lnTo>
                    <a:pt x="1489" y="3218"/>
                  </a:lnTo>
                  <a:lnTo>
                    <a:pt x="1489" y="3218"/>
                  </a:lnTo>
                  <a:lnTo>
                    <a:pt x="1489" y="3218"/>
                  </a:lnTo>
                  <a:lnTo>
                    <a:pt x="1489" y="3218"/>
                  </a:lnTo>
                  <a:lnTo>
                    <a:pt x="1489" y="3218"/>
                  </a:lnTo>
                  <a:lnTo>
                    <a:pt x="1489" y="3218"/>
                  </a:lnTo>
                  <a:lnTo>
                    <a:pt x="1489" y="3218"/>
                  </a:lnTo>
                  <a:lnTo>
                    <a:pt x="1537" y="3218"/>
                  </a:lnTo>
                  <a:lnTo>
                    <a:pt x="1537" y="3218"/>
                  </a:lnTo>
                  <a:lnTo>
                    <a:pt x="1537" y="3218"/>
                  </a:lnTo>
                  <a:lnTo>
                    <a:pt x="1537" y="3218"/>
                  </a:lnTo>
                  <a:lnTo>
                    <a:pt x="1537" y="3218"/>
                  </a:lnTo>
                  <a:lnTo>
                    <a:pt x="1537" y="3218"/>
                  </a:lnTo>
                  <a:lnTo>
                    <a:pt x="1537" y="3218"/>
                  </a:lnTo>
                  <a:lnTo>
                    <a:pt x="1537" y="3218"/>
                  </a:lnTo>
                  <a:lnTo>
                    <a:pt x="1586" y="3218"/>
                  </a:lnTo>
                  <a:lnTo>
                    <a:pt x="1586" y="3218"/>
                  </a:lnTo>
                  <a:lnTo>
                    <a:pt x="1586" y="3218"/>
                  </a:lnTo>
                  <a:lnTo>
                    <a:pt x="1586" y="3218"/>
                  </a:lnTo>
                  <a:lnTo>
                    <a:pt x="1586" y="3218"/>
                  </a:lnTo>
                  <a:lnTo>
                    <a:pt x="1586" y="3218"/>
                  </a:lnTo>
                  <a:lnTo>
                    <a:pt x="1586" y="3218"/>
                  </a:lnTo>
                  <a:lnTo>
                    <a:pt x="1586" y="3218"/>
                  </a:lnTo>
                  <a:lnTo>
                    <a:pt x="1634" y="3218"/>
                  </a:lnTo>
                  <a:lnTo>
                    <a:pt x="1634" y="3218"/>
                  </a:lnTo>
                  <a:lnTo>
                    <a:pt x="1634" y="3218"/>
                  </a:lnTo>
                  <a:lnTo>
                    <a:pt x="2018" y="3218"/>
                  </a:lnTo>
                  <a:lnTo>
                    <a:pt x="2018" y="3218"/>
                  </a:lnTo>
                  <a:lnTo>
                    <a:pt x="2018" y="3218"/>
                  </a:lnTo>
                  <a:lnTo>
                    <a:pt x="2066" y="3170"/>
                  </a:lnTo>
                  <a:lnTo>
                    <a:pt x="2066" y="3170"/>
                  </a:lnTo>
                  <a:lnTo>
                    <a:pt x="2066" y="3170"/>
                  </a:lnTo>
                  <a:lnTo>
                    <a:pt x="2162" y="3170"/>
                  </a:lnTo>
                  <a:lnTo>
                    <a:pt x="2162" y="3170"/>
                  </a:lnTo>
                  <a:lnTo>
                    <a:pt x="2162" y="3170"/>
                  </a:lnTo>
                  <a:lnTo>
                    <a:pt x="2162" y="3170"/>
                  </a:lnTo>
                  <a:lnTo>
                    <a:pt x="2162" y="3170"/>
                  </a:lnTo>
                  <a:lnTo>
                    <a:pt x="2162" y="3170"/>
                  </a:lnTo>
                  <a:lnTo>
                    <a:pt x="2162" y="3170"/>
                  </a:lnTo>
                  <a:lnTo>
                    <a:pt x="2162" y="3170"/>
                  </a:lnTo>
                  <a:lnTo>
                    <a:pt x="2210" y="3170"/>
                  </a:lnTo>
                  <a:lnTo>
                    <a:pt x="2210" y="3170"/>
                  </a:lnTo>
                  <a:lnTo>
                    <a:pt x="2210" y="3170"/>
                  </a:lnTo>
                  <a:lnTo>
                    <a:pt x="2210" y="3170"/>
                  </a:lnTo>
                  <a:lnTo>
                    <a:pt x="2210" y="3170"/>
                  </a:lnTo>
                  <a:lnTo>
                    <a:pt x="2210" y="3170"/>
                  </a:lnTo>
                  <a:lnTo>
                    <a:pt x="2210" y="3170"/>
                  </a:lnTo>
                  <a:lnTo>
                    <a:pt x="2210"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306" y="3170"/>
                  </a:lnTo>
                  <a:lnTo>
                    <a:pt x="2306" y="3170"/>
                  </a:lnTo>
                  <a:lnTo>
                    <a:pt x="2306" y="3170"/>
                  </a:lnTo>
                  <a:lnTo>
                    <a:pt x="2306" y="3170"/>
                  </a:lnTo>
                  <a:lnTo>
                    <a:pt x="2306" y="3170"/>
                  </a:lnTo>
                  <a:lnTo>
                    <a:pt x="2306" y="3170"/>
                  </a:lnTo>
                  <a:lnTo>
                    <a:pt x="2306" y="3170"/>
                  </a:lnTo>
                  <a:lnTo>
                    <a:pt x="2306" y="3170"/>
                  </a:lnTo>
                  <a:lnTo>
                    <a:pt x="2354" y="3170"/>
                  </a:lnTo>
                  <a:lnTo>
                    <a:pt x="2354" y="3170"/>
                  </a:lnTo>
                  <a:lnTo>
                    <a:pt x="2354" y="3170"/>
                  </a:lnTo>
                  <a:lnTo>
                    <a:pt x="2354" y="3170"/>
                  </a:lnTo>
                  <a:lnTo>
                    <a:pt x="2354" y="3122"/>
                  </a:lnTo>
                  <a:lnTo>
                    <a:pt x="2354" y="3122"/>
                  </a:lnTo>
                  <a:lnTo>
                    <a:pt x="2354" y="3122"/>
                  </a:lnTo>
                  <a:lnTo>
                    <a:pt x="2354" y="3122"/>
                  </a:lnTo>
                  <a:lnTo>
                    <a:pt x="2354" y="3122"/>
                  </a:lnTo>
                  <a:lnTo>
                    <a:pt x="2354" y="3122"/>
                  </a:lnTo>
                  <a:lnTo>
                    <a:pt x="2354" y="3122"/>
                  </a:lnTo>
                  <a:lnTo>
                    <a:pt x="2354"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50" y="3122"/>
                  </a:lnTo>
                  <a:lnTo>
                    <a:pt x="2450" y="3122"/>
                  </a:lnTo>
                  <a:lnTo>
                    <a:pt x="2450" y="3122"/>
                  </a:lnTo>
                  <a:lnTo>
                    <a:pt x="7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45"/>
            <p:cNvSpPr/>
            <p:nvPr/>
          </p:nvSpPr>
          <p:spPr>
            <a:xfrm>
              <a:off x="5111475" y="4382275"/>
              <a:ext cx="69650" cy="138100"/>
            </a:xfrm>
            <a:custGeom>
              <a:avLst/>
              <a:gdLst/>
              <a:ahLst/>
              <a:cxnLst/>
              <a:rect l="l" t="t" r="r" b="b"/>
              <a:pathLst>
                <a:path w="2786" h="5524" extrusionOk="0">
                  <a:moveTo>
                    <a:pt x="1633" y="0"/>
                  </a:moveTo>
                  <a:lnTo>
                    <a:pt x="769" y="2786"/>
                  </a:lnTo>
                  <a:lnTo>
                    <a:pt x="192" y="4659"/>
                  </a:lnTo>
                  <a:lnTo>
                    <a:pt x="0" y="5283"/>
                  </a:lnTo>
                  <a:lnTo>
                    <a:pt x="0" y="5523"/>
                  </a:lnTo>
                  <a:lnTo>
                    <a:pt x="96" y="5475"/>
                  </a:lnTo>
                  <a:lnTo>
                    <a:pt x="288" y="5283"/>
                  </a:lnTo>
                  <a:lnTo>
                    <a:pt x="817" y="4755"/>
                  </a:lnTo>
                  <a:lnTo>
                    <a:pt x="1393" y="4083"/>
                  </a:lnTo>
                  <a:lnTo>
                    <a:pt x="1585" y="3794"/>
                  </a:lnTo>
                  <a:lnTo>
                    <a:pt x="1681" y="3602"/>
                  </a:lnTo>
                  <a:lnTo>
                    <a:pt x="1777" y="3939"/>
                  </a:lnTo>
                  <a:lnTo>
                    <a:pt x="1873" y="4179"/>
                  </a:lnTo>
                  <a:lnTo>
                    <a:pt x="1969" y="4227"/>
                  </a:lnTo>
                  <a:lnTo>
                    <a:pt x="2065" y="4227"/>
                  </a:lnTo>
                  <a:lnTo>
                    <a:pt x="2306" y="4083"/>
                  </a:lnTo>
                  <a:lnTo>
                    <a:pt x="2594" y="3843"/>
                  </a:lnTo>
                  <a:lnTo>
                    <a:pt x="2690" y="3698"/>
                  </a:lnTo>
                  <a:lnTo>
                    <a:pt x="2786" y="3506"/>
                  </a:lnTo>
                  <a:lnTo>
                    <a:pt x="2786" y="3362"/>
                  </a:lnTo>
                  <a:lnTo>
                    <a:pt x="2786" y="3170"/>
                  </a:lnTo>
                  <a:lnTo>
                    <a:pt x="2690" y="3026"/>
                  </a:lnTo>
                  <a:lnTo>
                    <a:pt x="2594" y="2930"/>
                  </a:lnTo>
                  <a:lnTo>
                    <a:pt x="2354" y="2738"/>
                  </a:lnTo>
                  <a:lnTo>
                    <a:pt x="2113" y="2642"/>
                  </a:lnTo>
                  <a:lnTo>
                    <a:pt x="2017" y="2642"/>
                  </a:lnTo>
                  <a:lnTo>
                    <a:pt x="2450" y="1633"/>
                  </a:lnTo>
                  <a:lnTo>
                    <a:pt x="2690" y="961"/>
                  </a:lnTo>
                  <a:lnTo>
                    <a:pt x="2786" y="721"/>
                  </a:lnTo>
                  <a:lnTo>
                    <a:pt x="2786" y="577"/>
                  </a:lnTo>
                  <a:lnTo>
                    <a:pt x="2594" y="433"/>
                  </a:lnTo>
                  <a:lnTo>
                    <a:pt x="2209" y="241"/>
                  </a:lnTo>
                  <a:lnTo>
                    <a:pt x="1825" y="49"/>
                  </a:lnTo>
                  <a:lnTo>
                    <a:pt x="1681"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45"/>
            <p:cNvSpPr/>
            <p:nvPr/>
          </p:nvSpPr>
          <p:spPr>
            <a:xfrm>
              <a:off x="5336000" y="4311450"/>
              <a:ext cx="284575" cy="397425"/>
            </a:xfrm>
            <a:custGeom>
              <a:avLst/>
              <a:gdLst/>
              <a:ahLst/>
              <a:cxnLst/>
              <a:rect l="l" t="t" r="r" b="b"/>
              <a:pathLst>
                <a:path w="11383" h="15897" extrusionOk="0">
                  <a:moveTo>
                    <a:pt x="11382" y="0"/>
                  </a:moveTo>
                  <a:lnTo>
                    <a:pt x="6772" y="3410"/>
                  </a:lnTo>
                  <a:lnTo>
                    <a:pt x="6820" y="4226"/>
                  </a:lnTo>
                  <a:lnTo>
                    <a:pt x="6820" y="4995"/>
                  </a:lnTo>
                  <a:lnTo>
                    <a:pt x="6724" y="5715"/>
                  </a:lnTo>
                  <a:lnTo>
                    <a:pt x="6676" y="6339"/>
                  </a:lnTo>
                  <a:lnTo>
                    <a:pt x="6531" y="6964"/>
                  </a:lnTo>
                  <a:lnTo>
                    <a:pt x="6387" y="7492"/>
                  </a:lnTo>
                  <a:lnTo>
                    <a:pt x="6195" y="7972"/>
                  </a:lnTo>
                  <a:lnTo>
                    <a:pt x="5955" y="8404"/>
                  </a:lnTo>
                  <a:lnTo>
                    <a:pt x="5715" y="8837"/>
                  </a:lnTo>
                  <a:lnTo>
                    <a:pt x="5475" y="9173"/>
                  </a:lnTo>
                  <a:lnTo>
                    <a:pt x="5187" y="9461"/>
                  </a:lnTo>
                  <a:lnTo>
                    <a:pt x="4899" y="9749"/>
                  </a:lnTo>
                  <a:lnTo>
                    <a:pt x="4610" y="9989"/>
                  </a:lnTo>
                  <a:lnTo>
                    <a:pt x="4274" y="10181"/>
                  </a:lnTo>
                  <a:lnTo>
                    <a:pt x="3938" y="10325"/>
                  </a:lnTo>
                  <a:lnTo>
                    <a:pt x="3602" y="10469"/>
                  </a:lnTo>
                  <a:lnTo>
                    <a:pt x="2978" y="10662"/>
                  </a:lnTo>
                  <a:lnTo>
                    <a:pt x="2305" y="10758"/>
                  </a:lnTo>
                  <a:lnTo>
                    <a:pt x="1729" y="10806"/>
                  </a:lnTo>
                  <a:lnTo>
                    <a:pt x="1153" y="10806"/>
                  </a:lnTo>
                  <a:lnTo>
                    <a:pt x="720" y="10758"/>
                  </a:lnTo>
                  <a:lnTo>
                    <a:pt x="336" y="10710"/>
                  </a:lnTo>
                  <a:lnTo>
                    <a:pt x="0" y="10614"/>
                  </a:lnTo>
                  <a:lnTo>
                    <a:pt x="1825" y="15896"/>
                  </a:lnTo>
                  <a:lnTo>
                    <a:pt x="1825" y="15896"/>
                  </a:lnTo>
                  <a:lnTo>
                    <a:pt x="1681" y="13783"/>
                  </a:lnTo>
                  <a:lnTo>
                    <a:pt x="2161" y="13783"/>
                  </a:lnTo>
                  <a:lnTo>
                    <a:pt x="2786" y="13735"/>
                  </a:lnTo>
                  <a:lnTo>
                    <a:pt x="3506" y="13639"/>
                  </a:lnTo>
                  <a:lnTo>
                    <a:pt x="4418" y="13447"/>
                  </a:lnTo>
                  <a:lnTo>
                    <a:pt x="5427" y="13111"/>
                  </a:lnTo>
                  <a:lnTo>
                    <a:pt x="6003" y="12871"/>
                  </a:lnTo>
                  <a:lnTo>
                    <a:pt x="6531" y="12631"/>
                  </a:lnTo>
                  <a:lnTo>
                    <a:pt x="7108" y="12342"/>
                  </a:lnTo>
                  <a:lnTo>
                    <a:pt x="7684" y="12006"/>
                  </a:lnTo>
                  <a:lnTo>
                    <a:pt x="8020" y="11718"/>
                  </a:lnTo>
                  <a:lnTo>
                    <a:pt x="8356" y="11430"/>
                  </a:lnTo>
                  <a:lnTo>
                    <a:pt x="8693" y="11094"/>
                  </a:lnTo>
                  <a:lnTo>
                    <a:pt x="8981" y="10710"/>
                  </a:lnTo>
                  <a:lnTo>
                    <a:pt x="9221" y="10325"/>
                  </a:lnTo>
                  <a:lnTo>
                    <a:pt x="9509" y="9893"/>
                  </a:lnTo>
                  <a:lnTo>
                    <a:pt x="9941" y="8981"/>
                  </a:lnTo>
                  <a:lnTo>
                    <a:pt x="10325" y="8020"/>
                  </a:lnTo>
                  <a:lnTo>
                    <a:pt x="10614" y="7012"/>
                  </a:lnTo>
                  <a:lnTo>
                    <a:pt x="10854" y="6003"/>
                  </a:lnTo>
                  <a:lnTo>
                    <a:pt x="11046" y="4995"/>
                  </a:lnTo>
                  <a:lnTo>
                    <a:pt x="11190" y="4034"/>
                  </a:lnTo>
                  <a:lnTo>
                    <a:pt x="11286" y="3074"/>
                  </a:lnTo>
                  <a:lnTo>
                    <a:pt x="11382" y="1489"/>
                  </a:lnTo>
                  <a:lnTo>
                    <a:pt x="11382" y="384"/>
                  </a:lnTo>
                  <a:lnTo>
                    <a:pt x="11382"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45"/>
            <p:cNvSpPr/>
            <p:nvPr/>
          </p:nvSpPr>
          <p:spPr>
            <a:xfrm>
              <a:off x="5336000" y="4311450"/>
              <a:ext cx="284575" cy="397425"/>
            </a:xfrm>
            <a:custGeom>
              <a:avLst/>
              <a:gdLst/>
              <a:ahLst/>
              <a:cxnLst/>
              <a:rect l="l" t="t" r="r" b="b"/>
              <a:pathLst>
                <a:path w="11383" h="15897" fill="none" extrusionOk="0">
                  <a:moveTo>
                    <a:pt x="11382" y="0"/>
                  </a:moveTo>
                  <a:lnTo>
                    <a:pt x="11382" y="0"/>
                  </a:lnTo>
                  <a:lnTo>
                    <a:pt x="11382" y="384"/>
                  </a:lnTo>
                  <a:lnTo>
                    <a:pt x="11382" y="1489"/>
                  </a:lnTo>
                  <a:lnTo>
                    <a:pt x="11286" y="3074"/>
                  </a:lnTo>
                  <a:lnTo>
                    <a:pt x="11190" y="4034"/>
                  </a:lnTo>
                  <a:lnTo>
                    <a:pt x="11046" y="4995"/>
                  </a:lnTo>
                  <a:lnTo>
                    <a:pt x="10854" y="6003"/>
                  </a:lnTo>
                  <a:lnTo>
                    <a:pt x="10614" y="7012"/>
                  </a:lnTo>
                  <a:lnTo>
                    <a:pt x="10325" y="8020"/>
                  </a:lnTo>
                  <a:lnTo>
                    <a:pt x="9941" y="8981"/>
                  </a:lnTo>
                  <a:lnTo>
                    <a:pt x="9509" y="9893"/>
                  </a:lnTo>
                  <a:lnTo>
                    <a:pt x="9221" y="10325"/>
                  </a:lnTo>
                  <a:lnTo>
                    <a:pt x="8981" y="10710"/>
                  </a:lnTo>
                  <a:lnTo>
                    <a:pt x="8693" y="11094"/>
                  </a:lnTo>
                  <a:lnTo>
                    <a:pt x="8356" y="11430"/>
                  </a:lnTo>
                  <a:lnTo>
                    <a:pt x="8020" y="11718"/>
                  </a:lnTo>
                  <a:lnTo>
                    <a:pt x="7684" y="12006"/>
                  </a:lnTo>
                  <a:lnTo>
                    <a:pt x="7684" y="12006"/>
                  </a:lnTo>
                  <a:lnTo>
                    <a:pt x="7108" y="12342"/>
                  </a:lnTo>
                  <a:lnTo>
                    <a:pt x="6531" y="12631"/>
                  </a:lnTo>
                  <a:lnTo>
                    <a:pt x="6003" y="12871"/>
                  </a:lnTo>
                  <a:lnTo>
                    <a:pt x="5427" y="13111"/>
                  </a:lnTo>
                  <a:lnTo>
                    <a:pt x="4418" y="13447"/>
                  </a:lnTo>
                  <a:lnTo>
                    <a:pt x="3506" y="13639"/>
                  </a:lnTo>
                  <a:lnTo>
                    <a:pt x="2786" y="13735"/>
                  </a:lnTo>
                  <a:lnTo>
                    <a:pt x="2161" y="13783"/>
                  </a:lnTo>
                  <a:lnTo>
                    <a:pt x="1681" y="13783"/>
                  </a:lnTo>
                  <a:lnTo>
                    <a:pt x="1825" y="15896"/>
                  </a:lnTo>
                  <a:lnTo>
                    <a:pt x="0" y="10614"/>
                  </a:lnTo>
                  <a:lnTo>
                    <a:pt x="0" y="10614"/>
                  </a:lnTo>
                  <a:lnTo>
                    <a:pt x="336" y="10710"/>
                  </a:lnTo>
                  <a:lnTo>
                    <a:pt x="720" y="10758"/>
                  </a:lnTo>
                  <a:lnTo>
                    <a:pt x="1153" y="10806"/>
                  </a:lnTo>
                  <a:lnTo>
                    <a:pt x="1729" y="10806"/>
                  </a:lnTo>
                  <a:lnTo>
                    <a:pt x="2305" y="10758"/>
                  </a:lnTo>
                  <a:lnTo>
                    <a:pt x="2978" y="10662"/>
                  </a:lnTo>
                  <a:lnTo>
                    <a:pt x="3602" y="10469"/>
                  </a:lnTo>
                  <a:lnTo>
                    <a:pt x="3938" y="10325"/>
                  </a:lnTo>
                  <a:lnTo>
                    <a:pt x="4274" y="10181"/>
                  </a:lnTo>
                  <a:lnTo>
                    <a:pt x="4610" y="9989"/>
                  </a:lnTo>
                  <a:lnTo>
                    <a:pt x="4899" y="9749"/>
                  </a:lnTo>
                  <a:lnTo>
                    <a:pt x="5187" y="9461"/>
                  </a:lnTo>
                  <a:lnTo>
                    <a:pt x="5475" y="9173"/>
                  </a:lnTo>
                  <a:lnTo>
                    <a:pt x="5715" y="8837"/>
                  </a:lnTo>
                  <a:lnTo>
                    <a:pt x="5955" y="8404"/>
                  </a:lnTo>
                  <a:lnTo>
                    <a:pt x="6195" y="7972"/>
                  </a:lnTo>
                  <a:lnTo>
                    <a:pt x="6387" y="7492"/>
                  </a:lnTo>
                  <a:lnTo>
                    <a:pt x="6531" y="6964"/>
                  </a:lnTo>
                  <a:lnTo>
                    <a:pt x="6676" y="6339"/>
                  </a:lnTo>
                  <a:lnTo>
                    <a:pt x="6724" y="5715"/>
                  </a:lnTo>
                  <a:lnTo>
                    <a:pt x="6820" y="4995"/>
                  </a:lnTo>
                  <a:lnTo>
                    <a:pt x="6820" y="4226"/>
                  </a:lnTo>
                  <a:lnTo>
                    <a:pt x="6772" y="3410"/>
                  </a:lnTo>
                  <a:lnTo>
                    <a:pt x="113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45"/>
            <p:cNvSpPr/>
            <p:nvPr/>
          </p:nvSpPr>
          <p:spPr>
            <a:xfrm>
              <a:off x="5465650" y="4529950"/>
              <a:ext cx="14450" cy="19225"/>
            </a:xfrm>
            <a:custGeom>
              <a:avLst/>
              <a:gdLst/>
              <a:ahLst/>
              <a:cxnLst/>
              <a:rect l="l" t="t" r="r" b="b"/>
              <a:pathLst>
                <a:path w="578" h="769" extrusionOk="0">
                  <a:moveTo>
                    <a:pt x="577" y="1"/>
                  </a:moveTo>
                  <a:lnTo>
                    <a:pt x="577" y="1"/>
                  </a:lnTo>
                  <a:lnTo>
                    <a:pt x="289" y="433"/>
                  </a:lnTo>
                  <a:lnTo>
                    <a:pt x="1" y="769"/>
                  </a:lnTo>
                  <a:lnTo>
                    <a:pt x="1" y="769"/>
                  </a:lnTo>
                  <a:lnTo>
                    <a:pt x="1" y="769"/>
                  </a:lnTo>
                  <a:lnTo>
                    <a:pt x="1" y="769"/>
                  </a:lnTo>
                  <a:lnTo>
                    <a:pt x="289" y="433"/>
                  </a:lnTo>
                  <a:lnTo>
                    <a:pt x="577" y="1"/>
                  </a:lnTo>
                  <a:lnTo>
                    <a:pt x="577" y="1"/>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45"/>
            <p:cNvSpPr/>
            <p:nvPr/>
          </p:nvSpPr>
          <p:spPr>
            <a:xfrm>
              <a:off x="5465650" y="4529950"/>
              <a:ext cx="14450" cy="19225"/>
            </a:xfrm>
            <a:custGeom>
              <a:avLst/>
              <a:gdLst/>
              <a:ahLst/>
              <a:cxnLst/>
              <a:rect l="l" t="t" r="r" b="b"/>
              <a:pathLst>
                <a:path w="578" h="769" fill="none" extrusionOk="0">
                  <a:moveTo>
                    <a:pt x="577" y="1"/>
                  </a:moveTo>
                  <a:lnTo>
                    <a:pt x="577" y="1"/>
                  </a:lnTo>
                  <a:lnTo>
                    <a:pt x="289" y="433"/>
                  </a:lnTo>
                  <a:lnTo>
                    <a:pt x="1" y="769"/>
                  </a:lnTo>
                  <a:lnTo>
                    <a:pt x="1" y="769"/>
                  </a:lnTo>
                  <a:lnTo>
                    <a:pt x="1" y="769"/>
                  </a:lnTo>
                  <a:lnTo>
                    <a:pt x="1" y="769"/>
                  </a:lnTo>
                  <a:lnTo>
                    <a:pt x="289" y="433"/>
                  </a:lnTo>
                  <a:lnTo>
                    <a:pt x="577" y="1"/>
                  </a:lnTo>
                  <a:lnTo>
                    <a:pt x="5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45"/>
            <p:cNvSpPr/>
            <p:nvPr/>
          </p:nvSpPr>
          <p:spPr>
            <a:xfrm>
              <a:off x="5465650" y="4529950"/>
              <a:ext cx="108100" cy="54050"/>
            </a:xfrm>
            <a:custGeom>
              <a:avLst/>
              <a:gdLst/>
              <a:ahLst/>
              <a:cxnLst/>
              <a:rect l="l" t="t" r="r" b="b"/>
              <a:pathLst>
                <a:path w="4324" h="2162" extrusionOk="0">
                  <a:moveTo>
                    <a:pt x="577" y="1"/>
                  </a:moveTo>
                  <a:lnTo>
                    <a:pt x="289" y="433"/>
                  </a:lnTo>
                  <a:lnTo>
                    <a:pt x="1" y="769"/>
                  </a:lnTo>
                  <a:lnTo>
                    <a:pt x="1826" y="1489"/>
                  </a:lnTo>
                  <a:lnTo>
                    <a:pt x="3651" y="2162"/>
                  </a:lnTo>
                  <a:lnTo>
                    <a:pt x="3987" y="1633"/>
                  </a:lnTo>
                  <a:lnTo>
                    <a:pt x="4323" y="1105"/>
                  </a:lnTo>
                  <a:lnTo>
                    <a:pt x="57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45"/>
            <p:cNvSpPr/>
            <p:nvPr/>
          </p:nvSpPr>
          <p:spPr>
            <a:xfrm>
              <a:off x="5465650" y="4529950"/>
              <a:ext cx="108100" cy="54050"/>
            </a:xfrm>
            <a:custGeom>
              <a:avLst/>
              <a:gdLst/>
              <a:ahLst/>
              <a:cxnLst/>
              <a:rect l="l" t="t" r="r" b="b"/>
              <a:pathLst>
                <a:path w="4324" h="2162" fill="none" extrusionOk="0">
                  <a:moveTo>
                    <a:pt x="577" y="1"/>
                  </a:moveTo>
                  <a:lnTo>
                    <a:pt x="577" y="1"/>
                  </a:lnTo>
                  <a:lnTo>
                    <a:pt x="289" y="433"/>
                  </a:lnTo>
                  <a:lnTo>
                    <a:pt x="1" y="769"/>
                  </a:lnTo>
                  <a:lnTo>
                    <a:pt x="1" y="769"/>
                  </a:lnTo>
                  <a:lnTo>
                    <a:pt x="1826" y="1489"/>
                  </a:lnTo>
                  <a:lnTo>
                    <a:pt x="3651" y="2162"/>
                  </a:lnTo>
                  <a:lnTo>
                    <a:pt x="3651" y="2162"/>
                  </a:lnTo>
                  <a:lnTo>
                    <a:pt x="3987" y="1633"/>
                  </a:lnTo>
                  <a:lnTo>
                    <a:pt x="4323" y="1105"/>
                  </a:lnTo>
                  <a:lnTo>
                    <a:pt x="5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5"/>
            <p:cNvSpPr/>
            <p:nvPr/>
          </p:nvSpPr>
          <p:spPr>
            <a:xfrm>
              <a:off x="5331175" y="4571975"/>
              <a:ext cx="78075" cy="140500"/>
            </a:xfrm>
            <a:custGeom>
              <a:avLst/>
              <a:gdLst/>
              <a:ahLst/>
              <a:cxnLst/>
              <a:rect l="l" t="t" r="r" b="b"/>
              <a:pathLst>
                <a:path w="3123" h="5620" extrusionOk="0">
                  <a:moveTo>
                    <a:pt x="1009" y="0"/>
                  </a:moveTo>
                  <a:lnTo>
                    <a:pt x="577" y="48"/>
                  </a:lnTo>
                  <a:lnTo>
                    <a:pt x="193" y="145"/>
                  </a:lnTo>
                  <a:lnTo>
                    <a:pt x="49" y="193"/>
                  </a:lnTo>
                  <a:lnTo>
                    <a:pt x="1" y="241"/>
                  </a:lnTo>
                  <a:lnTo>
                    <a:pt x="1009" y="2978"/>
                  </a:lnTo>
                  <a:lnTo>
                    <a:pt x="1682" y="4803"/>
                  </a:lnTo>
                  <a:lnTo>
                    <a:pt x="1970" y="5379"/>
                  </a:lnTo>
                  <a:lnTo>
                    <a:pt x="2066" y="5619"/>
                  </a:lnTo>
                  <a:lnTo>
                    <a:pt x="2114" y="5475"/>
                  </a:lnTo>
                  <a:lnTo>
                    <a:pt x="2162" y="5235"/>
                  </a:lnTo>
                  <a:lnTo>
                    <a:pt x="2258" y="4467"/>
                  </a:lnTo>
                  <a:lnTo>
                    <a:pt x="2306" y="3602"/>
                  </a:lnTo>
                  <a:lnTo>
                    <a:pt x="2258" y="3266"/>
                  </a:lnTo>
                  <a:lnTo>
                    <a:pt x="2210" y="3074"/>
                  </a:lnTo>
                  <a:lnTo>
                    <a:pt x="2498" y="3266"/>
                  </a:lnTo>
                  <a:lnTo>
                    <a:pt x="2738" y="3362"/>
                  </a:lnTo>
                  <a:lnTo>
                    <a:pt x="2834" y="3362"/>
                  </a:lnTo>
                  <a:lnTo>
                    <a:pt x="2930" y="3314"/>
                  </a:lnTo>
                  <a:lnTo>
                    <a:pt x="3027" y="3074"/>
                  </a:lnTo>
                  <a:lnTo>
                    <a:pt x="3123" y="2690"/>
                  </a:lnTo>
                  <a:lnTo>
                    <a:pt x="3075" y="2498"/>
                  </a:lnTo>
                  <a:lnTo>
                    <a:pt x="3075" y="2306"/>
                  </a:lnTo>
                  <a:lnTo>
                    <a:pt x="2979" y="2162"/>
                  </a:lnTo>
                  <a:lnTo>
                    <a:pt x="2834" y="2066"/>
                  </a:lnTo>
                  <a:lnTo>
                    <a:pt x="2690" y="1970"/>
                  </a:lnTo>
                  <a:lnTo>
                    <a:pt x="2258" y="1970"/>
                  </a:lnTo>
                  <a:lnTo>
                    <a:pt x="2018" y="2018"/>
                  </a:lnTo>
                  <a:lnTo>
                    <a:pt x="1922" y="2066"/>
                  </a:lnTo>
                  <a:lnTo>
                    <a:pt x="1634" y="1057"/>
                  </a:lnTo>
                  <a:lnTo>
                    <a:pt x="1442" y="337"/>
                  </a:lnTo>
                  <a:lnTo>
                    <a:pt x="1346" y="97"/>
                  </a:lnTo>
                  <a:lnTo>
                    <a:pt x="125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5"/>
            <p:cNvSpPr/>
            <p:nvPr/>
          </p:nvSpPr>
          <p:spPr>
            <a:xfrm>
              <a:off x="5280750" y="4345050"/>
              <a:ext cx="341025" cy="217350"/>
            </a:xfrm>
            <a:custGeom>
              <a:avLst/>
              <a:gdLst/>
              <a:ahLst/>
              <a:cxnLst/>
              <a:rect l="l" t="t" r="r" b="b"/>
              <a:pathLst>
                <a:path w="13641" h="8694" extrusionOk="0">
                  <a:moveTo>
                    <a:pt x="4899" y="1"/>
                  </a:moveTo>
                  <a:lnTo>
                    <a:pt x="2210" y="1730"/>
                  </a:lnTo>
                  <a:lnTo>
                    <a:pt x="1" y="2690"/>
                  </a:lnTo>
                  <a:lnTo>
                    <a:pt x="2258" y="6868"/>
                  </a:lnTo>
                  <a:lnTo>
                    <a:pt x="3123" y="6532"/>
                  </a:lnTo>
                  <a:lnTo>
                    <a:pt x="4035" y="6100"/>
                  </a:lnTo>
                  <a:lnTo>
                    <a:pt x="4996" y="5620"/>
                  </a:lnTo>
                  <a:lnTo>
                    <a:pt x="5860" y="5091"/>
                  </a:lnTo>
                  <a:lnTo>
                    <a:pt x="7253" y="4227"/>
                  </a:lnTo>
                  <a:lnTo>
                    <a:pt x="7781" y="3843"/>
                  </a:lnTo>
                  <a:lnTo>
                    <a:pt x="8357" y="3651"/>
                  </a:lnTo>
                  <a:lnTo>
                    <a:pt x="8357" y="3651"/>
                  </a:lnTo>
                  <a:lnTo>
                    <a:pt x="7397" y="7253"/>
                  </a:lnTo>
                  <a:lnTo>
                    <a:pt x="12439" y="8693"/>
                  </a:lnTo>
                  <a:lnTo>
                    <a:pt x="12632" y="8261"/>
                  </a:lnTo>
                  <a:lnTo>
                    <a:pt x="12824" y="7781"/>
                  </a:lnTo>
                  <a:lnTo>
                    <a:pt x="13112" y="6772"/>
                  </a:lnTo>
                  <a:lnTo>
                    <a:pt x="13304" y="5716"/>
                  </a:lnTo>
                  <a:lnTo>
                    <a:pt x="13448" y="4707"/>
                  </a:lnTo>
                  <a:lnTo>
                    <a:pt x="13544" y="3795"/>
                  </a:lnTo>
                  <a:lnTo>
                    <a:pt x="13640" y="3074"/>
                  </a:lnTo>
                  <a:lnTo>
                    <a:pt x="13640" y="2402"/>
                  </a:lnTo>
                  <a:lnTo>
                    <a:pt x="4899"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5"/>
            <p:cNvSpPr/>
            <p:nvPr/>
          </p:nvSpPr>
          <p:spPr>
            <a:xfrm>
              <a:off x="5280750" y="4345050"/>
              <a:ext cx="341025" cy="217350"/>
            </a:xfrm>
            <a:custGeom>
              <a:avLst/>
              <a:gdLst/>
              <a:ahLst/>
              <a:cxnLst/>
              <a:rect l="l" t="t" r="r" b="b"/>
              <a:pathLst>
                <a:path w="13641" h="8694" fill="none" extrusionOk="0">
                  <a:moveTo>
                    <a:pt x="13640" y="2402"/>
                  </a:moveTo>
                  <a:lnTo>
                    <a:pt x="13640" y="2402"/>
                  </a:lnTo>
                  <a:lnTo>
                    <a:pt x="13640" y="3074"/>
                  </a:lnTo>
                  <a:lnTo>
                    <a:pt x="13544" y="3795"/>
                  </a:lnTo>
                  <a:lnTo>
                    <a:pt x="13448" y="4707"/>
                  </a:lnTo>
                  <a:lnTo>
                    <a:pt x="13304" y="5716"/>
                  </a:lnTo>
                  <a:lnTo>
                    <a:pt x="13112" y="6772"/>
                  </a:lnTo>
                  <a:lnTo>
                    <a:pt x="12824" y="7781"/>
                  </a:lnTo>
                  <a:lnTo>
                    <a:pt x="12632" y="8261"/>
                  </a:lnTo>
                  <a:lnTo>
                    <a:pt x="12439" y="8693"/>
                  </a:lnTo>
                  <a:lnTo>
                    <a:pt x="7397" y="7253"/>
                  </a:lnTo>
                  <a:lnTo>
                    <a:pt x="8357" y="3651"/>
                  </a:lnTo>
                  <a:lnTo>
                    <a:pt x="7781" y="3843"/>
                  </a:lnTo>
                  <a:lnTo>
                    <a:pt x="7781" y="3843"/>
                  </a:lnTo>
                  <a:lnTo>
                    <a:pt x="7253" y="4227"/>
                  </a:lnTo>
                  <a:lnTo>
                    <a:pt x="5860" y="5091"/>
                  </a:lnTo>
                  <a:lnTo>
                    <a:pt x="4996" y="5620"/>
                  </a:lnTo>
                  <a:lnTo>
                    <a:pt x="4035" y="6100"/>
                  </a:lnTo>
                  <a:lnTo>
                    <a:pt x="3123" y="6532"/>
                  </a:lnTo>
                  <a:lnTo>
                    <a:pt x="2258" y="6868"/>
                  </a:lnTo>
                  <a:lnTo>
                    <a:pt x="1" y="2690"/>
                  </a:lnTo>
                  <a:lnTo>
                    <a:pt x="2210" y="1730"/>
                  </a:lnTo>
                  <a:lnTo>
                    <a:pt x="4899" y="1"/>
                  </a:lnTo>
                  <a:lnTo>
                    <a:pt x="13640" y="240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5"/>
            <p:cNvSpPr/>
            <p:nvPr/>
          </p:nvSpPr>
          <p:spPr>
            <a:xfrm>
              <a:off x="5588125" y="4017275"/>
              <a:ext cx="361400" cy="229350"/>
            </a:xfrm>
            <a:custGeom>
              <a:avLst/>
              <a:gdLst/>
              <a:ahLst/>
              <a:cxnLst/>
              <a:rect l="l" t="t" r="r" b="b"/>
              <a:pathLst>
                <a:path w="14456" h="9174" extrusionOk="0">
                  <a:moveTo>
                    <a:pt x="12919" y="1"/>
                  </a:moveTo>
                  <a:lnTo>
                    <a:pt x="11286" y="1394"/>
                  </a:lnTo>
                  <a:lnTo>
                    <a:pt x="9797" y="2546"/>
                  </a:lnTo>
                  <a:lnTo>
                    <a:pt x="8501" y="3507"/>
                  </a:lnTo>
                  <a:lnTo>
                    <a:pt x="7300" y="4227"/>
                  </a:lnTo>
                  <a:lnTo>
                    <a:pt x="6244" y="4803"/>
                  </a:lnTo>
                  <a:lnTo>
                    <a:pt x="5283" y="5236"/>
                  </a:lnTo>
                  <a:lnTo>
                    <a:pt x="4467" y="5524"/>
                  </a:lnTo>
                  <a:lnTo>
                    <a:pt x="3794" y="5716"/>
                  </a:lnTo>
                  <a:lnTo>
                    <a:pt x="3170" y="5764"/>
                  </a:lnTo>
                  <a:lnTo>
                    <a:pt x="2690" y="5764"/>
                  </a:lnTo>
                  <a:lnTo>
                    <a:pt x="2306" y="5716"/>
                  </a:lnTo>
                  <a:lnTo>
                    <a:pt x="2017" y="5620"/>
                  </a:lnTo>
                  <a:lnTo>
                    <a:pt x="1777" y="5524"/>
                  </a:lnTo>
                  <a:lnTo>
                    <a:pt x="1633" y="5428"/>
                  </a:lnTo>
                  <a:lnTo>
                    <a:pt x="1489" y="5332"/>
                  </a:lnTo>
                  <a:lnTo>
                    <a:pt x="0" y="8741"/>
                  </a:lnTo>
                  <a:lnTo>
                    <a:pt x="817" y="8934"/>
                  </a:lnTo>
                  <a:lnTo>
                    <a:pt x="1633" y="9078"/>
                  </a:lnTo>
                  <a:lnTo>
                    <a:pt x="2450" y="9174"/>
                  </a:lnTo>
                  <a:lnTo>
                    <a:pt x="3218" y="9174"/>
                  </a:lnTo>
                  <a:lnTo>
                    <a:pt x="3986" y="9126"/>
                  </a:lnTo>
                  <a:lnTo>
                    <a:pt x="4707" y="9030"/>
                  </a:lnTo>
                  <a:lnTo>
                    <a:pt x="5427" y="8885"/>
                  </a:lnTo>
                  <a:lnTo>
                    <a:pt x="6100" y="8693"/>
                  </a:lnTo>
                  <a:lnTo>
                    <a:pt x="6724" y="8501"/>
                  </a:lnTo>
                  <a:lnTo>
                    <a:pt x="7348" y="8213"/>
                  </a:lnTo>
                  <a:lnTo>
                    <a:pt x="7973" y="7925"/>
                  </a:lnTo>
                  <a:lnTo>
                    <a:pt x="8549" y="7589"/>
                  </a:lnTo>
                  <a:lnTo>
                    <a:pt x="9125" y="7253"/>
                  </a:lnTo>
                  <a:lnTo>
                    <a:pt x="9653" y="6868"/>
                  </a:lnTo>
                  <a:lnTo>
                    <a:pt x="10614" y="6100"/>
                  </a:lnTo>
                  <a:lnTo>
                    <a:pt x="11478" y="5284"/>
                  </a:lnTo>
                  <a:lnTo>
                    <a:pt x="12247" y="4467"/>
                  </a:lnTo>
                  <a:lnTo>
                    <a:pt x="12919" y="3699"/>
                  </a:lnTo>
                  <a:lnTo>
                    <a:pt x="13447" y="2978"/>
                  </a:lnTo>
                  <a:lnTo>
                    <a:pt x="13880" y="2402"/>
                  </a:lnTo>
                  <a:lnTo>
                    <a:pt x="14168" y="1922"/>
                  </a:lnTo>
                  <a:lnTo>
                    <a:pt x="14456" y="1490"/>
                  </a:lnTo>
                  <a:lnTo>
                    <a:pt x="12919"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5"/>
            <p:cNvSpPr/>
            <p:nvPr/>
          </p:nvSpPr>
          <p:spPr>
            <a:xfrm>
              <a:off x="5588125" y="4017275"/>
              <a:ext cx="361400" cy="229350"/>
            </a:xfrm>
            <a:custGeom>
              <a:avLst/>
              <a:gdLst/>
              <a:ahLst/>
              <a:cxnLst/>
              <a:rect l="l" t="t" r="r" b="b"/>
              <a:pathLst>
                <a:path w="14456" h="9174" fill="none" extrusionOk="0">
                  <a:moveTo>
                    <a:pt x="1489" y="5332"/>
                  </a:moveTo>
                  <a:lnTo>
                    <a:pt x="1489" y="5332"/>
                  </a:lnTo>
                  <a:lnTo>
                    <a:pt x="1633" y="5428"/>
                  </a:lnTo>
                  <a:lnTo>
                    <a:pt x="1777" y="5524"/>
                  </a:lnTo>
                  <a:lnTo>
                    <a:pt x="2017" y="5620"/>
                  </a:lnTo>
                  <a:lnTo>
                    <a:pt x="2306" y="5716"/>
                  </a:lnTo>
                  <a:lnTo>
                    <a:pt x="2690" y="5764"/>
                  </a:lnTo>
                  <a:lnTo>
                    <a:pt x="3170" y="5764"/>
                  </a:lnTo>
                  <a:lnTo>
                    <a:pt x="3794" y="5716"/>
                  </a:lnTo>
                  <a:lnTo>
                    <a:pt x="4467" y="5524"/>
                  </a:lnTo>
                  <a:lnTo>
                    <a:pt x="5283" y="5236"/>
                  </a:lnTo>
                  <a:lnTo>
                    <a:pt x="6244" y="4803"/>
                  </a:lnTo>
                  <a:lnTo>
                    <a:pt x="7300" y="4227"/>
                  </a:lnTo>
                  <a:lnTo>
                    <a:pt x="8501" y="3507"/>
                  </a:lnTo>
                  <a:lnTo>
                    <a:pt x="9797" y="2546"/>
                  </a:lnTo>
                  <a:lnTo>
                    <a:pt x="11286" y="1394"/>
                  </a:lnTo>
                  <a:lnTo>
                    <a:pt x="12919" y="1"/>
                  </a:lnTo>
                  <a:lnTo>
                    <a:pt x="14456" y="1490"/>
                  </a:lnTo>
                  <a:lnTo>
                    <a:pt x="14456" y="1490"/>
                  </a:lnTo>
                  <a:lnTo>
                    <a:pt x="14168" y="1922"/>
                  </a:lnTo>
                  <a:lnTo>
                    <a:pt x="13880" y="2402"/>
                  </a:lnTo>
                  <a:lnTo>
                    <a:pt x="13447" y="2978"/>
                  </a:lnTo>
                  <a:lnTo>
                    <a:pt x="12919" y="3699"/>
                  </a:lnTo>
                  <a:lnTo>
                    <a:pt x="12247" y="4467"/>
                  </a:lnTo>
                  <a:lnTo>
                    <a:pt x="11478" y="5284"/>
                  </a:lnTo>
                  <a:lnTo>
                    <a:pt x="10614" y="6100"/>
                  </a:lnTo>
                  <a:lnTo>
                    <a:pt x="9653" y="6868"/>
                  </a:lnTo>
                  <a:lnTo>
                    <a:pt x="9125" y="7253"/>
                  </a:lnTo>
                  <a:lnTo>
                    <a:pt x="8549" y="7589"/>
                  </a:lnTo>
                  <a:lnTo>
                    <a:pt x="7973" y="7925"/>
                  </a:lnTo>
                  <a:lnTo>
                    <a:pt x="7348" y="8213"/>
                  </a:lnTo>
                  <a:lnTo>
                    <a:pt x="6724" y="8501"/>
                  </a:lnTo>
                  <a:lnTo>
                    <a:pt x="6100" y="8693"/>
                  </a:lnTo>
                  <a:lnTo>
                    <a:pt x="5427" y="8885"/>
                  </a:lnTo>
                  <a:lnTo>
                    <a:pt x="4707" y="9030"/>
                  </a:lnTo>
                  <a:lnTo>
                    <a:pt x="3986" y="9126"/>
                  </a:lnTo>
                  <a:lnTo>
                    <a:pt x="3218" y="9174"/>
                  </a:lnTo>
                  <a:lnTo>
                    <a:pt x="2450" y="9174"/>
                  </a:lnTo>
                  <a:lnTo>
                    <a:pt x="1633" y="9078"/>
                  </a:lnTo>
                  <a:lnTo>
                    <a:pt x="817" y="8934"/>
                  </a:lnTo>
                  <a:lnTo>
                    <a:pt x="0" y="8741"/>
                  </a:lnTo>
                  <a:lnTo>
                    <a:pt x="1489" y="53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5"/>
            <p:cNvSpPr/>
            <p:nvPr/>
          </p:nvSpPr>
          <p:spPr>
            <a:xfrm>
              <a:off x="5711775" y="4143350"/>
              <a:ext cx="20450" cy="8425"/>
            </a:xfrm>
            <a:custGeom>
              <a:avLst/>
              <a:gdLst/>
              <a:ahLst/>
              <a:cxnLst/>
              <a:rect l="l" t="t" r="r" b="b"/>
              <a:pathLst>
                <a:path w="818" h="337" extrusionOk="0">
                  <a:moveTo>
                    <a:pt x="817" y="0"/>
                  </a:moveTo>
                  <a:lnTo>
                    <a:pt x="817" y="0"/>
                  </a:lnTo>
                  <a:lnTo>
                    <a:pt x="1" y="337"/>
                  </a:lnTo>
                  <a:lnTo>
                    <a:pt x="1" y="337"/>
                  </a:lnTo>
                  <a:lnTo>
                    <a:pt x="1" y="337"/>
                  </a:lnTo>
                  <a:lnTo>
                    <a:pt x="817" y="0"/>
                  </a:lnTo>
                  <a:lnTo>
                    <a:pt x="817"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5"/>
            <p:cNvSpPr/>
            <p:nvPr/>
          </p:nvSpPr>
          <p:spPr>
            <a:xfrm>
              <a:off x="5711775" y="4143350"/>
              <a:ext cx="20450" cy="8425"/>
            </a:xfrm>
            <a:custGeom>
              <a:avLst/>
              <a:gdLst/>
              <a:ahLst/>
              <a:cxnLst/>
              <a:rect l="l" t="t" r="r" b="b"/>
              <a:pathLst>
                <a:path w="818" h="337" fill="none" extrusionOk="0">
                  <a:moveTo>
                    <a:pt x="817" y="0"/>
                  </a:moveTo>
                  <a:lnTo>
                    <a:pt x="817" y="0"/>
                  </a:lnTo>
                  <a:lnTo>
                    <a:pt x="1" y="337"/>
                  </a:lnTo>
                  <a:lnTo>
                    <a:pt x="1" y="337"/>
                  </a:lnTo>
                  <a:lnTo>
                    <a:pt x="1" y="337"/>
                  </a:lnTo>
                  <a:lnTo>
                    <a:pt x="817" y="0"/>
                  </a:lnTo>
                  <a:lnTo>
                    <a:pt x="8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5"/>
            <p:cNvSpPr/>
            <p:nvPr/>
          </p:nvSpPr>
          <p:spPr>
            <a:xfrm>
              <a:off x="5711775" y="4143350"/>
              <a:ext cx="20450" cy="97275"/>
            </a:xfrm>
            <a:custGeom>
              <a:avLst/>
              <a:gdLst/>
              <a:ahLst/>
              <a:cxnLst/>
              <a:rect l="l" t="t" r="r" b="b"/>
              <a:pathLst>
                <a:path w="818" h="3891" extrusionOk="0">
                  <a:moveTo>
                    <a:pt x="817" y="0"/>
                  </a:moveTo>
                  <a:lnTo>
                    <a:pt x="1" y="337"/>
                  </a:lnTo>
                  <a:lnTo>
                    <a:pt x="193" y="3891"/>
                  </a:lnTo>
                  <a:lnTo>
                    <a:pt x="721" y="3794"/>
                  </a:lnTo>
                  <a:lnTo>
                    <a:pt x="817"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5"/>
            <p:cNvSpPr/>
            <p:nvPr/>
          </p:nvSpPr>
          <p:spPr>
            <a:xfrm>
              <a:off x="5711775" y="4143350"/>
              <a:ext cx="20450" cy="97275"/>
            </a:xfrm>
            <a:custGeom>
              <a:avLst/>
              <a:gdLst/>
              <a:ahLst/>
              <a:cxnLst/>
              <a:rect l="l" t="t" r="r" b="b"/>
              <a:pathLst>
                <a:path w="818" h="3891" fill="none" extrusionOk="0">
                  <a:moveTo>
                    <a:pt x="817" y="0"/>
                  </a:moveTo>
                  <a:lnTo>
                    <a:pt x="817" y="0"/>
                  </a:lnTo>
                  <a:lnTo>
                    <a:pt x="1" y="337"/>
                  </a:lnTo>
                  <a:lnTo>
                    <a:pt x="193" y="3891"/>
                  </a:lnTo>
                  <a:lnTo>
                    <a:pt x="193" y="3891"/>
                  </a:lnTo>
                  <a:lnTo>
                    <a:pt x="721" y="3794"/>
                  </a:lnTo>
                  <a:lnTo>
                    <a:pt x="8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5"/>
            <p:cNvSpPr/>
            <p:nvPr/>
          </p:nvSpPr>
          <p:spPr>
            <a:xfrm>
              <a:off x="5585725" y="4140950"/>
              <a:ext cx="133300" cy="133300"/>
            </a:xfrm>
            <a:custGeom>
              <a:avLst/>
              <a:gdLst/>
              <a:ahLst/>
              <a:cxnLst/>
              <a:rect l="l" t="t" r="r" b="b"/>
              <a:pathLst>
                <a:path w="5332" h="5332" extrusionOk="0">
                  <a:moveTo>
                    <a:pt x="5043" y="0"/>
                  </a:moveTo>
                  <a:lnTo>
                    <a:pt x="4130" y="96"/>
                  </a:lnTo>
                  <a:lnTo>
                    <a:pt x="3266" y="96"/>
                  </a:lnTo>
                  <a:lnTo>
                    <a:pt x="1681" y="145"/>
                  </a:lnTo>
                  <a:lnTo>
                    <a:pt x="529" y="96"/>
                  </a:lnTo>
                  <a:lnTo>
                    <a:pt x="0" y="48"/>
                  </a:lnTo>
                  <a:lnTo>
                    <a:pt x="673" y="2402"/>
                  </a:lnTo>
                  <a:lnTo>
                    <a:pt x="1105" y="4035"/>
                  </a:lnTo>
                  <a:lnTo>
                    <a:pt x="1297" y="4611"/>
                  </a:lnTo>
                  <a:lnTo>
                    <a:pt x="1393" y="4851"/>
                  </a:lnTo>
                  <a:lnTo>
                    <a:pt x="1633" y="4947"/>
                  </a:lnTo>
                  <a:lnTo>
                    <a:pt x="2113" y="4995"/>
                  </a:lnTo>
                  <a:lnTo>
                    <a:pt x="3410" y="5139"/>
                  </a:lnTo>
                  <a:lnTo>
                    <a:pt x="5331" y="5331"/>
                  </a:lnTo>
                  <a:lnTo>
                    <a:pt x="5043"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5"/>
            <p:cNvSpPr/>
            <p:nvPr/>
          </p:nvSpPr>
          <p:spPr>
            <a:xfrm>
              <a:off x="5585725" y="4140950"/>
              <a:ext cx="133300" cy="133300"/>
            </a:xfrm>
            <a:custGeom>
              <a:avLst/>
              <a:gdLst/>
              <a:ahLst/>
              <a:cxnLst/>
              <a:rect l="l" t="t" r="r" b="b"/>
              <a:pathLst>
                <a:path w="5332" h="5332" fill="none" extrusionOk="0">
                  <a:moveTo>
                    <a:pt x="0" y="48"/>
                  </a:moveTo>
                  <a:lnTo>
                    <a:pt x="0" y="48"/>
                  </a:lnTo>
                  <a:lnTo>
                    <a:pt x="529" y="96"/>
                  </a:lnTo>
                  <a:lnTo>
                    <a:pt x="1681" y="145"/>
                  </a:lnTo>
                  <a:lnTo>
                    <a:pt x="3266" y="96"/>
                  </a:lnTo>
                  <a:lnTo>
                    <a:pt x="4130" y="96"/>
                  </a:lnTo>
                  <a:lnTo>
                    <a:pt x="5043" y="0"/>
                  </a:lnTo>
                  <a:lnTo>
                    <a:pt x="5331" y="5331"/>
                  </a:lnTo>
                  <a:lnTo>
                    <a:pt x="5331" y="5331"/>
                  </a:lnTo>
                  <a:lnTo>
                    <a:pt x="3410" y="5139"/>
                  </a:lnTo>
                  <a:lnTo>
                    <a:pt x="2113" y="4995"/>
                  </a:lnTo>
                  <a:lnTo>
                    <a:pt x="1633" y="4947"/>
                  </a:lnTo>
                  <a:lnTo>
                    <a:pt x="1393" y="4851"/>
                  </a:lnTo>
                  <a:lnTo>
                    <a:pt x="1393" y="4851"/>
                  </a:lnTo>
                  <a:lnTo>
                    <a:pt x="1297" y="4611"/>
                  </a:lnTo>
                  <a:lnTo>
                    <a:pt x="1105" y="4035"/>
                  </a:lnTo>
                  <a:lnTo>
                    <a:pt x="673" y="2402"/>
                  </a:lnTo>
                  <a:lnTo>
                    <a:pt x="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5"/>
            <p:cNvSpPr/>
            <p:nvPr/>
          </p:nvSpPr>
          <p:spPr>
            <a:xfrm>
              <a:off x="5684175" y="4142150"/>
              <a:ext cx="21625" cy="130900"/>
            </a:xfrm>
            <a:custGeom>
              <a:avLst/>
              <a:gdLst/>
              <a:ahLst/>
              <a:cxnLst/>
              <a:rect l="l" t="t" r="r" b="b"/>
              <a:pathLst>
                <a:path w="865" h="5236" extrusionOk="0">
                  <a:moveTo>
                    <a:pt x="865" y="0"/>
                  </a:moveTo>
                  <a:lnTo>
                    <a:pt x="0" y="48"/>
                  </a:lnTo>
                  <a:lnTo>
                    <a:pt x="433" y="5187"/>
                  </a:lnTo>
                  <a:lnTo>
                    <a:pt x="865" y="5235"/>
                  </a:lnTo>
                  <a:lnTo>
                    <a:pt x="865"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5"/>
            <p:cNvSpPr/>
            <p:nvPr/>
          </p:nvSpPr>
          <p:spPr>
            <a:xfrm>
              <a:off x="5684175" y="4142150"/>
              <a:ext cx="21625" cy="130900"/>
            </a:xfrm>
            <a:custGeom>
              <a:avLst/>
              <a:gdLst/>
              <a:ahLst/>
              <a:cxnLst/>
              <a:rect l="l" t="t" r="r" b="b"/>
              <a:pathLst>
                <a:path w="865" h="5236" fill="none" extrusionOk="0">
                  <a:moveTo>
                    <a:pt x="0" y="48"/>
                  </a:moveTo>
                  <a:lnTo>
                    <a:pt x="0" y="48"/>
                  </a:lnTo>
                  <a:lnTo>
                    <a:pt x="433" y="5187"/>
                  </a:lnTo>
                  <a:lnTo>
                    <a:pt x="433" y="5187"/>
                  </a:lnTo>
                  <a:lnTo>
                    <a:pt x="865" y="5235"/>
                  </a:lnTo>
                  <a:lnTo>
                    <a:pt x="865" y="0"/>
                  </a:lnTo>
                  <a:lnTo>
                    <a:pt x="865" y="0"/>
                  </a:lnTo>
                  <a:lnTo>
                    <a:pt x="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5"/>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5"/>
            <p:cNvSpPr/>
            <p:nvPr/>
          </p:nvSpPr>
          <p:spPr>
            <a:xfrm>
              <a:off x="5655350" y="4143350"/>
              <a:ext cx="24050" cy="127300"/>
            </a:xfrm>
            <a:custGeom>
              <a:avLst/>
              <a:gdLst/>
              <a:ahLst/>
              <a:cxnLst/>
              <a:rect l="l" t="t" r="r" b="b"/>
              <a:pathLst>
                <a:path w="962" h="5092" fill="none" extrusionOk="0">
                  <a:moveTo>
                    <a:pt x="97" y="49"/>
                  </a:moveTo>
                  <a:lnTo>
                    <a:pt x="1" y="4995"/>
                  </a:lnTo>
                  <a:lnTo>
                    <a:pt x="1" y="4995"/>
                  </a:lnTo>
                  <a:lnTo>
                    <a:pt x="961" y="5091"/>
                  </a:lnTo>
                  <a:lnTo>
                    <a:pt x="769" y="0"/>
                  </a:lnTo>
                  <a:lnTo>
                    <a:pt x="769" y="0"/>
                  </a:lnTo>
                  <a:lnTo>
                    <a:pt x="97" y="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5"/>
            <p:cNvSpPr/>
            <p:nvPr/>
          </p:nvSpPr>
          <p:spPr>
            <a:xfrm>
              <a:off x="5705775" y="4140950"/>
              <a:ext cx="13250" cy="133300"/>
            </a:xfrm>
            <a:custGeom>
              <a:avLst/>
              <a:gdLst/>
              <a:ahLst/>
              <a:cxnLst/>
              <a:rect l="l" t="t" r="r" b="b"/>
              <a:pathLst>
                <a:path w="530" h="5332" extrusionOk="0">
                  <a:moveTo>
                    <a:pt x="241" y="0"/>
                  </a:moveTo>
                  <a:lnTo>
                    <a:pt x="1" y="48"/>
                  </a:lnTo>
                  <a:lnTo>
                    <a:pt x="1" y="5283"/>
                  </a:lnTo>
                  <a:lnTo>
                    <a:pt x="529" y="5331"/>
                  </a:lnTo>
                  <a:lnTo>
                    <a:pt x="433" y="3987"/>
                  </a:lnTo>
                  <a:lnTo>
                    <a:pt x="241" y="433"/>
                  </a:lnTo>
                  <a:lnTo>
                    <a:pt x="241" y="0"/>
                  </a:lnTo>
                  <a:close/>
                </a:path>
              </a:pathLst>
            </a:custGeom>
            <a:solidFill>
              <a:srgbClr val="FAF8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5"/>
            <p:cNvSpPr/>
            <p:nvPr/>
          </p:nvSpPr>
          <p:spPr>
            <a:xfrm>
              <a:off x="5705775" y="4140950"/>
              <a:ext cx="13250" cy="133300"/>
            </a:xfrm>
            <a:custGeom>
              <a:avLst/>
              <a:gdLst/>
              <a:ahLst/>
              <a:cxnLst/>
              <a:rect l="l" t="t" r="r" b="b"/>
              <a:pathLst>
                <a:path w="530" h="5332" fill="none" extrusionOk="0">
                  <a:moveTo>
                    <a:pt x="241" y="0"/>
                  </a:moveTo>
                  <a:lnTo>
                    <a:pt x="241" y="0"/>
                  </a:lnTo>
                  <a:lnTo>
                    <a:pt x="1" y="48"/>
                  </a:lnTo>
                  <a:lnTo>
                    <a:pt x="1" y="5283"/>
                  </a:lnTo>
                  <a:lnTo>
                    <a:pt x="1" y="5283"/>
                  </a:lnTo>
                  <a:lnTo>
                    <a:pt x="529" y="5331"/>
                  </a:lnTo>
                  <a:lnTo>
                    <a:pt x="433" y="3987"/>
                  </a:lnTo>
                  <a:lnTo>
                    <a:pt x="241" y="433"/>
                  </a:lnTo>
                  <a:lnTo>
                    <a:pt x="241" y="433"/>
                  </a:lnTo>
                  <a:lnTo>
                    <a:pt x="24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5"/>
            <p:cNvSpPr/>
            <p:nvPr/>
          </p:nvSpPr>
          <p:spPr>
            <a:xfrm>
              <a:off x="5624150" y="4143350"/>
              <a:ext cx="73250" cy="128500"/>
            </a:xfrm>
            <a:custGeom>
              <a:avLst/>
              <a:gdLst/>
              <a:ahLst/>
              <a:cxnLst/>
              <a:rect l="l" t="t" r="r" b="b"/>
              <a:pathLst>
                <a:path w="2930" h="5140" extrusionOk="0">
                  <a:moveTo>
                    <a:pt x="0" y="49"/>
                  </a:moveTo>
                  <a:lnTo>
                    <a:pt x="144" y="193"/>
                  </a:lnTo>
                  <a:lnTo>
                    <a:pt x="288" y="385"/>
                  </a:lnTo>
                  <a:lnTo>
                    <a:pt x="528" y="817"/>
                  </a:lnTo>
                  <a:lnTo>
                    <a:pt x="720" y="1393"/>
                  </a:lnTo>
                  <a:lnTo>
                    <a:pt x="865" y="2018"/>
                  </a:lnTo>
                  <a:lnTo>
                    <a:pt x="961" y="2690"/>
                  </a:lnTo>
                  <a:lnTo>
                    <a:pt x="1057" y="3410"/>
                  </a:lnTo>
                  <a:lnTo>
                    <a:pt x="1057" y="4179"/>
                  </a:lnTo>
                  <a:lnTo>
                    <a:pt x="1057" y="4947"/>
                  </a:lnTo>
                  <a:lnTo>
                    <a:pt x="1249" y="4967"/>
                  </a:lnTo>
                  <a:lnTo>
                    <a:pt x="1249" y="4967"/>
                  </a:lnTo>
                  <a:lnTo>
                    <a:pt x="1345" y="49"/>
                  </a:lnTo>
                  <a:close/>
                  <a:moveTo>
                    <a:pt x="1249" y="4967"/>
                  </a:moveTo>
                  <a:lnTo>
                    <a:pt x="1249" y="4995"/>
                  </a:lnTo>
                  <a:lnTo>
                    <a:pt x="2209" y="5091"/>
                  </a:lnTo>
                  <a:lnTo>
                    <a:pt x="2208" y="5065"/>
                  </a:lnTo>
                  <a:lnTo>
                    <a:pt x="2208" y="5065"/>
                  </a:lnTo>
                  <a:lnTo>
                    <a:pt x="1249" y="4967"/>
                  </a:lnTo>
                  <a:close/>
                  <a:moveTo>
                    <a:pt x="2017" y="0"/>
                  </a:moveTo>
                  <a:lnTo>
                    <a:pt x="2208" y="5065"/>
                  </a:lnTo>
                  <a:lnTo>
                    <a:pt x="2208" y="5065"/>
                  </a:lnTo>
                  <a:lnTo>
                    <a:pt x="2833" y="5129"/>
                  </a:lnTo>
                  <a:lnTo>
                    <a:pt x="2833" y="5129"/>
                  </a:lnTo>
                  <a:lnTo>
                    <a:pt x="2401" y="0"/>
                  </a:lnTo>
                  <a:close/>
                  <a:moveTo>
                    <a:pt x="2833" y="5129"/>
                  </a:moveTo>
                  <a:lnTo>
                    <a:pt x="2834" y="5139"/>
                  </a:lnTo>
                  <a:lnTo>
                    <a:pt x="2930" y="5139"/>
                  </a:lnTo>
                  <a:lnTo>
                    <a:pt x="2833" y="5129"/>
                  </a:lnTo>
                  <a:close/>
                </a:path>
              </a:pathLst>
            </a:custGeom>
            <a:solidFill>
              <a:srgbClr val="FAF8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5"/>
            <p:cNvSpPr/>
            <p:nvPr/>
          </p:nvSpPr>
          <p:spPr>
            <a:xfrm>
              <a:off x="5699775" y="4271825"/>
              <a:ext cx="3625" cy="1225"/>
            </a:xfrm>
            <a:custGeom>
              <a:avLst/>
              <a:gdLst/>
              <a:ahLst/>
              <a:cxnLst/>
              <a:rect l="l" t="t" r="r" b="b"/>
              <a:pathLst>
                <a:path w="145" h="49" fill="none" extrusionOk="0">
                  <a:moveTo>
                    <a:pt x="1" y="0"/>
                  </a:moveTo>
                  <a:lnTo>
                    <a:pt x="1" y="0"/>
                  </a:lnTo>
                  <a:lnTo>
                    <a:pt x="145" y="48"/>
                  </a:lnTo>
                  <a:lnTo>
                    <a:pt x="145"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5"/>
            <p:cNvSpPr/>
            <p:nvPr/>
          </p:nvSpPr>
          <p:spPr>
            <a:xfrm>
              <a:off x="5624150" y="4143350"/>
              <a:ext cx="73250" cy="128500"/>
            </a:xfrm>
            <a:custGeom>
              <a:avLst/>
              <a:gdLst/>
              <a:ahLst/>
              <a:cxnLst/>
              <a:rect l="l" t="t" r="r" b="b"/>
              <a:pathLst>
                <a:path w="2930" h="5140" fill="none" extrusionOk="0">
                  <a:moveTo>
                    <a:pt x="2401" y="0"/>
                  </a:moveTo>
                  <a:lnTo>
                    <a:pt x="2401" y="0"/>
                  </a:lnTo>
                  <a:lnTo>
                    <a:pt x="2017" y="0"/>
                  </a:lnTo>
                  <a:lnTo>
                    <a:pt x="2209" y="5091"/>
                  </a:lnTo>
                  <a:lnTo>
                    <a:pt x="2209" y="5091"/>
                  </a:lnTo>
                  <a:lnTo>
                    <a:pt x="1249" y="4995"/>
                  </a:lnTo>
                  <a:lnTo>
                    <a:pt x="1345" y="49"/>
                  </a:lnTo>
                  <a:lnTo>
                    <a:pt x="1345" y="49"/>
                  </a:lnTo>
                  <a:lnTo>
                    <a:pt x="720" y="49"/>
                  </a:lnTo>
                  <a:lnTo>
                    <a:pt x="720" y="49"/>
                  </a:lnTo>
                  <a:lnTo>
                    <a:pt x="0" y="49"/>
                  </a:lnTo>
                  <a:lnTo>
                    <a:pt x="0" y="49"/>
                  </a:lnTo>
                  <a:lnTo>
                    <a:pt x="144" y="193"/>
                  </a:lnTo>
                  <a:lnTo>
                    <a:pt x="288" y="385"/>
                  </a:lnTo>
                  <a:lnTo>
                    <a:pt x="528" y="817"/>
                  </a:lnTo>
                  <a:lnTo>
                    <a:pt x="720" y="1393"/>
                  </a:lnTo>
                  <a:lnTo>
                    <a:pt x="865" y="2018"/>
                  </a:lnTo>
                  <a:lnTo>
                    <a:pt x="961" y="2690"/>
                  </a:lnTo>
                  <a:lnTo>
                    <a:pt x="1057" y="3410"/>
                  </a:lnTo>
                  <a:lnTo>
                    <a:pt x="1057" y="4179"/>
                  </a:lnTo>
                  <a:lnTo>
                    <a:pt x="1057" y="4947"/>
                  </a:lnTo>
                  <a:lnTo>
                    <a:pt x="1057" y="4947"/>
                  </a:lnTo>
                  <a:lnTo>
                    <a:pt x="2930" y="5139"/>
                  </a:lnTo>
                  <a:lnTo>
                    <a:pt x="2930" y="5139"/>
                  </a:lnTo>
                  <a:lnTo>
                    <a:pt x="2834" y="5139"/>
                  </a:lnTo>
                  <a:lnTo>
                    <a:pt x="2834" y="5139"/>
                  </a:lnTo>
                  <a:lnTo>
                    <a:pt x="24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5"/>
            <p:cNvSpPr/>
            <p:nvPr/>
          </p:nvSpPr>
          <p:spPr>
            <a:xfrm>
              <a:off x="5684175" y="4142150"/>
              <a:ext cx="21625" cy="130900"/>
            </a:xfrm>
            <a:custGeom>
              <a:avLst/>
              <a:gdLst/>
              <a:ahLst/>
              <a:cxnLst/>
              <a:rect l="l" t="t" r="r" b="b"/>
              <a:pathLst>
                <a:path w="865" h="5236" extrusionOk="0">
                  <a:moveTo>
                    <a:pt x="865" y="0"/>
                  </a:moveTo>
                  <a:lnTo>
                    <a:pt x="0" y="48"/>
                  </a:lnTo>
                  <a:lnTo>
                    <a:pt x="433" y="5187"/>
                  </a:lnTo>
                  <a:lnTo>
                    <a:pt x="625" y="5187"/>
                  </a:lnTo>
                  <a:lnTo>
                    <a:pt x="769" y="5235"/>
                  </a:lnTo>
                  <a:lnTo>
                    <a:pt x="865" y="5235"/>
                  </a:lnTo>
                  <a:lnTo>
                    <a:pt x="865"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5"/>
            <p:cNvSpPr/>
            <p:nvPr/>
          </p:nvSpPr>
          <p:spPr>
            <a:xfrm>
              <a:off x="5684175" y="4142150"/>
              <a:ext cx="21625" cy="130900"/>
            </a:xfrm>
            <a:custGeom>
              <a:avLst/>
              <a:gdLst/>
              <a:ahLst/>
              <a:cxnLst/>
              <a:rect l="l" t="t" r="r" b="b"/>
              <a:pathLst>
                <a:path w="865" h="5236" fill="none" extrusionOk="0">
                  <a:moveTo>
                    <a:pt x="865" y="0"/>
                  </a:moveTo>
                  <a:lnTo>
                    <a:pt x="865" y="0"/>
                  </a:lnTo>
                  <a:lnTo>
                    <a:pt x="0" y="48"/>
                  </a:lnTo>
                  <a:lnTo>
                    <a:pt x="0" y="48"/>
                  </a:lnTo>
                  <a:lnTo>
                    <a:pt x="0" y="48"/>
                  </a:lnTo>
                  <a:lnTo>
                    <a:pt x="433" y="5187"/>
                  </a:lnTo>
                  <a:lnTo>
                    <a:pt x="433" y="5187"/>
                  </a:lnTo>
                  <a:lnTo>
                    <a:pt x="529" y="5187"/>
                  </a:lnTo>
                  <a:lnTo>
                    <a:pt x="529" y="5187"/>
                  </a:lnTo>
                  <a:lnTo>
                    <a:pt x="625" y="5187"/>
                  </a:lnTo>
                  <a:lnTo>
                    <a:pt x="625" y="5187"/>
                  </a:lnTo>
                  <a:lnTo>
                    <a:pt x="769" y="5235"/>
                  </a:lnTo>
                  <a:lnTo>
                    <a:pt x="769" y="5235"/>
                  </a:lnTo>
                  <a:lnTo>
                    <a:pt x="865" y="5235"/>
                  </a:lnTo>
                  <a:lnTo>
                    <a:pt x="8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5"/>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5"/>
            <p:cNvSpPr/>
            <p:nvPr/>
          </p:nvSpPr>
          <p:spPr>
            <a:xfrm>
              <a:off x="5655350" y="4143350"/>
              <a:ext cx="24050" cy="127300"/>
            </a:xfrm>
            <a:custGeom>
              <a:avLst/>
              <a:gdLst/>
              <a:ahLst/>
              <a:cxnLst/>
              <a:rect l="l" t="t" r="r" b="b"/>
              <a:pathLst>
                <a:path w="962" h="5092" fill="none" extrusionOk="0">
                  <a:moveTo>
                    <a:pt x="769" y="0"/>
                  </a:moveTo>
                  <a:lnTo>
                    <a:pt x="769" y="0"/>
                  </a:lnTo>
                  <a:lnTo>
                    <a:pt x="97" y="49"/>
                  </a:lnTo>
                  <a:lnTo>
                    <a:pt x="97" y="49"/>
                  </a:lnTo>
                  <a:lnTo>
                    <a:pt x="1" y="4995"/>
                  </a:lnTo>
                  <a:lnTo>
                    <a:pt x="1" y="4995"/>
                  </a:lnTo>
                  <a:lnTo>
                    <a:pt x="961" y="5091"/>
                  </a:lnTo>
                  <a:lnTo>
                    <a:pt x="7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5"/>
            <p:cNvSpPr/>
            <p:nvPr/>
          </p:nvSpPr>
          <p:spPr>
            <a:xfrm>
              <a:off x="5887075" y="3939250"/>
              <a:ext cx="126100" cy="134500"/>
            </a:xfrm>
            <a:custGeom>
              <a:avLst/>
              <a:gdLst/>
              <a:ahLst/>
              <a:cxnLst/>
              <a:rect l="l" t="t" r="r" b="b"/>
              <a:pathLst>
                <a:path w="5044" h="5380" extrusionOk="0">
                  <a:moveTo>
                    <a:pt x="2930" y="0"/>
                  </a:moveTo>
                  <a:lnTo>
                    <a:pt x="2786" y="96"/>
                  </a:lnTo>
                  <a:lnTo>
                    <a:pt x="2546" y="336"/>
                  </a:lnTo>
                  <a:lnTo>
                    <a:pt x="2354" y="625"/>
                  </a:lnTo>
                  <a:lnTo>
                    <a:pt x="1874" y="1249"/>
                  </a:lnTo>
                  <a:lnTo>
                    <a:pt x="1489" y="1825"/>
                  </a:lnTo>
                  <a:lnTo>
                    <a:pt x="1105" y="1873"/>
                  </a:lnTo>
                  <a:lnTo>
                    <a:pt x="1057" y="1537"/>
                  </a:lnTo>
                  <a:lnTo>
                    <a:pt x="1057" y="1201"/>
                  </a:lnTo>
                  <a:lnTo>
                    <a:pt x="1009" y="1057"/>
                  </a:lnTo>
                  <a:lnTo>
                    <a:pt x="961" y="913"/>
                  </a:lnTo>
                  <a:lnTo>
                    <a:pt x="865" y="817"/>
                  </a:lnTo>
                  <a:lnTo>
                    <a:pt x="769" y="769"/>
                  </a:lnTo>
                  <a:lnTo>
                    <a:pt x="673" y="769"/>
                  </a:lnTo>
                  <a:lnTo>
                    <a:pt x="577" y="817"/>
                  </a:lnTo>
                  <a:lnTo>
                    <a:pt x="481" y="961"/>
                  </a:lnTo>
                  <a:lnTo>
                    <a:pt x="385" y="1201"/>
                  </a:lnTo>
                  <a:lnTo>
                    <a:pt x="289" y="1489"/>
                  </a:lnTo>
                  <a:lnTo>
                    <a:pt x="193" y="2113"/>
                  </a:lnTo>
                  <a:lnTo>
                    <a:pt x="193" y="2642"/>
                  </a:lnTo>
                  <a:lnTo>
                    <a:pt x="49" y="2882"/>
                  </a:lnTo>
                  <a:lnTo>
                    <a:pt x="1" y="3122"/>
                  </a:lnTo>
                  <a:lnTo>
                    <a:pt x="1" y="3410"/>
                  </a:lnTo>
                  <a:lnTo>
                    <a:pt x="1" y="3650"/>
                  </a:lnTo>
                  <a:lnTo>
                    <a:pt x="97" y="3938"/>
                  </a:lnTo>
                  <a:lnTo>
                    <a:pt x="193" y="4178"/>
                  </a:lnTo>
                  <a:lnTo>
                    <a:pt x="385" y="4370"/>
                  </a:lnTo>
                  <a:lnTo>
                    <a:pt x="577" y="4563"/>
                  </a:lnTo>
                  <a:lnTo>
                    <a:pt x="1153" y="5043"/>
                  </a:lnTo>
                  <a:lnTo>
                    <a:pt x="1441" y="5235"/>
                  </a:lnTo>
                  <a:lnTo>
                    <a:pt x="1730" y="5331"/>
                  </a:lnTo>
                  <a:lnTo>
                    <a:pt x="2018" y="5379"/>
                  </a:lnTo>
                  <a:lnTo>
                    <a:pt x="2306" y="5379"/>
                  </a:lnTo>
                  <a:lnTo>
                    <a:pt x="2594" y="5331"/>
                  </a:lnTo>
                  <a:lnTo>
                    <a:pt x="2882" y="5235"/>
                  </a:lnTo>
                  <a:lnTo>
                    <a:pt x="3122" y="5043"/>
                  </a:lnTo>
                  <a:lnTo>
                    <a:pt x="3362" y="4803"/>
                  </a:lnTo>
                  <a:lnTo>
                    <a:pt x="3506" y="4611"/>
                  </a:lnTo>
                  <a:lnTo>
                    <a:pt x="3603" y="4419"/>
                  </a:lnTo>
                  <a:lnTo>
                    <a:pt x="3651" y="4178"/>
                  </a:lnTo>
                  <a:lnTo>
                    <a:pt x="3699" y="3938"/>
                  </a:lnTo>
                  <a:lnTo>
                    <a:pt x="4131" y="3698"/>
                  </a:lnTo>
                  <a:lnTo>
                    <a:pt x="4611" y="3458"/>
                  </a:lnTo>
                  <a:lnTo>
                    <a:pt x="4947" y="3218"/>
                  </a:lnTo>
                  <a:lnTo>
                    <a:pt x="4995" y="3074"/>
                  </a:lnTo>
                  <a:lnTo>
                    <a:pt x="5043" y="2978"/>
                  </a:lnTo>
                  <a:lnTo>
                    <a:pt x="4995" y="2930"/>
                  </a:lnTo>
                  <a:lnTo>
                    <a:pt x="4947" y="2930"/>
                  </a:lnTo>
                  <a:lnTo>
                    <a:pt x="4803" y="2882"/>
                  </a:lnTo>
                  <a:lnTo>
                    <a:pt x="4563" y="2882"/>
                  </a:lnTo>
                  <a:lnTo>
                    <a:pt x="4323" y="2930"/>
                  </a:lnTo>
                  <a:lnTo>
                    <a:pt x="3843" y="3074"/>
                  </a:lnTo>
                  <a:lnTo>
                    <a:pt x="3554" y="3170"/>
                  </a:lnTo>
                  <a:lnTo>
                    <a:pt x="3554" y="3170"/>
                  </a:lnTo>
                  <a:lnTo>
                    <a:pt x="3843" y="2930"/>
                  </a:lnTo>
                  <a:lnTo>
                    <a:pt x="4275" y="2546"/>
                  </a:lnTo>
                  <a:lnTo>
                    <a:pt x="4515" y="2305"/>
                  </a:lnTo>
                  <a:lnTo>
                    <a:pt x="4707" y="2113"/>
                  </a:lnTo>
                  <a:lnTo>
                    <a:pt x="4803" y="1921"/>
                  </a:lnTo>
                  <a:lnTo>
                    <a:pt x="4851" y="1729"/>
                  </a:lnTo>
                  <a:lnTo>
                    <a:pt x="4803" y="1681"/>
                  </a:lnTo>
                  <a:lnTo>
                    <a:pt x="4755" y="1681"/>
                  </a:lnTo>
                  <a:lnTo>
                    <a:pt x="4515" y="1729"/>
                  </a:lnTo>
                  <a:lnTo>
                    <a:pt x="4275" y="1873"/>
                  </a:lnTo>
                  <a:lnTo>
                    <a:pt x="3939" y="2065"/>
                  </a:lnTo>
                  <a:lnTo>
                    <a:pt x="3362" y="2449"/>
                  </a:lnTo>
                  <a:lnTo>
                    <a:pt x="3122" y="2642"/>
                  </a:lnTo>
                  <a:lnTo>
                    <a:pt x="3314" y="2401"/>
                  </a:lnTo>
                  <a:lnTo>
                    <a:pt x="3747" y="1825"/>
                  </a:lnTo>
                  <a:lnTo>
                    <a:pt x="3939" y="1489"/>
                  </a:lnTo>
                  <a:lnTo>
                    <a:pt x="4131" y="1153"/>
                  </a:lnTo>
                  <a:lnTo>
                    <a:pt x="4227" y="865"/>
                  </a:lnTo>
                  <a:lnTo>
                    <a:pt x="4227" y="769"/>
                  </a:lnTo>
                  <a:lnTo>
                    <a:pt x="4227" y="673"/>
                  </a:lnTo>
                  <a:lnTo>
                    <a:pt x="4179" y="625"/>
                  </a:lnTo>
                  <a:lnTo>
                    <a:pt x="4083" y="577"/>
                  </a:lnTo>
                  <a:lnTo>
                    <a:pt x="3891" y="673"/>
                  </a:lnTo>
                  <a:lnTo>
                    <a:pt x="3603" y="817"/>
                  </a:lnTo>
                  <a:lnTo>
                    <a:pt x="3266" y="1057"/>
                  </a:lnTo>
                  <a:lnTo>
                    <a:pt x="2690" y="1633"/>
                  </a:lnTo>
                  <a:lnTo>
                    <a:pt x="2306" y="2017"/>
                  </a:lnTo>
                  <a:lnTo>
                    <a:pt x="2258" y="1969"/>
                  </a:lnTo>
                  <a:lnTo>
                    <a:pt x="2498" y="1633"/>
                  </a:lnTo>
                  <a:lnTo>
                    <a:pt x="2786" y="1057"/>
                  </a:lnTo>
                  <a:lnTo>
                    <a:pt x="3026" y="480"/>
                  </a:lnTo>
                  <a:lnTo>
                    <a:pt x="3074" y="240"/>
                  </a:lnTo>
                  <a:lnTo>
                    <a:pt x="3026" y="48"/>
                  </a:lnTo>
                  <a:lnTo>
                    <a:pt x="2978"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5"/>
            <p:cNvSpPr/>
            <p:nvPr/>
          </p:nvSpPr>
          <p:spPr>
            <a:xfrm>
              <a:off x="5379200" y="4120550"/>
              <a:ext cx="271375" cy="284550"/>
            </a:xfrm>
            <a:custGeom>
              <a:avLst/>
              <a:gdLst/>
              <a:ahLst/>
              <a:cxnLst/>
              <a:rect l="l" t="t" r="r" b="b"/>
              <a:pathLst>
                <a:path w="10855" h="11382" extrusionOk="0">
                  <a:moveTo>
                    <a:pt x="5092" y="0"/>
                  </a:moveTo>
                  <a:lnTo>
                    <a:pt x="4419" y="144"/>
                  </a:lnTo>
                  <a:lnTo>
                    <a:pt x="3939" y="288"/>
                  </a:lnTo>
                  <a:lnTo>
                    <a:pt x="3699" y="384"/>
                  </a:lnTo>
                  <a:lnTo>
                    <a:pt x="3459" y="576"/>
                  </a:lnTo>
                  <a:lnTo>
                    <a:pt x="3219" y="768"/>
                  </a:lnTo>
                  <a:lnTo>
                    <a:pt x="2979" y="1009"/>
                  </a:lnTo>
                  <a:lnTo>
                    <a:pt x="2594" y="1585"/>
                  </a:lnTo>
                  <a:lnTo>
                    <a:pt x="2210" y="2209"/>
                  </a:lnTo>
                  <a:lnTo>
                    <a:pt x="1826" y="2978"/>
                  </a:lnTo>
                  <a:lnTo>
                    <a:pt x="1538" y="3746"/>
                  </a:lnTo>
                  <a:lnTo>
                    <a:pt x="1250" y="4562"/>
                  </a:lnTo>
                  <a:lnTo>
                    <a:pt x="961" y="5379"/>
                  </a:lnTo>
                  <a:lnTo>
                    <a:pt x="529" y="6964"/>
                  </a:lnTo>
                  <a:lnTo>
                    <a:pt x="241" y="8308"/>
                  </a:lnTo>
                  <a:lnTo>
                    <a:pt x="1" y="9653"/>
                  </a:lnTo>
                  <a:lnTo>
                    <a:pt x="625" y="9941"/>
                  </a:lnTo>
                  <a:lnTo>
                    <a:pt x="1250" y="10181"/>
                  </a:lnTo>
                  <a:lnTo>
                    <a:pt x="1922" y="10421"/>
                  </a:lnTo>
                  <a:lnTo>
                    <a:pt x="2546" y="10662"/>
                  </a:lnTo>
                  <a:lnTo>
                    <a:pt x="3219" y="10806"/>
                  </a:lnTo>
                  <a:lnTo>
                    <a:pt x="3939" y="10998"/>
                  </a:lnTo>
                  <a:lnTo>
                    <a:pt x="5284" y="11190"/>
                  </a:lnTo>
                  <a:lnTo>
                    <a:pt x="6628" y="11334"/>
                  </a:lnTo>
                  <a:lnTo>
                    <a:pt x="7973" y="11382"/>
                  </a:lnTo>
                  <a:lnTo>
                    <a:pt x="9222" y="11382"/>
                  </a:lnTo>
                  <a:lnTo>
                    <a:pt x="10374" y="11334"/>
                  </a:lnTo>
                  <a:lnTo>
                    <a:pt x="10567" y="9941"/>
                  </a:lnTo>
                  <a:lnTo>
                    <a:pt x="10711" y="8452"/>
                  </a:lnTo>
                  <a:lnTo>
                    <a:pt x="10855" y="6772"/>
                  </a:lnTo>
                  <a:lnTo>
                    <a:pt x="10855" y="5859"/>
                  </a:lnTo>
                  <a:lnTo>
                    <a:pt x="10855" y="4947"/>
                  </a:lnTo>
                  <a:lnTo>
                    <a:pt x="10807" y="4082"/>
                  </a:lnTo>
                  <a:lnTo>
                    <a:pt x="10711" y="3266"/>
                  </a:lnTo>
                  <a:lnTo>
                    <a:pt x="10567" y="2497"/>
                  </a:lnTo>
                  <a:lnTo>
                    <a:pt x="10374" y="1825"/>
                  </a:lnTo>
                  <a:lnTo>
                    <a:pt x="10230" y="1537"/>
                  </a:lnTo>
                  <a:lnTo>
                    <a:pt x="10086" y="1297"/>
                  </a:lnTo>
                  <a:lnTo>
                    <a:pt x="9942" y="1105"/>
                  </a:lnTo>
                  <a:lnTo>
                    <a:pt x="9750" y="912"/>
                  </a:lnTo>
                  <a:lnTo>
                    <a:pt x="9462" y="720"/>
                  </a:lnTo>
                  <a:lnTo>
                    <a:pt x="9174" y="528"/>
                  </a:lnTo>
                  <a:lnTo>
                    <a:pt x="8790" y="384"/>
                  </a:lnTo>
                  <a:lnTo>
                    <a:pt x="8405" y="288"/>
                  </a:lnTo>
                  <a:lnTo>
                    <a:pt x="7589" y="96"/>
                  </a:lnTo>
                  <a:lnTo>
                    <a:pt x="6724"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5"/>
            <p:cNvSpPr/>
            <p:nvPr/>
          </p:nvSpPr>
          <p:spPr>
            <a:xfrm>
              <a:off x="5379200" y="4120550"/>
              <a:ext cx="271375" cy="284550"/>
            </a:xfrm>
            <a:custGeom>
              <a:avLst/>
              <a:gdLst/>
              <a:ahLst/>
              <a:cxnLst/>
              <a:rect l="l" t="t" r="r" b="b"/>
              <a:pathLst>
                <a:path w="10855" h="11382" fill="none" extrusionOk="0">
                  <a:moveTo>
                    <a:pt x="10374" y="11334"/>
                  </a:moveTo>
                  <a:lnTo>
                    <a:pt x="10374" y="11334"/>
                  </a:lnTo>
                  <a:lnTo>
                    <a:pt x="9222" y="11382"/>
                  </a:lnTo>
                  <a:lnTo>
                    <a:pt x="7973" y="11382"/>
                  </a:lnTo>
                  <a:lnTo>
                    <a:pt x="6628" y="11334"/>
                  </a:lnTo>
                  <a:lnTo>
                    <a:pt x="5284" y="11190"/>
                  </a:lnTo>
                  <a:lnTo>
                    <a:pt x="3939" y="10998"/>
                  </a:lnTo>
                  <a:lnTo>
                    <a:pt x="3219" y="10806"/>
                  </a:lnTo>
                  <a:lnTo>
                    <a:pt x="2546" y="10662"/>
                  </a:lnTo>
                  <a:lnTo>
                    <a:pt x="1922" y="10421"/>
                  </a:lnTo>
                  <a:lnTo>
                    <a:pt x="1250" y="10181"/>
                  </a:lnTo>
                  <a:lnTo>
                    <a:pt x="625" y="9941"/>
                  </a:lnTo>
                  <a:lnTo>
                    <a:pt x="1" y="9653"/>
                  </a:lnTo>
                  <a:lnTo>
                    <a:pt x="1" y="9653"/>
                  </a:lnTo>
                  <a:lnTo>
                    <a:pt x="241" y="8308"/>
                  </a:lnTo>
                  <a:lnTo>
                    <a:pt x="529" y="6964"/>
                  </a:lnTo>
                  <a:lnTo>
                    <a:pt x="961" y="5379"/>
                  </a:lnTo>
                  <a:lnTo>
                    <a:pt x="1250" y="4562"/>
                  </a:lnTo>
                  <a:lnTo>
                    <a:pt x="1538" y="3746"/>
                  </a:lnTo>
                  <a:lnTo>
                    <a:pt x="1826" y="2978"/>
                  </a:lnTo>
                  <a:lnTo>
                    <a:pt x="2210" y="2209"/>
                  </a:lnTo>
                  <a:lnTo>
                    <a:pt x="2594" y="1585"/>
                  </a:lnTo>
                  <a:lnTo>
                    <a:pt x="2979" y="1009"/>
                  </a:lnTo>
                  <a:lnTo>
                    <a:pt x="3219" y="768"/>
                  </a:lnTo>
                  <a:lnTo>
                    <a:pt x="3459" y="576"/>
                  </a:lnTo>
                  <a:lnTo>
                    <a:pt x="3699" y="384"/>
                  </a:lnTo>
                  <a:lnTo>
                    <a:pt x="3939" y="288"/>
                  </a:lnTo>
                  <a:lnTo>
                    <a:pt x="3939" y="288"/>
                  </a:lnTo>
                  <a:lnTo>
                    <a:pt x="4419" y="144"/>
                  </a:lnTo>
                  <a:lnTo>
                    <a:pt x="5092" y="0"/>
                  </a:lnTo>
                  <a:lnTo>
                    <a:pt x="5860" y="0"/>
                  </a:lnTo>
                  <a:lnTo>
                    <a:pt x="6724" y="0"/>
                  </a:lnTo>
                  <a:lnTo>
                    <a:pt x="7589" y="96"/>
                  </a:lnTo>
                  <a:lnTo>
                    <a:pt x="8405" y="288"/>
                  </a:lnTo>
                  <a:lnTo>
                    <a:pt x="8790" y="384"/>
                  </a:lnTo>
                  <a:lnTo>
                    <a:pt x="9174" y="528"/>
                  </a:lnTo>
                  <a:lnTo>
                    <a:pt x="9462" y="720"/>
                  </a:lnTo>
                  <a:lnTo>
                    <a:pt x="9750" y="912"/>
                  </a:lnTo>
                  <a:lnTo>
                    <a:pt x="9750" y="912"/>
                  </a:lnTo>
                  <a:lnTo>
                    <a:pt x="9942" y="1105"/>
                  </a:lnTo>
                  <a:lnTo>
                    <a:pt x="10086" y="1297"/>
                  </a:lnTo>
                  <a:lnTo>
                    <a:pt x="10230" y="1537"/>
                  </a:lnTo>
                  <a:lnTo>
                    <a:pt x="10374" y="1825"/>
                  </a:lnTo>
                  <a:lnTo>
                    <a:pt x="10567" y="2497"/>
                  </a:lnTo>
                  <a:lnTo>
                    <a:pt x="10711" y="3266"/>
                  </a:lnTo>
                  <a:lnTo>
                    <a:pt x="10807" y="4082"/>
                  </a:lnTo>
                  <a:lnTo>
                    <a:pt x="10855" y="4947"/>
                  </a:lnTo>
                  <a:lnTo>
                    <a:pt x="10855" y="5859"/>
                  </a:lnTo>
                  <a:lnTo>
                    <a:pt x="10855" y="6772"/>
                  </a:lnTo>
                  <a:lnTo>
                    <a:pt x="10711" y="8452"/>
                  </a:lnTo>
                  <a:lnTo>
                    <a:pt x="10567" y="9941"/>
                  </a:lnTo>
                  <a:lnTo>
                    <a:pt x="10374" y="113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5"/>
            <p:cNvSpPr/>
            <p:nvPr/>
          </p:nvSpPr>
          <p:spPr>
            <a:xfrm>
              <a:off x="5495675" y="4120550"/>
              <a:ext cx="112875" cy="56450"/>
            </a:xfrm>
            <a:custGeom>
              <a:avLst/>
              <a:gdLst/>
              <a:ahLst/>
              <a:cxnLst/>
              <a:rect l="l" t="t" r="r" b="b"/>
              <a:pathLst>
                <a:path w="4515" h="2258" extrusionOk="0">
                  <a:moveTo>
                    <a:pt x="577" y="0"/>
                  </a:moveTo>
                  <a:lnTo>
                    <a:pt x="96" y="48"/>
                  </a:lnTo>
                  <a:lnTo>
                    <a:pt x="48" y="288"/>
                  </a:lnTo>
                  <a:lnTo>
                    <a:pt x="0" y="480"/>
                  </a:lnTo>
                  <a:lnTo>
                    <a:pt x="48" y="816"/>
                  </a:lnTo>
                  <a:lnTo>
                    <a:pt x="193" y="1153"/>
                  </a:lnTo>
                  <a:lnTo>
                    <a:pt x="385" y="1489"/>
                  </a:lnTo>
                  <a:lnTo>
                    <a:pt x="625" y="1729"/>
                  </a:lnTo>
                  <a:lnTo>
                    <a:pt x="961" y="1969"/>
                  </a:lnTo>
                  <a:lnTo>
                    <a:pt x="1345" y="2113"/>
                  </a:lnTo>
                  <a:lnTo>
                    <a:pt x="1777" y="2257"/>
                  </a:lnTo>
                  <a:lnTo>
                    <a:pt x="2690" y="2257"/>
                  </a:lnTo>
                  <a:lnTo>
                    <a:pt x="3122" y="2161"/>
                  </a:lnTo>
                  <a:lnTo>
                    <a:pt x="3506" y="2017"/>
                  </a:lnTo>
                  <a:lnTo>
                    <a:pt x="3842" y="1777"/>
                  </a:lnTo>
                  <a:lnTo>
                    <a:pt x="4083" y="1537"/>
                  </a:lnTo>
                  <a:lnTo>
                    <a:pt x="4323" y="1249"/>
                  </a:lnTo>
                  <a:lnTo>
                    <a:pt x="4467" y="912"/>
                  </a:lnTo>
                  <a:lnTo>
                    <a:pt x="4515" y="576"/>
                  </a:lnTo>
                  <a:lnTo>
                    <a:pt x="4515" y="528"/>
                  </a:lnTo>
                  <a:lnTo>
                    <a:pt x="3986" y="336"/>
                  </a:lnTo>
                  <a:lnTo>
                    <a:pt x="3458" y="192"/>
                  </a:lnTo>
                  <a:lnTo>
                    <a:pt x="2882" y="96"/>
                  </a:lnTo>
                  <a:lnTo>
                    <a:pt x="2306"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5"/>
            <p:cNvSpPr/>
            <p:nvPr/>
          </p:nvSpPr>
          <p:spPr>
            <a:xfrm>
              <a:off x="5495675" y="4120550"/>
              <a:ext cx="112875" cy="56450"/>
            </a:xfrm>
            <a:custGeom>
              <a:avLst/>
              <a:gdLst/>
              <a:ahLst/>
              <a:cxnLst/>
              <a:rect l="l" t="t" r="r" b="b"/>
              <a:pathLst>
                <a:path w="4515" h="2258" fill="none" extrusionOk="0">
                  <a:moveTo>
                    <a:pt x="4515" y="576"/>
                  </a:moveTo>
                  <a:lnTo>
                    <a:pt x="4515" y="528"/>
                  </a:lnTo>
                  <a:lnTo>
                    <a:pt x="4515" y="528"/>
                  </a:lnTo>
                  <a:lnTo>
                    <a:pt x="3986" y="336"/>
                  </a:lnTo>
                  <a:lnTo>
                    <a:pt x="3458" y="192"/>
                  </a:lnTo>
                  <a:lnTo>
                    <a:pt x="2882" y="96"/>
                  </a:lnTo>
                  <a:lnTo>
                    <a:pt x="2306" y="0"/>
                  </a:lnTo>
                  <a:lnTo>
                    <a:pt x="1681" y="0"/>
                  </a:lnTo>
                  <a:lnTo>
                    <a:pt x="1105" y="0"/>
                  </a:lnTo>
                  <a:lnTo>
                    <a:pt x="577" y="0"/>
                  </a:lnTo>
                  <a:lnTo>
                    <a:pt x="96" y="48"/>
                  </a:lnTo>
                  <a:lnTo>
                    <a:pt x="96" y="48"/>
                  </a:lnTo>
                  <a:lnTo>
                    <a:pt x="48" y="288"/>
                  </a:lnTo>
                  <a:lnTo>
                    <a:pt x="0" y="480"/>
                  </a:lnTo>
                  <a:lnTo>
                    <a:pt x="0" y="480"/>
                  </a:lnTo>
                  <a:lnTo>
                    <a:pt x="48" y="816"/>
                  </a:lnTo>
                  <a:lnTo>
                    <a:pt x="193" y="1153"/>
                  </a:lnTo>
                  <a:lnTo>
                    <a:pt x="385" y="1489"/>
                  </a:lnTo>
                  <a:lnTo>
                    <a:pt x="625" y="1729"/>
                  </a:lnTo>
                  <a:lnTo>
                    <a:pt x="961" y="1969"/>
                  </a:lnTo>
                  <a:lnTo>
                    <a:pt x="1345" y="2113"/>
                  </a:lnTo>
                  <a:lnTo>
                    <a:pt x="1777" y="2257"/>
                  </a:lnTo>
                  <a:lnTo>
                    <a:pt x="2210" y="2257"/>
                  </a:lnTo>
                  <a:lnTo>
                    <a:pt x="2210" y="2257"/>
                  </a:lnTo>
                  <a:lnTo>
                    <a:pt x="2690" y="2257"/>
                  </a:lnTo>
                  <a:lnTo>
                    <a:pt x="3122" y="2161"/>
                  </a:lnTo>
                  <a:lnTo>
                    <a:pt x="3506" y="2017"/>
                  </a:lnTo>
                  <a:lnTo>
                    <a:pt x="3842" y="1777"/>
                  </a:lnTo>
                  <a:lnTo>
                    <a:pt x="4083" y="1537"/>
                  </a:lnTo>
                  <a:lnTo>
                    <a:pt x="4323" y="1249"/>
                  </a:lnTo>
                  <a:lnTo>
                    <a:pt x="4467" y="912"/>
                  </a:lnTo>
                  <a:lnTo>
                    <a:pt x="4515" y="5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5"/>
            <p:cNvSpPr/>
            <p:nvPr/>
          </p:nvSpPr>
          <p:spPr>
            <a:xfrm>
              <a:off x="5637350" y="4403875"/>
              <a:ext cx="1225" cy="25"/>
            </a:xfrm>
            <a:custGeom>
              <a:avLst/>
              <a:gdLst/>
              <a:ahLst/>
              <a:cxnLst/>
              <a:rect l="l" t="t" r="r" b="b"/>
              <a:pathLst>
                <a:path w="49" h="1" extrusionOk="0">
                  <a:moveTo>
                    <a:pt x="48" y="1"/>
                  </a:moveTo>
                  <a:lnTo>
                    <a:pt x="48" y="1"/>
                  </a:lnTo>
                  <a:lnTo>
                    <a:pt x="0" y="1"/>
                  </a:lnTo>
                  <a:lnTo>
                    <a:pt x="0" y="1"/>
                  </a:lnTo>
                  <a:lnTo>
                    <a:pt x="48" y="1"/>
                  </a:lnTo>
                  <a:close/>
                  <a:moveTo>
                    <a:pt x="48" y="1"/>
                  </a:moveTo>
                  <a:lnTo>
                    <a:pt x="48" y="1"/>
                  </a:lnTo>
                  <a:lnTo>
                    <a:pt x="48" y="1"/>
                  </a:lnTo>
                  <a:lnTo>
                    <a:pt x="48" y="1"/>
                  </a:lnTo>
                  <a:lnTo>
                    <a:pt x="48" y="1"/>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5"/>
            <p:cNvSpPr/>
            <p:nvPr/>
          </p:nvSpPr>
          <p:spPr>
            <a:xfrm>
              <a:off x="5637350" y="440387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5"/>
            <p:cNvSpPr/>
            <p:nvPr/>
          </p:nvSpPr>
          <p:spPr>
            <a:xfrm>
              <a:off x="5638550" y="44038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5"/>
            <p:cNvSpPr/>
            <p:nvPr/>
          </p:nvSpPr>
          <p:spPr>
            <a:xfrm>
              <a:off x="5426025" y="4178175"/>
              <a:ext cx="214950" cy="226925"/>
            </a:xfrm>
            <a:custGeom>
              <a:avLst/>
              <a:gdLst/>
              <a:ahLst/>
              <a:cxnLst/>
              <a:rect l="l" t="t" r="r" b="b"/>
              <a:pathLst>
                <a:path w="8598" h="9077" extrusionOk="0">
                  <a:moveTo>
                    <a:pt x="913" y="0"/>
                  </a:moveTo>
                  <a:lnTo>
                    <a:pt x="97" y="336"/>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8453" y="9029"/>
                  </a:lnTo>
                  <a:lnTo>
                    <a:pt x="8501" y="902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close/>
                </a:path>
              </a:pathLst>
            </a:custGeom>
            <a:solidFill>
              <a:srgbClr val="FAF8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5"/>
            <p:cNvSpPr/>
            <p:nvPr/>
          </p:nvSpPr>
          <p:spPr>
            <a:xfrm>
              <a:off x="5426025" y="4178175"/>
              <a:ext cx="214950" cy="226925"/>
            </a:xfrm>
            <a:custGeom>
              <a:avLst/>
              <a:gdLst/>
              <a:ahLst/>
              <a:cxnLst/>
              <a:rect l="l" t="t" r="r" b="b"/>
              <a:pathLst>
                <a:path w="8598" h="9077" fill="none" extrusionOk="0">
                  <a:moveTo>
                    <a:pt x="913" y="0"/>
                  </a:moveTo>
                  <a:lnTo>
                    <a:pt x="97" y="336"/>
                  </a:lnTo>
                  <a:lnTo>
                    <a:pt x="97" y="336"/>
                  </a:lnTo>
                  <a:lnTo>
                    <a:pt x="1" y="625"/>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7829" y="9077"/>
                  </a:lnTo>
                  <a:lnTo>
                    <a:pt x="8453" y="9029"/>
                  </a:lnTo>
                  <a:lnTo>
                    <a:pt x="8453" y="9029"/>
                  </a:lnTo>
                  <a:lnTo>
                    <a:pt x="8501" y="9029"/>
                  </a:lnTo>
                  <a:lnTo>
                    <a:pt x="8501" y="9029"/>
                  </a:lnTo>
                  <a:lnTo>
                    <a:pt x="8501" y="9029"/>
                  </a:lnTo>
                  <a:lnTo>
                    <a:pt x="8501" y="9029"/>
                  </a:lnTo>
                  <a:lnTo>
                    <a:pt x="8501" y="9029"/>
                  </a:lnTo>
                  <a:lnTo>
                    <a:pt x="8501" y="9029"/>
                  </a:lnTo>
                  <a:lnTo>
                    <a:pt x="8501" y="9029"/>
                  </a:lnTo>
                  <a:lnTo>
                    <a:pt x="8597" y="830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5"/>
            <p:cNvSpPr/>
            <p:nvPr/>
          </p:nvSpPr>
          <p:spPr>
            <a:xfrm>
              <a:off x="5511275" y="4127750"/>
              <a:ext cx="79275" cy="43250"/>
            </a:xfrm>
            <a:custGeom>
              <a:avLst/>
              <a:gdLst/>
              <a:ahLst/>
              <a:cxnLst/>
              <a:rect l="l" t="t" r="r" b="b"/>
              <a:pathLst>
                <a:path w="3171" h="1730" extrusionOk="0">
                  <a:moveTo>
                    <a:pt x="817" y="0"/>
                  </a:moveTo>
                  <a:lnTo>
                    <a:pt x="145" y="96"/>
                  </a:lnTo>
                  <a:lnTo>
                    <a:pt x="49" y="288"/>
                  </a:lnTo>
                  <a:lnTo>
                    <a:pt x="1" y="528"/>
                  </a:lnTo>
                  <a:lnTo>
                    <a:pt x="49" y="769"/>
                  </a:lnTo>
                  <a:lnTo>
                    <a:pt x="145" y="1009"/>
                  </a:lnTo>
                  <a:lnTo>
                    <a:pt x="241" y="1201"/>
                  </a:lnTo>
                  <a:lnTo>
                    <a:pt x="433" y="1345"/>
                  </a:lnTo>
                  <a:lnTo>
                    <a:pt x="673" y="1489"/>
                  </a:lnTo>
                  <a:lnTo>
                    <a:pt x="961" y="1633"/>
                  </a:lnTo>
                  <a:lnTo>
                    <a:pt x="1249" y="1681"/>
                  </a:lnTo>
                  <a:lnTo>
                    <a:pt x="1586" y="1729"/>
                  </a:lnTo>
                  <a:lnTo>
                    <a:pt x="1874" y="1681"/>
                  </a:lnTo>
                  <a:lnTo>
                    <a:pt x="2162" y="1633"/>
                  </a:lnTo>
                  <a:lnTo>
                    <a:pt x="2450" y="1537"/>
                  </a:lnTo>
                  <a:lnTo>
                    <a:pt x="2690" y="1393"/>
                  </a:lnTo>
                  <a:lnTo>
                    <a:pt x="2882" y="1249"/>
                  </a:lnTo>
                  <a:lnTo>
                    <a:pt x="3026" y="1057"/>
                  </a:lnTo>
                  <a:lnTo>
                    <a:pt x="3122" y="817"/>
                  </a:lnTo>
                  <a:lnTo>
                    <a:pt x="3170" y="576"/>
                  </a:lnTo>
                  <a:lnTo>
                    <a:pt x="3170" y="384"/>
                  </a:lnTo>
                  <a:lnTo>
                    <a:pt x="3122" y="240"/>
                  </a:lnTo>
                  <a:lnTo>
                    <a:pt x="2354" y="96"/>
                  </a:lnTo>
                  <a:lnTo>
                    <a:pt x="158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45"/>
            <p:cNvSpPr/>
            <p:nvPr/>
          </p:nvSpPr>
          <p:spPr>
            <a:xfrm>
              <a:off x="5511275" y="4127750"/>
              <a:ext cx="79275" cy="43250"/>
            </a:xfrm>
            <a:custGeom>
              <a:avLst/>
              <a:gdLst/>
              <a:ahLst/>
              <a:cxnLst/>
              <a:rect l="l" t="t" r="r" b="b"/>
              <a:pathLst>
                <a:path w="3171" h="1730" fill="none" extrusionOk="0">
                  <a:moveTo>
                    <a:pt x="1" y="528"/>
                  </a:moveTo>
                  <a:lnTo>
                    <a:pt x="1" y="528"/>
                  </a:lnTo>
                  <a:lnTo>
                    <a:pt x="49" y="288"/>
                  </a:lnTo>
                  <a:lnTo>
                    <a:pt x="145" y="96"/>
                  </a:lnTo>
                  <a:lnTo>
                    <a:pt x="145" y="96"/>
                  </a:lnTo>
                  <a:lnTo>
                    <a:pt x="817" y="0"/>
                  </a:lnTo>
                  <a:lnTo>
                    <a:pt x="1586" y="0"/>
                  </a:lnTo>
                  <a:lnTo>
                    <a:pt x="2354" y="96"/>
                  </a:lnTo>
                  <a:lnTo>
                    <a:pt x="3122" y="240"/>
                  </a:lnTo>
                  <a:lnTo>
                    <a:pt x="3122" y="240"/>
                  </a:lnTo>
                  <a:lnTo>
                    <a:pt x="3170" y="384"/>
                  </a:lnTo>
                  <a:lnTo>
                    <a:pt x="3170" y="576"/>
                  </a:lnTo>
                  <a:lnTo>
                    <a:pt x="3170" y="576"/>
                  </a:lnTo>
                  <a:lnTo>
                    <a:pt x="3122" y="817"/>
                  </a:lnTo>
                  <a:lnTo>
                    <a:pt x="3026" y="1057"/>
                  </a:lnTo>
                  <a:lnTo>
                    <a:pt x="2882" y="1249"/>
                  </a:lnTo>
                  <a:lnTo>
                    <a:pt x="2690" y="1393"/>
                  </a:lnTo>
                  <a:lnTo>
                    <a:pt x="2450" y="1537"/>
                  </a:lnTo>
                  <a:lnTo>
                    <a:pt x="2162" y="1633"/>
                  </a:lnTo>
                  <a:lnTo>
                    <a:pt x="1874" y="1681"/>
                  </a:lnTo>
                  <a:lnTo>
                    <a:pt x="1586" y="1729"/>
                  </a:lnTo>
                  <a:lnTo>
                    <a:pt x="1586" y="1729"/>
                  </a:lnTo>
                  <a:lnTo>
                    <a:pt x="1249" y="1681"/>
                  </a:lnTo>
                  <a:lnTo>
                    <a:pt x="961" y="1633"/>
                  </a:lnTo>
                  <a:lnTo>
                    <a:pt x="673" y="1489"/>
                  </a:lnTo>
                  <a:lnTo>
                    <a:pt x="433" y="1345"/>
                  </a:lnTo>
                  <a:lnTo>
                    <a:pt x="241" y="1201"/>
                  </a:lnTo>
                  <a:lnTo>
                    <a:pt x="145" y="1009"/>
                  </a:lnTo>
                  <a:lnTo>
                    <a:pt x="49" y="769"/>
                  </a:lnTo>
                  <a:lnTo>
                    <a:pt x="1" y="5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45"/>
            <p:cNvSpPr/>
            <p:nvPr/>
          </p:nvSpPr>
          <p:spPr>
            <a:xfrm>
              <a:off x="5532900" y="4103725"/>
              <a:ext cx="40850" cy="39650"/>
            </a:xfrm>
            <a:custGeom>
              <a:avLst/>
              <a:gdLst/>
              <a:ahLst/>
              <a:cxnLst/>
              <a:rect l="l" t="t" r="r" b="b"/>
              <a:pathLst>
                <a:path w="1634" h="1586" extrusionOk="0">
                  <a:moveTo>
                    <a:pt x="336" y="1"/>
                  </a:moveTo>
                  <a:lnTo>
                    <a:pt x="0" y="1489"/>
                  </a:lnTo>
                  <a:lnTo>
                    <a:pt x="1441" y="1585"/>
                  </a:lnTo>
                  <a:lnTo>
                    <a:pt x="1633" y="193"/>
                  </a:lnTo>
                  <a:lnTo>
                    <a:pt x="33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45"/>
            <p:cNvSpPr/>
            <p:nvPr/>
          </p:nvSpPr>
          <p:spPr>
            <a:xfrm>
              <a:off x="5532900" y="4103725"/>
              <a:ext cx="40850" cy="39650"/>
            </a:xfrm>
            <a:custGeom>
              <a:avLst/>
              <a:gdLst/>
              <a:ahLst/>
              <a:cxnLst/>
              <a:rect l="l" t="t" r="r" b="b"/>
              <a:pathLst>
                <a:path w="1634" h="1586" fill="none" extrusionOk="0">
                  <a:moveTo>
                    <a:pt x="1633" y="193"/>
                  </a:moveTo>
                  <a:lnTo>
                    <a:pt x="1441" y="1585"/>
                  </a:lnTo>
                  <a:lnTo>
                    <a:pt x="0" y="1489"/>
                  </a:lnTo>
                  <a:lnTo>
                    <a:pt x="336" y="1"/>
                  </a:lnTo>
                  <a:lnTo>
                    <a:pt x="1633"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45"/>
            <p:cNvSpPr/>
            <p:nvPr/>
          </p:nvSpPr>
          <p:spPr>
            <a:xfrm>
              <a:off x="5532900" y="4125350"/>
              <a:ext cx="38425" cy="18025"/>
            </a:xfrm>
            <a:custGeom>
              <a:avLst/>
              <a:gdLst/>
              <a:ahLst/>
              <a:cxnLst/>
              <a:rect l="l" t="t" r="r" b="b"/>
              <a:pathLst>
                <a:path w="1537" h="721" extrusionOk="0">
                  <a:moveTo>
                    <a:pt x="144" y="0"/>
                  </a:moveTo>
                  <a:lnTo>
                    <a:pt x="0" y="624"/>
                  </a:lnTo>
                  <a:lnTo>
                    <a:pt x="1441" y="720"/>
                  </a:lnTo>
                  <a:lnTo>
                    <a:pt x="1537" y="96"/>
                  </a:lnTo>
                  <a:lnTo>
                    <a:pt x="1105" y="96"/>
                  </a:lnTo>
                  <a:lnTo>
                    <a:pt x="625" y="48"/>
                  </a:lnTo>
                  <a:lnTo>
                    <a:pt x="144"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45"/>
            <p:cNvSpPr/>
            <p:nvPr/>
          </p:nvSpPr>
          <p:spPr>
            <a:xfrm>
              <a:off x="5532900" y="4125350"/>
              <a:ext cx="38425" cy="18025"/>
            </a:xfrm>
            <a:custGeom>
              <a:avLst/>
              <a:gdLst/>
              <a:ahLst/>
              <a:cxnLst/>
              <a:rect l="l" t="t" r="r" b="b"/>
              <a:pathLst>
                <a:path w="1537" h="721" fill="none" extrusionOk="0">
                  <a:moveTo>
                    <a:pt x="144" y="0"/>
                  </a:moveTo>
                  <a:lnTo>
                    <a:pt x="0" y="624"/>
                  </a:lnTo>
                  <a:lnTo>
                    <a:pt x="1441" y="720"/>
                  </a:lnTo>
                  <a:lnTo>
                    <a:pt x="1537" y="96"/>
                  </a:lnTo>
                  <a:lnTo>
                    <a:pt x="1537" y="96"/>
                  </a:lnTo>
                  <a:lnTo>
                    <a:pt x="1105" y="96"/>
                  </a:lnTo>
                  <a:lnTo>
                    <a:pt x="1105" y="96"/>
                  </a:lnTo>
                  <a:lnTo>
                    <a:pt x="625" y="48"/>
                  </a:lnTo>
                  <a:lnTo>
                    <a:pt x="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45"/>
            <p:cNvSpPr/>
            <p:nvPr/>
          </p:nvSpPr>
          <p:spPr>
            <a:xfrm>
              <a:off x="5725000" y="3860000"/>
              <a:ext cx="127275" cy="140500"/>
            </a:xfrm>
            <a:custGeom>
              <a:avLst/>
              <a:gdLst/>
              <a:ahLst/>
              <a:cxnLst/>
              <a:rect l="l" t="t" r="r" b="b"/>
              <a:pathLst>
                <a:path w="5091" h="5620" extrusionOk="0">
                  <a:moveTo>
                    <a:pt x="2305" y="1"/>
                  </a:moveTo>
                  <a:lnTo>
                    <a:pt x="2065" y="49"/>
                  </a:lnTo>
                  <a:lnTo>
                    <a:pt x="1777" y="145"/>
                  </a:lnTo>
                  <a:lnTo>
                    <a:pt x="1345" y="337"/>
                  </a:lnTo>
                  <a:lnTo>
                    <a:pt x="913" y="625"/>
                  </a:lnTo>
                  <a:lnTo>
                    <a:pt x="577" y="1009"/>
                  </a:lnTo>
                  <a:lnTo>
                    <a:pt x="288" y="1441"/>
                  </a:lnTo>
                  <a:lnTo>
                    <a:pt x="96" y="1922"/>
                  </a:lnTo>
                  <a:lnTo>
                    <a:pt x="0" y="2498"/>
                  </a:lnTo>
                  <a:lnTo>
                    <a:pt x="0" y="3026"/>
                  </a:lnTo>
                  <a:lnTo>
                    <a:pt x="96" y="3602"/>
                  </a:lnTo>
                  <a:lnTo>
                    <a:pt x="288" y="4131"/>
                  </a:lnTo>
                  <a:lnTo>
                    <a:pt x="577" y="4563"/>
                  </a:lnTo>
                  <a:lnTo>
                    <a:pt x="913" y="4947"/>
                  </a:lnTo>
                  <a:lnTo>
                    <a:pt x="1345" y="5235"/>
                  </a:lnTo>
                  <a:lnTo>
                    <a:pt x="1777" y="5475"/>
                  </a:lnTo>
                  <a:lnTo>
                    <a:pt x="2305" y="5571"/>
                  </a:lnTo>
                  <a:lnTo>
                    <a:pt x="2546" y="5619"/>
                  </a:lnTo>
                  <a:lnTo>
                    <a:pt x="2786" y="5619"/>
                  </a:lnTo>
                  <a:lnTo>
                    <a:pt x="3074" y="5571"/>
                  </a:lnTo>
                  <a:lnTo>
                    <a:pt x="3314" y="5475"/>
                  </a:lnTo>
                  <a:lnTo>
                    <a:pt x="3794" y="5283"/>
                  </a:lnTo>
                  <a:lnTo>
                    <a:pt x="4178" y="4995"/>
                  </a:lnTo>
                  <a:lnTo>
                    <a:pt x="4563" y="4611"/>
                  </a:lnTo>
                  <a:lnTo>
                    <a:pt x="4803" y="4179"/>
                  </a:lnTo>
                  <a:lnTo>
                    <a:pt x="4995" y="3698"/>
                  </a:lnTo>
                  <a:lnTo>
                    <a:pt x="5091" y="3170"/>
                  </a:lnTo>
                  <a:lnTo>
                    <a:pt x="5091" y="2594"/>
                  </a:lnTo>
                  <a:lnTo>
                    <a:pt x="4995" y="2018"/>
                  </a:lnTo>
                  <a:lnTo>
                    <a:pt x="4803" y="1489"/>
                  </a:lnTo>
                  <a:lnTo>
                    <a:pt x="4515" y="1057"/>
                  </a:lnTo>
                  <a:lnTo>
                    <a:pt x="4178" y="673"/>
                  </a:lnTo>
                  <a:lnTo>
                    <a:pt x="3794" y="385"/>
                  </a:lnTo>
                  <a:lnTo>
                    <a:pt x="3314" y="145"/>
                  </a:lnTo>
                  <a:lnTo>
                    <a:pt x="2834" y="49"/>
                  </a:lnTo>
                  <a:lnTo>
                    <a:pt x="254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45"/>
            <p:cNvSpPr/>
            <p:nvPr/>
          </p:nvSpPr>
          <p:spPr>
            <a:xfrm>
              <a:off x="5725000" y="3860000"/>
              <a:ext cx="127275" cy="140500"/>
            </a:xfrm>
            <a:custGeom>
              <a:avLst/>
              <a:gdLst/>
              <a:ahLst/>
              <a:cxnLst/>
              <a:rect l="l" t="t" r="r" b="b"/>
              <a:pathLst>
                <a:path w="5091" h="5620" fill="none" extrusionOk="0">
                  <a:moveTo>
                    <a:pt x="5091" y="2594"/>
                  </a:moveTo>
                  <a:lnTo>
                    <a:pt x="5091" y="2594"/>
                  </a:lnTo>
                  <a:lnTo>
                    <a:pt x="5091" y="3170"/>
                  </a:lnTo>
                  <a:lnTo>
                    <a:pt x="4995" y="3698"/>
                  </a:lnTo>
                  <a:lnTo>
                    <a:pt x="4803" y="4179"/>
                  </a:lnTo>
                  <a:lnTo>
                    <a:pt x="4563" y="4611"/>
                  </a:lnTo>
                  <a:lnTo>
                    <a:pt x="4178" y="4995"/>
                  </a:lnTo>
                  <a:lnTo>
                    <a:pt x="3794" y="5283"/>
                  </a:lnTo>
                  <a:lnTo>
                    <a:pt x="3314" y="5475"/>
                  </a:lnTo>
                  <a:lnTo>
                    <a:pt x="3074" y="5571"/>
                  </a:lnTo>
                  <a:lnTo>
                    <a:pt x="2786" y="5619"/>
                  </a:lnTo>
                  <a:lnTo>
                    <a:pt x="2786" y="5619"/>
                  </a:lnTo>
                  <a:lnTo>
                    <a:pt x="2546" y="5619"/>
                  </a:lnTo>
                  <a:lnTo>
                    <a:pt x="2305" y="5571"/>
                  </a:lnTo>
                  <a:lnTo>
                    <a:pt x="1777" y="5475"/>
                  </a:lnTo>
                  <a:lnTo>
                    <a:pt x="1345" y="5235"/>
                  </a:lnTo>
                  <a:lnTo>
                    <a:pt x="913" y="4947"/>
                  </a:lnTo>
                  <a:lnTo>
                    <a:pt x="577" y="4563"/>
                  </a:lnTo>
                  <a:lnTo>
                    <a:pt x="288" y="4131"/>
                  </a:lnTo>
                  <a:lnTo>
                    <a:pt x="96" y="3602"/>
                  </a:lnTo>
                  <a:lnTo>
                    <a:pt x="0" y="3026"/>
                  </a:lnTo>
                  <a:lnTo>
                    <a:pt x="0" y="3026"/>
                  </a:lnTo>
                  <a:lnTo>
                    <a:pt x="0" y="2498"/>
                  </a:lnTo>
                  <a:lnTo>
                    <a:pt x="96" y="1922"/>
                  </a:lnTo>
                  <a:lnTo>
                    <a:pt x="288" y="1441"/>
                  </a:lnTo>
                  <a:lnTo>
                    <a:pt x="577" y="1009"/>
                  </a:lnTo>
                  <a:lnTo>
                    <a:pt x="913" y="625"/>
                  </a:lnTo>
                  <a:lnTo>
                    <a:pt x="1345" y="337"/>
                  </a:lnTo>
                  <a:lnTo>
                    <a:pt x="1777" y="145"/>
                  </a:lnTo>
                  <a:lnTo>
                    <a:pt x="2065" y="49"/>
                  </a:lnTo>
                  <a:lnTo>
                    <a:pt x="2305" y="1"/>
                  </a:lnTo>
                  <a:lnTo>
                    <a:pt x="2305" y="1"/>
                  </a:lnTo>
                  <a:lnTo>
                    <a:pt x="2546" y="1"/>
                  </a:lnTo>
                  <a:lnTo>
                    <a:pt x="2834" y="49"/>
                  </a:lnTo>
                  <a:lnTo>
                    <a:pt x="3314" y="145"/>
                  </a:lnTo>
                  <a:lnTo>
                    <a:pt x="3794" y="385"/>
                  </a:lnTo>
                  <a:lnTo>
                    <a:pt x="4178" y="673"/>
                  </a:lnTo>
                  <a:lnTo>
                    <a:pt x="4515" y="1057"/>
                  </a:lnTo>
                  <a:lnTo>
                    <a:pt x="4803" y="1489"/>
                  </a:lnTo>
                  <a:lnTo>
                    <a:pt x="4995" y="2018"/>
                  </a:lnTo>
                  <a:lnTo>
                    <a:pt x="5091" y="25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45"/>
            <p:cNvSpPr/>
            <p:nvPr/>
          </p:nvSpPr>
          <p:spPr>
            <a:xfrm>
              <a:off x="5800625" y="3888825"/>
              <a:ext cx="36050" cy="81650"/>
            </a:xfrm>
            <a:custGeom>
              <a:avLst/>
              <a:gdLst/>
              <a:ahLst/>
              <a:cxnLst/>
              <a:rect l="l" t="t" r="r" b="b"/>
              <a:pathLst>
                <a:path w="1442" h="3266" extrusionOk="0">
                  <a:moveTo>
                    <a:pt x="1" y="0"/>
                  </a:moveTo>
                  <a:lnTo>
                    <a:pt x="97" y="672"/>
                  </a:lnTo>
                  <a:lnTo>
                    <a:pt x="193" y="1825"/>
                  </a:lnTo>
                  <a:lnTo>
                    <a:pt x="241" y="2545"/>
                  </a:lnTo>
                  <a:lnTo>
                    <a:pt x="193" y="3266"/>
                  </a:lnTo>
                  <a:lnTo>
                    <a:pt x="481" y="3170"/>
                  </a:lnTo>
                  <a:lnTo>
                    <a:pt x="721" y="3074"/>
                  </a:lnTo>
                  <a:lnTo>
                    <a:pt x="961" y="2882"/>
                  </a:lnTo>
                  <a:lnTo>
                    <a:pt x="1153" y="2642"/>
                  </a:lnTo>
                  <a:lnTo>
                    <a:pt x="1297" y="2401"/>
                  </a:lnTo>
                  <a:lnTo>
                    <a:pt x="1394" y="2113"/>
                  </a:lnTo>
                  <a:lnTo>
                    <a:pt x="1442" y="1825"/>
                  </a:lnTo>
                  <a:lnTo>
                    <a:pt x="1442" y="1489"/>
                  </a:lnTo>
                  <a:lnTo>
                    <a:pt x="1394" y="1249"/>
                  </a:lnTo>
                  <a:lnTo>
                    <a:pt x="1346" y="1009"/>
                  </a:lnTo>
                  <a:lnTo>
                    <a:pt x="1249" y="769"/>
                  </a:lnTo>
                  <a:lnTo>
                    <a:pt x="1105" y="576"/>
                  </a:lnTo>
                  <a:lnTo>
                    <a:pt x="913" y="384"/>
                  </a:lnTo>
                  <a:lnTo>
                    <a:pt x="769" y="240"/>
                  </a:lnTo>
                  <a:lnTo>
                    <a:pt x="577" y="144"/>
                  </a:lnTo>
                  <a:lnTo>
                    <a:pt x="337" y="48"/>
                  </a:lnTo>
                  <a:lnTo>
                    <a:pt x="193" y="961"/>
                  </a:lnTo>
                  <a:lnTo>
                    <a:pt x="145" y="672"/>
                  </a:lnTo>
                  <a:lnTo>
                    <a:pt x="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45"/>
            <p:cNvSpPr/>
            <p:nvPr/>
          </p:nvSpPr>
          <p:spPr>
            <a:xfrm>
              <a:off x="5800625" y="3888825"/>
              <a:ext cx="36050" cy="81650"/>
            </a:xfrm>
            <a:custGeom>
              <a:avLst/>
              <a:gdLst/>
              <a:ahLst/>
              <a:cxnLst/>
              <a:rect l="l" t="t" r="r" b="b"/>
              <a:pathLst>
                <a:path w="1442" h="3266" fill="none" extrusionOk="0">
                  <a:moveTo>
                    <a:pt x="1" y="0"/>
                  </a:moveTo>
                  <a:lnTo>
                    <a:pt x="1" y="0"/>
                  </a:lnTo>
                  <a:lnTo>
                    <a:pt x="97" y="672"/>
                  </a:lnTo>
                  <a:lnTo>
                    <a:pt x="193" y="1825"/>
                  </a:lnTo>
                  <a:lnTo>
                    <a:pt x="193" y="1825"/>
                  </a:lnTo>
                  <a:lnTo>
                    <a:pt x="241" y="2545"/>
                  </a:lnTo>
                  <a:lnTo>
                    <a:pt x="193" y="3266"/>
                  </a:lnTo>
                  <a:lnTo>
                    <a:pt x="193" y="3266"/>
                  </a:lnTo>
                  <a:lnTo>
                    <a:pt x="481" y="3170"/>
                  </a:lnTo>
                  <a:lnTo>
                    <a:pt x="721" y="3074"/>
                  </a:lnTo>
                  <a:lnTo>
                    <a:pt x="961" y="2882"/>
                  </a:lnTo>
                  <a:lnTo>
                    <a:pt x="1153" y="2642"/>
                  </a:lnTo>
                  <a:lnTo>
                    <a:pt x="1297" y="2401"/>
                  </a:lnTo>
                  <a:lnTo>
                    <a:pt x="1394" y="2113"/>
                  </a:lnTo>
                  <a:lnTo>
                    <a:pt x="1442" y="1825"/>
                  </a:lnTo>
                  <a:lnTo>
                    <a:pt x="1442" y="1489"/>
                  </a:lnTo>
                  <a:lnTo>
                    <a:pt x="1442" y="1489"/>
                  </a:lnTo>
                  <a:lnTo>
                    <a:pt x="1394" y="1249"/>
                  </a:lnTo>
                  <a:lnTo>
                    <a:pt x="1346" y="1009"/>
                  </a:lnTo>
                  <a:lnTo>
                    <a:pt x="1249" y="769"/>
                  </a:lnTo>
                  <a:lnTo>
                    <a:pt x="1105" y="576"/>
                  </a:lnTo>
                  <a:lnTo>
                    <a:pt x="913" y="384"/>
                  </a:lnTo>
                  <a:lnTo>
                    <a:pt x="769" y="240"/>
                  </a:lnTo>
                  <a:lnTo>
                    <a:pt x="577" y="144"/>
                  </a:lnTo>
                  <a:lnTo>
                    <a:pt x="337" y="48"/>
                  </a:lnTo>
                  <a:lnTo>
                    <a:pt x="337" y="48"/>
                  </a:lnTo>
                  <a:lnTo>
                    <a:pt x="193" y="961"/>
                  </a:lnTo>
                  <a:lnTo>
                    <a:pt x="193" y="961"/>
                  </a:lnTo>
                  <a:lnTo>
                    <a:pt x="145" y="672"/>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45"/>
            <p:cNvSpPr/>
            <p:nvPr/>
          </p:nvSpPr>
          <p:spPr>
            <a:xfrm>
              <a:off x="5388825" y="3732725"/>
              <a:ext cx="417825" cy="395050"/>
            </a:xfrm>
            <a:custGeom>
              <a:avLst/>
              <a:gdLst/>
              <a:ahLst/>
              <a:cxnLst/>
              <a:rect l="l" t="t" r="r" b="b"/>
              <a:pathLst>
                <a:path w="16713" h="15802" extrusionOk="0">
                  <a:moveTo>
                    <a:pt x="9845" y="1"/>
                  </a:moveTo>
                  <a:lnTo>
                    <a:pt x="9125" y="49"/>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45"/>
            <p:cNvSpPr/>
            <p:nvPr/>
          </p:nvSpPr>
          <p:spPr>
            <a:xfrm>
              <a:off x="5388825" y="3732725"/>
              <a:ext cx="417825" cy="395050"/>
            </a:xfrm>
            <a:custGeom>
              <a:avLst/>
              <a:gdLst/>
              <a:ahLst/>
              <a:cxnLst/>
              <a:rect l="l" t="t" r="r" b="b"/>
              <a:pathLst>
                <a:path w="16713" h="15802" fill="none" extrusionOk="0">
                  <a:moveTo>
                    <a:pt x="9125" y="49"/>
                  </a:moveTo>
                  <a:lnTo>
                    <a:pt x="5571" y="577"/>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lnTo>
                    <a:pt x="9125" y="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45"/>
            <p:cNvSpPr/>
            <p:nvPr/>
          </p:nvSpPr>
          <p:spPr>
            <a:xfrm>
              <a:off x="5550900" y="3957250"/>
              <a:ext cx="92475" cy="56450"/>
            </a:xfrm>
            <a:custGeom>
              <a:avLst/>
              <a:gdLst/>
              <a:ahLst/>
              <a:cxnLst/>
              <a:rect l="l" t="t" r="r" b="b"/>
              <a:pathLst>
                <a:path w="3699" h="2258" extrusionOk="0">
                  <a:moveTo>
                    <a:pt x="625" y="1"/>
                  </a:moveTo>
                  <a:lnTo>
                    <a:pt x="433" y="49"/>
                  </a:lnTo>
                  <a:lnTo>
                    <a:pt x="337" y="145"/>
                  </a:lnTo>
                  <a:lnTo>
                    <a:pt x="241" y="241"/>
                  </a:lnTo>
                  <a:lnTo>
                    <a:pt x="49" y="529"/>
                  </a:lnTo>
                  <a:lnTo>
                    <a:pt x="1" y="865"/>
                  </a:lnTo>
                  <a:lnTo>
                    <a:pt x="1" y="1057"/>
                  </a:lnTo>
                  <a:lnTo>
                    <a:pt x="49" y="1249"/>
                  </a:lnTo>
                  <a:lnTo>
                    <a:pt x="145" y="1441"/>
                  </a:lnTo>
                  <a:lnTo>
                    <a:pt x="241" y="1633"/>
                  </a:lnTo>
                  <a:lnTo>
                    <a:pt x="433" y="1778"/>
                  </a:lnTo>
                  <a:lnTo>
                    <a:pt x="625" y="1970"/>
                  </a:lnTo>
                  <a:lnTo>
                    <a:pt x="865" y="2066"/>
                  </a:lnTo>
                  <a:lnTo>
                    <a:pt x="1201" y="2162"/>
                  </a:lnTo>
                  <a:lnTo>
                    <a:pt x="1537" y="2258"/>
                  </a:lnTo>
                  <a:lnTo>
                    <a:pt x="2306" y="2258"/>
                  </a:lnTo>
                  <a:lnTo>
                    <a:pt x="2546" y="2210"/>
                  </a:lnTo>
                  <a:lnTo>
                    <a:pt x="2786" y="2114"/>
                  </a:lnTo>
                  <a:lnTo>
                    <a:pt x="3026" y="2018"/>
                  </a:lnTo>
                  <a:lnTo>
                    <a:pt x="3218" y="1874"/>
                  </a:lnTo>
                  <a:lnTo>
                    <a:pt x="3362" y="1729"/>
                  </a:lnTo>
                  <a:lnTo>
                    <a:pt x="3458" y="1585"/>
                  </a:lnTo>
                  <a:lnTo>
                    <a:pt x="3554" y="1393"/>
                  </a:lnTo>
                  <a:lnTo>
                    <a:pt x="3699" y="1057"/>
                  </a:lnTo>
                  <a:lnTo>
                    <a:pt x="3650" y="769"/>
                  </a:lnTo>
                  <a:lnTo>
                    <a:pt x="3650" y="625"/>
                  </a:lnTo>
                  <a:lnTo>
                    <a:pt x="3554" y="481"/>
                  </a:lnTo>
                  <a:lnTo>
                    <a:pt x="3458" y="385"/>
                  </a:lnTo>
                  <a:lnTo>
                    <a:pt x="3362" y="337"/>
                  </a:lnTo>
                  <a:lnTo>
                    <a:pt x="3074" y="241"/>
                  </a:lnTo>
                  <a:lnTo>
                    <a:pt x="2882" y="193"/>
                  </a:lnTo>
                  <a:lnTo>
                    <a:pt x="2786" y="241"/>
                  </a:lnTo>
                  <a:lnTo>
                    <a:pt x="2690" y="289"/>
                  </a:lnTo>
                  <a:lnTo>
                    <a:pt x="2402" y="433"/>
                  </a:lnTo>
                  <a:lnTo>
                    <a:pt x="2162" y="481"/>
                  </a:lnTo>
                  <a:lnTo>
                    <a:pt x="1826" y="529"/>
                  </a:lnTo>
                  <a:lnTo>
                    <a:pt x="1633" y="529"/>
                  </a:lnTo>
                  <a:lnTo>
                    <a:pt x="1441" y="433"/>
                  </a:lnTo>
                  <a:lnTo>
                    <a:pt x="1105" y="193"/>
                  </a:lnTo>
                  <a:lnTo>
                    <a:pt x="961" y="97"/>
                  </a:lnTo>
                  <a:lnTo>
                    <a:pt x="817"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45"/>
            <p:cNvSpPr/>
            <p:nvPr/>
          </p:nvSpPr>
          <p:spPr>
            <a:xfrm>
              <a:off x="5465650" y="3866000"/>
              <a:ext cx="86475" cy="108075"/>
            </a:xfrm>
            <a:custGeom>
              <a:avLst/>
              <a:gdLst/>
              <a:ahLst/>
              <a:cxnLst/>
              <a:rect l="l" t="t" r="r" b="b"/>
              <a:pathLst>
                <a:path w="3459" h="4323" extrusionOk="0">
                  <a:moveTo>
                    <a:pt x="1394" y="1"/>
                  </a:moveTo>
                  <a:lnTo>
                    <a:pt x="1105" y="97"/>
                  </a:lnTo>
                  <a:lnTo>
                    <a:pt x="817" y="289"/>
                  </a:lnTo>
                  <a:lnTo>
                    <a:pt x="529" y="481"/>
                  </a:lnTo>
                  <a:lnTo>
                    <a:pt x="337" y="721"/>
                  </a:lnTo>
                  <a:lnTo>
                    <a:pt x="145" y="1009"/>
                  </a:lnTo>
                  <a:lnTo>
                    <a:pt x="49" y="1345"/>
                  </a:lnTo>
                  <a:lnTo>
                    <a:pt x="1" y="1682"/>
                  </a:lnTo>
                  <a:lnTo>
                    <a:pt x="1" y="2594"/>
                  </a:lnTo>
                  <a:lnTo>
                    <a:pt x="49" y="2930"/>
                  </a:lnTo>
                  <a:lnTo>
                    <a:pt x="145" y="3266"/>
                  </a:lnTo>
                  <a:lnTo>
                    <a:pt x="289" y="3555"/>
                  </a:lnTo>
                  <a:lnTo>
                    <a:pt x="481" y="3843"/>
                  </a:lnTo>
                  <a:lnTo>
                    <a:pt x="769" y="4035"/>
                  </a:lnTo>
                  <a:lnTo>
                    <a:pt x="1057" y="4179"/>
                  </a:lnTo>
                  <a:lnTo>
                    <a:pt x="1345" y="4323"/>
                  </a:lnTo>
                  <a:lnTo>
                    <a:pt x="2066" y="4323"/>
                  </a:lnTo>
                  <a:lnTo>
                    <a:pt x="2402" y="4227"/>
                  </a:lnTo>
                  <a:lnTo>
                    <a:pt x="2690" y="4035"/>
                  </a:lnTo>
                  <a:lnTo>
                    <a:pt x="2930" y="3843"/>
                  </a:lnTo>
                  <a:lnTo>
                    <a:pt x="3170" y="3603"/>
                  </a:lnTo>
                  <a:lnTo>
                    <a:pt x="3315" y="3314"/>
                  </a:lnTo>
                  <a:lnTo>
                    <a:pt x="3411" y="2978"/>
                  </a:lnTo>
                  <a:lnTo>
                    <a:pt x="3459" y="2642"/>
                  </a:lnTo>
                  <a:lnTo>
                    <a:pt x="3459" y="1730"/>
                  </a:lnTo>
                  <a:lnTo>
                    <a:pt x="3411" y="1393"/>
                  </a:lnTo>
                  <a:lnTo>
                    <a:pt x="3315" y="1057"/>
                  </a:lnTo>
                  <a:lnTo>
                    <a:pt x="3170" y="769"/>
                  </a:lnTo>
                  <a:lnTo>
                    <a:pt x="2978" y="529"/>
                  </a:lnTo>
                  <a:lnTo>
                    <a:pt x="2738" y="289"/>
                  </a:lnTo>
                  <a:lnTo>
                    <a:pt x="2450" y="145"/>
                  </a:lnTo>
                  <a:lnTo>
                    <a:pt x="2114" y="49"/>
                  </a:lnTo>
                  <a:lnTo>
                    <a:pt x="1778"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45"/>
            <p:cNvSpPr/>
            <p:nvPr/>
          </p:nvSpPr>
          <p:spPr>
            <a:xfrm>
              <a:off x="5488475" y="3874400"/>
              <a:ext cx="63650" cy="93675"/>
            </a:xfrm>
            <a:custGeom>
              <a:avLst/>
              <a:gdLst/>
              <a:ahLst/>
              <a:cxnLst/>
              <a:rect l="l" t="t" r="r" b="b"/>
              <a:pathLst>
                <a:path w="2546" h="3747" extrusionOk="0">
                  <a:moveTo>
                    <a:pt x="1537" y="1"/>
                  </a:moveTo>
                  <a:lnTo>
                    <a:pt x="1249" y="49"/>
                  </a:lnTo>
                  <a:lnTo>
                    <a:pt x="961" y="145"/>
                  </a:lnTo>
                  <a:lnTo>
                    <a:pt x="721" y="337"/>
                  </a:lnTo>
                  <a:lnTo>
                    <a:pt x="481" y="529"/>
                  </a:lnTo>
                  <a:lnTo>
                    <a:pt x="288" y="817"/>
                  </a:lnTo>
                  <a:lnTo>
                    <a:pt x="144" y="1153"/>
                  </a:lnTo>
                  <a:lnTo>
                    <a:pt x="48" y="1490"/>
                  </a:lnTo>
                  <a:lnTo>
                    <a:pt x="0" y="1874"/>
                  </a:lnTo>
                  <a:lnTo>
                    <a:pt x="48" y="2258"/>
                  </a:lnTo>
                  <a:lnTo>
                    <a:pt x="144" y="2594"/>
                  </a:lnTo>
                  <a:lnTo>
                    <a:pt x="240" y="2930"/>
                  </a:lnTo>
                  <a:lnTo>
                    <a:pt x="432" y="3219"/>
                  </a:lnTo>
                  <a:lnTo>
                    <a:pt x="673" y="3411"/>
                  </a:lnTo>
                  <a:lnTo>
                    <a:pt x="913" y="3603"/>
                  </a:lnTo>
                  <a:lnTo>
                    <a:pt x="1201" y="3699"/>
                  </a:lnTo>
                  <a:lnTo>
                    <a:pt x="1489" y="3747"/>
                  </a:lnTo>
                  <a:lnTo>
                    <a:pt x="1729" y="3747"/>
                  </a:lnTo>
                  <a:lnTo>
                    <a:pt x="2065" y="3459"/>
                  </a:lnTo>
                  <a:lnTo>
                    <a:pt x="2305" y="3122"/>
                  </a:lnTo>
                  <a:lnTo>
                    <a:pt x="2498" y="2738"/>
                  </a:lnTo>
                  <a:lnTo>
                    <a:pt x="2546" y="2546"/>
                  </a:lnTo>
                  <a:lnTo>
                    <a:pt x="2546" y="2306"/>
                  </a:lnTo>
                  <a:lnTo>
                    <a:pt x="2546" y="1394"/>
                  </a:lnTo>
                  <a:lnTo>
                    <a:pt x="2498" y="1009"/>
                  </a:lnTo>
                  <a:lnTo>
                    <a:pt x="2402" y="673"/>
                  </a:lnTo>
                  <a:lnTo>
                    <a:pt x="2209" y="337"/>
                  </a:lnTo>
                  <a:lnTo>
                    <a:pt x="1969" y="97"/>
                  </a:lnTo>
                  <a:lnTo>
                    <a:pt x="1777" y="49"/>
                  </a:lnTo>
                  <a:lnTo>
                    <a:pt x="1537"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45"/>
            <p:cNvSpPr/>
            <p:nvPr/>
          </p:nvSpPr>
          <p:spPr>
            <a:xfrm>
              <a:off x="5631350" y="3861200"/>
              <a:ext cx="86475" cy="109275"/>
            </a:xfrm>
            <a:custGeom>
              <a:avLst/>
              <a:gdLst/>
              <a:ahLst/>
              <a:cxnLst/>
              <a:rect l="l" t="t" r="r" b="b"/>
              <a:pathLst>
                <a:path w="3459" h="4371" extrusionOk="0">
                  <a:moveTo>
                    <a:pt x="1681" y="1"/>
                  </a:moveTo>
                  <a:lnTo>
                    <a:pt x="1297" y="49"/>
                  </a:lnTo>
                  <a:lnTo>
                    <a:pt x="1009" y="145"/>
                  </a:lnTo>
                  <a:lnTo>
                    <a:pt x="721" y="337"/>
                  </a:lnTo>
                  <a:lnTo>
                    <a:pt x="481" y="529"/>
                  </a:lnTo>
                  <a:lnTo>
                    <a:pt x="240" y="817"/>
                  </a:lnTo>
                  <a:lnTo>
                    <a:pt x="96" y="1105"/>
                  </a:lnTo>
                  <a:lnTo>
                    <a:pt x="48" y="1441"/>
                  </a:lnTo>
                  <a:lnTo>
                    <a:pt x="0" y="1777"/>
                  </a:lnTo>
                  <a:lnTo>
                    <a:pt x="48" y="2690"/>
                  </a:lnTo>
                  <a:lnTo>
                    <a:pt x="96" y="3026"/>
                  </a:lnTo>
                  <a:lnTo>
                    <a:pt x="192" y="3362"/>
                  </a:lnTo>
                  <a:lnTo>
                    <a:pt x="336" y="3650"/>
                  </a:lnTo>
                  <a:lnTo>
                    <a:pt x="577" y="3891"/>
                  </a:lnTo>
                  <a:lnTo>
                    <a:pt x="817" y="4083"/>
                  </a:lnTo>
                  <a:lnTo>
                    <a:pt x="1153" y="4227"/>
                  </a:lnTo>
                  <a:lnTo>
                    <a:pt x="1441" y="4323"/>
                  </a:lnTo>
                  <a:lnTo>
                    <a:pt x="1825" y="4371"/>
                  </a:lnTo>
                  <a:lnTo>
                    <a:pt x="2161" y="4323"/>
                  </a:lnTo>
                  <a:lnTo>
                    <a:pt x="2450" y="4179"/>
                  </a:lnTo>
                  <a:lnTo>
                    <a:pt x="2738" y="4035"/>
                  </a:lnTo>
                  <a:lnTo>
                    <a:pt x="3026" y="3795"/>
                  </a:lnTo>
                  <a:lnTo>
                    <a:pt x="3218" y="3554"/>
                  </a:lnTo>
                  <a:lnTo>
                    <a:pt x="3362" y="3266"/>
                  </a:lnTo>
                  <a:lnTo>
                    <a:pt x="3458" y="2930"/>
                  </a:lnTo>
                  <a:lnTo>
                    <a:pt x="3458" y="2594"/>
                  </a:lnTo>
                  <a:lnTo>
                    <a:pt x="3458" y="1681"/>
                  </a:lnTo>
                  <a:lnTo>
                    <a:pt x="3410" y="1297"/>
                  </a:lnTo>
                  <a:lnTo>
                    <a:pt x="3266" y="1009"/>
                  </a:lnTo>
                  <a:lnTo>
                    <a:pt x="3122" y="721"/>
                  </a:lnTo>
                  <a:lnTo>
                    <a:pt x="2882" y="481"/>
                  </a:lnTo>
                  <a:lnTo>
                    <a:pt x="2642" y="241"/>
                  </a:lnTo>
                  <a:lnTo>
                    <a:pt x="2353" y="97"/>
                  </a:lnTo>
                  <a:lnTo>
                    <a:pt x="2017"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45"/>
            <p:cNvSpPr/>
            <p:nvPr/>
          </p:nvSpPr>
          <p:spPr>
            <a:xfrm>
              <a:off x="5631350" y="3861200"/>
              <a:ext cx="86475" cy="109275"/>
            </a:xfrm>
            <a:custGeom>
              <a:avLst/>
              <a:gdLst/>
              <a:ahLst/>
              <a:cxnLst/>
              <a:rect l="l" t="t" r="r" b="b"/>
              <a:pathLst>
                <a:path w="3459" h="4371" fill="none" extrusionOk="0">
                  <a:moveTo>
                    <a:pt x="1825" y="4371"/>
                  </a:moveTo>
                  <a:lnTo>
                    <a:pt x="1825" y="4371"/>
                  </a:lnTo>
                  <a:lnTo>
                    <a:pt x="1825" y="4371"/>
                  </a:lnTo>
                  <a:lnTo>
                    <a:pt x="1441" y="4323"/>
                  </a:lnTo>
                  <a:lnTo>
                    <a:pt x="1153" y="4227"/>
                  </a:lnTo>
                  <a:lnTo>
                    <a:pt x="817" y="4083"/>
                  </a:lnTo>
                  <a:lnTo>
                    <a:pt x="577" y="3891"/>
                  </a:lnTo>
                  <a:lnTo>
                    <a:pt x="336" y="3650"/>
                  </a:lnTo>
                  <a:lnTo>
                    <a:pt x="192" y="3362"/>
                  </a:lnTo>
                  <a:lnTo>
                    <a:pt x="96" y="3026"/>
                  </a:lnTo>
                  <a:lnTo>
                    <a:pt x="48" y="2690"/>
                  </a:lnTo>
                  <a:lnTo>
                    <a:pt x="0" y="1777"/>
                  </a:lnTo>
                  <a:lnTo>
                    <a:pt x="0" y="1777"/>
                  </a:lnTo>
                  <a:lnTo>
                    <a:pt x="48" y="1441"/>
                  </a:lnTo>
                  <a:lnTo>
                    <a:pt x="96" y="1105"/>
                  </a:lnTo>
                  <a:lnTo>
                    <a:pt x="240" y="817"/>
                  </a:lnTo>
                  <a:lnTo>
                    <a:pt x="481" y="529"/>
                  </a:lnTo>
                  <a:lnTo>
                    <a:pt x="721" y="337"/>
                  </a:lnTo>
                  <a:lnTo>
                    <a:pt x="1009" y="145"/>
                  </a:lnTo>
                  <a:lnTo>
                    <a:pt x="1297" y="49"/>
                  </a:lnTo>
                  <a:lnTo>
                    <a:pt x="1681" y="1"/>
                  </a:lnTo>
                  <a:lnTo>
                    <a:pt x="1681" y="1"/>
                  </a:lnTo>
                  <a:lnTo>
                    <a:pt x="2017" y="1"/>
                  </a:lnTo>
                  <a:lnTo>
                    <a:pt x="2353" y="97"/>
                  </a:lnTo>
                  <a:lnTo>
                    <a:pt x="2642" y="241"/>
                  </a:lnTo>
                  <a:lnTo>
                    <a:pt x="2882" y="481"/>
                  </a:lnTo>
                  <a:lnTo>
                    <a:pt x="3122" y="721"/>
                  </a:lnTo>
                  <a:lnTo>
                    <a:pt x="3266" y="1009"/>
                  </a:lnTo>
                  <a:lnTo>
                    <a:pt x="3410" y="1297"/>
                  </a:lnTo>
                  <a:lnTo>
                    <a:pt x="3458" y="1681"/>
                  </a:lnTo>
                  <a:lnTo>
                    <a:pt x="3458" y="2594"/>
                  </a:lnTo>
                  <a:lnTo>
                    <a:pt x="3458" y="2594"/>
                  </a:lnTo>
                  <a:lnTo>
                    <a:pt x="3458" y="2930"/>
                  </a:lnTo>
                  <a:lnTo>
                    <a:pt x="3362" y="3266"/>
                  </a:lnTo>
                  <a:lnTo>
                    <a:pt x="3218" y="3554"/>
                  </a:lnTo>
                  <a:lnTo>
                    <a:pt x="3026" y="3795"/>
                  </a:lnTo>
                  <a:lnTo>
                    <a:pt x="2738" y="4035"/>
                  </a:lnTo>
                  <a:lnTo>
                    <a:pt x="2450" y="4179"/>
                  </a:lnTo>
                  <a:lnTo>
                    <a:pt x="2161" y="4323"/>
                  </a:lnTo>
                  <a:lnTo>
                    <a:pt x="1825" y="4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45"/>
            <p:cNvSpPr/>
            <p:nvPr/>
          </p:nvSpPr>
          <p:spPr>
            <a:xfrm>
              <a:off x="5654150" y="3869600"/>
              <a:ext cx="63675" cy="93675"/>
            </a:xfrm>
            <a:custGeom>
              <a:avLst/>
              <a:gdLst/>
              <a:ahLst/>
              <a:cxnLst/>
              <a:rect l="l" t="t" r="r" b="b"/>
              <a:pathLst>
                <a:path w="2547" h="3747" extrusionOk="0">
                  <a:moveTo>
                    <a:pt x="1490" y="1"/>
                  </a:moveTo>
                  <a:lnTo>
                    <a:pt x="1153" y="49"/>
                  </a:lnTo>
                  <a:lnTo>
                    <a:pt x="865" y="145"/>
                  </a:lnTo>
                  <a:lnTo>
                    <a:pt x="625" y="337"/>
                  </a:lnTo>
                  <a:lnTo>
                    <a:pt x="433" y="577"/>
                  </a:lnTo>
                  <a:lnTo>
                    <a:pt x="241" y="865"/>
                  </a:lnTo>
                  <a:lnTo>
                    <a:pt x="97" y="1201"/>
                  </a:lnTo>
                  <a:lnTo>
                    <a:pt x="49" y="1538"/>
                  </a:lnTo>
                  <a:lnTo>
                    <a:pt x="1" y="1922"/>
                  </a:lnTo>
                  <a:lnTo>
                    <a:pt x="49" y="2306"/>
                  </a:lnTo>
                  <a:lnTo>
                    <a:pt x="145" y="2642"/>
                  </a:lnTo>
                  <a:lnTo>
                    <a:pt x="289" y="2930"/>
                  </a:lnTo>
                  <a:lnTo>
                    <a:pt x="481" y="3218"/>
                  </a:lnTo>
                  <a:lnTo>
                    <a:pt x="721" y="3459"/>
                  </a:lnTo>
                  <a:lnTo>
                    <a:pt x="1009" y="3603"/>
                  </a:lnTo>
                  <a:lnTo>
                    <a:pt x="1297" y="3699"/>
                  </a:lnTo>
                  <a:lnTo>
                    <a:pt x="1586" y="3747"/>
                  </a:lnTo>
                  <a:lnTo>
                    <a:pt x="1826" y="3699"/>
                  </a:lnTo>
                  <a:lnTo>
                    <a:pt x="2114" y="3411"/>
                  </a:lnTo>
                  <a:lnTo>
                    <a:pt x="2354" y="3074"/>
                  </a:lnTo>
                  <a:lnTo>
                    <a:pt x="2498" y="2690"/>
                  </a:lnTo>
                  <a:lnTo>
                    <a:pt x="2546" y="2450"/>
                  </a:lnTo>
                  <a:lnTo>
                    <a:pt x="2546" y="2258"/>
                  </a:lnTo>
                  <a:lnTo>
                    <a:pt x="2546" y="1345"/>
                  </a:lnTo>
                  <a:lnTo>
                    <a:pt x="2498" y="961"/>
                  </a:lnTo>
                  <a:lnTo>
                    <a:pt x="2354" y="625"/>
                  </a:lnTo>
                  <a:lnTo>
                    <a:pt x="2162" y="289"/>
                  </a:lnTo>
                  <a:lnTo>
                    <a:pt x="1922" y="49"/>
                  </a:lnTo>
                  <a:lnTo>
                    <a:pt x="168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45"/>
            <p:cNvSpPr/>
            <p:nvPr/>
          </p:nvSpPr>
          <p:spPr>
            <a:xfrm>
              <a:off x="5320375" y="3882825"/>
              <a:ext cx="128500" cy="140475"/>
            </a:xfrm>
            <a:custGeom>
              <a:avLst/>
              <a:gdLst/>
              <a:ahLst/>
              <a:cxnLst/>
              <a:rect l="l" t="t" r="r" b="b"/>
              <a:pathLst>
                <a:path w="5140" h="5619" extrusionOk="0">
                  <a:moveTo>
                    <a:pt x="2306" y="0"/>
                  </a:moveTo>
                  <a:lnTo>
                    <a:pt x="2066" y="48"/>
                  </a:lnTo>
                  <a:lnTo>
                    <a:pt x="1826" y="144"/>
                  </a:lnTo>
                  <a:lnTo>
                    <a:pt x="1345" y="336"/>
                  </a:lnTo>
                  <a:lnTo>
                    <a:pt x="913" y="624"/>
                  </a:lnTo>
                  <a:lnTo>
                    <a:pt x="577" y="1009"/>
                  </a:lnTo>
                  <a:lnTo>
                    <a:pt x="289" y="1441"/>
                  </a:lnTo>
                  <a:lnTo>
                    <a:pt x="97" y="1921"/>
                  </a:lnTo>
                  <a:lnTo>
                    <a:pt x="1" y="2497"/>
                  </a:lnTo>
                  <a:lnTo>
                    <a:pt x="1" y="3026"/>
                  </a:lnTo>
                  <a:lnTo>
                    <a:pt x="97" y="3602"/>
                  </a:lnTo>
                  <a:lnTo>
                    <a:pt x="337" y="4130"/>
                  </a:lnTo>
                  <a:lnTo>
                    <a:pt x="577" y="4562"/>
                  </a:lnTo>
                  <a:lnTo>
                    <a:pt x="961" y="4947"/>
                  </a:lnTo>
                  <a:lnTo>
                    <a:pt x="1345" y="5235"/>
                  </a:lnTo>
                  <a:lnTo>
                    <a:pt x="1826" y="5475"/>
                  </a:lnTo>
                  <a:lnTo>
                    <a:pt x="2306" y="5571"/>
                  </a:lnTo>
                  <a:lnTo>
                    <a:pt x="2546" y="5619"/>
                  </a:lnTo>
                  <a:lnTo>
                    <a:pt x="2834" y="5619"/>
                  </a:lnTo>
                  <a:lnTo>
                    <a:pt x="3074" y="5571"/>
                  </a:lnTo>
                  <a:lnTo>
                    <a:pt x="3314" y="5523"/>
                  </a:lnTo>
                  <a:lnTo>
                    <a:pt x="3795" y="5283"/>
                  </a:lnTo>
                  <a:lnTo>
                    <a:pt x="4227" y="4995"/>
                  </a:lnTo>
                  <a:lnTo>
                    <a:pt x="4563" y="4610"/>
                  </a:lnTo>
                  <a:lnTo>
                    <a:pt x="4851" y="4178"/>
                  </a:lnTo>
                  <a:lnTo>
                    <a:pt x="5043" y="3698"/>
                  </a:lnTo>
                  <a:lnTo>
                    <a:pt x="5139" y="3170"/>
                  </a:lnTo>
                  <a:lnTo>
                    <a:pt x="5139" y="2593"/>
                  </a:lnTo>
                  <a:lnTo>
                    <a:pt x="5043" y="2017"/>
                  </a:lnTo>
                  <a:lnTo>
                    <a:pt x="4851" y="1537"/>
                  </a:lnTo>
                  <a:lnTo>
                    <a:pt x="4563" y="1057"/>
                  </a:lnTo>
                  <a:lnTo>
                    <a:pt x="4227" y="672"/>
                  </a:lnTo>
                  <a:lnTo>
                    <a:pt x="3795" y="384"/>
                  </a:lnTo>
                  <a:lnTo>
                    <a:pt x="3314" y="144"/>
                  </a:lnTo>
                  <a:lnTo>
                    <a:pt x="2834" y="48"/>
                  </a:lnTo>
                  <a:lnTo>
                    <a:pt x="2594"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45"/>
            <p:cNvSpPr/>
            <p:nvPr/>
          </p:nvSpPr>
          <p:spPr>
            <a:xfrm>
              <a:off x="5320375" y="3882825"/>
              <a:ext cx="128500" cy="140475"/>
            </a:xfrm>
            <a:custGeom>
              <a:avLst/>
              <a:gdLst/>
              <a:ahLst/>
              <a:cxnLst/>
              <a:rect l="l" t="t" r="r" b="b"/>
              <a:pathLst>
                <a:path w="5140" h="5619" fill="none" extrusionOk="0">
                  <a:moveTo>
                    <a:pt x="5139" y="2593"/>
                  </a:moveTo>
                  <a:lnTo>
                    <a:pt x="5139" y="2593"/>
                  </a:lnTo>
                  <a:lnTo>
                    <a:pt x="5139" y="3170"/>
                  </a:lnTo>
                  <a:lnTo>
                    <a:pt x="5043" y="3698"/>
                  </a:lnTo>
                  <a:lnTo>
                    <a:pt x="4851" y="4178"/>
                  </a:lnTo>
                  <a:lnTo>
                    <a:pt x="4563" y="4610"/>
                  </a:lnTo>
                  <a:lnTo>
                    <a:pt x="4227" y="4995"/>
                  </a:lnTo>
                  <a:lnTo>
                    <a:pt x="3795" y="5283"/>
                  </a:lnTo>
                  <a:lnTo>
                    <a:pt x="3314" y="5523"/>
                  </a:lnTo>
                  <a:lnTo>
                    <a:pt x="3074" y="5571"/>
                  </a:lnTo>
                  <a:lnTo>
                    <a:pt x="2834" y="5619"/>
                  </a:lnTo>
                  <a:lnTo>
                    <a:pt x="2834" y="5619"/>
                  </a:lnTo>
                  <a:lnTo>
                    <a:pt x="2546" y="5619"/>
                  </a:lnTo>
                  <a:lnTo>
                    <a:pt x="2306" y="5571"/>
                  </a:lnTo>
                  <a:lnTo>
                    <a:pt x="1826" y="5475"/>
                  </a:lnTo>
                  <a:lnTo>
                    <a:pt x="1345" y="5235"/>
                  </a:lnTo>
                  <a:lnTo>
                    <a:pt x="961" y="4947"/>
                  </a:lnTo>
                  <a:lnTo>
                    <a:pt x="577" y="4562"/>
                  </a:lnTo>
                  <a:lnTo>
                    <a:pt x="337" y="4130"/>
                  </a:lnTo>
                  <a:lnTo>
                    <a:pt x="97" y="3602"/>
                  </a:lnTo>
                  <a:lnTo>
                    <a:pt x="1" y="3026"/>
                  </a:lnTo>
                  <a:lnTo>
                    <a:pt x="1" y="3026"/>
                  </a:lnTo>
                  <a:lnTo>
                    <a:pt x="1" y="2497"/>
                  </a:lnTo>
                  <a:lnTo>
                    <a:pt x="97" y="1921"/>
                  </a:lnTo>
                  <a:lnTo>
                    <a:pt x="289" y="1441"/>
                  </a:lnTo>
                  <a:lnTo>
                    <a:pt x="577" y="1009"/>
                  </a:lnTo>
                  <a:lnTo>
                    <a:pt x="913" y="624"/>
                  </a:lnTo>
                  <a:lnTo>
                    <a:pt x="1345" y="336"/>
                  </a:lnTo>
                  <a:lnTo>
                    <a:pt x="1826" y="144"/>
                  </a:lnTo>
                  <a:lnTo>
                    <a:pt x="2066" y="48"/>
                  </a:lnTo>
                  <a:lnTo>
                    <a:pt x="2306" y="0"/>
                  </a:lnTo>
                  <a:lnTo>
                    <a:pt x="2306" y="0"/>
                  </a:lnTo>
                  <a:lnTo>
                    <a:pt x="2594" y="0"/>
                  </a:lnTo>
                  <a:lnTo>
                    <a:pt x="2834" y="48"/>
                  </a:lnTo>
                  <a:lnTo>
                    <a:pt x="3314" y="144"/>
                  </a:lnTo>
                  <a:lnTo>
                    <a:pt x="3795" y="384"/>
                  </a:lnTo>
                  <a:lnTo>
                    <a:pt x="4227" y="672"/>
                  </a:lnTo>
                  <a:lnTo>
                    <a:pt x="4563" y="1057"/>
                  </a:lnTo>
                  <a:lnTo>
                    <a:pt x="4851" y="1537"/>
                  </a:lnTo>
                  <a:lnTo>
                    <a:pt x="5043" y="2017"/>
                  </a:lnTo>
                  <a:lnTo>
                    <a:pt x="5139" y="25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45"/>
            <p:cNvSpPr/>
            <p:nvPr/>
          </p:nvSpPr>
          <p:spPr>
            <a:xfrm>
              <a:off x="5344400" y="3911625"/>
              <a:ext cx="74450" cy="82875"/>
            </a:xfrm>
            <a:custGeom>
              <a:avLst/>
              <a:gdLst/>
              <a:ahLst/>
              <a:cxnLst/>
              <a:rect l="l" t="t" r="r" b="b"/>
              <a:pathLst>
                <a:path w="2978" h="3315" extrusionOk="0">
                  <a:moveTo>
                    <a:pt x="1345" y="1"/>
                  </a:moveTo>
                  <a:lnTo>
                    <a:pt x="1057" y="49"/>
                  </a:lnTo>
                  <a:lnTo>
                    <a:pt x="769" y="193"/>
                  </a:lnTo>
                  <a:lnTo>
                    <a:pt x="529" y="385"/>
                  </a:lnTo>
                  <a:lnTo>
                    <a:pt x="336" y="577"/>
                  </a:lnTo>
                  <a:lnTo>
                    <a:pt x="144" y="865"/>
                  </a:lnTo>
                  <a:lnTo>
                    <a:pt x="48" y="1153"/>
                  </a:lnTo>
                  <a:lnTo>
                    <a:pt x="0" y="1441"/>
                  </a:lnTo>
                  <a:lnTo>
                    <a:pt x="0" y="1778"/>
                  </a:lnTo>
                  <a:lnTo>
                    <a:pt x="48" y="2114"/>
                  </a:lnTo>
                  <a:lnTo>
                    <a:pt x="144" y="2402"/>
                  </a:lnTo>
                  <a:lnTo>
                    <a:pt x="288" y="2642"/>
                  </a:lnTo>
                  <a:lnTo>
                    <a:pt x="480" y="2882"/>
                  </a:lnTo>
                  <a:lnTo>
                    <a:pt x="721" y="3074"/>
                  </a:lnTo>
                  <a:lnTo>
                    <a:pt x="961" y="3170"/>
                  </a:lnTo>
                  <a:lnTo>
                    <a:pt x="1201" y="3266"/>
                  </a:lnTo>
                  <a:lnTo>
                    <a:pt x="1489" y="3314"/>
                  </a:lnTo>
                  <a:lnTo>
                    <a:pt x="1633" y="3314"/>
                  </a:lnTo>
                  <a:lnTo>
                    <a:pt x="1921" y="3218"/>
                  </a:lnTo>
                  <a:lnTo>
                    <a:pt x="2209" y="3122"/>
                  </a:lnTo>
                  <a:lnTo>
                    <a:pt x="2450" y="2930"/>
                  </a:lnTo>
                  <a:lnTo>
                    <a:pt x="2642" y="2738"/>
                  </a:lnTo>
                  <a:lnTo>
                    <a:pt x="2834" y="2450"/>
                  </a:lnTo>
                  <a:lnTo>
                    <a:pt x="2930" y="2162"/>
                  </a:lnTo>
                  <a:lnTo>
                    <a:pt x="2978" y="1874"/>
                  </a:lnTo>
                  <a:lnTo>
                    <a:pt x="2978" y="1537"/>
                  </a:lnTo>
                  <a:lnTo>
                    <a:pt x="2930" y="1201"/>
                  </a:lnTo>
                  <a:lnTo>
                    <a:pt x="2834" y="913"/>
                  </a:lnTo>
                  <a:lnTo>
                    <a:pt x="2690" y="673"/>
                  </a:lnTo>
                  <a:lnTo>
                    <a:pt x="2498" y="433"/>
                  </a:lnTo>
                  <a:lnTo>
                    <a:pt x="2257" y="241"/>
                  </a:lnTo>
                  <a:lnTo>
                    <a:pt x="2017" y="97"/>
                  </a:lnTo>
                  <a:lnTo>
                    <a:pt x="1777" y="49"/>
                  </a:lnTo>
                  <a:lnTo>
                    <a:pt x="1489"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45"/>
            <p:cNvSpPr/>
            <p:nvPr/>
          </p:nvSpPr>
          <p:spPr>
            <a:xfrm>
              <a:off x="5344400" y="3911625"/>
              <a:ext cx="74450" cy="82875"/>
            </a:xfrm>
            <a:custGeom>
              <a:avLst/>
              <a:gdLst/>
              <a:ahLst/>
              <a:cxnLst/>
              <a:rect l="l" t="t" r="r" b="b"/>
              <a:pathLst>
                <a:path w="2978" h="3315" fill="none" extrusionOk="0">
                  <a:moveTo>
                    <a:pt x="1489" y="1"/>
                  </a:moveTo>
                  <a:lnTo>
                    <a:pt x="1489" y="1"/>
                  </a:lnTo>
                  <a:lnTo>
                    <a:pt x="1345" y="1"/>
                  </a:lnTo>
                  <a:lnTo>
                    <a:pt x="1345" y="1"/>
                  </a:lnTo>
                  <a:lnTo>
                    <a:pt x="1057" y="49"/>
                  </a:lnTo>
                  <a:lnTo>
                    <a:pt x="769" y="193"/>
                  </a:lnTo>
                  <a:lnTo>
                    <a:pt x="529" y="385"/>
                  </a:lnTo>
                  <a:lnTo>
                    <a:pt x="336" y="577"/>
                  </a:lnTo>
                  <a:lnTo>
                    <a:pt x="144" y="865"/>
                  </a:lnTo>
                  <a:lnTo>
                    <a:pt x="48" y="1153"/>
                  </a:lnTo>
                  <a:lnTo>
                    <a:pt x="0" y="1441"/>
                  </a:lnTo>
                  <a:lnTo>
                    <a:pt x="0" y="1778"/>
                  </a:lnTo>
                  <a:lnTo>
                    <a:pt x="0" y="1778"/>
                  </a:lnTo>
                  <a:lnTo>
                    <a:pt x="48" y="2114"/>
                  </a:lnTo>
                  <a:lnTo>
                    <a:pt x="144" y="2402"/>
                  </a:lnTo>
                  <a:lnTo>
                    <a:pt x="288" y="2642"/>
                  </a:lnTo>
                  <a:lnTo>
                    <a:pt x="480" y="2882"/>
                  </a:lnTo>
                  <a:lnTo>
                    <a:pt x="721" y="3074"/>
                  </a:lnTo>
                  <a:lnTo>
                    <a:pt x="961" y="3170"/>
                  </a:lnTo>
                  <a:lnTo>
                    <a:pt x="1201" y="3266"/>
                  </a:lnTo>
                  <a:lnTo>
                    <a:pt x="1489" y="3314"/>
                  </a:lnTo>
                  <a:lnTo>
                    <a:pt x="1489" y="3314"/>
                  </a:lnTo>
                  <a:lnTo>
                    <a:pt x="1633" y="3314"/>
                  </a:lnTo>
                  <a:lnTo>
                    <a:pt x="1633" y="3314"/>
                  </a:lnTo>
                  <a:lnTo>
                    <a:pt x="1921" y="3218"/>
                  </a:lnTo>
                  <a:lnTo>
                    <a:pt x="2209" y="3122"/>
                  </a:lnTo>
                  <a:lnTo>
                    <a:pt x="2450" y="2930"/>
                  </a:lnTo>
                  <a:lnTo>
                    <a:pt x="2642" y="2738"/>
                  </a:lnTo>
                  <a:lnTo>
                    <a:pt x="2834" y="2450"/>
                  </a:lnTo>
                  <a:lnTo>
                    <a:pt x="2930" y="2162"/>
                  </a:lnTo>
                  <a:lnTo>
                    <a:pt x="2978" y="1874"/>
                  </a:lnTo>
                  <a:lnTo>
                    <a:pt x="2978" y="1537"/>
                  </a:lnTo>
                  <a:lnTo>
                    <a:pt x="2978" y="1537"/>
                  </a:lnTo>
                  <a:lnTo>
                    <a:pt x="2930" y="1201"/>
                  </a:lnTo>
                  <a:lnTo>
                    <a:pt x="2834" y="913"/>
                  </a:lnTo>
                  <a:lnTo>
                    <a:pt x="2690" y="673"/>
                  </a:lnTo>
                  <a:lnTo>
                    <a:pt x="2498" y="433"/>
                  </a:lnTo>
                  <a:lnTo>
                    <a:pt x="2257" y="241"/>
                  </a:lnTo>
                  <a:lnTo>
                    <a:pt x="2017" y="97"/>
                  </a:lnTo>
                  <a:lnTo>
                    <a:pt x="1777" y="49"/>
                  </a:lnTo>
                  <a:lnTo>
                    <a:pt x="14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45"/>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5"/>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45"/>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45"/>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45"/>
            <p:cNvSpPr/>
            <p:nvPr/>
          </p:nvSpPr>
          <p:spPr>
            <a:xfrm>
              <a:off x="5662550" y="3600675"/>
              <a:ext cx="70875" cy="55250"/>
            </a:xfrm>
            <a:custGeom>
              <a:avLst/>
              <a:gdLst/>
              <a:ahLst/>
              <a:cxnLst/>
              <a:rect l="l" t="t" r="r" b="b"/>
              <a:pathLst>
                <a:path w="2835" h="2210" extrusionOk="0">
                  <a:moveTo>
                    <a:pt x="193" y="0"/>
                  </a:move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498" y="2161"/>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45"/>
            <p:cNvSpPr/>
            <p:nvPr/>
          </p:nvSpPr>
          <p:spPr>
            <a:xfrm>
              <a:off x="5662550" y="3600675"/>
              <a:ext cx="70875" cy="55250"/>
            </a:xfrm>
            <a:custGeom>
              <a:avLst/>
              <a:gdLst/>
              <a:ahLst/>
              <a:cxnLst/>
              <a:rect l="l" t="t" r="r" b="b"/>
              <a:pathLst>
                <a:path w="2835" h="2210" fill="none" extrusionOk="0">
                  <a:moveTo>
                    <a:pt x="337" y="0"/>
                  </a:moveTo>
                  <a:lnTo>
                    <a:pt x="337" y="0"/>
                  </a:lnTo>
                  <a:lnTo>
                    <a:pt x="193" y="0"/>
                  </a:lnTo>
                  <a:lnTo>
                    <a:pt x="97" y="48"/>
                  </a:ln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306" y="2209"/>
                  </a:lnTo>
                  <a:lnTo>
                    <a:pt x="2498" y="2161"/>
                  </a:lnTo>
                  <a:lnTo>
                    <a:pt x="2642" y="2113"/>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lnTo>
                    <a:pt x="3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45"/>
            <p:cNvSpPr/>
            <p:nvPr/>
          </p:nvSpPr>
          <p:spPr>
            <a:xfrm>
              <a:off x="5649350" y="3648700"/>
              <a:ext cx="43250" cy="33625"/>
            </a:xfrm>
            <a:custGeom>
              <a:avLst/>
              <a:gdLst/>
              <a:ahLst/>
              <a:cxnLst/>
              <a:rect l="l" t="t" r="r" b="b"/>
              <a:pathLst>
                <a:path w="1730" h="1345" extrusionOk="0">
                  <a:moveTo>
                    <a:pt x="241" y="0"/>
                  </a:moveTo>
                  <a:lnTo>
                    <a:pt x="145" y="48"/>
                  </a:lnTo>
                  <a:lnTo>
                    <a:pt x="49" y="144"/>
                  </a:lnTo>
                  <a:lnTo>
                    <a:pt x="1" y="192"/>
                  </a:lnTo>
                  <a:lnTo>
                    <a:pt x="1" y="384"/>
                  </a:lnTo>
                  <a:lnTo>
                    <a:pt x="97" y="624"/>
                  </a:lnTo>
                  <a:lnTo>
                    <a:pt x="241" y="817"/>
                  </a:lnTo>
                  <a:lnTo>
                    <a:pt x="481" y="1057"/>
                  </a:lnTo>
                  <a:lnTo>
                    <a:pt x="721" y="1201"/>
                  </a:lnTo>
                  <a:lnTo>
                    <a:pt x="1009" y="1297"/>
                  </a:lnTo>
                  <a:lnTo>
                    <a:pt x="1297"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45"/>
            <p:cNvSpPr/>
            <p:nvPr/>
          </p:nvSpPr>
          <p:spPr>
            <a:xfrm>
              <a:off x="5649350" y="3648700"/>
              <a:ext cx="43250" cy="33625"/>
            </a:xfrm>
            <a:custGeom>
              <a:avLst/>
              <a:gdLst/>
              <a:ahLst/>
              <a:cxnLst/>
              <a:rect l="l" t="t" r="r" b="b"/>
              <a:pathLst>
                <a:path w="1730" h="1345" fill="none" extrusionOk="0">
                  <a:moveTo>
                    <a:pt x="385" y="0"/>
                  </a:moveTo>
                  <a:lnTo>
                    <a:pt x="385" y="0"/>
                  </a:lnTo>
                  <a:lnTo>
                    <a:pt x="241" y="0"/>
                  </a:lnTo>
                  <a:lnTo>
                    <a:pt x="145" y="48"/>
                  </a:lnTo>
                  <a:lnTo>
                    <a:pt x="145" y="48"/>
                  </a:lnTo>
                  <a:lnTo>
                    <a:pt x="49" y="144"/>
                  </a:lnTo>
                  <a:lnTo>
                    <a:pt x="1" y="192"/>
                  </a:lnTo>
                  <a:lnTo>
                    <a:pt x="1" y="384"/>
                  </a:lnTo>
                  <a:lnTo>
                    <a:pt x="97" y="624"/>
                  </a:lnTo>
                  <a:lnTo>
                    <a:pt x="241" y="817"/>
                  </a:lnTo>
                  <a:lnTo>
                    <a:pt x="481" y="1057"/>
                  </a:lnTo>
                  <a:lnTo>
                    <a:pt x="721" y="1201"/>
                  </a:lnTo>
                  <a:lnTo>
                    <a:pt x="1009" y="1297"/>
                  </a:lnTo>
                  <a:lnTo>
                    <a:pt x="1297" y="1345"/>
                  </a:lnTo>
                  <a:lnTo>
                    <a:pt x="1297" y="1345"/>
                  </a:lnTo>
                  <a:lnTo>
                    <a:pt x="1489"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45"/>
            <p:cNvSpPr/>
            <p:nvPr/>
          </p:nvSpPr>
          <p:spPr>
            <a:xfrm>
              <a:off x="5342000" y="3689500"/>
              <a:ext cx="38425" cy="50475"/>
            </a:xfrm>
            <a:custGeom>
              <a:avLst/>
              <a:gdLst/>
              <a:ahLst/>
              <a:cxnLst/>
              <a:rect l="l" t="t" r="r" b="b"/>
              <a:pathLst>
                <a:path w="1537" h="2019" extrusionOk="0">
                  <a:moveTo>
                    <a:pt x="1153" y="1"/>
                  </a:move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673" y="2018"/>
                  </a:lnTo>
                  <a:lnTo>
                    <a:pt x="817" y="1922"/>
                  </a:lnTo>
                  <a:lnTo>
                    <a:pt x="913" y="1826"/>
                  </a:lnTo>
                  <a:lnTo>
                    <a:pt x="1057" y="1730"/>
                  </a:lnTo>
                  <a:lnTo>
                    <a:pt x="1297" y="1394"/>
                  </a:lnTo>
                  <a:lnTo>
                    <a:pt x="1441" y="1009"/>
                  </a:lnTo>
                  <a:lnTo>
                    <a:pt x="1537" y="625"/>
                  </a:lnTo>
                  <a:lnTo>
                    <a:pt x="1537" y="289"/>
                  </a:lnTo>
                  <a:lnTo>
                    <a:pt x="1489" y="145"/>
                  </a:lnTo>
                  <a:lnTo>
                    <a:pt x="1441" y="49"/>
                  </a:lnTo>
                  <a:lnTo>
                    <a:pt x="1345"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5"/>
            <p:cNvSpPr/>
            <p:nvPr/>
          </p:nvSpPr>
          <p:spPr>
            <a:xfrm>
              <a:off x="5342000" y="3689500"/>
              <a:ext cx="38425" cy="50475"/>
            </a:xfrm>
            <a:custGeom>
              <a:avLst/>
              <a:gdLst/>
              <a:ahLst/>
              <a:cxnLst/>
              <a:rect l="l" t="t" r="r" b="b"/>
              <a:pathLst>
                <a:path w="1537" h="2019" fill="none" extrusionOk="0">
                  <a:moveTo>
                    <a:pt x="1249" y="1"/>
                  </a:moveTo>
                  <a:lnTo>
                    <a:pt x="1249" y="1"/>
                  </a:lnTo>
                  <a:lnTo>
                    <a:pt x="1153" y="1"/>
                  </a:lnTo>
                  <a:lnTo>
                    <a:pt x="1153" y="1"/>
                  </a:ln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384" y="2018"/>
                  </a:lnTo>
                  <a:lnTo>
                    <a:pt x="480" y="2018"/>
                  </a:lnTo>
                  <a:lnTo>
                    <a:pt x="480" y="2018"/>
                  </a:lnTo>
                  <a:lnTo>
                    <a:pt x="673" y="2018"/>
                  </a:lnTo>
                  <a:lnTo>
                    <a:pt x="817" y="1922"/>
                  </a:lnTo>
                  <a:lnTo>
                    <a:pt x="913" y="1826"/>
                  </a:lnTo>
                  <a:lnTo>
                    <a:pt x="1057" y="1730"/>
                  </a:lnTo>
                  <a:lnTo>
                    <a:pt x="1297" y="1394"/>
                  </a:lnTo>
                  <a:lnTo>
                    <a:pt x="1441" y="1009"/>
                  </a:lnTo>
                  <a:lnTo>
                    <a:pt x="1441" y="1009"/>
                  </a:lnTo>
                  <a:lnTo>
                    <a:pt x="1537" y="625"/>
                  </a:lnTo>
                  <a:lnTo>
                    <a:pt x="1537" y="289"/>
                  </a:lnTo>
                  <a:lnTo>
                    <a:pt x="1489" y="145"/>
                  </a:lnTo>
                  <a:lnTo>
                    <a:pt x="1441" y="49"/>
                  </a:lnTo>
                  <a:lnTo>
                    <a:pt x="1345" y="1"/>
                  </a:lnTo>
                  <a:lnTo>
                    <a:pt x="1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45"/>
            <p:cNvSpPr/>
            <p:nvPr/>
          </p:nvSpPr>
          <p:spPr>
            <a:xfrm>
              <a:off x="5384025" y="3711125"/>
              <a:ext cx="26425" cy="36050"/>
            </a:xfrm>
            <a:custGeom>
              <a:avLst/>
              <a:gdLst/>
              <a:ahLst/>
              <a:cxnLst/>
              <a:rect l="l" t="t" r="r" b="b"/>
              <a:pathLst>
                <a:path w="1057" h="1442" extrusionOk="0">
                  <a:moveTo>
                    <a:pt x="816" y="0"/>
                  </a:moveTo>
                  <a:lnTo>
                    <a:pt x="576" y="96"/>
                  </a:lnTo>
                  <a:lnTo>
                    <a:pt x="384" y="241"/>
                  </a:lnTo>
                  <a:lnTo>
                    <a:pt x="192" y="433"/>
                  </a:lnTo>
                  <a:lnTo>
                    <a:pt x="48" y="673"/>
                  </a:lnTo>
                  <a:lnTo>
                    <a:pt x="0" y="913"/>
                  </a:lnTo>
                  <a:lnTo>
                    <a:pt x="0" y="1153"/>
                  </a:lnTo>
                  <a:lnTo>
                    <a:pt x="48" y="1297"/>
                  </a:lnTo>
                  <a:lnTo>
                    <a:pt x="144" y="1393"/>
                  </a:lnTo>
                  <a:lnTo>
                    <a:pt x="240" y="1441"/>
                  </a:lnTo>
                  <a:lnTo>
                    <a:pt x="432" y="1441"/>
                  </a:lnTo>
                  <a:lnTo>
                    <a:pt x="528" y="1393"/>
                  </a:lnTo>
                  <a:lnTo>
                    <a:pt x="720" y="1201"/>
                  </a:lnTo>
                  <a:lnTo>
                    <a:pt x="865" y="1009"/>
                  </a:lnTo>
                  <a:lnTo>
                    <a:pt x="1009" y="721"/>
                  </a:lnTo>
                  <a:lnTo>
                    <a:pt x="1057" y="481"/>
                  </a:lnTo>
                  <a:lnTo>
                    <a:pt x="1057" y="241"/>
                  </a:lnTo>
                  <a:lnTo>
                    <a:pt x="1009" y="48"/>
                  </a:lnTo>
                  <a:lnTo>
                    <a:pt x="913"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5"/>
            <p:cNvSpPr/>
            <p:nvPr/>
          </p:nvSpPr>
          <p:spPr>
            <a:xfrm>
              <a:off x="5384025" y="3711125"/>
              <a:ext cx="26425" cy="36050"/>
            </a:xfrm>
            <a:custGeom>
              <a:avLst/>
              <a:gdLst/>
              <a:ahLst/>
              <a:cxnLst/>
              <a:rect l="l" t="t" r="r" b="b"/>
              <a:pathLst>
                <a:path w="1057" h="1442" fill="none" extrusionOk="0">
                  <a:moveTo>
                    <a:pt x="865" y="0"/>
                  </a:moveTo>
                  <a:lnTo>
                    <a:pt x="865" y="0"/>
                  </a:lnTo>
                  <a:lnTo>
                    <a:pt x="816" y="0"/>
                  </a:lnTo>
                  <a:lnTo>
                    <a:pt x="816" y="0"/>
                  </a:lnTo>
                  <a:lnTo>
                    <a:pt x="576" y="96"/>
                  </a:lnTo>
                  <a:lnTo>
                    <a:pt x="384" y="241"/>
                  </a:lnTo>
                  <a:lnTo>
                    <a:pt x="192" y="433"/>
                  </a:lnTo>
                  <a:lnTo>
                    <a:pt x="48" y="673"/>
                  </a:lnTo>
                  <a:lnTo>
                    <a:pt x="0" y="913"/>
                  </a:lnTo>
                  <a:lnTo>
                    <a:pt x="0" y="1153"/>
                  </a:lnTo>
                  <a:lnTo>
                    <a:pt x="48" y="1297"/>
                  </a:lnTo>
                  <a:lnTo>
                    <a:pt x="144" y="1393"/>
                  </a:lnTo>
                  <a:lnTo>
                    <a:pt x="240" y="1441"/>
                  </a:lnTo>
                  <a:lnTo>
                    <a:pt x="240" y="1441"/>
                  </a:lnTo>
                  <a:lnTo>
                    <a:pt x="336" y="1441"/>
                  </a:lnTo>
                  <a:lnTo>
                    <a:pt x="336" y="1441"/>
                  </a:lnTo>
                  <a:lnTo>
                    <a:pt x="432" y="1441"/>
                  </a:lnTo>
                  <a:lnTo>
                    <a:pt x="528" y="1393"/>
                  </a:lnTo>
                  <a:lnTo>
                    <a:pt x="720" y="1201"/>
                  </a:lnTo>
                  <a:lnTo>
                    <a:pt x="865" y="1009"/>
                  </a:lnTo>
                  <a:lnTo>
                    <a:pt x="1009" y="721"/>
                  </a:lnTo>
                  <a:lnTo>
                    <a:pt x="1009" y="721"/>
                  </a:lnTo>
                  <a:lnTo>
                    <a:pt x="1057" y="481"/>
                  </a:lnTo>
                  <a:lnTo>
                    <a:pt x="1057" y="241"/>
                  </a:lnTo>
                  <a:lnTo>
                    <a:pt x="1009" y="48"/>
                  </a:lnTo>
                  <a:lnTo>
                    <a:pt x="913" y="0"/>
                  </a:lnTo>
                  <a:lnTo>
                    <a:pt x="8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5"/>
            <p:cNvSpPr/>
            <p:nvPr/>
          </p:nvSpPr>
          <p:spPr>
            <a:xfrm>
              <a:off x="5329975" y="3947650"/>
              <a:ext cx="25" cy="25"/>
            </a:xfrm>
            <a:custGeom>
              <a:avLst/>
              <a:gdLst/>
              <a:ahLst/>
              <a:cxnLst/>
              <a:rect l="l" t="t" r="r" b="b"/>
              <a:pathLst>
                <a:path w="1" h="1" extrusionOk="0">
                  <a:moveTo>
                    <a:pt x="1" y="0"/>
                  </a:moveTo>
                  <a:lnTo>
                    <a:pt x="1" y="0"/>
                  </a:lnTo>
                  <a:lnTo>
                    <a:pt x="1"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45"/>
            <p:cNvSpPr/>
            <p:nvPr/>
          </p:nvSpPr>
          <p:spPr>
            <a:xfrm>
              <a:off x="5322775" y="39380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45"/>
            <p:cNvSpPr/>
            <p:nvPr/>
          </p:nvSpPr>
          <p:spPr>
            <a:xfrm>
              <a:off x="5441650" y="3988475"/>
              <a:ext cx="76850" cy="58850"/>
            </a:xfrm>
            <a:custGeom>
              <a:avLst/>
              <a:gdLst/>
              <a:ahLst/>
              <a:cxnLst/>
              <a:rect l="l" t="t" r="r" b="b"/>
              <a:pathLst>
                <a:path w="3074" h="2354" extrusionOk="0">
                  <a:moveTo>
                    <a:pt x="1441" y="0"/>
                  </a:moveTo>
                  <a:lnTo>
                    <a:pt x="1105" y="48"/>
                  </a:lnTo>
                  <a:lnTo>
                    <a:pt x="817" y="144"/>
                  </a:lnTo>
                  <a:lnTo>
                    <a:pt x="577" y="288"/>
                  </a:lnTo>
                  <a:lnTo>
                    <a:pt x="384" y="432"/>
                  </a:lnTo>
                  <a:lnTo>
                    <a:pt x="192" y="625"/>
                  </a:lnTo>
                  <a:lnTo>
                    <a:pt x="96" y="865"/>
                  </a:lnTo>
                  <a:lnTo>
                    <a:pt x="0" y="1057"/>
                  </a:lnTo>
                  <a:lnTo>
                    <a:pt x="0" y="1297"/>
                  </a:lnTo>
                  <a:lnTo>
                    <a:pt x="48" y="1537"/>
                  </a:lnTo>
                  <a:lnTo>
                    <a:pt x="144" y="1729"/>
                  </a:lnTo>
                  <a:lnTo>
                    <a:pt x="288" y="1921"/>
                  </a:lnTo>
                  <a:lnTo>
                    <a:pt x="481" y="2065"/>
                  </a:lnTo>
                  <a:lnTo>
                    <a:pt x="673" y="2209"/>
                  </a:lnTo>
                  <a:lnTo>
                    <a:pt x="913" y="2257"/>
                  </a:lnTo>
                  <a:lnTo>
                    <a:pt x="1153" y="2353"/>
                  </a:lnTo>
                  <a:lnTo>
                    <a:pt x="1633" y="2353"/>
                  </a:lnTo>
                  <a:lnTo>
                    <a:pt x="1969" y="2305"/>
                  </a:lnTo>
                  <a:lnTo>
                    <a:pt x="2209" y="2209"/>
                  </a:lnTo>
                  <a:lnTo>
                    <a:pt x="2498" y="2065"/>
                  </a:lnTo>
                  <a:lnTo>
                    <a:pt x="2690" y="1921"/>
                  </a:lnTo>
                  <a:lnTo>
                    <a:pt x="2882" y="1729"/>
                  </a:lnTo>
                  <a:lnTo>
                    <a:pt x="2978" y="1489"/>
                  </a:lnTo>
                  <a:lnTo>
                    <a:pt x="3074" y="1297"/>
                  </a:lnTo>
                  <a:lnTo>
                    <a:pt x="3074" y="1057"/>
                  </a:lnTo>
                  <a:lnTo>
                    <a:pt x="3026" y="817"/>
                  </a:lnTo>
                  <a:lnTo>
                    <a:pt x="2930" y="625"/>
                  </a:lnTo>
                  <a:lnTo>
                    <a:pt x="2786" y="432"/>
                  </a:lnTo>
                  <a:lnTo>
                    <a:pt x="2594" y="288"/>
                  </a:lnTo>
                  <a:lnTo>
                    <a:pt x="2402" y="192"/>
                  </a:lnTo>
                  <a:lnTo>
                    <a:pt x="2161" y="96"/>
                  </a:lnTo>
                  <a:lnTo>
                    <a:pt x="1873"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5"/>
            <p:cNvSpPr/>
            <p:nvPr/>
          </p:nvSpPr>
          <p:spPr>
            <a:xfrm>
              <a:off x="5441650" y="3988475"/>
              <a:ext cx="76850" cy="58850"/>
            </a:xfrm>
            <a:custGeom>
              <a:avLst/>
              <a:gdLst/>
              <a:ahLst/>
              <a:cxnLst/>
              <a:rect l="l" t="t" r="r" b="b"/>
              <a:pathLst>
                <a:path w="3074" h="2354" fill="none" extrusionOk="0">
                  <a:moveTo>
                    <a:pt x="1633" y="0"/>
                  </a:moveTo>
                  <a:lnTo>
                    <a:pt x="1633" y="0"/>
                  </a:lnTo>
                  <a:lnTo>
                    <a:pt x="1441" y="0"/>
                  </a:lnTo>
                  <a:lnTo>
                    <a:pt x="1441" y="0"/>
                  </a:lnTo>
                  <a:lnTo>
                    <a:pt x="1105" y="48"/>
                  </a:lnTo>
                  <a:lnTo>
                    <a:pt x="817" y="144"/>
                  </a:lnTo>
                  <a:lnTo>
                    <a:pt x="577" y="288"/>
                  </a:lnTo>
                  <a:lnTo>
                    <a:pt x="384" y="432"/>
                  </a:lnTo>
                  <a:lnTo>
                    <a:pt x="192" y="625"/>
                  </a:lnTo>
                  <a:lnTo>
                    <a:pt x="96" y="865"/>
                  </a:lnTo>
                  <a:lnTo>
                    <a:pt x="0" y="1057"/>
                  </a:lnTo>
                  <a:lnTo>
                    <a:pt x="0" y="1297"/>
                  </a:lnTo>
                  <a:lnTo>
                    <a:pt x="0" y="1297"/>
                  </a:lnTo>
                  <a:lnTo>
                    <a:pt x="48" y="1537"/>
                  </a:lnTo>
                  <a:lnTo>
                    <a:pt x="144" y="1729"/>
                  </a:lnTo>
                  <a:lnTo>
                    <a:pt x="288" y="1921"/>
                  </a:lnTo>
                  <a:lnTo>
                    <a:pt x="481" y="2065"/>
                  </a:lnTo>
                  <a:lnTo>
                    <a:pt x="673" y="2209"/>
                  </a:lnTo>
                  <a:lnTo>
                    <a:pt x="913" y="2257"/>
                  </a:lnTo>
                  <a:lnTo>
                    <a:pt x="1153" y="2353"/>
                  </a:lnTo>
                  <a:lnTo>
                    <a:pt x="1441" y="2353"/>
                  </a:lnTo>
                  <a:lnTo>
                    <a:pt x="1441" y="2353"/>
                  </a:lnTo>
                  <a:lnTo>
                    <a:pt x="1633" y="2353"/>
                  </a:lnTo>
                  <a:lnTo>
                    <a:pt x="1633" y="2353"/>
                  </a:lnTo>
                  <a:lnTo>
                    <a:pt x="1969" y="2305"/>
                  </a:lnTo>
                  <a:lnTo>
                    <a:pt x="2209" y="2209"/>
                  </a:lnTo>
                  <a:lnTo>
                    <a:pt x="2498" y="2065"/>
                  </a:lnTo>
                  <a:lnTo>
                    <a:pt x="2690" y="1921"/>
                  </a:lnTo>
                  <a:lnTo>
                    <a:pt x="2882" y="1729"/>
                  </a:lnTo>
                  <a:lnTo>
                    <a:pt x="2978" y="1489"/>
                  </a:lnTo>
                  <a:lnTo>
                    <a:pt x="3074" y="1297"/>
                  </a:lnTo>
                  <a:lnTo>
                    <a:pt x="3074" y="1057"/>
                  </a:lnTo>
                  <a:lnTo>
                    <a:pt x="3074" y="1057"/>
                  </a:lnTo>
                  <a:lnTo>
                    <a:pt x="3026" y="817"/>
                  </a:lnTo>
                  <a:lnTo>
                    <a:pt x="2930" y="625"/>
                  </a:lnTo>
                  <a:lnTo>
                    <a:pt x="2786" y="432"/>
                  </a:lnTo>
                  <a:lnTo>
                    <a:pt x="2594" y="288"/>
                  </a:lnTo>
                  <a:lnTo>
                    <a:pt x="2402" y="192"/>
                  </a:lnTo>
                  <a:lnTo>
                    <a:pt x="2161" y="96"/>
                  </a:lnTo>
                  <a:lnTo>
                    <a:pt x="1873" y="0"/>
                  </a:lnTo>
                  <a:lnTo>
                    <a:pt x="16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5"/>
            <p:cNvSpPr/>
            <p:nvPr/>
          </p:nvSpPr>
          <p:spPr>
            <a:xfrm>
              <a:off x="5648150" y="3825175"/>
              <a:ext cx="72075" cy="37250"/>
            </a:xfrm>
            <a:custGeom>
              <a:avLst/>
              <a:gdLst/>
              <a:ahLst/>
              <a:cxnLst/>
              <a:rect l="l" t="t" r="r" b="b"/>
              <a:pathLst>
                <a:path w="2883" h="1490" extrusionOk="0">
                  <a:moveTo>
                    <a:pt x="1249" y="1"/>
                  </a:moveTo>
                  <a:lnTo>
                    <a:pt x="1057" y="49"/>
                  </a:lnTo>
                  <a:lnTo>
                    <a:pt x="817" y="97"/>
                  </a:lnTo>
                  <a:lnTo>
                    <a:pt x="577" y="193"/>
                  </a:lnTo>
                  <a:lnTo>
                    <a:pt x="385" y="337"/>
                  </a:lnTo>
                  <a:lnTo>
                    <a:pt x="193" y="481"/>
                  </a:lnTo>
                  <a:lnTo>
                    <a:pt x="49" y="721"/>
                  </a:lnTo>
                  <a:lnTo>
                    <a:pt x="1" y="769"/>
                  </a:lnTo>
                  <a:lnTo>
                    <a:pt x="49" y="817"/>
                  </a:lnTo>
                  <a:lnTo>
                    <a:pt x="145" y="865"/>
                  </a:lnTo>
                  <a:lnTo>
                    <a:pt x="241" y="817"/>
                  </a:lnTo>
                  <a:lnTo>
                    <a:pt x="385" y="625"/>
                  </a:lnTo>
                  <a:lnTo>
                    <a:pt x="529" y="481"/>
                  </a:lnTo>
                  <a:lnTo>
                    <a:pt x="721" y="385"/>
                  </a:lnTo>
                  <a:lnTo>
                    <a:pt x="913" y="289"/>
                  </a:lnTo>
                  <a:lnTo>
                    <a:pt x="1105" y="241"/>
                  </a:lnTo>
                  <a:lnTo>
                    <a:pt x="1297" y="241"/>
                  </a:lnTo>
                  <a:lnTo>
                    <a:pt x="1633" y="337"/>
                  </a:lnTo>
                  <a:lnTo>
                    <a:pt x="2018" y="481"/>
                  </a:lnTo>
                  <a:lnTo>
                    <a:pt x="2306" y="721"/>
                  </a:lnTo>
                  <a:lnTo>
                    <a:pt x="2546" y="1057"/>
                  </a:lnTo>
                  <a:lnTo>
                    <a:pt x="2690" y="1442"/>
                  </a:lnTo>
                  <a:lnTo>
                    <a:pt x="2738" y="1490"/>
                  </a:lnTo>
                  <a:lnTo>
                    <a:pt x="2834" y="1490"/>
                  </a:lnTo>
                  <a:lnTo>
                    <a:pt x="2882" y="1442"/>
                  </a:lnTo>
                  <a:lnTo>
                    <a:pt x="2882" y="1346"/>
                  </a:lnTo>
                  <a:lnTo>
                    <a:pt x="2834" y="1153"/>
                  </a:lnTo>
                  <a:lnTo>
                    <a:pt x="2738" y="913"/>
                  </a:lnTo>
                  <a:lnTo>
                    <a:pt x="2594" y="721"/>
                  </a:lnTo>
                  <a:lnTo>
                    <a:pt x="2450" y="529"/>
                  </a:lnTo>
                  <a:lnTo>
                    <a:pt x="2306" y="385"/>
                  </a:lnTo>
                  <a:lnTo>
                    <a:pt x="2114" y="241"/>
                  </a:lnTo>
                  <a:lnTo>
                    <a:pt x="1922" y="145"/>
                  </a:lnTo>
                  <a:lnTo>
                    <a:pt x="1681" y="49"/>
                  </a:lnTo>
                  <a:lnTo>
                    <a:pt x="1489"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45"/>
            <p:cNvSpPr/>
            <p:nvPr/>
          </p:nvSpPr>
          <p:spPr>
            <a:xfrm>
              <a:off x="5466850" y="3820375"/>
              <a:ext cx="72075" cy="31250"/>
            </a:xfrm>
            <a:custGeom>
              <a:avLst/>
              <a:gdLst/>
              <a:ahLst/>
              <a:cxnLst/>
              <a:rect l="l" t="t" r="r" b="b"/>
              <a:pathLst>
                <a:path w="2883" h="1250" extrusionOk="0">
                  <a:moveTo>
                    <a:pt x="1249" y="1"/>
                  </a:moveTo>
                  <a:lnTo>
                    <a:pt x="817" y="193"/>
                  </a:lnTo>
                  <a:lnTo>
                    <a:pt x="481" y="433"/>
                  </a:lnTo>
                  <a:lnTo>
                    <a:pt x="337" y="577"/>
                  </a:lnTo>
                  <a:lnTo>
                    <a:pt x="193" y="721"/>
                  </a:lnTo>
                  <a:lnTo>
                    <a:pt x="97" y="913"/>
                  </a:lnTo>
                  <a:lnTo>
                    <a:pt x="1" y="1153"/>
                  </a:lnTo>
                  <a:lnTo>
                    <a:pt x="1" y="1201"/>
                  </a:lnTo>
                  <a:lnTo>
                    <a:pt x="49" y="1249"/>
                  </a:lnTo>
                  <a:lnTo>
                    <a:pt x="145" y="1249"/>
                  </a:lnTo>
                  <a:lnTo>
                    <a:pt x="193" y="1201"/>
                  </a:lnTo>
                  <a:lnTo>
                    <a:pt x="241" y="1009"/>
                  </a:lnTo>
                  <a:lnTo>
                    <a:pt x="337" y="865"/>
                  </a:lnTo>
                  <a:lnTo>
                    <a:pt x="625" y="625"/>
                  </a:lnTo>
                  <a:lnTo>
                    <a:pt x="961" y="433"/>
                  </a:lnTo>
                  <a:lnTo>
                    <a:pt x="1297" y="289"/>
                  </a:lnTo>
                  <a:lnTo>
                    <a:pt x="1634" y="241"/>
                  </a:lnTo>
                  <a:lnTo>
                    <a:pt x="2018" y="241"/>
                  </a:lnTo>
                  <a:lnTo>
                    <a:pt x="2210" y="289"/>
                  </a:lnTo>
                  <a:lnTo>
                    <a:pt x="2402" y="385"/>
                  </a:lnTo>
                  <a:lnTo>
                    <a:pt x="2546" y="529"/>
                  </a:lnTo>
                  <a:lnTo>
                    <a:pt x="2690" y="673"/>
                  </a:lnTo>
                  <a:lnTo>
                    <a:pt x="2738" y="721"/>
                  </a:lnTo>
                  <a:lnTo>
                    <a:pt x="2834" y="721"/>
                  </a:lnTo>
                  <a:lnTo>
                    <a:pt x="2882" y="673"/>
                  </a:lnTo>
                  <a:lnTo>
                    <a:pt x="2882" y="577"/>
                  </a:lnTo>
                  <a:lnTo>
                    <a:pt x="2738" y="385"/>
                  </a:lnTo>
                  <a:lnTo>
                    <a:pt x="2546" y="241"/>
                  </a:lnTo>
                  <a:lnTo>
                    <a:pt x="2354" y="145"/>
                  </a:lnTo>
                  <a:lnTo>
                    <a:pt x="2114" y="49"/>
                  </a:lnTo>
                  <a:lnTo>
                    <a:pt x="1682"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45"/>
            <p:cNvSpPr/>
            <p:nvPr/>
          </p:nvSpPr>
          <p:spPr>
            <a:xfrm>
              <a:off x="5679375" y="3966850"/>
              <a:ext cx="76850" cy="58850"/>
            </a:xfrm>
            <a:custGeom>
              <a:avLst/>
              <a:gdLst/>
              <a:ahLst/>
              <a:cxnLst/>
              <a:rect l="l" t="t" r="r" b="b"/>
              <a:pathLst>
                <a:path w="3074" h="2354" extrusionOk="0">
                  <a:moveTo>
                    <a:pt x="1441" y="1"/>
                  </a:moveTo>
                  <a:lnTo>
                    <a:pt x="1153" y="49"/>
                  </a:lnTo>
                  <a:lnTo>
                    <a:pt x="865" y="145"/>
                  </a:lnTo>
                  <a:lnTo>
                    <a:pt x="625" y="289"/>
                  </a:lnTo>
                  <a:lnTo>
                    <a:pt x="384" y="433"/>
                  </a:lnTo>
                  <a:lnTo>
                    <a:pt x="240" y="625"/>
                  </a:lnTo>
                  <a:lnTo>
                    <a:pt x="96" y="865"/>
                  </a:lnTo>
                  <a:lnTo>
                    <a:pt x="48" y="1057"/>
                  </a:lnTo>
                  <a:lnTo>
                    <a:pt x="0" y="1297"/>
                  </a:lnTo>
                  <a:lnTo>
                    <a:pt x="48" y="1538"/>
                  </a:lnTo>
                  <a:lnTo>
                    <a:pt x="144" y="1730"/>
                  </a:lnTo>
                  <a:lnTo>
                    <a:pt x="288" y="1922"/>
                  </a:lnTo>
                  <a:lnTo>
                    <a:pt x="481" y="2066"/>
                  </a:lnTo>
                  <a:lnTo>
                    <a:pt x="673" y="2162"/>
                  </a:lnTo>
                  <a:lnTo>
                    <a:pt x="913" y="2258"/>
                  </a:lnTo>
                  <a:lnTo>
                    <a:pt x="1201" y="2306"/>
                  </a:lnTo>
                  <a:lnTo>
                    <a:pt x="1489" y="2354"/>
                  </a:lnTo>
                  <a:lnTo>
                    <a:pt x="1681" y="2354"/>
                  </a:lnTo>
                  <a:lnTo>
                    <a:pt x="1969" y="2306"/>
                  </a:lnTo>
                  <a:lnTo>
                    <a:pt x="2257" y="2210"/>
                  </a:lnTo>
                  <a:lnTo>
                    <a:pt x="2498" y="2066"/>
                  </a:lnTo>
                  <a:lnTo>
                    <a:pt x="2738" y="1922"/>
                  </a:lnTo>
                  <a:lnTo>
                    <a:pt x="2882" y="1730"/>
                  </a:lnTo>
                  <a:lnTo>
                    <a:pt x="3026" y="1490"/>
                  </a:lnTo>
                  <a:lnTo>
                    <a:pt x="3074" y="1249"/>
                  </a:lnTo>
                  <a:lnTo>
                    <a:pt x="3074" y="1057"/>
                  </a:lnTo>
                  <a:lnTo>
                    <a:pt x="3026" y="817"/>
                  </a:lnTo>
                  <a:lnTo>
                    <a:pt x="2930" y="625"/>
                  </a:lnTo>
                  <a:lnTo>
                    <a:pt x="2834" y="433"/>
                  </a:lnTo>
                  <a:lnTo>
                    <a:pt x="2642" y="289"/>
                  </a:lnTo>
                  <a:lnTo>
                    <a:pt x="2402" y="145"/>
                  </a:lnTo>
                  <a:lnTo>
                    <a:pt x="2161" y="97"/>
                  </a:lnTo>
                  <a:lnTo>
                    <a:pt x="1921"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45"/>
            <p:cNvSpPr/>
            <p:nvPr/>
          </p:nvSpPr>
          <p:spPr>
            <a:xfrm>
              <a:off x="5679375" y="3966850"/>
              <a:ext cx="76850" cy="58850"/>
            </a:xfrm>
            <a:custGeom>
              <a:avLst/>
              <a:gdLst/>
              <a:ahLst/>
              <a:cxnLst/>
              <a:rect l="l" t="t" r="r" b="b"/>
              <a:pathLst>
                <a:path w="3074" h="2354" fill="none" extrusionOk="0">
                  <a:moveTo>
                    <a:pt x="1633" y="1"/>
                  </a:moveTo>
                  <a:lnTo>
                    <a:pt x="1633" y="1"/>
                  </a:lnTo>
                  <a:lnTo>
                    <a:pt x="1441" y="1"/>
                  </a:lnTo>
                  <a:lnTo>
                    <a:pt x="1441" y="1"/>
                  </a:lnTo>
                  <a:lnTo>
                    <a:pt x="1153" y="49"/>
                  </a:lnTo>
                  <a:lnTo>
                    <a:pt x="865" y="145"/>
                  </a:lnTo>
                  <a:lnTo>
                    <a:pt x="625" y="289"/>
                  </a:lnTo>
                  <a:lnTo>
                    <a:pt x="384" y="433"/>
                  </a:lnTo>
                  <a:lnTo>
                    <a:pt x="240" y="625"/>
                  </a:lnTo>
                  <a:lnTo>
                    <a:pt x="96" y="865"/>
                  </a:lnTo>
                  <a:lnTo>
                    <a:pt x="48" y="1057"/>
                  </a:lnTo>
                  <a:lnTo>
                    <a:pt x="0" y="1297"/>
                  </a:lnTo>
                  <a:lnTo>
                    <a:pt x="0" y="1297"/>
                  </a:lnTo>
                  <a:lnTo>
                    <a:pt x="48" y="1538"/>
                  </a:lnTo>
                  <a:lnTo>
                    <a:pt x="144" y="1730"/>
                  </a:lnTo>
                  <a:lnTo>
                    <a:pt x="288" y="1922"/>
                  </a:lnTo>
                  <a:lnTo>
                    <a:pt x="481" y="2066"/>
                  </a:lnTo>
                  <a:lnTo>
                    <a:pt x="673" y="2162"/>
                  </a:lnTo>
                  <a:lnTo>
                    <a:pt x="913" y="2258"/>
                  </a:lnTo>
                  <a:lnTo>
                    <a:pt x="1201" y="2306"/>
                  </a:lnTo>
                  <a:lnTo>
                    <a:pt x="1489" y="2354"/>
                  </a:lnTo>
                  <a:lnTo>
                    <a:pt x="1489" y="2354"/>
                  </a:lnTo>
                  <a:lnTo>
                    <a:pt x="1681" y="2354"/>
                  </a:lnTo>
                  <a:lnTo>
                    <a:pt x="1681" y="2354"/>
                  </a:lnTo>
                  <a:lnTo>
                    <a:pt x="1969" y="2306"/>
                  </a:lnTo>
                  <a:lnTo>
                    <a:pt x="2257" y="2210"/>
                  </a:lnTo>
                  <a:lnTo>
                    <a:pt x="2498" y="2066"/>
                  </a:lnTo>
                  <a:lnTo>
                    <a:pt x="2738" y="1922"/>
                  </a:lnTo>
                  <a:lnTo>
                    <a:pt x="2882" y="1730"/>
                  </a:lnTo>
                  <a:lnTo>
                    <a:pt x="3026" y="1490"/>
                  </a:lnTo>
                  <a:lnTo>
                    <a:pt x="3074" y="1249"/>
                  </a:lnTo>
                  <a:lnTo>
                    <a:pt x="3074" y="1057"/>
                  </a:lnTo>
                  <a:lnTo>
                    <a:pt x="3074" y="1057"/>
                  </a:lnTo>
                  <a:lnTo>
                    <a:pt x="3026" y="817"/>
                  </a:lnTo>
                  <a:lnTo>
                    <a:pt x="2930" y="625"/>
                  </a:lnTo>
                  <a:lnTo>
                    <a:pt x="2834" y="433"/>
                  </a:lnTo>
                  <a:lnTo>
                    <a:pt x="2642" y="289"/>
                  </a:lnTo>
                  <a:lnTo>
                    <a:pt x="2402" y="145"/>
                  </a:lnTo>
                  <a:lnTo>
                    <a:pt x="2161" y="97"/>
                  </a:lnTo>
                  <a:lnTo>
                    <a:pt x="1921" y="1"/>
                  </a:lnTo>
                  <a:lnTo>
                    <a:pt x="1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45"/>
            <p:cNvSpPr/>
            <p:nvPr/>
          </p:nvSpPr>
          <p:spPr>
            <a:xfrm>
              <a:off x="5591725" y="3923625"/>
              <a:ext cx="19225" cy="20450"/>
            </a:xfrm>
            <a:custGeom>
              <a:avLst/>
              <a:gdLst/>
              <a:ahLst/>
              <a:cxnLst/>
              <a:rect l="l" t="t" r="r" b="b"/>
              <a:pathLst>
                <a:path w="769" h="818" extrusionOk="0">
                  <a:moveTo>
                    <a:pt x="48" y="1"/>
                  </a:moveTo>
                  <a:lnTo>
                    <a:pt x="0" y="49"/>
                  </a:lnTo>
                  <a:lnTo>
                    <a:pt x="0" y="145"/>
                  </a:lnTo>
                  <a:lnTo>
                    <a:pt x="144" y="577"/>
                  </a:lnTo>
                  <a:lnTo>
                    <a:pt x="241" y="625"/>
                  </a:lnTo>
                  <a:lnTo>
                    <a:pt x="337" y="577"/>
                  </a:lnTo>
                  <a:lnTo>
                    <a:pt x="481" y="385"/>
                  </a:lnTo>
                  <a:lnTo>
                    <a:pt x="577" y="241"/>
                  </a:lnTo>
                  <a:lnTo>
                    <a:pt x="577" y="289"/>
                  </a:lnTo>
                  <a:lnTo>
                    <a:pt x="577" y="433"/>
                  </a:lnTo>
                  <a:lnTo>
                    <a:pt x="577" y="577"/>
                  </a:lnTo>
                  <a:lnTo>
                    <a:pt x="529" y="673"/>
                  </a:lnTo>
                  <a:lnTo>
                    <a:pt x="577" y="769"/>
                  </a:lnTo>
                  <a:lnTo>
                    <a:pt x="625" y="817"/>
                  </a:lnTo>
                  <a:lnTo>
                    <a:pt x="721" y="769"/>
                  </a:lnTo>
                  <a:lnTo>
                    <a:pt x="721" y="673"/>
                  </a:lnTo>
                  <a:lnTo>
                    <a:pt x="721" y="577"/>
                  </a:lnTo>
                  <a:lnTo>
                    <a:pt x="769" y="433"/>
                  </a:lnTo>
                  <a:lnTo>
                    <a:pt x="721" y="97"/>
                  </a:lnTo>
                  <a:lnTo>
                    <a:pt x="721" y="49"/>
                  </a:lnTo>
                  <a:lnTo>
                    <a:pt x="625" y="49"/>
                  </a:lnTo>
                  <a:lnTo>
                    <a:pt x="529" y="145"/>
                  </a:lnTo>
                  <a:lnTo>
                    <a:pt x="385" y="241"/>
                  </a:lnTo>
                  <a:lnTo>
                    <a:pt x="281" y="370"/>
                  </a:lnTo>
                  <a:lnTo>
                    <a:pt x="144" y="97"/>
                  </a:lnTo>
                  <a:lnTo>
                    <a:pt x="96"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45"/>
            <p:cNvSpPr/>
            <p:nvPr/>
          </p:nvSpPr>
          <p:spPr>
            <a:xfrm>
              <a:off x="5452450" y="4203375"/>
              <a:ext cx="374625" cy="195725"/>
            </a:xfrm>
            <a:custGeom>
              <a:avLst/>
              <a:gdLst/>
              <a:ahLst/>
              <a:cxnLst/>
              <a:rect l="l" t="t" r="r" b="b"/>
              <a:pathLst>
                <a:path w="14985" h="7829" extrusionOk="0">
                  <a:moveTo>
                    <a:pt x="3602" y="1"/>
                  </a:moveTo>
                  <a:lnTo>
                    <a:pt x="0" y="1009"/>
                  </a:lnTo>
                  <a:lnTo>
                    <a:pt x="385" y="1826"/>
                  </a:lnTo>
                  <a:lnTo>
                    <a:pt x="817" y="2546"/>
                  </a:lnTo>
                  <a:lnTo>
                    <a:pt x="1249" y="3170"/>
                  </a:lnTo>
                  <a:lnTo>
                    <a:pt x="1729" y="3795"/>
                  </a:lnTo>
                  <a:lnTo>
                    <a:pt x="2210" y="4371"/>
                  </a:lnTo>
                  <a:lnTo>
                    <a:pt x="2786" y="4851"/>
                  </a:lnTo>
                  <a:lnTo>
                    <a:pt x="3314" y="5284"/>
                  </a:lnTo>
                  <a:lnTo>
                    <a:pt x="3891" y="5716"/>
                  </a:lnTo>
                  <a:lnTo>
                    <a:pt x="4467" y="6052"/>
                  </a:lnTo>
                  <a:lnTo>
                    <a:pt x="5091" y="6388"/>
                  </a:lnTo>
                  <a:lnTo>
                    <a:pt x="5715" y="6676"/>
                  </a:lnTo>
                  <a:lnTo>
                    <a:pt x="6340" y="6916"/>
                  </a:lnTo>
                  <a:lnTo>
                    <a:pt x="6964" y="7108"/>
                  </a:lnTo>
                  <a:lnTo>
                    <a:pt x="7588" y="7301"/>
                  </a:lnTo>
                  <a:lnTo>
                    <a:pt x="8789" y="7589"/>
                  </a:lnTo>
                  <a:lnTo>
                    <a:pt x="9990" y="7733"/>
                  </a:lnTo>
                  <a:lnTo>
                    <a:pt x="11094" y="7829"/>
                  </a:lnTo>
                  <a:lnTo>
                    <a:pt x="12103" y="7829"/>
                  </a:lnTo>
                  <a:lnTo>
                    <a:pt x="13015" y="7781"/>
                  </a:lnTo>
                  <a:lnTo>
                    <a:pt x="13736" y="7733"/>
                  </a:lnTo>
                  <a:lnTo>
                    <a:pt x="14312" y="7685"/>
                  </a:lnTo>
                  <a:lnTo>
                    <a:pt x="14792" y="7589"/>
                  </a:lnTo>
                  <a:lnTo>
                    <a:pt x="14984" y="5476"/>
                  </a:lnTo>
                  <a:lnTo>
                    <a:pt x="12871" y="5091"/>
                  </a:lnTo>
                  <a:lnTo>
                    <a:pt x="11046" y="4707"/>
                  </a:lnTo>
                  <a:lnTo>
                    <a:pt x="9461" y="4275"/>
                  </a:lnTo>
                  <a:lnTo>
                    <a:pt x="8117" y="3795"/>
                  </a:lnTo>
                  <a:lnTo>
                    <a:pt x="7012" y="3363"/>
                  </a:lnTo>
                  <a:lnTo>
                    <a:pt x="6100" y="2882"/>
                  </a:lnTo>
                  <a:lnTo>
                    <a:pt x="5331" y="2450"/>
                  </a:lnTo>
                  <a:lnTo>
                    <a:pt x="4755" y="2018"/>
                  </a:lnTo>
                  <a:lnTo>
                    <a:pt x="4323" y="1634"/>
                  </a:lnTo>
                  <a:lnTo>
                    <a:pt x="4035" y="1249"/>
                  </a:lnTo>
                  <a:lnTo>
                    <a:pt x="3843" y="913"/>
                  </a:lnTo>
                  <a:lnTo>
                    <a:pt x="3698" y="577"/>
                  </a:lnTo>
                  <a:lnTo>
                    <a:pt x="3650" y="337"/>
                  </a:lnTo>
                  <a:lnTo>
                    <a:pt x="3602" y="193"/>
                  </a:lnTo>
                  <a:lnTo>
                    <a:pt x="3602"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45"/>
            <p:cNvSpPr/>
            <p:nvPr/>
          </p:nvSpPr>
          <p:spPr>
            <a:xfrm>
              <a:off x="5452450" y="4203375"/>
              <a:ext cx="374625" cy="195725"/>
            </a:xfrm>
            <a:custGeom>
              <a:avLst/>
              <a:gdLst/>
              <a:ahLst/>
              <a:cxnLst/>
              <a:rect l="l" t="t" r="r" b="b"/>
              <a:pathLst>
                <a:path w="14985" h="7829" fill="none" extrusionOk="0">
                  <a:moveTo>
                    <a:pt x="3602" y="1"/>
                  </a:moveTo>
                  <a:lnTo>
                    <a:pt x="3602" y="1"/>
                  </a:lnTo>
                  <a:lnTo>
                    <a:pt x="3602" y="193"/>
                  </a:lnTo>
                  <a:lnTo>
                    <a:pt x="3650" y="337"/>
                  </a:lnTo>
                  <a:lnTo>
                    <a:pt x="3698" y="577"/>
                  </a:lnTo>
                  <a:lnTo>
                    <a:pt x="3843" y="913"/>
                  </a:lnTo>
                  <a:lnTo>
                    <a:pt x="4035" y="1249"/>
                  </a:lnTo>
                  <a:lnTo>
                    <a:pt x="4323" y="1634"/>
                  </a:lnTo>
                  <a:lnTo>
                    <a:pt x="4755" y="2018"/>
                  </a:lnTo>
                  <a:lnTo>
                    <a:pt x="5331" y="2450"/>
                  </a:lnTo>
                  <a:lnTo>
                    <a:pt x="6100" y="2882"/>
                  </a:lnTo>
                  <a:lnTo>
                    <a:pt x="7012" y="3363"/>
                  </a:lnTo>
                  <a:lnTo>
                    <a:pt x="8117" y="3795"/>
                  </a:lnTo>
                  <a:lnTo>
                    <a:pt x="9461" y="4275"/>
                  </a:lnTo>
                  <a:lnTo>
                    <a:pt x="11046" y="4707"/>
                  </a:lnTo>
                  <a:lnTo>
                    <a:pt x="12871" y="5091"/>
                  </a:lnTo>
                  <a:lnTo>
                    <a:pt x="14984" y="5476"/>
                  </a:lnTo>
                  <a:lnTo>
                    <a:pt x="14792" y="7589"/>
                  </a:lnTo>
                  <a:lnTo>
                    <a:pt x="14792" y="7589"/>
                  </a:lnTo>
                  <a:lnTo>
                    <a:pt x="14312" y="7685"/>
                  </a:lnTo>
                  <a:lnTo>
                    <a:pt x="13736" y="7733"/>
                  </a:lnTo>
                  <a:lnTo>
                    <a:pt x="13015" y="7781"/>
                  </a:lnTo>
                  <a:lnTo>
                    <a:pt x="12103" y="7829"/>
                  </a:lnTo>
                  <a:lnTo>
                    <a:pt x="11094" y="7829"/>
                  </a:lnTo>
                  <a:lnTo>
                    <a:pt x="9990" y="7733"/>
                  </a:lnTo>
                  <a:lnTo>
                    <a:pt x="8789" y="7589"/>
                  </a:lnTo>
                  <a:lnTo>
                    <a:pt x="7588" y="7301"/>
                  </a:lnTo>
                  <a:lnTo>
                    <a:pt x="6964" y="7108"/>
                  </a:lnTo>
                  <a:lnTo>
                    <a:pt x="6340" y="6916"/>
                  </a:lnTo>
                  <a:lnTo>
                    <a:pt x="5715" y="6676"/>
                  </a:lnTo>
                  <a:lnTo>
                    <a:pt x="5091" y="6388"/>
                  </a:lnTo>
                  <a:lnTo>
                    <a:pt x="4467" y="6052"/>
                  </a:lnTo>
                  <a:lnTo>
                    <a:pt x="3891" y="5716"/>
                  </a:lnTo>
                  <a:lnTo>
                    <a:pt x="3314" y="5284"/>
                  </a:lnTo>
                  <a:lnTo>
                    <a:pt x="2786" y="4851"/>
                  </a:lnTo>
                  <a:lnTo>
                    <a:pt x="2210" y="4371"/>
                  </a:lnTo>
                  <a:lnTo>
                    <a:pt x="1729" y="3795"/>
                  </a:lnTo>
                  <a:lnTo>
                    <a:pt x="1249" y="3170"/>
                  </a:lnTo>
                  <a:lnTo>
                    <a:pt x="817" y="2546"/>
                  </a:lnTo>
                  <a:lnTo>
                    <a:pt x="385" y="1826"/>
                  </a:lnTo>
                  <a:lnTo>
                    <a:pt x="0" y="1009"/>
                  </a:lnTo>
                  <a:lnTo>
                    <a:pt x="360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5"/>
            <p:cNvSpPr/>
            <p:nvPr/>
          </p:nvSpPr>
          <p:spPr>
            <a:xfrm>
              <a:off x="5546100" y="4221400"/>
              <a:ext cx="42050" cy="44450"/>
            </a:xfrm>
            <a:custGeom>
              <a:avLst/>
              <a:gdLst/>
              <a:ahLst/>
              <a:cxnLst/>
              <a:rect l="l" t="t" r="r" b="b"/>
              <a:pathLst>
                <a:path w="1682" h="1778"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close/>
                </a:path>
              </a:pathLst>
            </a:custGeom>
            <a:solidFill>
              <a:srgbClr val="FFC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5"/>
            <p:cNvSpPr/>
            <p:nvPr/>
          </p:nvSpPr>
          <p:spPr>
            <a:xfrm>
              <a:off x="5546100" y="4221400"/>
              <a:ext cx="42050" cy="44450"/>
            </a:xfrm>
            <a:custGeom>
              <a:avLst/>
              <a:gdLst/>
              <a:ahLst/>
              <a:cxnLst/>
              <a:rect l="l" t="t" r="r" b="b"/>
              <a:pathLst>
                <a:path w="1682" h="1778" fill="none"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5"/>
            <p:cNvSpPr/>
            <p:nvPr/>
          </p:nvSpPr>
          <p:spPr>
            <a:xfrm>
              <a:off x="5470450" y="4221400"/>
              <a:ext cx="117700" cy="105675"/>
            </a:xfrm>
            <a:custGeom>
              <a:avLst/>
              <a:gdLst/>
              <a:ahLst/>
              <a:cxnLst/>
              <a:rect l="l" t="t" r="r" b="b"/>
              <a:pathLst>
                <a:path w="4708" h="4227" extrusionOk="0">
                  <a:moveTo>
                    <a:pt x="3026" y="0"/>
                  </a:moveTo>
                  <a:lnTo>
                    <a:pt x="1" y="1681"/>
                  </a:lnTo>
                  <a:lnTo>
                    <a:pt x="481" y="2449"/>
                  </a:lnTo>
                  <a:lnTo>
                    <a:pt x="1009" y="3122"/>
                  </a:lnTo>
                  <a:lnTo>
                    <a:pt x="1586" y="3698"/>
                  </a:lnTo>
                  <a:lnTo>
                    <a:pt x="2162" y="4226"/>
                  </a:lnTo>
                  <a:lnTo>
                    <a:pt x="4707" y="1777"/>
                  </a:lnTo>
                  <a:lnTo>
                    <a:pt x="4035" y="1297"/>
                  </a:lnTo>
                  <a:lnTo>
                    <a:pt x="3555" y="817"/>
                  </a:lnTo>
                  <a:lnTo>
                    <a:pt x="3219" y="384"/>
                  </a:lnTo>
                  <a:lnTo>
                    <a:pt x="3026"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5"/>
            <p:cNvSpPr/>
            <p:nvPr/>
          </p:nvSpPr>
          <p:spPr>
            <a:xfrm>
              <a:off x="5470450" y="4221400"/>
              <a:ext cx="117700" cy="105675"/>
            </a:xfrm>
            <a:custGeom>
              <a:avLst/>
              <a:gdLst/>
              <a:ahLst/>
              <a:cxnLst/>
              <a:rect l="l" t="t" r="r" b="b"/>
              <a:pathLst>
                <a:path w="4708" h="4227" fill="none" extrusionOk="0">
                  <a:moveTo>
                    <a:pt x="3026" y="0"/>
                  </a:moveTo>
                  <a:lnTo>
                    <a:pt x="1" y="1681"/>
                  </a:lnTo>
                  <a:lnTo>
                    <a:pt x="1" y="1681"/>
                  </a:lnTo>
                  <a:lnTo>
                    <a:pt x="1" y="1681"/>
                  </a:lnTo>
                  <a:lnTo>
                    <a:pt x="481" y="2449"/>
                  </a:lnTo>
                  <a:lnTo>
                    <a:pt x="1009" y="3122"/>
                  </a:lnTo>
                  <a:lnTo>
                    <a:pt x="1586" y="3698"/>
                  </a:lnTo>
                  <a:lnTo>
                    <a:pt x="2162" y="4226"/>
                  </a:lnTo>
                  <a:lnTo>
                    <a:pt x="4707" y="1777"/>
                  </a:lnTo>
                  <a:lnTo>
                    <a:pt x="4707" y="1777"/>
                  </a:lnTo>
                  <a:lnTo>
                    <a:pt x="4035" y="1297"/>
                  </a:lnTo>
                  <a:lnTo>
                    <a:pt x="3555" y="817"/>
                  </a:lnTo>
                  <a:lnTo>
                    <a:pt x="3219" y="384"/>
                  </a:lnTo>
                  <a:lnTo>
                    <a:pt x="30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45"/>
            <p:cNvSpPr/>
            <p:nvPr/>
          </p:nvSpPr>
          <p:spPr>
            <a:xfrm>
              <a:off x="5792225" y="4297025"/>
              <a:ext cx="133300" cy="121300"/>
            </a:xfrm>
            <a:custGeom>
              <a:avLst/>
              <a:gdLst/>
              <a:ahLst/>
              <a:cxnLst/>
              <a:rect l="l" t="t" r="r" b="b"/>
              <a:pathLst>
                <a:path w="5332" h="4852" extrusionOk="0">
                  <a:moveTo>
                    <a:pt x="2738" y="1"/>
                  </a:moveTo>
                  <a:lnTo>
                    <a:pt x="2498" y="49"/>
                  </a:lnTo>
                  <a:lnTo>
                    <a:pt x="2210" y="193"/>
                  </a:lnTo>
                  <a:lnTo>
                    <a:pt x="1682" y="529"/>
                  </a:lnTo>
                  <a:lnTo>
                    <a:pt x="1249" y="817"/>
                  </a:lnTo>
                  <a:lnTo>
                    <a:pt x="1009" y="913"/>
                  </a:lnTo>
                  <a:lnTo>
                    <a:pt x="769" y="1009"/>
                  </a:lnTo>
                  <a:lnTo>
                    <a:pt x="529" y="1153"/>
                  </a:lnTo>
                  <a:lnTo>
                    <a:pt x="385" y="1345"/>
                  </a:lnTo>
                  <a:lnTo>
                    <a:pt x="193" y="1586"/>
                  </a:lnTo>
                  <a:lnTo>
                    <a:pt x="97" y="1826"/>
                  </a:lnTo>
                  <a:lnTo>
                    <a:pt x="49" y="2066"/>
                  </a:lnTo>
                  <a:lnTo>
                    <a:pt x="1" y="2354"/>
                  </a:lnTo>
                  <a:lnTo>
                    <a:pt x="1" y="3122"/>
                  </a:lnTo>
                  <a:lnTo>
                    <a:pt x="49" y="3410"/>
                  </a:lnTo>
                  <a:lnTo>
                    <a:pt x="145" y="3699"/>
                  </a:lnTo>
                  <a:lnTo>
                    <a:pt x="289" y="3987"/>
                  </a:lnTo>
                  <a:lnTo>
                    <a:pt x="481" y="4227"/>
                  </a:lnTo>
                  <a:lnTo>
                    <a:pt x="721" y="4419"/>
                  </a:lnTo>
                  <a:lnTo>
                    <a:pt x="961" y="4515"/>
                  </a:lnTo>
                  <a:lnTo>
                    <a:pt x="1249" y="4611"/>
                  </a:lnTo>
                  <a:lnTo>
                    <a:pt x="1585" y="4659"/>
                  </a:lnTo>
                  <a:lnTo>
                    <a:pt x="1826" y="4659"/>
                  </a:lnTo>
                  <a:lnTo>
                    <a:pt x="2066" y="4563"/>
                  </a:lnTo>
                  <a:lnTo>
                    <a:pt x="2258" y="4515"/>
                  </a:lnTo>
                  <a:lnTo>
                    <a:pt x="2450" y="4371"/>
                  </a:lnTo>
                  <a:lnTo>
                    <a:pt x="2930" y="4563"/>
                  </a:lnTo>
                  <a:lnTo>
                    <a:pt x="3410" y="4755"/>
                  </a:lnTo>
                  <a:lnTo>
                    <a:pt x="3843" y="4851"/>
                  </a:lnTo>
                  <a:lnTo>
                    <a:pt x="3987" y="4851"/>
                  </a:lnTo>
                  <a:lnTo>
                    <a:pt x="4035" y="4803"/>
                  </a:lnTo>
                  <a:lnTo>
                    <a:pt x="4083" y="4755"/>
                  </a:lnTo>
                  <a:lnTo>
                    <a:pt x="4083" y="4707"/>
                  </a:lnTo>
                  <a:lnTo>
                    <a:pt x="3987" y="4563"/>
                  </a:lnTo>
                  <a:lnTo>
                    <a:pt x="3843" y="4371"/>
                  </a:lnTo>
                  <a:lnTo>
                    <a:pt x="3651" y="4227"/>
                  </a:lnTo>
                  <a:lnTo>
                    <a:pt x="3266" y="3939"/>
                  </a:lnTo>
                  <a:lnTo>
                    <a:pt x="2978" y="3747"/>
                  </a:lnTo>
                  <a:lnTo>
                    <a:pt x="3362" y="3843"/>
                  </a:lnTo>
                  <a:lnTo>
                    <a:pt x="3939" y="3939"/>
                  </a:lnTo>
                  <a:lnTo>
                    <a:pt x="4227" y="3987"/>
                  </a:lnTo>
                  <a:lnTo>
                    <a:pt x="4515" y="3987"/>
                  </a:lnTo>
                  <a:lnTo>
                    <a:pt x="4755" y="3939"/>
                  </a:lnTo>
                  <a:lnTo>
                    <a:pt x="4899" y="3843"/>
                  </a:lnTo>
                  <a:lnTo>
                    <a:pt x="4899" y="3795"/>
                  </a:lnTo>
                  <a:lnTo>
                    <a:pt x="4899" y="3747"/>
                  </a:lnTo>
                  <a:lnTo>
                    <a:pt x="4707" y="3603"/>
                  </a:lnTo>
                  <a:lnTo>
                    <a:pt x="4419" y="3459"/>
                  </a:lnTo>
                  <a:lnTo>
                    <a:pt x="4083" y="3362"/>
                  </a:lnTo>
                  <a:lnTo>
                    <a:pt x="3410" y="3170"/>
                  </a:lnTo>
                  <a:lnTo>
                    <a:pt x="3122" y="3074"/>
                  </a:lnTo>
                  <a:lnTo>
                    <a:pt x="4131" y="3074"/>
                  </a:lnTo>
                  <a:lnTo>
                    <a:pt x="4563" y="3026"/>
                  </a:lnTo>
                  <a:lnTo>
                    <a:pt x="4899" y="2930"/>
                  </a:lnTo>
                  <a:lnTo>
                    <a:pt x="5187" y="2834"/>
                  </a:lnTo>
                  <a:lnTo>
                    <a:pt x="5283" y="2786"/>
                  </a:lnTo>
                  <a:lnTo>
                    <a:pt x="5331" y="2690"/>
                  </a:lnTo>
                  <a:lnTo>
                    <a:pt x="5331" y="2642"/>
                  </a:lnTo>
                  <a:lnTo>
                    <a:pt x="5331" y="2546"/>
                  </a:lnTo>
                  <a:lnTo>
                    <a:pt x="5139" y="2450"/>
                  </a:lnTo>
                  <a:lnTo>
                    <a:pt x="4803" y="2306"/>
                  </a:lnTo>
                  <a:lnTo>
                    <a:pt x="4419" y="2210"/>
                  </a:lnTo>
                  <a:lnTo>
                    <a:pt x="3603" y="2114"/>
                  </a:lnTo>
                  <a:lnTo>
                    <a:pt x="3074" y="2066"/>
                  </a:lnTo>
                  <a:lnTo>
                    <a:pt x="3074" y="2018"/>
                  </a:lnTo>
                  <a:lnTo>
                    <a:pt x="3506" y="1970"/>
                  </a:lnTo>
                  <a:lnTo>
                    <a:pt x="4131" y="1826"/>
                  </a:lnTo>
                  <a:lnTo>
                    <a:pt x="4707" y="1634"/>
                  </a:lnTo>
                  <a:lnTo>
                    <a:pt x="4947" y="1489"/>
                  </a:lnTo>
                  <a:lnTo>
                    <a:pt x="5091" y="1393"/>
                  </a:lnTo>
                  <a:lnTo>
                    <a:pt x="5091" y="1345"/>
                  </a:lnTo>
                  <a:lnTo>
                    <a:pt x="5043" y="1297"/>
                  </a:lnTo>
                  <a:lnTo>
                    <a:pt x="4851" y="1201"/>
                  </a:lnTo>
                  <a:lnTo>
                    <a:pt x="4179" y="1201"/>
                  </a:lnTo>
                  <a:lnTo>
                    <a:pt x="3362" y="1249"/>
                  </a:lnTo>
                  <a:lnTo>
                    <a:pt x="2738" y="1297"/>
                  </a:lnTo>
                  <a:lnTo>
                    <a:pt x="2402" y="1057"/>
                  </a:lnTo>
                  <a:lnTo>
                    <a:pt x="2690" y="817"/>
                  </a:lnTo>
                  <a:lnTo>
                    <a:pt x="2930" y="577"/>
                  </a:lnTo>
                  <a:lnTo>
                    <a:pt x="3026" y="433"/>
                  </a:lnTo>
                  <a:lnTo>
                    <a:pt x="3074" y="337"/>
                  </a:lnTo>
                  <a:lnTo>
                    <a:pt x="3074" y="193"/>
                  </a:lnTo>
                  <a:lnTo>
                    <a:pt x="3074" y="97"/>
                  </a:lnTo>
                  <a:lnTo>
                    <a:pt x="302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45"/>
            <p:cNvSpPr/>
            <p:nvPr/>
          </p:nvSpPr>
          <p:spPr>
            <a:xfrm>
              <a:off x="5429650" y="4152950"/>
              <a:ext cx="153700" cy="176525"/>
            </a:xfrm>
            <a:custGeom>
              <a:avLst/>
              <a:gdLst/>
              <a:ahLst/>
              <a:cxnLst/>
              <a:rect l="l" t="t" r="r" b="b"/>
              <a:pathLst>
                <a:path w="6148" h="7061" extrusionOk="0">
                  <a:moveTo>
                    <a:pt x="1489" y="1"/>
                  </a:moveTo>
                  <a:lnTo>
                    <a:pt x="1153" y="97"/>
                  </a:lnTo>
                  <a:lnTo>
                    <a:pt x="864" y="241"/>
                  </a:lnTo>
                  <a:lnTo>
                    <a:pt x="528" y="433"/>
                  </a:lnTo>
                  <a:lnTo>
                    <a:pt x="336" y="577"/>
                  </a:lnTo>
                  <a:lnTo>
                    <a:pt x="240" y="721"/>
                  </a:lnTo>
                  <a:lnTo>
                    <a:pt x="144" y="865"/>
                  </a:lnTo>
                  <a:lnTo>
                    <a:pt x="48" y="1057"/>
                  </a:lnTo>
                  <a:lnTo>
                    <a:pt x="0" y="1489"/>
                  </a:lnTo>
                  <a:lnTo>
                    <a:pt x="48" y="1970"/>
                  </a:lnTo>
                  <a:lnTo>
                    <a:pt x="144" y="2498"/>
                  </a:lnTo>
                  <a:lnTo>
                    <a:pt x="336" y="3074"/>
                  </a:lnTo>
                  <a:lnTo>
                    <a:pt x="576" y="3651"/>
                  </a:lnTo>
                  <a:lnTo>
                    <a:pt x="816" y="4179"/>
                  </a:lnTo>
                  <a:lnTo>
                    <a:pt x="1393" y="5283"/>
                  </a:lnTo>
                  <a:lnTo>
                    <a:pt x="1969" y="6196"/>
                  </a:lnTo>
                  <a:lnTo>
                    <a:pt x="2545" y="7060"/>
                  </a:lnTo>
                  <a:lnTo>
                    <a:pt x="6147" y="3362"/>
                  </a:lnTo>
                  <a:lnTo>
                    <a:pt x="5235" y="2354"/>
                  </a:lnTo>
                  <a:lnTo>
                    <a:pt x="4370" y="1489"/>
                  </a:lnTo>
                  <a:lnTo>
                    <a:pt x="3650" y="817"/>
                  </a:lnTo>
                  <a:lnTo>
                    <a:pt x="3314" y="577"/>
                  </a:lnTo>
                  <a:lnTo>
                    <a:pt x="2978" y="337"/>
                  </a:lnTo>
                  <a:lnTo>
                    <a:pt x="2689" y="193"/>
                  </a:lnTo>
                  <a:lnTo>
                    <a:pt x="2401" y="49"/>
                  </a:lnTo>
                  <a:lnTo>
                    <a:pt x="2065"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5"/>
            <p:cNvSpPr/>
            <p:nvPr/>
          </p:nvSpPr>
          <p:spPr>
            <a:xfrm>
              <a:off x="5456050" y="4196175"/>
              <a:ext cx="100875" cy="93675"/>
            </a:xfrm>
            <a:custGeom>
              <a:avLst/>
              <a:gdLst/>
              <a:ahLst/>
              <a:cxnLst/>
              <a:rect l="l" t="t" r="r" b="b"/>
              <a:pathLst>
                <a:path w="4035" h="3747" extrusionOk="0">
                  <a:moveTo>
                    <a:pt x="3554" y="1"/>
                  </a:moveTo>
                  <a:lnTo>
                    <a:pt x="1" y="2930"/>
                  </a:lnTo>
                  <a:lnTo>
                    <a:pt x="481" y="3747"/>
                  </a:lnTo>
                  <a:lnTo>
                    <a:pt x="4035" y="481"/>
                  </a:lnTo>
                  <a:lnTo>
                    <a:pt x="3554"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5"/>
            <p:cNvSpPr/>
            <p:nvPr/>
          </p:nvSpPr>
          <p:spPr>
            <a:xfrm>
              <a:off x="5475250" y="4215375"/>
              <a:ext cx="103300" cy="98500"/>
            </a:xfrm>
            <a:custGeom>
              <a:avLst/>
              <a:gdLst/>
              <a:ahLst/>
              <a:cxnLst/>
              <a:rect l="l" t="t" r="r" b="b"/>
              <a:pathLst>
                <a:path w="4132" h="3940" extrusionOk="0">
                  <a:moveTo>
                    <a:pt x="3507" y="1"/>
                  </a:moveTo>
                  <a:lnTo>
                    <a:pt x="1" y="3507"/>
                  </a:lnTo>
                  <a:lnTo>
                    <a:pt x="289" y="3939"/>
                  </a:lnTo>
                  <a:lnTo>
                    <a:pt x="4131" y="625"/>
                  </a:lnTo>
                  <a:lnTo>
                    <a:pt x="350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a:extLst>
              <a:ext uri="{FF2B5EF4-FFF2-40B4-BE49-F238E27FC236}">
                <a16:creationId xmlns:a16="http://schemas.microsoft.com/office/drawing/2014/main" id="{1F5A4247-0B78-475C-9603-9B861864014D}"/>
              </a:ext>
            </a:extLst>
          </p:cNvPr>
          <p:cNvPicPr>
            <a:picLocks noChangeAspect="1"/>
          </p:cNvPicPr>
          <p:nvPr/>
        </p:nvPicPr>
        <p:blipFill>
          <a:blip r:embed="rId3"/>
          <a:stretch>
            <a:fillRect/>
          </a:stretch>
        </p:blipFill>
        <p:spPr>
          <a:xfrm rot="3264709">
            <a:off x="3707040" y="288504"/>
            <a:ext cx="1514669" cy="1514669"/>
          </a:xfrm>
          <a:prstGeom prst="rect">
            <a:avLst/>
          </a:prstGeom>
        </p:spPr>
      </p:pic>
      <p:pic>
        <p:nvPicPr>
          <p:cNvPr id="5" name="Picture 4" descr="Logo&#10;&#10;Description automatically generated">
            <a:extLst>
              <a:ext uri="{FF2B5EF4-FFF2-40B4-BE49-F238E27FC236}">
                <a16:creationId xmlns:a16="http://schemas.microsoft.com/office/drawing/2014/main" id="{E31964A2-7423-44A3-9A57-AE0A9547AB91}"/>
              </a:ext>
            </a:extLst>
          </p:cNvPr>
          <p:cNvPicPr>
            <a:picLocks noChangeAspect="1"/>
          </p:cNvPicPr>
          <p:nvPr/>
        </p:nvPicPr>
        <p:blipFill>
          <a:blip r:embed="rId4"/>
          <a:stretch>
            <a:fillRect/>
          </a:stretch>
        </p:blipFill>
        <p:spPr>
          <a:xfrm>
            <a:off x="258515" y="2312521"/>
            <a:ext cx="4851909" cy="160714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924"/>
                                        </p:tgtEl>
                                        <p:attrNameLst>
                                          <p:attrName>r</p:attrName>
                                        </p:attrNameLst>
                                      </p:cBhvr>
                                    </p:animRot>
                                    <p:animRot by="-240000">
                                      <p:cBhvr>
                                        <p:cTn id="7" dur="200" fill="hold">
                                          <p:stCondLst>
                                            <p:cond delay="200"/>
                                          </p:stCondLst>
                                        </p:cTn>
                                        <p:tgtEl>
                                          <p:spTgt spid="2924"/>
                                        </p:tgtEl>
                                        <p:attrNameLst>
                                          <p:attrName>r</p:attrName>
                                        </p:attrNameLst>
                                      </p:cBhvr>
                                    </p:animRot>
                                    <p:animRot by="240000">
                                      <p:cBhvr>
                                        <p:cTn id="8" dur="200" fill="hold">
                                          <p:stCondLst>
                                            <p:cond delay="400"/>
                                          </p:stCondLst>
                                        </p:cTn>
                                        <p:tgtEl>
                                          <p:spTgt spid="2924"/>
                                        </p:tgtEl>
                                        <p:attrNameLst>
                                          <p:attrName>r</p:attrName>
                                        </p:attrNameLst>
                                      </p:cBhvr>
                                    </p:animRot>
                                    <p:animRot by="-240000">
                                      <p:cBhvr>
                                        <p:cTn id="9" dur="200" fill="hold">
                                          <p:stCondLst>
                                            <p:cond delay="600"/>
                                          </p:stCondLst>
                                        </p:cTn>
                                        <p:tgtEl>
                                          <p:spTgt spid="2924"/>
                                        </p:tgtEl>
                                        <p:attrNameLst>
                                          <p:attrName>r</p:attrName>
                                        </p:attrNameLst>
                                      </p:cBhvr>
                                    </p:animRot>
                                    <p:animRot by="120000">
                                      <p:cBhvr>
                                        <p:cTn id="10" dur="200" fill="hold">
                                          <p:stCondLst>
                                            <p:cond delay="800"/>
                                          </p:stCondLst>
                                        </p:cTn>
                                        <p:tgtEl>
                                          <p:spTgt spid="292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38"/>
        <p:cNvGrpSpPr/>
        <p:nvPr/>
      </p:nvGrpSpPr>
      <p:grpSpPr>
        <a:xfrm>
          <a:off x="0" y="0"/>
          <a:ext cx="0" cy="0"/>
          <a:chOff x="0" y="0"/>
          <a:chExt cx="0" cy="0"/>
        </a:xfrm>
      </p:grpSpPr>
      <p:sp>
        <p:nvSpPr>
          <p:cNvPr id="30" name="TextBox 29">
            <a:extLst>
              <a:ext uri="{FF2B5EF4-FFF2-40B4-BE49-F238E27FC236}">
                <a16:creationId xmlns:a16="http://schemas.microsoft.com/office/drawing/2014/main" id="{919120F2-117E-4723-BFD7-D875532650AB}"/>
              </a:ext>
            </a:extLst>
          </p:cNvPr>
          <p:cNvSpPr txBox="1"/>
          <p:nvPr/>
        </p:nvSpPr>
        <p:spPr>
          <a:xfrm>
            <a:off x="238124" y="839351"/>
            <a:ext cx="8667751" cy="4052584"/>
          </a:xfrm>
          <a:prstGeom prst="rect">
            <a:avLst/>
          </a:prstGeom>
          <a:solidFill>
            <a:schemeClr val="bg2"/>
          </a:solidFill>
          <a:ln>
            <a:solidFill>
              <a:schemeClr val="accent6">
                <a:lumMod val="60000"/>
                <a:lumOff val="40000"/>
              </a:schemeClr>
            </a:solidFill>
            <a:prstDash val="sysDash"/>
          </a:ln>
        </p:spPr>
        <p:txBody>
          <a:bodyPr wrap="square">
            <a:spAutoFit/>
          </a:bodyPr>
          <a:lstStyle/>
          <a:p>
            <a:pPr algn="just">
              <a:lnSpc>
                <a:spcPct val="120000"/>
              </a:lnSpc>
              <a:spcBef>
                <a:spcPts val="600"/>
              </a:spcBef>
            </a:pPr>
            <a:r>
              <a:rPr lang="en-US" sz="1500" b="1"/>
              <a:t>Lê: 	</a:t>
            </a:r>
            <a:r>
              <a:rPr lang="en-US" sz="1500"/>
              <a:t>- Phải, chúng ta là con dân nước Việt. Nhưng chúng ta sẽ làm được cái gì nào? cái gì 	nào? Súng kíp của ta mới bắn được một phát thì sung của họ đã bắn được năm, sáu 	mươi phát. Quan ta lạy súng thần công bốn lạy rồi mới bắn, trong khi ấy đại bác của họ 	đã bắn được hai mươi viên. Những công dân yếu ớt như anh với tôi thì làm được gì?</a:t>
            </a:r>
          </a:p>
          <a:p>
            <a:pPr algn="just">
              <a:lnSpc>
                <a:spcPct val="120000"/>
              </a:lnSpc>
              <a:spcBef>
                <a:spcPts val="600"/>
              </a:spcBef>
            </a:pPr>
            <a:r>
              <a:rPr lang="en-US" sz="1500" b="1"/>
              <a:t>Thành: 	</a:t>
            </a:r>
            <a:r>
              <a:rPr lang="en-US" sz="1500"/>
              <a:t>- Tôi muốn đi sang nước họ. Để giành lại non sông, chỉ có hùng tâm tráng khí chưa đủ, 	phải có trí, có lực… Tôi muốn sang nước họ, xem cách làm ăn của họ, học cái trí khôn 	của họ để về cứu dân mình…</a:t>
            </a:r>
          </a:p>
          <a:p>
            <a:pPr algn="just">
              <a:lnSpc>
                <a:spcPct val="120000"/>
              </a:lnSpc>
              <a:spcBef>
                <a:spcPts val="600"/>
              </a:spcBef>
            </a:pPr>
            <a:r>
              <a:rPr lang="en-US" sz="1500" b="1"/>
              <a:t>Lê: 	</a:t>
            </a:r>
            <a:r>
              <a:rPr lang="en-US" sz="1500"/>
              <a:t>- Anh ơi, Phú Lãng Sa ở xa lắm đấy. Tàu biển chạy hàng tháng mới tới nơi. Một suất vé 	hàng ngàn đồng. Lấy tiền đâu mà đi?</a:t>
            </a:r>
          </a:p>
          <a:p>
            <a:pPr algn="just">
              <a:lnSpc>
                <a:spcPct val="120000"/>
              </a:lnSpc>
              <a:spcBef>
                <a:spcPts val="600"/>
              </a:spcBef>
            </a:pPr>
            <a:r>
              <a:rPr lang="en-US" sz="1500" b="1"/>
              <a:t>Thành: 	</a:t>
            </a:r>
            <a:r>
              <a:rPr lang="en-US" sz="1500"/>
              <a:t>- Tiền đây chứ đâu? </a:t>
            </a:r>
            <a:r>
              <a:rPr lang="en-US" sz="1500" i="1"/>
              <a:t>(Xoè hai bàn tay ra) </a:t>
            </a:r>
            <a:r>
              <a:rPr lang="en-US" sz="1500"/>
              <a:t>Tôi có anh bạn tên là Mai, quê Hải Phòng. Anh 	ấy làm bếp dưới tàu La-tút-sơ Tơ-rê-vin. Tôi đang nhờ anh ấy xin cho một chân gì đó….</a:t>
            </a:r>
          </a:p>
          <a:p>
            <a:pPr algn="just">
              <a:lnSpc>
                <a:spcPct val="120000"/>
              </a:lnSpc>
              <a:spcBef>
                <a:spcPts val="600"/>
              </a:spcBef>
            </a:pPr>
            <a:r>
              <a:rPr lang="en-US" sz="1500" b="1"/>
              <a:t>Lê: 	</a:t>
            </a:r>
            <a:r>
              <a:rPr lang="en-US" sz="1500"/>
              <a:t>- Vất vả lắm. Lại còn say sóng nữa…</a:t>
            </a:r>
          </a:p>
          <a:p>
            <a:pPr algn="just">
              <a:lnSpc>
                <a:spcPct val="120000"/>
              </a:lnSpc>
              <a:spcBef>
                <a:spcPts val="600"/>
              </a:spcBef>
            </a:pPr>
            <a:r>
              <a:rPr lang="en-US" sz="1500"/>
              <a:t>	</a:t>
            </a:r>
            <a:r>
              <a:rPr lang="en-US" sz="1500" i="1"/>
              <a:t>(Có tiếng gõ cửa. Anh Mai vào.)</a:t>
            </a:r>
          </a:p>
        </p:txBody>
      </p:sp>
      <p:pic>
        <p:nvPicPr>
          <p:cNvPr id="32" name="Picture 31" descr="Graphical user interface, text&#10;&#10;Description automatically generated">
            <a:extLst>
              <a:ext uri="{FF2B5EF4-FFF2-40B4-BE49-F238E27FC236}">
                <a16:creationId xmlns:a16="http://schemas.microsoft.com/office/drawing/2014/main" id="{8063F468-DC46-4FF1-8348-0A88D41B6BD2}"/>
              </a:ext>
            </a:extLst>
          </p:cNvPr>
          <p:cNvPicPr>
            <a:picLocks noChangeAspect="1"/>
          </p:cNvPicPr>
          <p:nvPr/>
        </p:nvPicPr>
        <p:blipFill rotWithShape="1">
          <a:blip r:embed="rId3"/>
          <a:srcRect t="24997" b="28451"/>
          <a:stretch/>
        </p:blipFill>
        <p:spPr>
          <a:xfrm>
            <a:off x="2810809" y="39436"/>
            <a:ext cx="3522379" cy="7999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2487891-E348-45DD-86A4-41DA68C0B723}"/>
              </a:ext>
            </a:extLst>
          </p:cNvPr>
          <p:cNvSpPr>
            <a:spLocks noChangeArrowheads="1"/>
          </p:cNvSpPr>
          <p:nvPr/>
        </p:nvSpPr>
        <p:spPr bwMode="auto">
          <a:xfrm>
            <a:off x="3056972" y="805130"/>
            <a:ext cx="30454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buClrTx/>
              <a:buFontTx/>
              <a:buNone/>
            </a:pPr>
            <a:r>
              <a:rPr lang="en-US" sz="3600" kern="1200" dirty="0" err="1">
                <a:solidFill>
                  <a:srgbClr val="000000"/>
                </a:solidFill>
                <a:latin typeface="Times New Roman" panose="02020603050405020304" pitchFamily="18" charset="0"/>
                <a:ea typeface="+mn-ea"/>
                <a:cs typeface="Times New Roman" panose="02020603050405020304" pitchFamily="18" charset="0"/>
              </a:rPr>
              <a:t>Ngắt</a:t>
            </a:r>
            <a:r>
              <a:rPr lang="en-US" sz="3600" kern="1200" dirty="0">
                <a:solidFill>
                  <a:srgbClr val="000000"/>
                </a:solidFill>
                <a:latin typeface="Times New Roman" panose="02020603050405020304" pitchFamily="18" charset="0"/>
                <a:ea typeface="+mn-ea"/>
                <a:cs typeface="Times New Roman" panose="02020603050405020304" pitchFamily="18" charset="0"/>
              </a:rPr>
              <a:t> </a:t>
            </a:r>
            <a:r>
              <a:rPr lang="vi-VN" sz="3600" kern="1200" dirty="0">
                <a:solidFill>
                  <a:srgbClr val="000000"/>
                </a:solidFill>
                <a:latin typeface="Times New Roman" panose="02020603050405020304" pitchFamily="18" charset="0"/>
                <a:ea typeface="+mn-ea"/>
                <a:cs typeface="Times New Roman" panose="02020603050405020304" pitchFamily="18" charset="0"/>
              </a:rPr>
              <a:t>câu dài</a:t>
            </a:r>
            <a:r>
              <a:rPr lang="en-US" sz="3600" kern="1200" dirty="0">
                <a:solidFill>
                  <a:srgbClr val="000000"/>
                </a:solidFill>
                <a:latin typeface="Times New Roman" panose="02020603050405020304" pitchFamily="18" charset="0"/>
                <a:ea typeface="+mn-ea"/>
                <a:cs typeface="Times New Roman" panose="02020603050405020304" pitchFamily="18" charset="0"/>
              </a:rPr>
              <a:t>:</a:t>
            </a:r>
            <a:endParaRPr lang="vi-VN" sz="3600" kern="1200" dirty="0">
              <a:solidFill>
                <a:srgbClr val="000000"/>
              </a:solidFill>
              <a:latin typeface="Times New Roman" panose="02020603050405020304" pitchFamily="18" charset="0"/>
              <a:ea typeface="+mn-ea"/>
              <a:cs typeface="Times New Roman" panose="02020603050405020304" pitchFamily="18" charset="0"/>
            </a:endParaRPr>
          </a:p>
        </p:txBody>
      </p:sp>
      <p:sp>
        <p:nvSpPr>
          <p:cNvPr id="8" name="TextBox 32">
            <a:extLst>
              <a:ext uri="{FF2B5EF4-FFF2-40B4-BE49-F238E27FC236}">
                <a16:creationId xmlns:a16="http://schemas.microsoft.com/office/drawing/2014/main" id="{3113B6C8-EEE1-4869-A7ED-FADF95918036}"/>
              </a:ext>
            </a:extLst>
          </p:cNvPr>
          <p:cNvSpPr txBox="1">
            <a:spLocks noChangeArrowheads="1"/>
          </p:cNvSpPr>
          <p:nvPr/>
        </p:nvSpPr>
        <p:spPr bwMode="auto">
          <a:xfrm>
            <a:off x="311285" y="1786920"/>
            <a:ext cx="812259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buClrTx/>
              <a:buFontTx/>
              <a:buNone/>
            </a:pP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Làm</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thân</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nô</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lệ</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mà</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muốn</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xóa</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bỏ</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kiếp</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nô</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lệ</a:t>
            </a:r>
            <a:r>
              <a:rPr lang="en-US" altLang="ko-KR"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thì</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sẽ</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thành</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công</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dân</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còn</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yên</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phận</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nô</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lệ</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thì</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mãi</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mãi</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là</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đầy</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tớ</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cho</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người</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ta</a:t>
            </a:r>
            <a:r>
              <a:rPr lang="en-US" altLang="en-US" sz="3200" b="1" kern="1200" dirty="0">
                <a:solidFill>
                  <a:srgbClr val="333399"/>
                </a:solidFill>
                <a:latin typeface="Times New Roman" panose="02020603050405020304" pitchFamily="18" charset="0"/>
                <a:ea typeface="Gulim" panose="020B0600000101010101" pitchFamily="34" charset="-127"/>
                <a:cs typeface="Times New Roman" panose="02020603050405020304" pitchFamily="18" charset="0"/>
              </a:rPr>
              <a:t>.</a:t>
            </a:r>
            <a:r>
              <a:rPr lang="en-US" altLang="en-US" sz="3200" b="1" kern="1200" dirty="0">
                <a:solidFill>
                  <a:srgbClr val="6600FF"/>
                </a:solidFill>
                <a:latin typeface="Times New Roman" panose="02020603050405020304" pitchFamily="18" charset="0"/>
                <a:ea typeface="Gulim" panose="020B0600000101010101" pitchFamily="34" charset="-127"/>
                <a:cs typeface="Times New Roman" panose="02020603050405020304" pitchFamily="18" charset="0"/>
              </a:rPr>
              <a:t> </a:t>
            </a:r>
          </a:p>
        </p:txBody>
      </p:sp>
      <p:cxnSp>
        <p:nvCxnSpPr>
          <p:cNvPr id="9" name="Đường kết nối thẳng 8">
            <a:extLst>
              <a:ext uri="{FF2B5EF4-FFF2-40B4-BE49-F238E27FC236}">
                <a16:creationId xmlns:a16="http://schemas.microsoft.com/office/drawing/2014/main" id="{5AF82E68-DC55-433B-BCC8-85528137F3D6}"/>
              </a:ext>
            </a:extLst>
          </p:cNvPr>
          <p:cNvCxnSpPr>
            <a:cxnSpLocks/>
          </p:cNvCxnSpPr>
          <p:nvPr/>
        </p:nvCxnSpPr>
        <p:spPr>
          <a:xfrm flipH="1">
            <a:off x="3387172" y="1908891"/>
            <a:ext cx="217088" cy="464008"/>
          </a:xfrm>
          <a:prstGeom prst="line">
            <a:avLst/>
          </a:prstGeom>
          <a:noFill/>
          <a:ln w="38100" cap="flat" cmpd="sng" algn="ctr">
            <a:solidFill>
              <a:srgbClr val="FF0000"/>
            </a:solidFill>
            <a:prstDash val="solid"/>
            <a:miter lim="800000"/>
          </a:ln>
          <a:effectLst/>
        </p:spPr>
      </p:cxnSp>
      <p:cxnSp>
        <p:nvCxnSpPr>
          <p:cNvPr id="11" name="Đường kết nối thẳng 8">
            <a:extLst>
              <a:ext uri="{FF2B5EF4-FFF2-40B4-BE49-F238E27FC236}">
                <a16:creationId xmlns:a16="http://schemas.microsoft.com/office/drawing/2014/main" id="{094107BE-3954-4760-9617-3C4282A4C498}"/>
              </a:ext>
            </a:extLst>
          </p:cNvPr>
          <p:cNvCxnSpPr>
            <a:cxnSpLocks/>
          </p:cNvCxnSpPr>
          <p:nvPr/>
        </p:nvCxnSpPr>
        <p:spPr>
          <a:xfrm flipH="1">
            <a:off x="8197500" y="1908891"/>
            <a:ext cx="161640" cy="369002"/>
          </a:xfrm>
          <a:prstGeom prst="line">
            <a:avLst/>
          </a:prstGeom>
          <a:noFill/>
          <a:ln w="38100" cap="flat" cmpd="sng" algn="ctr">
            <a:solidFill>
              <a:srgbClr val="FF0000"/>
            </a:solidFill>
            <a:prstDash val="solid"/>
            <a:miter lim="800000"/>
          </a:ln>
          <a:effectLst/>
        </p:spPr>
      </p:cxnSp>
      <p:cxnSp>
        <p:nvCxnSpPr>
          <p:cNvPr id="12" name="Đường kết nối thẳng 8">
            <a:extLst>
              <a:ext uri="{FF2B5EF4-FFF2-40B4-BE49-F238E27FC236}">
                <a16:creationId xmlns:a16="http://schemas.microsoft.com/office/drawing/2014/main" id="{0556DEA6-F660-4FFE-9CC4-7EB3C6BFEADE}"/>
              </a:ext>
            </a:extLst>
          </p:cNvPr>
          <p:cNvCxnSpPr>
            <a:cxnSpLocks/>
          </p:cNvCxnSpPr>
          <p:nvPr/>
        </p:nvCxnSpPr>
        <p:spPr>
          <a:xfrm flipH="1">
            <a:off x="7537966" y="2372899"/>
            <a:ext cx="181094" cy="416912"/>
          </a:xfrm>
          <a:prstGeom prst="line">
            <a:avLst/>
          </a:prstGeom>
          <a:noFill/>
          <a:ln w="38100" cap="flat" cmpd="sng" algn="ctr">
            <a:solidFill>
              <a:srgbClr val="FF0000"/>
            </a:solidFill>
            <a:prstDash val="solid"/>
            <a:miter lim="800000"/>
          </a:ln>
          <a:effectLst/>
        </p:spPr>
      </p:cxnSp>
    </p:spTree>
    <p:extLst>
      <p:ext uri="{BB962C8B-B14F-4D97-AF65-F5344CB8AC3E}">
        <p14:creationId xmlns:p14="http://schemas.microsoft.com/office/powerpoint/2010/main" val="759254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59"/>
        <p:cNvGrpSpPr/>
        <p:nvPr/>
      </p:nvGrpSpPr>
      <p:grpSpPr>
        <a:xfrm>
          <a:off x="0" y="0"/>
          <a:ext cx="0" cy="0"/>
          <a:chOff x="0" y="0"/>
          <a:chExt cx="0" cy="0"/>
        </a:xfrm>
      </p:grpSpPr>
      <p:sp>
        <p:nvSpPr>
          <p:cNvPr id="55" name="TextBox 54">
            <a:extLst>
              <a:ext uri="{FF2B5EF4-FFF2-40B4-BE49-F238E27FC236}">
                <a16:creationId xmlns:a16="http://schemas.microsoft.com/office/drawing/2014/main" id="{12396797-9873-4CC0-B940-A3ED4C773AB1}"/>
              </a:ext>
            </a:extLst>
          </p:cNvPr>
          <p:cNvSpPr txBox="1"/>
          <p:nvPr/>
        </p:nvSpPr>
        <p:spPr>
          <a:xfrm>
            <a:off x="3835400" y="1348564"/>
            <a:ext cx="4826000"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a:t>
            </a:r>
            <a:r>
              <a:rPr kumimoji="0" lang="vi-VN" sz="2000" b="1" i="0" u="none" strike="noStrike" kern="0" cap="none" spc="0" normalizeH="0" baseline="0" noProof="0">
                <a:ln>
                  <a:noFill/>
                </a:ln>
                <a:solidFill>
                  <a:srgbClr val="000000"/>
                </a:solidFill>
                <a:effectLst/>
                <a:uLnTx/>
                <a:uFillTx/>
                <a:latin typeface="Arial" panose="020B0604020202020204" pitchFamily="34" charset="0"/>
                <a:cs typeface="Arial"/>
                <a:sym typeface="Arial"/>
              </a:rPr>
              <a:t> Súng thần công:</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súng lớn thời xưa, đặt trên bệ cố định hoặc trên giá có bánh xe, có đoạn bằng đá, đồng hoặc gang, hình cầu, được nạp từ miệng nòng; tầm bắn xa khoảng hơn 200 mét</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pic>
        <p:nvPicPr>
          <p:cNvPr id="17" name="Picture 16">
            <a:extLst>
              <a:ext uri="{FF2B5EF4-FFF2-40B4-BE49-F238E27FC236}">
                <a16:creationId xmlns:a16="http://schemas.microsoft.com/office/drawing/2014/main" id="{86D8656E-91E6-4210-AF14-11D58520D51C}"/>
              </a:ext>
            </a:extLst>
          </p:cNvPr>
          <p:cNvPicPr>
            <a:picLocks noChangeAspect="1"/>
          </p:cNvPicPr>
          <p:nvPr/>
        </p:nvPicPr>
        <p:blipFill>
          <a:blip r:embed="rId3"/>
          <a:stretch>
            <a:fillRect/>
          </a:stretch>
        </p:blipFill>
        <p:spPr>
          <a:xfrm>
            <a:off x="482600" y="1219918"/>
            <a:ext cx="2843373" cy="18885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8" name="TextBox 57">
            <a:extLst>
              <a:ext uri="{FF2B5EF4-FFF2-40B4-BE49-F238E27FC236}">
                <a16:creationId xmlns:a16="http://schemas.microsoft.com/office/drawing/2014/main" id="{713FD9A9-C8F8-42A5-A262-150F31137E47}"/>
              </a:ext>
            </a:extLst>
          </p:cNvPr>
          <p:cNvSpPr txBox="1"/>
          <p:nvPr/>
        </p:nvSpPr>
        <p:spPr>
          <a:xfrm>
            <a:off x="1266100" y="3758568"/>
            <a:ext cx="44108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a:t>
            </a:r>
            <a:r>
              <a:rPr kumimoji="0" lang="en-US" sz="2000" b="1" i="0" u="none" strike="noStrike" kern="0" cap="none" spc="0" normalizeH="0" baseline="0" noProof="0">
                <a:ln>
                  <a:noFill/>
                </a:ln>
                <a:solidFill>
                  <a:srgbClr val="000000"/>
                </a:solidFill>
                <a:effectLst/>
                <a:uLnTx/>
                <a:uFillTx/>
                <a:latin typeface="Arial" panose="020B0604020202020204" pitchFamily="34" charset="0"/>
                <a:cs typeface="Arial"/>
                <a:sym typeface="Arial"/>
              </a:rPr>
              <a:t>Hùng tâm tráng khí:</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lòng quả cảm và khí phách mạnh mẽ.</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pic>
        <p:nvPicPr>
          <p:cNvPr id="1026" name="Picture 2" descr="Chú giải phóng quân | Bài thơ Chú giải phóng quân (Cẩm Thơ)">
            <a:extLst>
              <a:ext uri="{FF2B5EF4-FFF2-40B4-BE49-F238E27FC236}">
                <a16:creationId xmlns:a16="http://schemas.microsoft.com/office/drawing/2014/main" id="{1C2AC5FB-B910-41B4-9208-4E3B9C97F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79287">
            <a:off x="5937853" y="3247030"/>
            <a:ext cx="2694858" cy="16565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57707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barn(inVertical)">
                                      <p:cBhvr>
                                        <p:cTn id="15" dur="500"/>
                                        <p:tgtEl>
                                          <p:spTgt spid="58"/>
                                        </p:tgtEl>
                                      </p:cBhvr>
                                    </p:animEffect>
                                  </p:childTnLst>
                                </p:cTn>
                              </p:par>
                              <p:par>
                                <p:cTn id="16" presetID="16" presetClass="entr" presetSubtype="21"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2CB4664-EE15-4178-8EF7-01B2CEC462E2}"/>
              </a:ext>
            </a:extLst>
          </p:cNvPr>
          <p:cNvSpPr txBox="1"/>
          <p:nvPr/>
        </p:nvSpPr>
        <p:spPr>
          <a:xfrm>
            <a:off x="196850" y="176992"/>
            <a:ext cx="8750299" cy="4789516"/>
          </a:xfrm>
          <a:prstGeom prst="rect">
            <a:avLst/>
          </a:prstGeom>
          <a:solidFill>
            <a:schemeClr val="bg2"/>
          </a:solidFill>
          <a:ln>
            <a:solidFill>
              <a:schemeClr val="accent6">
                <a:lumMod val="60000"/>
                <a:lumOff val="40000"/>
              </a:schemeClr>
            </a:solidFill>
            <a:prstDash val="sysDash"/>
          </a:ln>
        </p:spPr>
        <p:txBody>
          <a:bodyPr wrap="square">
            <a:spAutoFit/>
          </a:bodyPr>
          <a:lstStyle/>
          <a:p>
            <a:pPr algn="just">
              <a:lnSpc>
                <a:spcPct val="110000"/>
              </a:lnSpc>
              <a:spcBef>
                <a:spcPts val="300"/>
              </a:spcBef>
            </a:pPr>
            <a:r>
              <a:rPr lang="vi-VN" sz="1600" b="1" i="0">
                <a:solidFill>
                  <a:srgbClr val="000000"/>
                </a:solidFill>
                <a:effectLst/>
                <a:latin typeface="Arial" panose="020B0604020202020204" pitchFamily="34" charset="0"/>
              </a:rPr>
              <a:t>Mai:</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 </a:t>
            </a:r>
            <a:r>
              <a:rPr lang="vi-VN" sz="1600" b="0" i="1">
                <a:solidFill>
                  <a:srgbClr val="000000"/>
                </a:solidFill>
                <a:effectLst/>
                <a:latin typeface="Arial" panose="020B0604020202020204" pitchFamily="34" charset="0"/>
              </a:rPr>
              <a:t>(Với anh Lê) </a:t>
            </a:r>
            <a:r>
              <a:rPr lang="vi-VN" sz="1600" b="0" i="0">
                <a:solidFill>
                  <a:srgbClr val="000000"/>
                </a:solidFill>
                <a:effectLst/>
                <a:latin typeface="Arial" panose="020B0604020202020204" pitchFamily="34" charset="0"/>
              </a:rPr>
              <a:t>Chào ông. </a:t>
            </a:r>
            <a:r>
              <a:rPr lang="vi-VN" sz="1600" b="0" i="1">
                <a:solidFill>
                  <a:srgbClr val="000000"/>
                </a:solidFill>
                <a:effectLst/>
                <a:latin typeface="Arial" panose="020B0604020202020204" pitchFamily="34" charset="0"/>
              </a:rPr>
              <a:t>(Quay sang anh Thành)</a:t>
            </a:r>
            <a:r>
              <a:rPr lang="vi-VN" sz="1600" b="0" i="0">
                <a:solidFill>
                  <a:srgbClr val="000000"/>
                </a:solidFill>
                <a:effectLst/>
                <a:latin typeface="Arial" panose="020B0604020202020204" pitchFamily="34" charset="0"/>
              </a:rPr>
              <a:t> Anh Thành ạ, tôi đã xin được cho </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anh một chân phụ bếp.</a:t>
            </a:r>
            <a:endParaRPr lang="vi-VN" sz="1600" b="0" i="0">
              <a:solidFill>
                <a:srgbClr val="003399"/>
              </a:solidFill>
              <a:effectLst/>
              <a:latin typeface="Arial" panose="020B0604020202020204" pitchFamily="34" charset="0"/>
            </a:endParaRPr>
          </a:p>
          <a:p>
            <a:pPr algn="just">
              <a:lnSpc>
                <a:spcPct val="110000"/>
              </a:lnSpc>
              <a:spcBef>
                <a:spcPts val="300"/>
              </a:spcBef>
            </a:pPr>
            <a:r>
              <a:rPr lang="vi-VN" sz="1600" b="1" i="0">
                <a:solidFill>
                  <a:srgbClr val="000000"/>
                </a:solidFill>
                <a:effectLst/>
                <a:latin typeface="Arial" panose="020B0604020202020204" pitchFamily="34" charset="0"/>
              </a:rPr>
              <a:t>Thành:</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 Cảm ơn anh. Bao giờ phải trình diện?</a:t>
            </a:r>
            <a:endParaRPr lang="vi-VN" sz="1600" b="0" i="0">
              <a:solidFill>
                <a:srgbClr val="003399"/>
              </a:solidFill>
              <a:effectLst/>
              <a:latin typeface="Arial" panose="020B0604020202020204" pitchFamily="34" charset="0"/>
            </a:endParaRPr>
          </a:p>
          <a:p>
            <a:pPr algn="just">
              <a:lnSpc>
                <a:spcPct val="110000"/>
              </a:lnSpc>
              <a:spcBef>
                <a:spcPts val="300"/>
              </a:spcBef>
            </a:pPr>
            <a:r>
              <a:rPr lang="vi-VN" sz="1600" b="1" i="0">
                <a:solidFill>
                  <a:srgbClr val="000000"/>
                </a:solidFill>
                <a:effectLst/>
                <a:latin typeface="Arial" panose="020B0604020202020204" pitchFamily="34" charset="0"/>
              </a:rPr>
              <a:t>Mai:</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 Càng sớm càng tốt. Nhưng đêm nay anh hãy nghĩ kĩ đi đã. Vất vả, khó nhọc lắm </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đấy. Sóng Biển Đỏ rất dữ dội, có thể chết được. Mà chết thì người ta bỏ vào áo </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quan, bắn một loạt súng chào, rồi “A-lê hấp!”, cho phăng xuống biển là rồi đời.</a:t>
            </a:r>
            <a:endParaRPr lang="vi-VN" sz="1600" b="0" i="0">
              <a:solidFill>
                <a:srgbClr val="003399"/>
              </a:solidFill>
              <a:effectLst/>
              <a:latin typeface="Arial" panose="020B0604020202020204" pitchFamily="34" charset="0"/>
            </a:endParaRPr>
          </a:p>
          <a:p>
            <a:pPr algn="just">
              <a:lnSpc>
                <a:spcPct val="110000"/>
              </a:lnSpc>
              <a:spcBef>
                <a:spcPts val="300"/>
              </a:spcBef>
            </a:pPr>
            <a:r>
              <a:rPr lang="vi-VN" sz="1600" b="1" i="0">
                <a:solidFill>
                  <a:srgbClr val="000000"/>
                </a:solidFill>
                <a:effectLst/>
                <a:latin typeface="Arial" panose="020B0604020202020204" pitchFamily="34" charset="0"/>
              </a:rPr>
              <a:t>Thành:</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 Tôi nghĩ kĩ lắm rồi. Làm thân nô lệ mà muốn xoá bỏ kiếp nô lệ thì sẽ thành công </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dân, còn yên phận nô lệ thì mãi mãi là đầy tớ cho người ta…. Đi ngay có được </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không, anh?</a:t>
            </a:r>
            <a:endParaRPr lang="vi-VN" sz="1600" b="0" i="0">
              <a:solidFill>
                <a:srgbClr val="003399"/>
              </a:solidFill>
              <a:effectLst/>
              <a:latin typeface="Arial" panose="020B0604020202020204" pitchFamily="34" charset="0"/>
            </a:endParaRPr>
          </a:p>
          <a:p>
            <a:pPr algn="just">
              <a:lnSpc>
                <a:spcPct val="110000"/>
              </a:lnSpc>
              <a:spcBef>
                <a:spcPts val="300"/>
              </a:spcBef>
            </a:pPr>
            <a:r>
              <a:rPr lang="vi-VN" sz="1600" b="1" i="0">
                <a:solidFill>
                  <a:srgbClr val="000000"/>
                </a:solidFill>
                <a:effectLst/>
                <a:latin typeface="Arial" panose="020B0604020202020204" pitchFamily="34" charset="0"/>
              </a:rPr>
              <a:t>Mai: </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 Cũng được.</a:t>
            </a:r>
            <a:endParaRPr lang="vi-VN" sz="1600" b="0" i="0">
              <a:solidFill>
                <a:srgbClr val="003399"/>
              </a:solidFill>
              <a:effectLst/>
              <a:latin typeface="Arial" panose="020B0604020202020204" pitchFamily="34" charset="0"/>
            </a:endParaRPr>
          </a:p>
          <a:p>
            <a:pPr algn="just">
              <a:lnSpc>
                <a:spcPct val="110000"/>
              </a:lnSpc>
              <a:spcBef>
                <a:spcPts val="300"/>
              </a:spcBef>
            </a:pPr>
            <a:r>
              <a:rPr lang="en-US" sz="1600" b="0" i="0">
                <a:solidFill>
                  <a:srgbClr val="000000"/>
                </a:solidFill>
                <a:effectLst/>
                <a:latin typeface="Arial" panose="020B0604020202020204" pitchFamily="34" charset="0"/>
              </a:rPr>
              <a:t>	</a:t>
            </a:r>
            <a:r>
              <a:rPr lang="vi-VN" sz="1600" b="0" i="1">
                <a:solidFill>
                  <a:srgbClr val="000000"/>
                </a:solidFill>
                <a:effectLst/>
                <a:latin typeface="Arial" panose="020B0604020202020204" pitchFamily="34" charset="0"/>
              </a:rPr>
              <a:t>(Thành cho sách vào túi quần áo, khoác lên vai.)</a:t>
            </a:r>
            <a:endParaRPr lang="vi-VN" sz="1600" b="0" i="1">
              <a:solidFill>
                <a:srgbClr val="003399"/>
              </a:solidFill>
              <a:effectLst/>
              <a:latin typeface="Arial" panose="020B0604020202020204" pitchFamily="34" charset="0"/>
            </a:endParaRPr>
          </a:p>
          <a:p>
            <a:pPr algn="just">
              <a:lnSpc>
                <a:spcPct val="110000"/>
              </a:lnSpc>
              <a:spcBef>
                <a:spcPts val="300"/>
              </a:spcBef>
            </a:pPr>
            <a:r>
              <a:rPr lang="vi-VN" sz="1600" b="1">
                <a:solidFill>
                  <a:srgbClr val="000000"/>
                </a:solidFill>
                <a:effectLst/>
                <a:latin typeface="Arial" panose="020B0604020202020204" pitchFamily="34" charset="0"/>
              </a:rPr>
              <a:t>Lê: </a:t>
            </a:r>
            <a:r>
              <a:rPr lang="en-US" sz="1600" b="0" i="1">
                <a:solidFill>
                  <a:srgbClr val="000000"/>
                </a:solidFill>
                <a:effectLst/>
                <a:latin typeface="Arial" panose="020B0604020202020204" pitchFamily="34" charset="0"/>
              </a:rPr>
              <a:t>	</a:t>
            </a:r>
            <a:r>
              <a:rPr lang="vi-VN" sz="1600" b="0">
                <a:solidFill>
                  <a:srgbClr val="000000"/>
                </a:solidFill>
                <a:effectLst/>
                <a:latin typeface="Arial" panose="020B0604020202020204" pitchFamily="34" charset="0"/>
              </a:rPr>
              <a:t>- Này… Còn ngọn đèn hoa kì…</a:t>
            </a:r>
            <a:endParaRPr lang="vi-VN" sz="1600" b="0">
              <a:solidFill>
                <a:srgbClr val="003399"/>
              </a:solidFill>
              <a:effectLst/>
              <a:latin typeface="Arial" panose="020B0604020202020204" pitchFamily="34" charset="0"/>
            </a:endParaRPr>
          </a:p>
          <a:p>
            <a:pPr algn="just">
              <a:lnSpc>
                <a:spcPct val="110000"/>
              </a:lnSpc>
              <a:spcBef>
                <a:spcPts val="300"/>
              </a:spcBef>
            </a:pPr>
            <a:r>
              <a:rPr lang="vi-VN" sz="1600" b="1" i="0">
                <a:solidFill>
                  <a:srgbClr val="000000"/>
                </a:solidFill>
                <a:effectLst/>
                <a:latin typeface="Arial" panose="020B0604020202020204" pitchFamily="34" charset="0"/>
              </a:rPr>
              <a:t>Thành: </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 Sẽ có một ngòn đèn khác anh ạ. Chào anh nhé! </a:t>
            </a:r>
            <a:r>
              <a:rPr lang="vi-VN" sz="1600" b="0" i="1">
                <a:solidFill>
                  <a:srgbClr val="000000"/>
                </a:solidFill>
                <a:effectLst/>
                <a:latin typeface="Arial" panose="020B0604020202020204" pitchFamily="34" charset="0"/>
              </a:rPr>
              <a:t>(Cùng Mai đi ra cửa)</a:t>
            </a:r>
            <a:endParaRPr lang="vi-VN" sz="1600" b="0" i="1">
              <a:solidFill>
                <a:srgbClr val="003399"/>
              </a:solidFill>
              <a:effectLst/>
              <a:latin typeface="Arial" panose="020B0604020202020204" pitchFamily="34" charset="0"/>
            </a:endParaRPr>
          </a:p>
          <a:p>
            <a:pPr algn="just">
              <a:lnSpc>
                <a:spcPct val="110000"/>
              </a:lnSpc>
              <a:spcBef>
                <a:spcPts val="300"/>
              </a:spcBef>
            </a:pPr>
            <a:r>
              <a:rPr lang="vi-VN" sz="1600" b="1" i="0">
                <a:solidFill>
                  <a:srgbClr val="000000"/>
                </a:solidFill>
                <a:effectLst/>
                <a:latin typeface="Arial" panose="020B0604020202020204" pitchFamily="34" charset="0"/>
              </a:rPr>
              <a:t>Lê: </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 Ch… ào!</a:t>
            </a:r>
            <a:endParaRPr lang="vi-VN" sz="1600" b="0" i="0">
              <a:solidFill>
                <a:srgbClr val="003399"/>
              </a:solidFill>
              <a:effectLst/>
              <a:latin typeface="Arial" panose="020B0604020202020204" pitchFamily="34" charset="0"/>
            </a:endParaRPr>
          </a:p>
          <a:p>
            <a:pPr algn="just">
              <a:lnSpc>
                <a:spcPct val="110000"/>
              </a:lnSpc>
              <a:spcBef>
                <a:spcPts val="300"/>
              </a:spcBef>
            </a:pPr>
            <a:r>
              <a:rPr lang="en-US" sz="1600" b="0" i="0">
                <a:solidFill>
                  <a:srgbClr val="000000"/>
                </a:solidFill>
                <a:effectLst/>
                <a:latin typeface="Arial" panose="020B0604020202020204" pitchFamily="34" charset="0"/>
              </a:rPr>
              <a:t>	</a:t>
            </a:r>
            <a:r>
              <a:rPr lang="vi-VN" sz="1600" b="0" i="1">
                <a:solidFill>
                  <a:srgbClr val="000000"/>
                </a:solidFill>
                <a:effectLst/>
                <a:latin typeface="Arial" panose="020B0604020202020204" pitchFamily="34" charset="0"/>
              </a:rPr>
              <a:t>(Tắt đèn)</a:t>
            </a:r>
            <a:endParaRPr lang="vi-VN" sz="1600" b="0" i="1">
              <a:solidFill>
                <a:srgbClr val="003399"/>
              </a:solidFill>
              <a:effectLst/>
              <a:latin typeface="Arial" panose="020B0604020202020204" pitchFamily="34" charset="0"/>
            </a:endParaRPr>
          </a:p>
          <a:p>
            <a:pPr algn="r">
              <a:lnSpc>
                <a:spcPct val="110000"/>
              </a:lnSpc>
              <a:spcBef>
                <a:spcPts val="300"/>
              </a:spcBef>
            </a:pPr>
            <a:r>
              <a:rPr lang="vi-VN" sz="1600" b="0" i="0">
                <a:solidFill>
                  <a:srgbClr val="000000"/>
                </a:solidFill>
                <a:effectLst/>
                <a:latin typeface="Arial" panose="020B0604020202020204" pitchFamily="34" charset="0"/>
              </a:rPr>
              <a:t>Theo </a:t>
            </a:r>
            <a:r>
              <a:rPr lang="vi-VN" sz="1600" b="1" i="0">
                <a:solidFill>
                  <a:srgbClr val="000000"/>
                </a:solidFill>
                <a:effectLst/>
                <a:latin typeface="Arial" panose="020B0604020202020204" pitchFamily="34" charset="0"/>
              </a:rPr>
              <a:t>HÀ VĂN CẦU – VŨ ĐÌNH PHÒNG</a:t>
            </a:r>
            <a:endParaRPr lang="vi-VN" sz="1600" b="1" i="0">
              <a:solidFill>
                <a:srgbClr val="003399"/>
              </a:solidFill>
              <a:effectLst/>
              <a:latin typeface="Arial" panose="020B0604020202020204" pitchFamily="34" charset="0"/>
            </a:endParaRPr>
          </a:p>
        </p:txBody>
      </p:sp>
    </p:spTree>
    <p:extLst>
      <p:ext uri="{BB962C8B-B14F-4D97-AF65-F5344CB8AC3E}">
        <p14:creationId xmlns:p14="http://schemas.microsoft.com/office/powerpoint/2010/main" val="3911323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59"/>
        <p:cNvGrpSpPr/>
        <p:nvPr/>
      </p:nvGrpSpPr>
      <p:grpSpPr>
        <a:xfrm>
          <a:off x="0" y="0"/>
          <a:ext cx="0" cy="0"/>
          <a:chOff x="0" y="0"/>
          <a:chExt cx="0" cy="0"/>
        </a:xfrm>
      </p:grpSpPr>
      <p:sp>
        <p:nvSpPr>
          <p:cNvPr id="55" name="TextBox 54">
            <a:extLst>
              <a:ext uri="{FF2B5EF4-FFF2-40B4-BE49-F238E27FC236}">
                <a16:creationId xmlns:a16="http://schemas.microsoft.com/office/drawing/2014/main" id="{12396797-9873-4CC0-B940-A3ED4C773AB1}"/>
              </a:ext>
            </a:extLst>
          </p:cNvPr>
          <p:cNvSpPr txBox="1"/>
          <p:nvPr/>
        </p:nvSpPr>
        <p:spPr>
          <a:xfrm>
            <a:off x="3869600" y="912398"/>
            <a:ext cx="4588600" cy="1323439"/>
          </a:xfrm>
          <a:prstGeom prst="rect">
            <a:avLst/>
          </a:prstGeom>
          <a:noFill/>
        </p:spPr>
        <p:txBody>
          <a:bodyPr wrap="square">
            <a:spAutoFit/>
          </a:bodyPr>
          <a:lstStyle/>
          <a:p>
            <a:pPr algn="just"/>
            <a:r>
              <a:rPr lang="vi-VN" sz="2000"/>
              <a:t>- </a:t>
            </a:r>
            <a:r>
              <a:rPr lang="vi-VN" sz="2000" b="1"/>
              <a:t>Tàu </a:t>
            </a:r>
            <a:r>
              <a:rPr lang="en-US" sz="2000" b="1"/>
              <a:t>La – tút – xơ </a:t>
            </a:r>
            <a:r>
              <a:rPr lang="vi-VN" sz="2000" b="1"/>
              <a:t>T</a:t>
            </a:r>
            <a:r>
              <a:rPr lang="en-US" sz="2000" b="1"/>
              <a:t>ơ – rê – vin</a:t>
            </a:r>
            <a:r>
              <a:rPr lang="vi-VN" sz="2000" b="1"/>
              <a:t>:</a:t>
            </a:r>
            <a:r>
              <a:rPr lang="vi-VN" sz="2000"/>
              <a:t> một tàu buôn của người Pháp. Trên chiếc tàu này, năm 1911, Bác Hồ rời Tổ quốc đi tìm đường cứu nước.</a:t>
            </a:r>
            <a:endParaRPr lang="en-US" sz="2000"/>
          </a:p>
        </p:txBody>
      </p:sp>
      <p:sp>
        <p:nvSpPr>
          <p:cNvPr id="58" name="TextBox 57">
            <a:extLst>
              <a:ext uri="{FF2B5EF4-FFF2-40B4-BE49-F238E27FC236}">
                <a16:creationId xmlns:a16="http://schemas.microsoft.com/office/drawing/2014/main" id="{713FD9A9-C8F8-42A5-A262-150F31137E47}"/>
              </a:ext>
            </a:extLst>
          </p:cNvPr>
          <p:cNvSpPr txBox="1"/>
          <p:nvPr/>
        </p:nvSpPr>
        <p:spPr>
          <a:xfrm>
            <a:off x="557739" y="3290539"/>
            <a:ext cx="4588600" cy="707886"/>
          </a:xfrm>
          <a:prstGeom prst="rect">
            <a:avLst/>
          </a:prstGeom>
          <a:noFill/>
        </p:spPr>
        <p:txBody>
          <a:bodyPr wrap="square">
            <a:spAutoFit/>
          </a:bodyPr>
          <a:lstStyle/>
          <a:p>
            <a:pPr algn="just"/>
            <a:r>
              <a:rPr lang="vi-VN" sz="2000"/>
              <a:t>- </a:t>
            </a:r>
            <a:r>
              <a:rPr lang="vi-VN" sz="2000" b="1"/>
              <a:t>Biển Đỏ</a:t>
            </a:r>
            <a:r>
              <a:rPr lang="vi-VN" sz="2000"/>
              <a:t> (còn gọi là Hồng Hải) biển thuộc Ấn Độ Dương, nước có sắc đỏ.</a:t>
            </a:r>
            <a:endParaRPr lang="en-US" sz="2000"/>
          </a:p>
        </p:txBody>
      </p:sp>
      <p:pic>
        <p:nvPicPr>
          <p:cNvPr id="2" name="Picture 1">
            <a:extLst>
              <a:ext uri="{FF2B5EF4-FFF2-40B4-BE49-F238E27FC236}">
                <a16:creationId xmlns:a16="http://schemas.microsoft.com/office/drawing/2014/main" id="{03B9B4B3-B6DE-407F-AF75-F9BDA893D402}"/>
              </a:ext>
            </a:extLst>
          </p:cNvPr>
          <p:cNvPicPr>
            <a:picLocks noChangeAspect="1"/>
          </p:cNvPicPr>
          <p:nvPr/>
        </p:nvPicPr>
        <p:blipFill>
          <a:blip r:embed="rId3"/>
          <a:stretch>
            <a:fillRect/>
          </a:stretch>
        </p:blipFill>
        <p:spPr>
          <a:xfrm>
            <a:off x="557739" y="690556"/>
            <a:ext cx="2947961" cy="18056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id="{373DD8E2-037C-44D8-874E-1B03FB441578}"/>
              </a:ext>
            </a:extLst>
          </p:cNvPr>
          <p:cNvPicPr>
            <a:picLocks noChangeAspect="1"/>
          </p:cNvPicPr>
          <p:nvPr/>
        </p:nvPicPr>
        <p:blipFill>
          <a:blip r:embed="rId4"/>
          <a:stretch>
            <a:fillRect/>
          </a:stretch>
        </p:blipFill>
        <p:spPr>
          <a:xfrm rot="533547">
            <a:off x="5400444" y="2568937"/>
            <a:ext cx="3215144" cy="16453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25940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barn(inVertical)">
                                      <p:cBhvr>
                                        <p:cTn id="15" dur="500"/>
                                        <p:tgtEl>
                                          <p:spTgt spid="58"/>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03"/>
        <p:cNvGrpSpPr/>
        <p:nvPr/>
      </p:nvGrpSpPr>
      <p:grpSpPr>
        <a:xfrm>
          <a:off x="0" y="0"/>
          <a:ext cx="0" cy="0"/>
          <a:chOff x="0" y="0"/>
          <a:chExt cx="0" cy="0"/>
        </a:xfrm>
      </p:grpSpPr>
      <p:grpSp>
        <p:nvGrpSpPr>
          <p:cNvPr id="26" name="Google Shape;5038;p76">
            <a:extLst>
              <a:ext uri="{FF2B5EF4-FFF2-40B4-BE49-F238E27FC236}">
                <a16:creationId xmlns:a16="http://schemas.microsoft.com/office/drawing/2014/main" id="{F1C5A299-5644-417F-87DA-3C268B7226D7}"/>
              </a:ext>
            </a:extLst>
          </p:cNvPr>
          <p:cNvGrpSpPr/>
          <p:nvPr/>
        </p:nvGrpSpPr>
        <p:grpSpPr>
          <a:xfrm flipH="1">
            <a:off x="2408883" y="3163216"/>
            <a:ext cx="1209317" cy="1483662"/>
            <a:chOff x="239325" y="2558525"/>
            <a:chExt cx="1132200" cy="1389150"/>
          </a:xfrm>
        </p:grpSpPr>
        <p:sp>
          <p:nvSpPr>
            <p:cNvPr id="27" name="Google Shape;5039;p76">
              <a:extLst>
                <a:ext uri="{FF2B5EF4-FFF2-40B4-BE49-F238E27FC236}">
                  <a16:creationId xmlns:a16="http://schemas.microsoft.com/office/drawing/2014/main" id="{8AB48113-B41A-4294-8628-3B79F5347B5D}"/>
                </a:ext>
              </a:extLst>
            </p:cNvPr>
            <p:cNvSpPr/>
            <p:nvPr/>
          </p:nvSpPr>
          <p:spPr>
            <a:xfrm>
              <a:off x="665525" y="3597075"/>
              <a:ext cx="527125" cy="217325"/>
            </a:xfrm>
            <a:custGeom>
              <a:avLst/>
              <a:gdLst/>
              <a:ahLst/>
              <a:cxnLst/>
              <a:rect l="l" t="t" r="r" b="b"/>
              <a:pathLst>
                <a:path w="21085" h="8693" extrusionOk="0">
                  <a:moveTo>
                    <a:pt x="21084" y="0"/>
                  </a:moveTo>
                  <a:lnTo>
                    <a:pt x="9990" y="1825"/>
                  </a:ln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6484" y="8693"/>
                  </a:lnTo>
                  <a:lnTo>
                    <a:pt x="7637" y="8597"/>
                  </a:lnTo>
                  <a:lnTo>
                    <a:pt x="8838" y="8404"/>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040;p76">
              <a:extLst>
                <a:ext uri="{FF2B5EF4-FFF2-40B4-BE49-F238E27FC236}">
                  <a16:creationId xmlns:a16="http://schemas.microsoft.com/office/drawing/2014/main" id="{0D13B63E-95DA-4775-BAE3-DD66CA8627AA}"/>
                </a:ext>
              </a:extLst>
            </p:cNvPr>
            <p:cNvSpPr/>
            <p:nvPr/>
          </p:nvSpPr>
          <p:spPr>
            <a:xfrm>
              <a:off x="665525" y="3597075"/>
              <a:ext cx="527125" cy="217325"/>
            </a:xfrm>
            <a:custGeom>
              <a:avLst/>
              <a:gdLst/>
              <a:ahLst/>
              <a:cxnLst/>
              <a:rect l="l" t="t" r="r" b="b"/>
              <a:pathLst>
                <a:path w="21085" h="8693" fill="none" extrusionOk="0">
                  <a:moveTo>
                    <a:pt x="1" y="6916"/>
                  </a:move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5476" y="8693"/>
                  </a:lnTo>
                  <a:lnTo>
                    <a:pt x="6484" y="8693"/>
                  </a:lnTo>
                  <a:lnTo>
                    <a:pt x="7637" y="8597"/>
                  </a:lnTo>
                  <a:lnTo>
                    <a:pt x="8838" y="8404"/>
                  </a:lnTo>
                  <a:lnTo>
                    <a:pt x="10182" y="8068"/>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lnTo>
                    <a:pt x="9990" y="1825"/>
                  </a:lnTo>
                  <a:lnTo>
                    <a:pt x="1" y="69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041;p76">
              <a:extLst>
                <a:ext uri="{FF2B5EF4-FFF2-40B4-BE49-F238E27FC236}">
                  <a16:creationId xmlns:a16="http://schemas.microsoft.com/office/drawing/2014/main" id="{326B1B80-11D0-482E-AEFC-D6148C1089AF}"/>
                </a:ext>
              </a:extLst>
            </p:cNvPr>
            <p:cNvSpPr/>
            <p:nvPr/>
          </p:nvSpPr>
          <p:spPr>
            <a:xfrm>
              <a:off x="1082150" y="3708725"/>
              <a:ext cx="1225" cy="4825"/>
            </a:xfrm>
            <a:custGeom>
              <a:avLst/>
              <a:gdLst/>
              <a:ahLst/>
              <a:cxnLst/>
              <a:rect l="l" t="t" r="r" b="b"/>
              <a:pathLst>
                <a:path w="49" h="193" extrusionOk="0">
                  <a:moveTo>
                    <a:pt x="49" y="0"/>
                  </a:moveTo>
                  <a:lnTo>
                    <a:pt x="49" y="0"/>
                  </a:lnTo>
                  <a:lnTo>
                    <a:pt x="1" y="192"/>
                  </a:lnTo>
                  <a:lnTo>
                    <a:pt x="1" y="192"/>
                  </a:lnTo>
                  <a:lnTo>
                    <a:pt x="1" y="192"/>
                  </a:lnTo>
                  <a:lnTo>
                    <a:pt x="1" y="192"/>
                  </a:lnTo>
                  <a:lnTo>
                    <a:pt x="49"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042;p76">
              <a:extLst>
                <a:ext uri="{FF2B5EF4-FFF2-40B4-BE49-F238E27FC236}">
                  <a16:creationId xmlns:a16="http://schemas.microsoft.com/office/drawing/2014/main" id="{D5395103-5235-41C6-9676-C51A559B186A}"/>
                </a:ext>
              </a:extLst>
            </p:cNvPr>
            <p:cNvSpPr/>
            <p:nvPr/>
          </p:nvSpPr>
          <p:spPr>
            <a:xfrm>
              <a:off x="1082150" y="3708725"/>
              <a:ext cx="1225" cy="4825"/>
            </a:xfrm>
            <a:custGeom>
              <a:avLst/>
              <a:gdLst/>
              <a:ahLst/>
              <a:cxnLst/>
              <a:rect l="l" t="t" r="r" b="b"/>
              <a:pathLst>
                <a:path w="49" h="193" fill="none" extrusionOk="0">
                  <a:moveTo>
                    <a:pt x="49" y="0"/>
                  </a:moveTo>
                  <a:lnTo>
                    <a:pt x="49" y="0"/>
                  </a:lnTo>
                  <a:lnTo>
                    <a:pt x="1" y="192"/>
                  </a:lnTo>
                  <a:lnTo>
                    <a:pt x="1" y="192"/>
                  </a:lnTo>
                  <a:lnTo>
                    <a:pt x="1" y="192"/>
                  </a:lnTo>
                  <a:lnTo>
                    <a:pt x="1" y="192"/>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043;p76">
              <a:extLst>
                <a:ext uri="{FF2B5EF4-FFF2-40B4-BE49-F238E27FC236}">
                  <a16:creationId xmlns:a16="http://schemas.microsoft.com/office/drawing/2014/main" id="{62D5F804-B66B-4183-B768-90D160B20894}"/>
                </a:ext>
              </a:extLst>
            </p:cNvPr>
            <p:cNvSpPr/>
            <p:nvPr/>
          </p:nvSpPr>
          <p:spPr>
            <a:xfrm>
              <a:off x="701550" y="3795175"/>
              <a:ext cx="218550" cy="19225"/>
            </a:xfrm>
            <a:custGeom>
              <a:avLst/>
              <a:gdLst/>
              <a:ahLst/>
              <a:cxnLst/>
              <a:rect l="l" t="t" r="r" b="b"/>
              <a:pathLst>
                <a:path w="8742" h="769" extrusionOk="0">
                  <a:moveTo>
                    <a:pt x="1" y="0"/>
                  </a:moveTo>
                  <a:lnTo>
                    <a:pt x="337" y="144"/>
                  </a:lnTo>
                  <a:lnTo>
                    <a:pt x="385" y="144"/>
                  </a:lnTo>
                  <a:lnTo>
                    <a:pt x="241" y="48"/>
                  </a:lnTo>
                  <a:lnTo>
                    <a:pt x="1" y="0"/>
                  </a:lnTo>
                  <a:close/>
                  <a:moveTo>
                    <a:pt x="8741" y="144"/>
                  </a:moveTo>
                  <a:lnTo>
                    <a:pt x="7925" y="336"/>
                  </a:lnTo>
                  <a:lnTo>
                    <a:pt x="7272" y="500"/>
                  </a:lnTo>
                  <a:lnTo>
                    <a:pt x="7272" y="500"/>
                  </a:lnTo>
                  <a:lnTo>
                    <a:pt x="7925" y="384"/>
                  </a:lnTo>
                  <a:lnTo>
                    <a:pt x="8741" y="144"/>
                  </a:lnTo>
                  <a:close/>
                  <a:moveTo>
                    <a:pt x="7272" y="500"/>
                  </a:moveTo>
                  <a:lnTo>
                    <a:pt x="7108" y="528"/>
                  </a:lnTo>
                  <a:lnTo>
                    <a:pt x="7012" y="548"/>
                  </a:lnTo>
                  <a:lnTo>
                    <a:pt x="7012" y="548"/>
                  </a:lnTo>
                  <a:lnTo>
                    <a:pt x="7156" y="528"/>
                  </a:lnTo>
                  <a:lnTo>
                    <a:pt x="7272" y="500"/>
                  </a:lnTo>
                  <a:close/>
                  <a:moveTo>
                    <a:pt x="7012" y="548"/>
                  </a:moveTo>
                  <a:lnTo>
                    <a:pt x="6436" y="625"/>
                  </a:lnTo>
                  <a:lnTo>
                    <a:pt x="5716" y="721"/>
                  </a:lnTo>
                  <a:lnTo>
                    <a:pt x="5668" y="769"/>
                  </a:lnTo>
                  <a:lnTo>
                    <a:pt x="6388" y="673"/>
                  </a:lnTo>
                  <a:lnTo>
                    <a:pt x="7012" y="548"/>
                  </a:lnTo>
                  <a:close/>
                </a:path>
              </a:pathLst>
            </a:custGeom>
            <a:solidFill>
              <a:srgbClr val="F6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044;p76">
              <a:extLst>
                <a:ext uri="{FF2B5EF4-FFF2-40B4-BE49-F238E27FC236}">
                  <a16:creationId xmlns:a16="http://schemas.microsoft.com/office/drawing/2014/main" id="{898738F4-E445-4A69-8243-3C3A63EDE2C4}"/>
                </a:ext>
              </a:extLst>
            </p:cNvPr>
            <p:cNvSpPr/>
            <p:nvPr/>
          </p:nvSpPr>
          <p:spPr>
            <a:xfrm>
              <a:off x="843225" y="3798775"/>
              <a:ext cx="76875" cy="15625"/>
            </a:xfrm>
            <a:custGeom>
              <a:avLst/>
              <a:gdLst/>
              <a:ahLst/>
              <a:cxnLst/>
              <a:rect l="l" t="t" r="r" b="b"/>
              <a:pathLst>
                <a:path w="3075" h="625" fill="none" extrusionOk="0">
                  <a:moveTo>
                    <a:pt x="3074" y="0"/>
                  </a:moveTo>
                  <a:lnTo>
                    <a:pt x="3074" y="0"/>
                  </a:lnTo>
                  <a:lnTo>
                    <a:pt x="2258" y="192"/>
                  </a:lnTo>
                  <a:lnTo>
                    <a:pt x="1489" y="384"/>
                  </a:lnTo>
                  <a:lnTo>
                    <a:pt x="769" y="481"/>
                  </a:lnTo>
                  <a:lnTo>
                    <a:pt x="49" y="577"/>
                  </a:lnTo>
                  <a:lnTo>
                    <a:pt x="49" y="577"/>
                  </a:lnTo>
                  <a:lnTo>
                    <a:pt x="1" y="625"/>
                  </a:lnTo>
                  <a:lnTo>
                    <a:pt x="1" y="625"/>
                  </a:lnTo>
                  <a:lnTo>
                    <a:pt x="721" y="529"/>
                  </a:lnTo>
                  <a:lnTo>
                    <a:pt x="1441" y="384"/>
                  </a:lnTo>
                  <a:lnTo>
                    <a:pt x="2258" y="240"/>
                  </a:lnTo>
                  <a:lnTo>
                    <a:pt x="3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045;p76">
              <a:extLst>
                <a:ext uri="{FF2B5EF4-FFF2-40B4-BE49-F238E27FC236}">
                  <a16:creationId xmlns:a16="http://schemas.microsoft.com/office/drawing/2014/main" id="{127E1254-4CDA-4913-B6C4-E9F9F5159E7E}"/>
                </a:ext>
              </a:extLst>
            </p:cNvPr>
            <p:cNvSpPr/>
            <p:nvPr/>
          </p:nvSpPr>
          <p:spPr>
            <a:xfrm>
              <a:off x="701550" y="3795175"/>
              <a:ext cx="9625" cy="3625"/>
            </a:xfrm>
            <a:custGeom>
              <a:avLst/>
              <a:gdLst/>
              <a:ahLst/>
              <a:cxnLst/>
              <a:rect l="l" t="t" r="r" b="b"/>
              <a:pathLst>
                <a:path w="385" h="145" fill="none" extrusionOk="0">
                  <a:moveTo>
                    <a:pt x="1" y="0"/>
                  </a:moveTo>
                  <a:lnTo>
                    <a:pt x="1" y="0"/>
                  </a:lnTo>
                  <a:lnTo>
                    <a:pt x="337" y="144"/>
                  </a:lnTo>
                  <a:lnTo>
                    <a:pt x="337" y="144"/>
                  </a:lnTo>
                  <a:lnTo>
                    <a:pt x="385" y="144"/>
                  </a:lnTo>
                  <a:lnTo>
                    <a:pt x="385" y="144"/>
                  </a:lnTo>
                  <a:lnTo>
                    <a:pt x="241" y="48"/>
                  </a:lnTo>
                  <a:lnTo>
                    <a:pt x="24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046;p76">
              <a:extLst>
                <a:ext uri="{FF2B5EF4-FFF2-40B4-BE49-F238E27FC236}">
                  <a16:creationId xmlns:a16="http://schemas.microsoft.com/office/drawing/2014/main" id="{0981FA7E-9B0A-40FD-8EE3-65F9555C62B4}"/>
                </a:ext>
              </a:extLst>
            </p:cNvPr>
            <p:cNvSpPr/>
            <p:nvPr/>
          </p:nvSpPr>
          <p:spPr>
            <a:xfrm>
              <a:off x="707550" y="3715925"/>
              <a:ext cx="285775" cy="97275"/>
            </a:xfrm>
            <a:custGeom>
              <a:avLst/>
              <a:gdLst/>
              <a:ahLst/>
              <a:cxnLst/>
              <a:rect l="l" t="t" r="r" b="b"/>
              <a:pathLst>
                <a:path w="11431" h="3891" extrusionOk="0">
                  <a:moveTo>
                    <a:pt x="1" y="3218"/>
                  </a:moveTo>
                  <a:lnTo>
                    <a:pt x="145" y="3314"/>
                  </a:lnTo>
                  <a:lnTo>
                    <a:pt x="193" y="3266"/>
                  </a:lnTo>
                  <a:lnTo>
                    <a:pt x="1" y="3218"/>
                  </a:lnTo>
                  <a:close/>
                  <a:moveTo>
                    <a:pt x="11431" y="1"/>
                  </a:moveTo>
                  <a:lnTo>
                    <a:pt x="10951" y="385"/>
                  </a:lnTo>
                  <a:lnTo>
                    <a:pt x="10422" y="721"/>
                  </a:lnTo>
                  <a:lnTo>
                    <a:pt x="9894" y="961"/>
                  </a:lnTo>
                  <a:lnTo>
                    <a:pt x="9366" y="1153"/>
                  </a:lnTo>
                  <a:lnTo>
                    <a:pt x="8982" y="1249"/>
                  </a:lnTo>
                  <a:lnTo>
                    <a:pt x="8597" y="1297"/>
                  </a:lnTo>
                  <a:lnTo>
                    <a:pt x="7829" y="1345"/>
                  </a:lnTo>
                  <a:lnTo>
                    <a:pt x="6965" y="1297"/>
                  </a:lnTo>
                  <a:lnTo>
                    <a:pt x="6676" y="2018"/>
                  </a:lnTo>
                  <a:lnTo>
                    <a:pt x="6340" y="2642"/>
                  </a:lnTo>
                  <a:lnTo>
                    <a:pt x="5956" y="3314"/>
                  </a:lnTo>
                  <a:lnTo>
                    <a:pt x="5476" y="3891"/>
                  </a:lnTo>
                  <a:lnTo>
                    <a:pt x="6196" y="3795"/>
                  </a:lnTo>
                  <a:lnTo>
                    <a:pt x="6916" y="3698"/>
                  </a:lnTo>
                  <a:lnTo>
                    <a:pt x="7685" y="3506"/>
                  </a:lnTo>
                  <a:lnTo>
                    <a:pt x="8501" y="3314"/>
                  </a:lnTo>
                  <a:lnTo>
                    <a:pt x="9174" y="3122"/>
                  </a:lnTo>
                  <a:lnTo>
                    <a:pt x="9846" y="2834"/>
                  </a:lnTo>
                  <a:lnTo>
                    <a:pt x="10182" y="2546"/>
                  </a:lnTo>
                  <a:lnTo>
                    <a:pt x="10470" y="2210"/>
                  </a:lnTo>
                  <a:lnTo>
                    <a:pt x="10807" y="1681"/>
                  </a:lnTo>
                  <a:lnTo>
                    <a:pt x="11095" y="1153"/>
                  </a:lnTo>
                  <a:lnTo>
                    <a:pt x="11287" y="625"/>
                  </a:lnTo>
                  <a:lnTo>
                    <a:pt x="11431" y="1"/>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047;p76">
              <a:extLst>
                <a:ext uri="{FF2B5EF4-FFF2-40B4-BE49-F238E27FC236}">
                  <a16:creationId xmlns:a16="http://schemas.microsoft.com/office/drawing/2014/main" id="{FEFEF795-4E2E-46A2-AF3C-4E50FBFC25BE}"/>
                </a:ext>
              </a:extLst>
            </p:cNvPr>
            <p:cNvSpPr/>
            <p:nvPr/>
          </p:nvSpPr>
          <p:spPr>
            <a:xfrm>
              <a:off x="707550" y="3796375"/>
              <a:ext cx="4825" cy="2425"/>
            </a:xfrm>
            <a:custGeom>
              <a:avLst/>
              <a:gdLst/>
              <a:ahLst/>
              <a:cxnLst/>
              <a:rect l="l" t="t" r="r" b="b"/>
              <a:pathLst>
                <a:path w="193" h="97" fill="none" extrusionOk="0">
                  <a:moveTo>
                    <a:pt x="1" y="0"/>
                  </a:moveTo>
                  <a:lnTo>
                    <a:pt x="1" y="0"/>
                  </a:lnTo>
                  <a:lnTo>
                    <a:pt x="145" y="96"/>
                  </a:lnTo>
                  <a:lnTo>
                    <a:pt x="145" y="96"/>
                  </a:lnTo>
                  <a:lnTo>
                    <a:pt x="193" y="48"/>
                  </a:lnTo>
                  <a:lnTo>
                    <a:pt x="193"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048;p76">
              <a:extLst>
                <a:ext uri="{FF2B5EF4-FFF2-40B4-BE49-F238E27FC236}">
                  <a16:creationId xmlns:a16="http://schemas.microsoft.com/office/drawing/2014/main" id="{1B590333-5922-469B-8EFF-9011A59A147F}"/>
                </a:ext>
              </a:extLst>
            </p:cNvPr>
            <p:cNvSpPr/>
            <p:nvPr/>
          </p:nvSpPr>
          <p:spPr>
            <a:xfrm>
              <a:off x="844425" y="3715925"/>
              <a:ext cx="148900" cy="97275"/>
            </a:xfrm>
            <a:custGeom>
              <a:avLst/>
              <a:gdLst/>
              <a:ahLst/>
              <a:cxnLst/>
              <a:rect l="l" t="t" r="r" b="b"/>
              <a:pathLst>
                <a:path w="5956" h="3891" fill="none" extrusionOk="0">
                  <a:moveTo>
                    <a:pt x="5956" y="1"/>
                  </a:moveTo>
                  <a:lnTo>
                    <a:pt x="5956" y="1"/>
                  </a:lnTo>
                  <a:lnTo>
                    <a:pt x="5476" y="385"/>
                  </a:lnTo>
                  <a:lnTo>
                    <a:pt x="4947" y="721"/>
                  </a:lnTo>
                  <a:lnTo>
                    <a:pt x="4419" y="961"/>
                  </a:lnTo>
                  <a:lnTo>
                    <a:pt x="3891" y="1153"/>
                  </a:lnTo>
                  <a:lnTo>
                    <a:pt x="3891" y="1153"/>
                  </a:lnTo>
                  <a:lnTo>
                    <a:pt x="3507" y="1249"/>
                  </a:lnTo>
                  <a:lnTo>
                    <a:pt x="3122" y="1297"/>
                  </a:lnTo>
                  <a:lnTo>
                    <a:pt x="2354" y="1345"/>
                  </a:lnTo>
                  <a:lnTo>
                    <a:pt x="2354" y="1345"/>
                  </a:lnTo>
                  <a:lnTo>
                    <a:pt x="1490" y="1297"/>
                  </a:lnTo>
                  <a:lnTo>
                    <a:pt x="1490" y="1297"/>
                  </a:lnTo>
                  <a:lnTo>
                    <a:pt x="1201" y="2018"/>
                  </a:lnTo>
                  <a:lnTo>
                    <a:pt x="865" y="2642"/>
                  </a:lnTo>
                  <a:lnTo>
                    <a:pt x="481" y="3314"/>
                  </a:lnTo>
                  <a:lnTo>
                    <a:pt x="1" y="3891"/>
                  </a:lnTo>
                  <a:lnTo>
                    <a:pt x="1" y="3891"/>
                  </a:lnTo>
                  <a:lnTo>
                    <a:pt x="721" y="3795"/>
                  </a:lnTo>
                  <a:lnTo>
                    <a:pt x="1441" y="3698"/>
                  </a:lnTo>
                  <a:lnTo>
                    <a:pt x="2210" y="3506"/>
                  </a:lnTo>
                  <a:lnTo>
                    <a:pt x="3026" y="3314"/>
                  </a:lnTo>
                  <a:lnTo>
                    <a:pt x="3026" y="3314"/>
                  </a:lnTo>
                  <a:lnTo>
                    <a:pt x="3026" y="3314"/>
                  </a:lnTo>
                  <a:lnTo>
                    <a:pt x="3699" y="3122"/>
                  </a:lnTo>
                  <a:lnTo>
                    <a:pt x="4371" y="2834"/>
                  </a:lnTo>
                  <a:lnTo>
                    <a:pt x="4371" y="2834"/>
                  </a:lnTo>
                  <a:lnTo>
                    <a:pt x="4707" y="2546"/>
                  </a:lnTo>
                  <a:lnTo>
                    <a:pt x="4995" y="2210"/>
                  </a:lnTo>
                  <a:lnTo>
                    <a:pt x="4995" y="2210"/>
                  </a:lnTo>
                  <a:lnTo>
                    <a:pt x="4995" y="2210"/>
                  </a:lnTo>
                  <a:lnTo>
                    <a:pt x="4995" y="2210"/>
                  </a:lnTo>
                  <a:lnTo>
                    <a:pt x="5332" y="1681"/>
                  </a:lnTo>
                  <a:lnTo>
                    <a:pt x="5620" y="1153"/>
                  </a:lnTo>
                  <a:lnTo>
                    <a:pt x="5812" y="625"/>
                  </a:lnTo>
                  <a:lnTo>
                    <a:pt x="595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049;p76">
              <a:extLst>
                <a:ext uri="{FF2B5EF4-FFF2-40B4-BE49-F238E27FC236}">
                  <a16:creationId xmlns:a16="http://schemas.microsoft.com/office/drawing/2014/main" id="{E34F91B7-D72C-4441-8B2C-98B3EE04EDAF}"/>
                </a:ext>
              </a:extLst>
            </p:cNvPr>
            <p:cNvSpPr/>
            <p:nvPr/>
          </p:nvSpPr>
          <p:spPr>
            <a:xfrm>
              <a:off x="870850" y="3466200"/>
              <a:ext cx="216125" cy="452650"/>
            </a:xfrm>
            <a:custGeom>
              <a:avLst/>
              <a:gdLst/>
              <a:ahLst/>
              <a:cxnLst/>
              <a:rect l="l" t="t" r="r" b="b"/>
              <a:pathLst>
                <a:path w="8645" h="18106" extrusionOk="0">
                  <a:moveTo>
                    <a:pt x="3506" y="0"/>
                  </a:moveTo>
                  <a:lnTo>
                    <a:pt x="0" y="3170"/>
                  </a:lnTo>
                  <a:lnTo>
                    <a:pt x="961" y="3842"/>
                  </a:lnTo>
                  <a:lnTo>
                    <a:pt x="1777" y="4467"/>
                  </a:lnTo>
                  <a:lnTo>
                    <a:pt x="2498" y="5139"/>
                  </a:lnTo>
                  <a:lnTo>
                    <a:pt x="3122" y="5715"/>
                  </a:lnTo>
                  <a:lnTo>
                    <a:pt x="3650" y="6340"/>
                  </a:lnTo>
                  <a:lnTo>
                    <a:pt x="4082" y="6916"/>
                  </a:lnTo>
                  <a:lnTo>
                    <a:pt x="4371" y="7492"/>
                  </a:lnTo>
                  <a:lnTo>
                    <a:pt x="4659" y="8020"/>
                  </a:lnTo>
                  <a:lnTo>
                    <a:pt x="4803" y="8549"/>
                  </a:lnTo>
                  <a:lnTo>
                    <a:pt x="4899" y="9077"/>
                  </a:lnTo>
                  <a:lnTo>
                    <a:pt x="4947" y="9557"/>
                  </a:lnTo>
                  <a:lnTo>
                    <a:pt x="4899" y="9990"/>
                  </a:lnTo>
                  <a:lnTo>
                    <a:pt x="4803" y="10470"/>
                  </a:lnTo>
                  <a:lnTo>
                    <a:pt x="4659" y="10902"/>
                  </a:lnTo>
                  <a:lnTo>
                    <a:pt x="4515" y="11286"/>
                  </a:lnTo>
                  <a:lnTo>
                    <a:pt x="4275" y="11670"/>
                  </a:lnTo>
                  <a:lnTo>
                    <a:pt x="4034" y="12055"/>
                  </a:lnTo>
                  <a:lnTo>
                    <a:pt x="3746" y="12391"/>
                  </a:lnTo>
                  <a:lnTo>
                    <a:pt x="3170" y="13015"/>
                  </a:lnTo>
                  <a:lnTo>
                    <a:pt x="2498" y="13543"/>
                  </a:lnTo>
                  <a:lnTo>
                    <a:pt x="1873" y="14024"/>
                  </a:lnTo>
                  <a:lnTo>
                    <a:pt x="1297" y="14360"/>
                  </a:lnTo>
                  <a:lnTo>
                    <a:pt x="865" y="14600"/>
                  </a:lnTo>
                  <a:lnTo>
                    <a:pt x="433" y="14792"/>
                  </a:lnTo>
                  <a:lnTo>
                    <a:pt x="769" y="16377"/>
                  </a:lnTo>
                  <a:lnTo>
                    <a:pt x="1057" y="17481"/>
                  </a:lnTo>
                  <a:lnTo>
                    <a:pt x="1201" y="17914"/>
                  </a:lnTo>
                  <a:lnTo>
                    <a:pt x="1249" y="18010"/>
                  </a:lnTo>
                  <a:lnTo>
                    <a:pt x="1297" y="18106"/>
                  </a:lnTo>
                  <a:lnTo>
                    <a:pt x="1393" y="18106"/>
                  </a:lnTo>
                  <a:lnTo>
                    <a:pt x="1441" y="18058"/>
                  </a:lnTo>
                  <a:lnTo>
                    <a:pt x="1585" y="17866"/>
                  </a:lnTo>
                  <a:lnTo>
                    <a:pt x="1681" y="17529"/>
                  </a:lnTo>
                  <a:lnTo>
                    <a:pt x="1825" y="17193"/>
                  </a:lnTo>
                  <a:lnTo>
                    <a:pt x="1969" y="16473"/>
                  </a:lnTo>
                  <a:lnTo>
                    <a:pt x="2065" y="16137"/>
                  </a:lnTo>
                  <a:lnTo>
                    <a:pt x="3314" y="15464"/>
                  </a:lnTo>
                  <a:lnTo>
                    <a:pt x="4371" y="14792"/>
                  </a:lnTo>
                  <a:lnTo>
                    <a:pt x="5331" y="14120"/>
                  </a:lnTo>
                  <a:lnTo>
                    <a:pt x="6148" y="13447"/>
                  </a:lnTo>
                  <a:lnTo>
                    <a:pt x="6820" y="12727"/>
                  </a:lnTo>
                  <a:lnTo>
                    <a:pt x="7396" y="12055"/>
                  </a:lnTo>
                  <a:lnTo>
                    <a:pt x="7828" y="11334"/>
                  </a:lnTo>
                  <a:lnTo>
                    <a:pt x="8165" y="10662"/>
                  </a:lnTo>
                  <a:lnTo>
                    <a:pt x="8405" y="9990"/>
                  </a:lnTo>
                  <a:lnTo>
                    <a:pt x="8597" y="9317"/>
                  </a:lnTo>
                  <a:lnTo>
                    <a:pt x="8645" y="8645"/>
                  </a:lnTo>
                  <a:lnTo>
                    <a:pt x="8645" y="7972"/>
                  </a:lnTo>
                  <a:lnTo>
                    <a:pt x="8597" y="7300"/>
                  </a:lnTo>
                  <a:lnTo>
                    <a:pt x="8453" y="6676"/>
                  </a:lnTo>
                  <a:lnTo>
                    <a:pt x="8261" y="6051"/>
                  </a:lnTo>
                  <a:lnTo>
                    <a:pt x="8020" y="5475"/>
                  </a:lnTo>
                  <a:lnTo>
                    <a:pt x="7732" y="4851"/>
                  </a:lnTo>
                  <a:lnTo>
                    <a:pt x="7444" y="4323"/>
                  </a:lnTo>
                  <a:lnTo>
                    <a:pt x="7108" y="3794"/>
                  </a:lnTo>
                  <a:lnTo>
                    <a:pt x="6724" y="3266"/>
                  </a:lnTo>
                  <a:lnTo>
                    <a:pt x="6003" y="2354"/>
                  </a:lnTo>
                  <a:lnTo>
                    <a:pt x="5235" y="1537"/>
                  </a:lnTo>
                  <a:lnTo>
                    <a:pt x="4563" y="913"/>
                  </a:lnTo>
                  <a:lnTo>
                    <a:pt x="4034" y="433"/>
                  </a:lnTo>
                  <a:lnTo>
                    <a:pt x="350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050;p76">
              <a:extLst>
                <a:ext uri="{FF2B5EF4-FFF2-40B4-BE49-F238E27FC236}">
                  <a16:creationId xmlns:a16="http://schemas.microsoft.com/office/drawing/2014/main" id="{4B98D07E-7A5D-429D-92F3-17FA2C31627D}"/>
                </a:ext>
              </a:extLst>
            </p:cNvPr>
            <p:cNvSpPr/>
            <p:nvPr/>
          </p:nvSpPr>
          <p:spPr>
            <a:xfrm>
              <a:off x="870850" y="3466200"/>
              <a:ext cx="216125" cy="452650"/>
            </a:xfrm>
            <a:custGeom>
              <a:avLst/>
              <a:gdLst/>
              <a:ahLst/>
              <a:cxnLst/>
              <a:rect l="l" t="t" r="r" b="b"/>
              <a:pathLst>
                <a:path w="8645" h="18106" fill="none" extrusionOk="0">
                  <a:moveTo>
                    <a:pt x="3506" y="0"/>
                  </a:moveTo>
                  <a:lnTo>
                    <a:pt x="3506" y="0"/>
                  </a:lnTo>
                  <a:lnTo>
                    <a:pt x="4034" y="433"/>
                  </a:lnTo>
                  <a:lnTo>
                    <a:pt x="4563" y="913"/>
                  </a:lnTo>
                  <a:lnTo>
                    <a:pt x="5235" y="1537"/>
                  </a:lnTo>
                  <a:lnTo>
                    <a:pt x="6003" y="2354"/>
                  </a:lnTo>
                  <a:lnTo>
                    <a:pt x="6724" y="3266"/>
                  </a:lnTo>
                  <a:lnTo>
                    <a:pt x="7108" y="3794"/>
                  </a:lnTo>
                  <a:lnTo>
                    <a:pt x="7444" y="4323"/>
                  </a:lnTo>
                  <a:lnTo>
                    <a:pt x="7732" y="4851"/>
                  </a:lnTo>
                  <a:lnTo>
                    <a:pt x="8020" y="5475"/>
                  </a:lnTo>
                  <a:lnTo>
                    <a:pt x="8261" y="6051"/>
                  </a:lnTo>
                  <a:lnTo>
                    <a:pt x="8453" y="6676"/>
                  </a:lnTo>
                  <a:lnTo>
                    <a:pt x="8597" y="7300"/>
                  </a:lnTo>
                  <a:lnTo>
                    <a:pt x="8645" y="7972"/>
                  </a:lnTo>
                  <a:lnTo>
                    <a:pt x="8645" y="8645"/>
                  </a:lnTo>
                  <a:lnTo>
                    <a:pt x="8597" y="9317"/>
                  </a:lnTo>
                  <a:lnTo>
                    <a:pt x="8405" y="9990"/>
                  </a:lnTo>
                  <a:lnTo>
                    <a:pt x="8165" y="10662"/>
                  </a:lnTo>
                  <a:lnTo>
                    <a:pt x="7828" y="11334"/>
                  </a:lnTo>
                  <a:lnTo>
                    <a:pt x="7396" y="12055"/>
                  </a:lnTo>
                  <a:lnTo>
                    <a:pt x="6820" y="12727"/>
                  </a:lnTo>
                  <a:lnTo>
                    <a:pt x="6148" y="13447"/>
                  </a:lnTo>
                  <a:lnTo>
                    <a:pt x="5331" y="14120"/>
                  </a:lnTo>
                  <a:lnTo>
                    <a:pt x="4371" y="14792"/>
                  </a:lnTo>
                  <a:lnTo>
                    <a:pt x="3314" y="15464"/>
                  </a:lnTo>
                  <a:lnTo>
                    <a:pt x="2065" y="16137"/>
                  </a:lnTo>
                  <a:lnTo>
                    <a:pt x="2065" y="16137"/>
                  </a:lnTo>
                  <a:lnTo>
                    <a:pt x="1969" y="16473"/>
                  </a:lnTo>
                  <a:lnTo>
                    <a:pt x="1825" y="17193"/>
                  </a:lnTo>
                  <a:lnTo>
                    <a:pt x="1681" y="17529"/>
                  </a:lnTo>
                  <a:lnTo>
                    <a:pt x="1585" y="17866"/>
                  </a:lnTo>
                  <a:lnTo>
                    <a:pt x="1441" y="18058"/>
                  </a:lnTo>
                  <a:lnTo>
                    <a:pt x="1393" y="18106"/>
                  </a:lnTo>
                  <a:lnTo>
                    <a:pt x="1297" y="18106"/>
                  </a:lnTo>
                  <a:lnTo>
                    <a:pt x="1297" y="18106"/>
                  </a:lnTo>
                  <a:lnTo>
                    <a:pt x="1249" y="18010"/>
                  </a:lnTo>
                  <a:lnTo>
                    <a:pt x="1201" y="17914"/>
                  </a:lnTo>
                  <a:lnTo>
                    <a:pt x="1057" y="17481"/>
                  </a:lnTo>
                  <a:lnTo>
                    <a:pt x="769" y="16377"/>
                  </a:lnTo>
                  <a:lnTo>
                    <a:pt x="433" y="14792"/>
                  </a:lnTo>
                  <a:lnTo>
                    <a:pt x="433" y="14792"/>
                  </a:lnTo>
                  <a:lnTo>
                    <a:pt x="865" y="14600"/>
                  </a:lnTo>
                  <a:lnTo>
                    <a:pt x="1297" y="14360"/>
                  </a:lnTo>
                  <a:lnTo>
                    <a:pt x="1873" y="14024"/>
                  </a:lnTo>
                  <a:lnTo>
                    <a:pt x="2498" y="13543"/>
                  </a:lnTo>
                  <a:lnTo>
                    <a:pt x="3170" y="13015"/>
                  </a:lnTo>
                  <a:lnTo>
                    <a:pt x="3746" y="12391"/>
                  </a:lnTo>
                  <a:lnTo>
                    <a:pt x="4034" y="12055"/>
                  </a:lnTo>
                  <a:lnTo>
                    <a:pt x="4275" y="11670"/>
                  </a:lnTo>
                  <a:lnTo>
                    <a:pt x="4515" y="11286"/>
                  </a:lnTo>
                  <a:lnTo>
                    <a:pt x="4659" y="10902"/>
                  </a:lnTo>
                  <a:lnTo>
                    <a:pt x="4803" y="10470"/>
                  </a:lnTo>
                  <a:lnTo>
                    <a:pt x="4899" y="9990"/>
                  </a:lnTo>
                  <a:lnTo>
                    <a:pt x="4947" y="9557"/>
                  </a:lnTo>
                  <a:lnTo>
                    <a:pt x="4899" y="9077"/>
                  </a:lnTo>
                  <a:lnTo>
                    <a:pt x="4803" y="8549"/>
                  </a:lnTo>
                  <a:lnTo>
                    <a:pt x="4659" y="8020"/>
                  </a:lnTo>
                  <a:lnTo>
                    <a:pt x="4371" y="7492"/>
                  </a:lnTo>
                  <a:lnTo>
                    <a:pt x="4082" y="6916"/>
                  </a:lnTo>
                  <a:lnTo>
                    <a:pt x="3650" y="6340"/>
                  </a:lnTo>
                  <a:lnTo>
                    <a:pt x="3122" y="5715"/>
                  </a:lnTo>
                  <a:lnTo>
                    <a:pt x="2498" y="5139"/>
                  </a:lnTo>
                  <a:lnTo>
                    <a:pt x="1777" y="4467"/>
                  </a:lnTo>
                  <a:lnTo>
                    <a:pt x="961" y="3842"/>
                  </a:lnTo>
                  <a:lnTo>
                    <a:pt x="0" y="3170"/>
                  </a:lnTo>
                  <a:lnTo>
                    <a:pt x="350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051;p76">
              <a:extLst>
                <a:ext uri="{FF2B5EF4-FFF2-40B4-BE49-F238E27FC236}">
                  <a16:creationId xmlns:a16="http://schemas.microsoft.com/office/drawing/2014/main" id="{0D3C7B13-DA4B-41EE-89EA-3DF19B50DDEA}"/>
                </a:ext>
              </a:extLst>
            </p:cNvPr>
            <p:cNvSpPr/>
            <p:nvPr/>
          </p:nvSpPr>
          <p:spPr>
            <a:xfrm>
              <a:off x="873250" y="3819175"/>
              <a:ext cx="76850" cy="128500"/>
            </a:xfrm>
            <a:custGeom>
              <a:avLst/>
              <a:gdLst/>
              <a:ahLst/>
              <a:cxnLst/>
              <a:rect l="l" t="t" r="r" b="b"/>
              <a:pathLst>
                <a:path w="3074" h="5140" extrusionOk="0">
                  <a:moveTo>
                    <a:pt x="1009" y="1"/>
                  </a:moveTo>
                  <a:lnTo>
                    <a:pt x="625" y="49"/>
                  </a:lnTo>
                  <a:lnTo>
                    <a:pt x="240" y="97"/>
                  </a:lnTo>
                  <a:lnTo>
                    <a:pt x="96" y="145"/>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201" y="5139"/>
                  </a:lnTo>
                  <a:lnTo>
                    <a:pt x="1297" y="5091"/>
                  </a:lnTo>
                  <a:lnTo>
                    <a:pt x="1537" y="4899"/>
                  </a:lnTo>
                  <a:lnTo>
                    <a:pt x="1729" y="4659"/>
                  </a:lnTo>
                  <a:lnTo>
                    <a:pt x="1921" y="4371"/>
                  </a:lnTo>
                  <a:lnTo>
                    <a:pt x="2209" y="3795"/>
                  </a:lnTo>
                  <a:lnTo>
                    <a:pt x="2306" y="3507"/>
                  </a:lnTo>
                  <a:lnTo>
                    <a:pt x="2450" y="3410"/>
                  </a:lnTo>
                  <a:lnTo>
                    <a:pt x="2786" y="3122"/>
                  </a:lnTo>
                  <a:lnTo>
                    <a:pt x="2930" y="2978"/>
                  </a:lnTo>
                  <a:lnTo>
                    <a:pt x="3026" y="2786"/>
                  </a:lnTo>
                  <a:lnTo>
                    <a:pt x="3074" y="2642"/>
                  </a:lnTo>
                  <a:lnTo>
                    <a:pt x="3026" y="2498"/>
                  </a:lnTo>
                  <a:lnTo>
                    <a:pt x="2834" y="2306"/>
                  </a:lnTo>
                  <a:lnTo>
                    <a:pt x="2594" y="2114"/>
                  </a:lnTo>
                  <a:lnTo>
                    <a:pt x="2450" y="2018"/>
                  </a:lnTo>
                  <a:lnTo>
                    <a:pt x="2306" y="1970"/>
                  </a:lnTo>
                  <a:lnTo>
                    <a:pt x="2161" y="1970"/>
                  </a:lnTo>
                  <a:lnTo>
                    <a:pt x="2017" y="2018"/>
                  </a:lnTo>
                  <a:lnTo>
                    <a:pt x="1921" y="2114"/>
                  </a:lnTo>
                  <a:lnTo>
                    <a:pt x="1825" y="2258"/>
                  </a:lnTo>
                  <a:lnTo>
                    <a:pt x="1681" y="2546"/>
                  </a:lnTo>
                  <a:lnTo>
                    <a:pt x="1585" y="2882"/>
                  </a:lnTo>
                  <a:lnTo>
                    <a:pt x="1489" y="1441"/>
                  </a:lnTo>
                  <a:lnTo>
                    <a:pt x="1393" y="481"/>
                  </a:lnTo>
                  <a:lnTo>
                    <a:pt x="1345" y="145"/>
                  </a:lnTo>
                  <a:lnTo>
                    <a:pt x="1297" y="49"/>
                  </a:lnTo>
                  <a:lnTo>
                    <a:pt x="1297"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52;p76">
              <a:extLst>
                <a:ext uri="{FF2B5EF4-FFF2-40B4-BE49-F238E27FC236}">
                  <a16:creationId xmlns:a16="http://schemas.microsoft.com/office/drawing/2014/main" id="{353A2B16-7677-44F1-BDE1-CA99E3FB7882}"/>
                </a:ext>
              </a:extLst>
            </p:cNvPr>
            <p:cNvSpPr/>
            <p:nvPr/>
          </p:nvSpPr>
          <p:spPr>
            <a:xfrm>
              <a:off x="873250" y="3819175"/>
              <a:ext cx="76850" cy="128500"/>
            </a:xfrm>
            <a:custGeom>
              <a:avLst/>
              <a:gdLst/>
              <a:ahLst/>
              <a:cxnLst/>
              <a:rect l="l" t="t" r="r" b="b"/>
              <a:pathLst>
                <a:path w="3074" h="5140" fill="none" extrusionOk="0">
                  <a:moveTo>
                    <a:pt x="3026" y="2498"/>
                  </a:moveTo>
                  <a:lnTo>
                    <a:pt x="3026" y="2498"/>
                  </a:lnTo>
                  <a:lnTo>
                    <a:pt x="2834" y="2306"/>
                  </a:lnTo>
                  <a:lnTo>
                    <a:pt x="2594" y="2114"/>
                  </a:lnTo>
                  <a:lnTo>
                    <a:pt x="2450" y="2018"/>
                  </a:lnTo>
                  <a:lnTo>
                    <a:pt x="2306" y="1970"/>
                  </a:lnTo>
                  <a:lnTo>
                    <a:pt x="2161" y="1970"/>
                  </a:lnTo>
                  <a:lnTo>
                    <a:pt x="2017" y="2018"/>
                  </a:lnTo>
                  <a:lnTo>
                    <a:pt x="2017" y="2018"/>
                  </a:lnTo>
                  <a:lnTo>
                    <a:pt x="1921" y="2114"/>
                  </a:lnTo>
                  <a:lnTo>
                    <a:pt x="1825" y="2258"/>
                  </a:lnTo>
                  <a:lnTo>
                    <a:pt x="1681" y="2546"/>
                  </a:lnTo>
                  <a:lnTo>
                    <a:pt x="1585" y="2882"/>
                  </a:lnTo>
                  <a:lnTo>
                    <a:pt x="1585" y="2882"/>
                  </a:lnTo>
                  <a:lnTo>
                    <a:pt x="1489" y="1441"/>
                  </a:lnTo>
                  <a:lnTo>
                    <a:pt x="1393" y="481"/>
                  </a:lnTo>
                  <a:lnTo>
                    <a:pt x="1345" y="145"/>
                  </a:lnTo>
                  <a:lnTo>
                    <a:pt x="1297" y="49"/>
                  </a:lnTo>
                  <a:lnTo>
                    <a:pt x="1297" y="1"/>
                  </a:lnTo>
                  <a:lnTo>
                    <a:pt x="1297" y="1"/>
                  </a:lnTo>
                  <a:lnTo>
                    <a:pt x="1009" y="1"/>
                  </a:lnTo>
                  <a:lnTo>
                    <a:pt x="625" y="49"/>
                  </a:lnTo>
                  <a:lnTo>
                    <a:pt x="240" y="97"/>
                  </a:lnTo>
                  <a:lnTo>
                    <a:pt x="96" y="145"/>
                  </a:lnTo>
                  <a:lnTo>
                    <a:pt x="0" y="193"/>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057" y="5139"/>
                  </a:lnTo>
                  <a:lnTo>
                    <a:pt x="1201" y="5139"/>
                  </a:lnTo>
                  <a:lnTo>
                    <a:pt x="1297" y="5091"/>
                  </a:lnTo>
                  <a:lnTo>
                    <a:pt x="1537" y="4899"/>
                  </a:lnTo>
                  <a:lnTo>
                    <a:pt x="1729" y="4659"/>
                  </a:lnTo>
                  <a:lnTo>
                    <a:pt x="1921" y="4371"/>
                  </a:lnTo>
                  <a:lnTo>
                    <a:pt x="2209" y="3795"/>
                  </a:lnTo>
                  <a:lnTo>
                    <a:pt x="2306" y="3507"/>
                  </a:lnTo>
                  <a:lnTo>
                    <a:pt x="2306" y="3507"/>
                  </a:lnTo>
                  <a:lnTo>
                    <a:pt x="2450" y="3410"/>
                  </a:lnTo>
                  <a:lnTo>
                    <a:pt x="2786" y="3122"/>
                  </a:lnTo>
                  <a:lnTo>
                    <a:pt x="2930" y="2978"/>
                  </a:lnTo>
                  <a:lnTo>
                    <a:pt x="3026" y="2786"/>
                  </a:lnTo>
                  <a:lnTo>
                    <a:pt x="3074" y="2642"/>
                  </a:lnTo>
                  <a:lnTo>
                    <a:pt x="3026" y="24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53;p76">
              <a:extLst>
                <a:ext uri="{FF2B5EF4-FFF2-40B4-BE49-F238E27FC236}">
                  <a16:creationId xmlns:a16="http://schemas.microsoft.com/office/drawing/2014/main" id="{15D291C8-11C0-4DFF-AD98-7BAE2580F2FC}"/>
                </a:ext>
              </a:extLst>
            </p:cNvPr>
            <p:cNvSpPr/>
            <p:nvPr/>
          </p:nvSpPr>
          <p:spPr>
            <a:xfrm>
              <a:off x="873250" y="3819175"/>
              <a:ext cx="76850" cy="128500"/>
            </a:xfrm>
            <a:custGeom>
              <a:avLst/>
              <a:gdLst/>
              <a:ahLst/>
              <a:cxnLst/>
              <a:rect l="l" t="t" r="r" b="b"/>
              <a:pathLst>
                <a:path w="3074" h="5140" extrusionOk="0">
                  <a:moveTo>
                    <a:pt x="1057" y="1"/>
                  </a:moveTo>
                  <a:lnTo>
                    <a:pt x="433" y="49"/>
                  </a:lnTo>
                  <a:lnTo>
                    <a:pt x="144" y="97"/>
                  </a:lnTo>
                  <a:lnTo>
                    <a:pt x="48" y="145"/>
                  </a:lnTo>
                  <a:lnTo>
                    <a:pt x="0" y="193"/>
                  </a:lnTo>
                  <a:lnTo>
                    <a:pt x="0" y="337"/>
                  </a:lnTo>
                  <a:lnTo>
                    <a:pt x="96" y="1393"/>
                  </a:lnTo>
                  <a:lnTo>
                    <a:pt x="288" y="3026"/>
                  </a:lnTo>
                  <a:lnTo>
                    <a:pt x="433" y="3795"/>
                  </a:lnTo>
                  <a:lnTo>
                    <a:pt x="625" y="4467"/>
                  </a:lnTo>
                  <a:lnTo>
                    <a:pt x="721" y="4755"/>
                  </a:lnTo>
                  <a:lnTo>
                    <a:pt x="817" y="4947"/>
                  </a:lnTo>
                  <a:lnTo>
                    <a:pt x="961" y="5091"/>
                  </a:lnTo>
                  <a:lnTo>
                    <a:pt x="1057" y="5139"/>
                  </a:lnTo>
                  <a:lnTo>
                    <a:pt x="1201" y="5139"/>
                  </a:lnTo>
                  <a:lnTo>
                    <a:pt x="1345" y="5091"/>
                  </a:lnTo>
                  <a:lnTo>
                    <a:pt x="1537" y="4899"/>
                  </a:lnTo>
                  <a:lnTo>
                    <a:pt x="1777" y="4611"/>
                  </a:lnTo>
                  <a:lnTo>
                    <a:pt x="1921" y="4323"/>
                  </a:lnTo>
                  <a:lnTo>
                    <a:pt x="2209" y="3795"/>
                  </a:lnTo>
                  <a:lnTo>
                    <a:pt x="2306" y="3507"/>
                  </a:lnTo>
                  <a:lnTo>
                    <a:pt x="2690" y="3218"/>
                  </a:lnTo>
                  <a:lnTo>
                    <a:pt x="2978" y="2882"/>
                  </a:lnTo>
                  <a:lnTo>
                    <a:pt x="3074" y="2738"/>
                  </a:lnTo>
                  <a:lnTo>
                    <a:pt x="3074" y="2642"/>
                  </a:lnTo>
                  <a:lnTo>
                    <a:pt x="3026" y="2498"/>
                  </a:lnTo>
                  <a:lnTo>
                    <a:pt x="2882" y="2354"/>
                  </a:lnTo>
                  <a:lnTo>
                    <a:pt x="2690" y="2162"/>
                  </a:lnTo>
                  <a:lnTo>
                    <a:pt x="2450" y="2018"/>
                  </a:lnTo>
                  <a:lnTo>
                    <a:pt x="2258" y="1970"/>
                  </a:lnTo>
                  <a:lnTo>
                    <a:pt x="2017" y="2018"/>
                  </a:lnTo>
                  <a:lnTo>
                    <a:pt x="1921" y="2114"/>
                  </a:lnTo>
                  <a:lnTo>
                    <a:pt x="1777" y="2306"/>
                  </a:lnTo>
                  <a:lnTo>
                    <a:pt x="1681" y="2594"/>
                  </a:lnTo>
                  <a:lnTo>
                    <a:pt x="1585" y="2882"/>
                  </a:lnTo>
                  <a:lnTo>
                    <a:pt x="1537" y="1730"/>
                  </a:lnTo>
                  <a:lnTo>
                    <a:pt x="1441" y="817"/>
                  </a:lnTo>
                  <a:lnTo>
                    <a:pt x="1345" y="145"/>
                  </a:lnTo>
                  <a:lnTo>
                    <a:pt x="1297" y="49"/>
                  </a:lnTo>
                  <a:lnTo>
                    <a:pt x="1297"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54;p76">
              <a:extLst>
                <a:ext uri="{FF2B5EF4-FFF2-40B4-BE49-F238E27FC236}">
                  <a16:creationId xmlns:a16="http://schemas.microsoft.com/office/drawing/2014/main" id="{AD172A38-3306-4C72-972F-9C2D9E6D0FF2}"/>
                </a:ext>
              </a:extLst>
            </p:cNvPr>
            <p:cNvSpPr/>
            <p:nvPr/>
          </p:nvSpPr>
          <p:spPr>
            <a:xfrm>
              <a:off x="873250" y="3819175"/>
              <a:ext cx="76850" cy="128500"/>
            </a:xfrm>
            <a:custGeom>
              <a:avLst/>
              <a:gdLst/>
              <a:ahLst/>
              <a:cxnLst/>
              <a:rect l="l" t="t" r="r" b="b"/>
              <a:pathLst>
                <a:path w="3074" h="5140" fill="none" extrusionOk="0">
                  <a:moveTo>
                    <a:pt x="1057" y="1"/>
                  </a:moveTo>
                  <a:lnTo>
                    <a:pt x="1057" y="1"/>
                  </a:lnTo>
                  <a:lnTo>
                    <a:pt x="433" y="49"/>
                  </a:lnTo>
                  <a:lnTo>
                    <a:pt x="144" y="97"/>
                  </a:lnTo>
                  <a:lnTo>
                    <a:pt x="48" y="145"/>
                  </a:lnTo>
                  <a:lnTo>
                    <a:pt x="0" y="193"/>
                  </a:lnTo>
                  <a:lnTo>
                    <a:pt x="0" y="193"/>
                  </a:lnTo>
                  <a:lnTo>
                    <a:pt x="0" y="337"/>
                  </a:lnTo>
                  <a:lnTo>
                    <a:pt x="0" y="337"/>
                  </a:lnTo>
                  <a:lnTo>
                    <a:pt x="96" y="1393"/>
                  </a:lnTo>
                  <a:lnTo>
                    <a:pt x="288" y="3026"/>
                  </a:lnTo>
                  <a:lnTo>
                    <a:pt x="433" y="3795"/>
                  </a:lnTo>
                  <a:lnTo>
                    <a:pt x="625" y="4467"/>
                  </a:lnTo>
                  <a:lnTo>
                    <a:pt x="721" y="4755"/>
                  </a:lnTo>
                  <a:lnTo>
                    <a:pt x="817" y="4947"/>
                  </a:lnTo>
                  <a:lnTo>
                    <a:pt x="961" y="5091"/>
                  </a:lnTo>
                  <a:lnTo>
                    <a:pt x="1057" y="5139"/>
                  </a:lnTo>
                  <a:lnTo>
                    <a:pt x="1057" y="5139"/>
                  </a:lnTo>
                  <a:lnTo>
                    <a:pt x="1105" y="5139"/>
                  </a:lnTo>
                  <a:lnTo>
                    <a:pt x="1105" y="5139"/>
                  </a:lnTo>
                  <a:lnTo>
                    <a:pt x="1201" y="5139"/>
                  </a:lnTo>
                  <a:lnTo>
                    <a:pt x="1345" y="5091"/>
                  </a:lnTo>
                  <a:lnTo>
                    <a:pt x="1537" y="4899"/>
                  </a:lnTo>
                  <a:lnTo>
                    <a:pt x="1777" y="4611"/>
                  </a:lnTo>
                  <a:lnTo>
                    <a:pt x="1921" y="4323"/>
                  </a:lnTo>
                  <a:lnTo>
                    <a:pt x="2209" y="3795"/>
                  </a:lnTo>
                  <a:lnTo>
                    <a:pt x="2306" y="3507"/>
                  </a:lnTo>
                  <a:lnTo>
                    <a:pt x="2306" y="3507"/>
                  </a:lnTo>
                  <a:lnTo>
                    <a:pt x="2690" y="3218"/>
                  </a:lnTo>
                  <a:lnTo>
                    <a:pt x="2978" y="2882"/>
                  </a:lnTo>
                  <a:lnTo>
                    <a:pt x="3074" y="2738"/>
                  </a:lnTo>
                  <a:lnTo>
                    <a:pt x="3074" y="2642"/>
                  </a:lnTo>
                  <a:lnTo>
                    <a:pt x="3074" y="2642"/>
                  </a:lnTo>
                  <a:lnTo>
                    <a:pt x="3026" y="2498"/>
                  </a:lnTo>
                  <a:lnTo>
                    <a:pt x="3026" y="2498"/>
                  </a:lnTo>
                  <a:lnTo>
                    <a:pt x="2882" y="2354"/>
                  </a:lnTo>
                  <a:lnTo>
                    <a:pt x="2690" y="2162"/>
                  </a:lnTo>
                  <a:lnTo>
                    <a:pt x="2450" y="2018"/>
                  </a:lnTo>
                  <a:lnTo>
                    <a:pt x="2258" y="1970"/>
                  </a:lnTo>
                  <a:lnTo>
                    <a:pt x="2258" y="1970"/>
                  </a:lnTo>
                  <a:lnTo>
                    <a:pt x="2017" y="2018"/>
                  </a:lnTo>
                  <a:lnTo>
                    <a:pt x="2017" y="2018"/>
                  </a:lnTo>
                  <a:lnTo>
                    <a:pt x="1921" y="2114"/>
                  </a:lnTo>
                  <a:lnTo>
                    <a:pt x="1921" y="2114"/>
                  </a:lnTo>
                  <a:lnTo>
                    <a:pt x="1777" y="2306"/>
                  </a:lnTo>
                  <a:lnTo>
                    <a:pt x="1681" y="2594"/>
                  </a:lnTo>
                  <a:lnTo>
                    <a:pt x="1585" y="2882"/>
                  </a:lnTo>
                  <a:lnTo>
                    <a:pt x="1585" y="2882"/>
                  </a:lnTo>
                  <a:lnTo>
                    <a:pt x="1537" y="1730"/>
                  </a:lnTo>
                  <a:lnTo>
                    <a:pt x="1441" y="817"/>
                  </a:lnTo>
                  <a:lnTo>
                    <a:pt x="1345" y="145"/>
                  </a:lnTo>
                  <a:lnTo>
                    <a:pt x="1345" y="145"/>
                  </a:lnTo>
                  <a:lnTo>
                    <a:pt x="1297" y="49"/>
                  </a:lnTo>
                  <a:lnTo>
                    <a:pt x="1297" y="1"/>
                  </a:lnTo>
                  <a:lnTo>
                    <a:pt x="1297" y="1"/>
                  </a:lnTo>
                  <a:lnTo>
                    <a:pt x="10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55;p76">
              <a:extLst>
                <a:ext uri="{FF2B5EF4-FFF2-40B4-BE49-F238E27FC236}">
                  <a16:creationId xmlns:a16="http://schemas.microsoft.com/office/drawing/2014/main" id="{E2DCEB0F-0F47-4236-9C08-CDE8831CD40B}"/>
                </a:ext>
              </a:extLst>
            </p:cNvPr>
            <p:cNvSpPr/>
            <p:nvPr/>
          </p:nvSpPr>
          <p:spPr>
            <a:xfrm>
              <a:off x="882850" y="3819175"/>
              <a:ext cx="67250" cy="127300"/>
            </a:xfrm>
            <a:custGeom>
              <a:avLst/>
              <a:gdLst/>
              <a:ahLst/>
              <a:cxnLst/>
              <a:rect l="l" t="t" r="r" b="b"/>
              <a:pathLst>
                <a:path w="2690" h="5092" extrusionOk="0">
                  <a:moveTo>
                    <a:pt x="529" y="1"/>
                  </a:moveTo>
                  <a:lnTo>
                    <a:pt x="1" y="49"/>
                  </a:lnTo>
                  <a:lnTo>
                    <a:pt x="97" y="1057"/>
                  </a:lnTo>
                  <a:lnTo>
                    <a:pt x="289" y="2546"/>
                  </a:lnTo>
                  <a:lnTo>
                    <a:pt x="433" y="3266"/>
                  </a:lnTo>
                  <a:lnTo>
                    <a:pt x="577" y="3987"/>
                  </a:lnTo>
                  <a:lnTo>
                    <a:pt x="721" y="4611"/>
                  </a:lnTo>
                  <a:lnTo>
                    <a:pt x="961" y="5091"/>
                  </a:lnTo>
                  <a:lnTo>
                    <a:pt x="1153" y="4899"/>
                  </a:lnTo>
                  <a:lnTo>
                    <a:pt x="1297" y="4707"/>
                  </a:lnTo>
                  <a:lnTo>
                    <a:pt x="1633" y="4179"/>
                  </a:lnTo>
                  <a:lnTo>
                    <a:pt x="1874" y="3699"/>
                  </a:lnTo>
                  <a:lnTo>
                    <a:pt x="1922" y="3507"/>
                  </a:lnTo>
                  <a:lnTo>
                    <a:pt x="2066" y="3410"/>
                  </a:lnTo>
                  <a:lnTo>
                    <a:pt x="2402" y="3122"/>
                  </a:lnTo>
                  <a:lnTo>
                    <a:pt x="2546" y="2978"/>
                  </a:lnTo>
                  <a:lnTo>
                    <a:pt x="2642" y="2786"/>
                  </a:lnTo>
                  <a:lnTo>
                    <a:pt x="2690" y="2642"/>
                  </a:lnTo>
                  <a:lnTo>
                    <a:pt x="2642" y="2498"/>
                  </a:lnTo>
                  <a:lnTo>
                    <a:pt x="2450" y="2306"/>
                  </a:lnTo>
                  <a:lnTo>
                    <a:pt x="2210" y="2114"/>
                  </a:lnTo>
                  <a:lnTo>
                    <a:pt x="2066" y="2018"/>
                  </a:lnTo>
                  <a:lnTo>
                    <a:pt x="1922" y="1970"/>
                  </a:lnTo>
                  <a:lnTo>
                    <a:pt x="1777" y="1970"/>
                  </a:lnTo>
                  <a:lnTo>
                    <a:pt x="1633" y="2018"/>
                  </a:lnTo>
                  <a:lnTo>
                    <a:pt x="1537" y="2114"/>
                  </a:lnTo>
                  <a:lnTo>
                    <a:pt x="1441" y="2258"/>
                  </a:lnTo>
                  <a:lnTo>
                    <a:pt x="1297" y="2546"/>
                  </a:lnTo>
                  <a:lnTo>
                    <a:pt x="1201" y="2882"/>
                  </a:lnTo>
                  <a:lnTo>
                    <a:pt x="1105" y="1441"/>
                  </a:lnTo>
                  <a:lnTo>
                    <a:pt x="1009" y="481"/>
                  </a:lnTo>
                  <a:lnTo>
                    <a:pt x="961" y="145"/>
                  </a:lnTo>
                  <a:lnTo>
                    <a:pt x="913" y="49"/>
                  </a:lnTo>
                  <a:lnTo>
                    <a:pt x="913"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056;p76">
              <a:extLst>
                <a:ext uri="{FF2B5EF4-FFF2-40B4-BE49-F238E27FC236}">
                  <a16:creationId xmlns:a16="http://schemas.microsoft.com/office/drawing/2014/main" id="{FF04DF2D-B61B-48DF-AF36-DDAB3D3ED045}"/>
                </a:ext>
              </a:extLst>
            </p:cNvPr>
            <p:cNvSpPr/>
            <p:nvPr/>
          </p:nvSpPr>
          <p:spPr>
            <a:xfrm>
              <a:off x="894850" y="3910425"/>
              <a:ext cx="33650" cy="36050"/>
            </a:xfrm>
            <a:custGeom>
              <a:avLst/>
              <a:gdLst/>
              <a:ahLst/>
              <a:cxnLst/>
              <a:rect l="l" t="t" r="r" b="b"/>
              <a:pathLst>
                <a:path w="1346" h="1442" extrusionOk="0">
                  <a:moveTo>
                    <a:pt x="1" y="1"/>
                  </a:moveTo>
                  <a:lnTo>
                    <a:pt x="193" y="817"/>
                  </a:lnTo>
                  <a:lnTo>
                    <a:pt x="337" y="1153"/>
                  </a:lnTo>
                  <a:lnTo>
                    <a:pt x="481" y="1441"/>
                  </a:lnTo>
                  <a:lnTo>
                    <a:pt x="577" y="1297"/>
                  </a:lnTo>
                  <a:lnTo>
                    <a:pt x="721" y="1201"/>
                  </a:lnTo>
                  <a:lnTo>
                    <a:pt x="961" y="865"/>
                  </a:lnTo>
                  <a:lnTo>
                    <a:pt x="1201" y="481"/>
                  </a:lnTo>
                  <a:lnTo>
                    <a:pt x="1345" y="145"/>
                  </a:lnTo>
                  <a:lnTo>
                    <a:pt x="72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057;p76">
              <a:extLst>
                <a:ext uri="{FF2B5EF4-FFF2-40B4-BE49-F238E27FC236}">
                  <a16:creationId xmlns:a16="http://schemas.microsoft.com/office/drawing/2014/main" id="{7A0BE2A4-154D-464D-96DE-1BAB12F49F04}"/>
                </a:ext>
              </a:extLst>
            </p:cNvPr>
            <p:cNvSpPr/>
            <p:nvPr/>
          </p:nvSpPr>
          <p:spPr>
            <a:xfrm>
              <a:off x="969300" y="3715925"/>
              <a:ext cx="24025" cy="55250"/>
            </a:xfrm>
            <a:custGeom>
              <a:avLst/>
              <a:gdLst/>
              <a:ahLst/>
              <a:cxnLst/>
              <a:rect l="l" t="t" r="r" b="b"/>
              <a:pathLst>
                <a:path w="961" h="2210"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close/>
                </a:path>
              </a:pathLst>
            </a:custGeom>
            <a:solidFill>
              <a:srgbClr val="F9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058;p76">
              <a:extLst>
                <a:ext uri="{FF2B5EF4-FFF2-40B4-BE49-F238E27FC236}">
                  <a16:creationId xmlns:a16="http://schemas.microsoft.com/office/drawing/2014/main" id="{49376661-EDF6-40F6-BAA2-C8348C09C55E}"/>
                </a:ext>
              </a:extLst>
            </p:cNvPr>
            <p:cNvSpPr/>
            <p:nvPr/>
          </p:nvSpPr>
          <p:spPr>
            <a:xfrm>
              <a:off x="969300" y="3715925"/>
              <a:ext cx="24025" cy="55250"/>
            </a:xfrm>
            <a:custGeom>
              <a:avLst/>
              <a:gdLst/>
              <a:ahLst/>
              <a:cxnLst/>
              <a:rect l="l" t="t" r="r" b="b"/>
              <a:pathLst>
                <a:path w="961" h="2210" fill="none"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059;p76">
              <a:extLst>
                <a:ext uri="{FF2B5EF4-FFF2-40B4-BE49-F238E27FC236}">
                  <a16:creationId xmlns:a16="http://schemas.microsoft.com/office/drawing/2014/main" id="{6608FB2A-D77E-4C3E-BFB9-F7755CB2BACF}"/>
                </a:ext>
              </a:extLst>
            </p:cNvPr>
            <p:cNvSpPr/>
            <p:nvPr/>
          </p:nvSpPr>
          <p:spPr>
            <a:xfrm>
              <a:off x="969300" y="3642675"/>
              <a:ext cx="117675" cy="128500"/>
            </a:xfrm>
            <a:custGeom>
              <a:avLst/>
              <a:gdLst/>
              <a:ahLst/>
              <a:cxnLst/>
              <a:rect l="l" t="t" r="r" b="b"/>
              <a:pathLst>
                <a:path w="4707" h="5140" extrusionOk="0">
                  <a:moveTo>
                    <a:pt x="4323" y="1"/>
                  </a:moveTo>
                  <a:lnTo>
                    <a:pt x="4179" y="49"/>
                  </a:lnTo>
                  <a:lnTo>
                    <a:pt x="4082" y="97"/>
                  </a:lnTo>
                  <a:lnTo>
                    <a:pt x="3794" y="289"/>
                  </a:lnTo>
                  <a:lnTo>
                    <a:pt x="3410" y="625"/>
                  </a:lnTo>
                  <a:lnTo>
                    <a:pt x="3026" y="1010"/>
                  </a:lnTo>
                  <a:lnTo>
                    <a:pt x="2065" y="1970"/>
                  </a:lnTo>
                  <a:lnTo>
                    <a:pt x="1537" y="2450"/>
                  </a:lnTo>
                  <a:lnTo>
                    <a:pt x="961" y="2931"/>
                  </a:lnTo>
                  <a:lnTo>
                    <a:pt x="817" y="3555"/>
                  </a:lnTo>
                  <a:lnTo>
                    <a:pt x="625" y="4083"/>
                  </a:lnTo>
                  <a:lnTo>
                    <a:pt x="337" y="4611"/>
                  </a:lnTo>
                  <a:lnTo>
                    <a:pt x="0" y="5140"/>
                  </a:lnTo>
                  <a:lnTo>
                    <a:pt x="1153" y="4755"/>
                  </a:lnTo>
                  <a:lnTo>
                    <a:pt x="2306" y="4275"/>
                  </a:lnTo>
                  <a:lnTo>
                    <a:pt x="2882" y="4035"/>
                  </a:lnTo>
                  <a:lnTo>
                    <a:pt x="3410" y="3747"/>
                  </a:lnTo>
                  <a:lnTo>
                    <a:pt x="3938" y="3411"/>
                  </a:lnTo>
                  <a:lnTo>
                    <a:pt x="4419" y="3075"/>
                  </a:lnTo>
                  <a:lnTo>
                    <a:pt x="4563" y="2594"/>
                  </a:lnTo>
                  <a:lnTo>
                    <a:pt x="4611" y="2258"/>
                  </a:lnTo>
                  <a:lnTo>
                    <a:pt x="4707" y="1490"/>
                  </a:lnTo>
                  <a:lnTo>
                    <a:pt x="4707" y="1058"/>
                  </a:lnTo>
                  <a:lnTo>
                    <a:pt x="4659" y="721"/>
                  </a:lnTo>
                  <a:lnTo>
                    <a:pt x="4659" y="673"/>
                  </a:lnTo>
                  <a:lnTo>
                    <a:pt x="4659" y="625"/>
                  </a:lnTo>
                  <a:lnTo>
                    <a:pt x="4611" y="289"/>
                  </a:lnTo>
                  <a:lnTo>
                    <a:pt x="4467" y="97"/>
                  </a:lnTo>
                  <a:lnTo>
                    <a:pt x="4467" y="49"/>
                  </a:lnTo>
                  <a:lnTo>
                    <a:pt x="4371" y="49"/>
                  </a:lnTo>
                  <a:lnTo>
                    <a:pt x="4323"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060;p76">
              <a:extLst>
                <a:ext uri="{FF2B5EF4-FFF2-40B4-BE49-F238E27FC236}">
                  <a16:creationId xmlns:a16="http://schemas.microsoft.com/office/drawing/2014/main" id="{435EA974-EE14-4DF7-AA87-AFC9B1E7969E}"/>
                </a:ext>
              </a:extLst>
            </p:cNvPr>
            <p:cNvSpPr/>
            <p:nvPr/>
          </p:nvSpPr>
          <p:spPr>
            <a:xfrm>
              <a:off x="969300" y="3642675"/>
              <a:ext cx="117675" cy="128500"/>
            </a:xfrm>
            <a:custGeom>
              <a:avLst/>
              <a:gdLst/>
              <a:ahLst/>
              <a:cxnLst/>
              <a:rect l="l" t="t" r="r" b="b"/>
              <a:pathLst>
                <a:path w="4707" h="5140" fill="none" extrusionOk="0">
                  <a:moveTo>
                    <a:pt x="4323" y="1"/>
                  </a:moveTo>
                  <a:lnTo>
                    <a:pt x="4323" y="1"/>
                  </a:lnTo>
                  <a:lnTo>
                    <a:pt x="4179" y="49"/>
                  </a:lnTo>
                  <a:lnTo>
                    <a:pt x="4082" y="97"/>
                  </a:lnTo>
                  <a:lnTo>
                    <a:pt x="3794" y="289"/>
                  </a:lnTo>
                  <a:lnTo>
                    <a:pt x="3410" y="625"/>
                  </a:lnTo>
                  <a:lnTo>
                    <a:pt x="3026" y="1010"/>
                  </a:lnTo>
                  <a:lnTo>
                    <a:pt x="2065" y="1970"/>
                  </a:lnTo>
                  <a:lnTo>
                    <a:pt x="1537" y="2450"/>
                  </a:lnTo>
                  <a:lnTo>
                    <a:pt x="961" y="2931"/>
                  </a:lnTo>
                  <a:lnTo>
                    <a:pt x="961" y="2931"/>
                  </a:lnTo>
                  <a:lnTo>
                    <a:pt x="817" y="3555"/>
                  </a:lnTo>
                  <a:lnTo>
                    <a:pt x="625" y="4083"/>
                  </a:lnTo>
                  <a:lnTo>
                    <a:pt x="337" y="4611"/>
                  </a:lnTo>
                  <a:lnTo>
                    <a:pt x="0" y="5140"/>
                  </a:lnTo>
                  <a:lnTo>
                    <a:pt x="0" y="5140"/>
                  </a:lnTo>
                  <a:lnTo>
                    <a:pt x="1153" y="4755"/>
                  </a:lnTo>
                  <a:lnTo>
                    <a:pt x="2306" y="4275"/>
                  </a:lnTo>
                  <a:lnTo>
                    <a:pt x="2882" y="4035"/>
                  </a:lnTo>
                  <a:lnTo>
                    <a:pt x="3410" y="3747"/>
                  </a:lnTo>
                  <a:lnTo>
                    <a:pt x="3938" y="3411"/>
                  </a:lnTo>
                  <a:lnTo>
                    <a:pt x="4419" y="3075"/>
                  </a:lnTo>
                  <a:lnTo>
                    <a:pt x="4419" y="3075"/>
                  </a:lnTo>
                  <a:lnTo>
                    <a:pt x="4563" y="2594"/>
                  </a:lnTo>
                  <a:lnTo>
                    <a:pt x="4563" y="2594"/>
                  </a:lnTo>
                  <a:lnTo>
                    <a:pt x="4611" y="2258"/>
                  </a:lnTo>
                  <a:lnTo>
                    <a:pt x="4611" y="2258"/>
                  </a:lnTo>
                  <a:lnTo>
                    <a:pt x="4611" y="2258"/>
                  </a:lnTo>
                  <a:lnTo>
                    <a:pt x="4611" y="2258"/>
                  </a:lnTo>
                  <a:lnTo>
                    <a:pt x="4611" y="2258"/>
                  </a:lnTo>
                  <a:lnTo>
                    <a:pt x="4611" y="2258"/>
                  </a:lnTo>
                  <a:lnTo>
                    <a:pt x="4611" y="2258"/>
                  </a:lnTo>
                  <a:lnTo>
                    <a:pt x="4611" y="2258"/>
                  </a:lnTo>
                  <a:lnTo>
                    <a:pt x="4611" y="2258"/>
                  </a:lnTo>
                  <a:lnTo>
                    <a:pt x="4611" y="2258"/>
                  </a:lnTo>
                  <a:lnTo>
                    <a:pt x="4707" y="1490"/>
                  </a:lnTo>
                  <a:lnTo>
                    <a:pt x="4707" y="1058"/>
                  </a:lnTo>
                  <a:lnTo>
                    <a:pt x="4659" y="721"/>
                  </a:lnTo>
                  <a:lnTo>
                    <a:pt x="4659" y="721"/>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11" y="289"/>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49"/>
                  </a:lnTo>
                  <a:lnTo>
                    <a:pt x="4467" y="49"/>
                  </a:lnTo>
                  <a:lnTo>
                    <a:pt x="4371" y="49"/>
                  </a:lnTo>
                  <a:lnTo>
                    <a:pt x="43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061;p76">
              <a:extLst>
                <a:ext uri="{FF2B5EF4-FFF2-40B4-BE49-F238E27FC236}">
                  <a16:creationId xmlns:a16="http://schemas.microsoft.com/office/drawing/2014/main" id="{547082FC-88F4-4DEC-ABFC-749CFAF87F59}"/>
                </a:ext>
              </a:extLst>
            </p:cNvPr>
            <p:cNvSpPr/>
            <p:nvPr/>
          </p:nvSpPr>
          <p:spPr>
            <a:xfrm>
              <a:off x="538275" y="3574250"/>
              <a:ext cx="359000" cy="290575"/>
            </a:xfrm>
            <a:custGeom>
              <a:avLst/>
              <a:gdLst/>
              <a:ahLst/>
              <a:cxnLst/>
              <a:rect l="l" t="t" r="r" b="b"/>
              <a:pathLst>
                <a:path w="14360" h="11623" extrusionOk="0">
                  <a:moveTo>
                    <a:pt x="9509" y="1"/>
                  </a:moveTo>
                  <a:lnTo>
                    <a:pt x="9701" y="1153"/>
                  </a:lnTo>
                  <a:lnTo>
                    <a:pt x="9845" y="2210"/>
                  </a:lnTo>
                  <a:lnTo>
                    <a:pt x="9942" y="3170"/>
                  </a:lnTo>
                  <a:lnTo>
                    <a:pt x="9942" y="4035"/>
                  </a:lnTo>
                  <a:lnTo>
                    <a:pt x="9893" y="4803"/>
                  </a:lnTo>
                  <a:lnTo>
                    <a:pt x="9797" y="5523"/>
                  </a:lnTo>
                  <a:lnTo>
                    <a:pt x="9653" y="6148"/>
                  </a:lnTo>
                  <a:lnTo>
                    <a:pt x="9461" y="6676"/>
                  </a:lnTo>
                  <a:lnTo>
                    <a:pt x="9221" y="7156"/>
                  </a:lnTo>
                  <a:lnTo>
                    <a:pt x="8981" y="7589"/>
                  </a:lnTo>
                  <a:lnTo>
                    <a:pt x="8645" y="7973"/>
                  </a:lnTo>
                  <a:lnTo>
                    <a:pt x="8309" y="8261"/>
                  </a:lnTo>
                  <a:lnTo>
                    <a:pt x="7972" y="8501"/>
                  </a:lnTo>
                  <a:lnTo>
                    <a:pt x="7588" y="8741"/>
                  </a:lnTo>
                  <a:lnTo>
                    <a:pt x="7204" y="8885"/>
                  </a:lnTo>
                  <a:lnTo>
                    <a:pt x="6772" y="8981"/>
                  </a:lnTo>
                  <a:lnTo>
                    <a:pt x="6340" y="9077"/>
                  </a:lnTo>
                  <a:lnTo>
                    <a:pt x="5907" y="9125"/>
                  </a:lnTo>
                  <a:lnTo>
                    <a:pt x="5091" y="9125"/>
                  </a:lnTo>
                  <a:lnTo>
                    <a:pt x="4275" y="9029"/>
                  </a:lnTo>
                  <a:lnTo>
                    <a:pt x="3554" y="8933"/>
                  </a:lnTo>
                  <a:lnTo>
                    <a:pt x="2930" y="8741"/>
                  </a:lnTo>
                  <a:lnTo>
                    <a:pt x="2450" y="8597"/>
                  </a:lnTo>
                  <a:lnTo>
                    <a:pt x="2017" y="8453"/>
                  </a:lnTo>
                  <a:lnTo>
                    <a:pt x="961" y="9894"/>
                  </a:lnTo>
                  <a:lnTo>
                    <a:pt x="288" y="10950"/>
                  </a:lnTo>
                  <a:lnTo>
                    <a:pt x="48" y="11334"/>
                  </a:lnTo>
                  <a:lnTo>
                    <a:pt x="0" y="11479"/>
                  </a:lnTo>
                  <a:lnTo>
                    <a:pt x="0" y="11575"/>
                  </a:lnTo>
                  <a:lnTo>
                    <a:pt x="48" y="11623"/>
                  </a:lnTo>
                  <a:lnTo>
                    <a:pt x="96" y="11623"/>
                  </a:lnTo>
                  <a:lnTo>
                    <a:pt x="336" y="11575"/>
                  </a:lnTo>
                  <a:lnTo>
                    <a:pt x="625" y="11431"/>
                  </a:lnTo>
                  <a:lnTo>
                    <a:pt x="961" y="11238"/>
                  </a:lnTo>
                  <a:lnTo>
                    <a:pt x="1633" y="10854"/>
                  </a:lnTo>
                  <a:lnTo>
                    <a:pt x="1921" y="10710"/>
                  </a:lnTo>
                  <a:lnTo>
                    <a:pt x="3266" y="11094"/>
                  </a:lnTo>
                  <a:lnTo>
                    <a:pt x="4467" y="11383"/>
                  </a:lnTo>
                  <a:lnTo>
                    <a:pt x="5619" y="11527"/>
                  </a:lnTo>
                  <a:lnTo>
                    <a:pt x="6676" y="11623"/>
                  </a:lnTo>
                  <a:lnTo>
                    <a:pt x="7684" y="11623"/>
                  </a:lnTo>
                  <a:lnTo>
                    <a:pt x="8549" y="11479"/>
                  </a:lnTo>
                  <a:lnTo>
                    <a:pt x="9365" y="11334"/>
                  </a:lnTo>
                  <a:lnTo>
                    <a:pt x="10086" y="11094"/>
                  </a:lnTo>
                  <a:lnTo>
                    <a:pt x="10758" y="10758"/>
                  </a:lnTo>
                  <a:lnTo>
                    <a:pt x="11334" y="10374"/>
                  </a:lnTo>
                  <a:lnTo>
                    <a:pt x="11863" y="9942"/>
                  </a:lnTo>
                  <a:lnTo>
                    <a:pt x="12343" y="9462"/>
                  </a:lnTo>
                  <a:lnTo>
                    <a:pt x="12727" y="8981"/>
                  </a:lnTo>
                  <a:lnTo>
                    <a:pt x="13063" y="8405"/>
                  </a:lnTo>
                  <a:lnTo>
                    <a:pt x="13351" y="7829"/>
                  </a:lnTo>
                  <a:lnTo>
                    <a:pt x="13639" y="7252"/>
                  </a:lnTo>
                  <a:lnTo>
                    <a:pt x="13832" y="6628"/>
                  </a:lnTo>
                  <a:lnTo>
                    <a:pt x="14024" y="6004"/>
                  </a:lnTo>
                  <a:lnTo>
                    <a:pt x="14120" y="5379"/>
                  </a:lnTo>
                  <a:lnTo>
                    <a:pt x="14216" y="4803"/>
                  </a:lnTo>
                  <a:lnTo>
                    <a:pt x="14360" y="3602"/>
                  </a:lnTo>
                  <a:lnTo>
                    <a:pt x="14360" y="2498"/>
                  </a:lnTo>
                  <a:lnTo>
                    <a:pt x="14360" y="1585"/>
                  </a:lnTo>
                  <a:lnTo>
                    <a:pt x="14312" y="865"/>
                  </a:lnTo>
                  <a:lnTo>
                    <a:pt x="14216" y="193"/>
                  </a:lnTo>
                  <a:lnTo>
                    <a:pt x="9509"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62;p76">
              <a:extLst>
                <a:ext uri="{FF2B5EF4-FFF2-40B4-BE49-F238E27FC236}">
                  <a16:creationId xmlns:a16="http://schemas.microsoft.com/office/drawing/2014/main" id="{D36B5723-1166-44CE-8376-81D46C4ED6C5}"/>
                </a:ext>
              </a:extLst>
            </p:cNvPr>
            <p:cNvSpPr/>
            <p:nvPr/>
          </p:nvSpPr>
          <p:spPr>
            <a:xfrm>
              <a:off x="538275" y="3574250"/>
              <a:ext cx="359000" cy="290575"/>
            </a:xfrm>
            <a:custGeom>
              <a:avLst/>
              <a:gdLst/>
              <a:ahLst/>
              <a:cxnLst/>
              <a:rect l="l" t="t" r="r" b="b"/>
              <a:pathLst>
                <a:path w="14360" h="11623" fill="none" extrusionOk="0">
                  <a:moveTo>
                    <a:pt x="14216" y="193"/>
                  </a:moveTo>
                  <a:lnTo>
                    <a:pt x="14216" y="193"/>
                  </a:lnTo>
                  <a:lnTo>
                    <a:pt x="14312" y="865"/>
                  </a:lnTo>
                  <a:lnTo>
                    <a:pt x="14360" y="1585"/>
                  </a:lnTo>
                  <a:lnTo>
                    <a:pt x="14360" y="2498"/>
                  </a:lnTo>
                  <a:lnTo>
                    <a:pt x="14360" y="3602"/>
                  </a:lnTo>
                  <a:lnTo>
                    <a:pt x="14216" y="4803"/>
                  </a:lnTo>
                  <a:lnTo>
                    <a:pt x="14120" y="5379"/>
                  </a:lnTo>
                  <a:lnTo>
                    <a:pt x="14024" y="6004"/>
                  </a:lnTo>
                  <a:lnTo>
                    <a:pt x="13832" y="6628"/>
                  </a:lnTo>
                  <a:lnTo>
                    <a:pt x="13639" y="7252"/>
                  </a:lnTo>
                  <a:lnTo>
                    <a:pt x="13351" y="7829"/>
                  </a:lnTo>
                  <a:lnTo>
                    <a:pt x="13063" y="8405"/>
                  </a:lnTo>
                  <a:lnTo>
                    <a:pt x="12727" y="8981"/>
                  </a:lnTo>
                  <a:lnTo>
                    <a:pt x="12343" y="9462"/>
                  </a:lnTo>
                  <a:lnTo>
                    <a:pt x="11863" y="9942"/>
                  </a:lnTo>
                  <a:lnTo>
                    <a:pt x="11334" y="10374"/>
                  </a:lnTo>
                  <a:lnTo>
                    <a:pt x="10758" y="10758"/>
                  </a:lnTo>
                  <a:lnTo>
                    <a:pt x="10086" y="11094"/>
                  </a:lnTo>
                  <a:lnTo>
                    <a:pt x="9365" y="11334"/>
                  </a:lnTo>
                  <a:lnTo>
                    <a:pt x="8549" y="11479"/>
                  </a:lnTo>
                  <a:lnTo>
                    <a:pt x="7684" y="11623"/>
                  </a:lnTo>
                  <a:lnTo>
                    <a:pt x="6676" y="11623"/>
                  </a:lnTo>
                  <a:lnTo>
                    <a:pt x="5619" y="11527"/>
                  </a:lnTo>
                  <a:lnTo>
                    <a:pt x="4467" y="11383"/>
                  </a:lnTo>
                  <a:lnTo>
                    <a:pt x="3266" y="11094"/>
                  </a:lnTo>
                  <a:lnTo>
                    <a:pt x="1921" y="10710"/>
                  </a:lnTo>
                  <a:lnTo>
                    <a:pt x="1921" y="10710"/>
                  </a:lnTo>
                  <a:lnTo>
                    <a:pt x="1633" y="10854"/>
                  </a:lnTo>
                  <a:lnTo>
                    <a:pt x="961" y="11238"/>
                  </a:lnTo>
                  <a:lnTo>
                    <a:pt x="625" y="11431"/>
                  </a:lnTo>
                  <a:lnTo>
                    <a:pt x="336" y="11575"/>
                  </a:lnTo>
                  <a:lnTo>
                    <a:pt x="96" y="11623"/>
                  </a:lnTo>
                  <a:lnTo>
                    <a:pt x="48" y="11623"/>
                  </a:lnTo>
                  <a:lnTo>
                    <a:pt x="0" y="11575"/>
                  </a:lnTo>
                  <a:lnTo>
                    <a:pt x="0" y="11575"/>
                  </a:lnTo>
                  <a:lnTo>
                    <a:pt x="0" y="11479"/>
                  </a:lnTo>
                  <a:lnTo>
                    <a:pt x="48" y="11334"/>
                  </a:lnTo>
                  <a:lnTo>
                    <a:pt x="288" y="10950"/>
                  </a:lnTo>
                  <a:lnTo>
                    <a:pt x="961" y="9894"/>
                  </a:lnTo>
                  <a:lnTo>
                    <a:pt x="2017" y="8453"/>
                  </a:lnTo>
                  <a:lnTo>
                    <a:pt x="2017" y="8453"/>
                  </a:lnTo>
                  <a:lnTo>
                    <a:pt x="2450" y="8597"/>
                  </a:lnTo>
                  <a:lnTo>
                    <a:pt x="2930" y="8741"/>
                  </a:lnTo>
                  <a:lnTo>
                    <a:pt x="3554" y="8933"/>
                  </a:lnTo>
                  <a:lnTo>
                    <a:pt x="4275" y="9029"/>
                  </a:lnTo>
                  <a:lnTo>
                    <a:pt x="5091" y="9125"/>
                  </a:lnTo>
                  <a:lnTo>
                    <a:pt x="5907" y="9125"/>
                  </a:lnTo>
                  <a:lnTo>
                    <a:pt x="6340" y="9077"/>
                  </a:lnTo>
                  <a:lnTo>
                    <a:pt x="6772" y="8981"/>
                  </a:lnTo>
                  <a:lnTo>
                    <a:pt x="7204" y="8885"/>
                  </a:lnTo>
                  <a:lnTo>
                    <a:pt x="7588" y="8741"/>
                  </a:lnTo>
                  <a:lnTo>
                    <a:pt x="7972" y="8501"/>
                  </a:lnTo>
                  <a:lnTo>
                    <a:pt x="8309" y="8261"/>
                  </a:lnTo>
                  <a:lnTo>
                    <a:pt x="8645" y="7973"/>
                  </a:lnTo>
                  <a:lnTo>
                    <a:pt x="8981" y="7589"/>
                  </a:lnTo>
                  <a:lnTo>
                    <a:pt x="9221" y="7156"/>
                  </a:lnTo>
                  <a:lnTo>
                    <a:pt x="9461" y="6676"/>
                  </a:lnTo>
                  <a:lnTo>
                    <a:pt x="9653" y="6148"/>
                  </a:lnTo>
                  <a:lnTo>
                    <a:pt x="9797" y="5523"/>
                  </a:lnTo>
                  <a:lnTo>
                    <a:pt x="9893" y="4803"/>
                  </a:lnTo>
                  <a:lnTo>
                    <a:pt x="9942" y="4035"/>
                  </a:lnTo>
                  <a:lnTo>
                    <a:pt x="9942" y="3170"/>
                  </a:lnTo>
                  <a:lnTo>
                    <a:pt x="9845" y="2210"/>
                  </a:lnTo>
                  <a:lnTo>
                    <a:pt x="9701" y="1153"/>
                  </a:lnTo>
                  <a:lnTo>
                    <a:pt x="9509" y="1"/>
                  </a:lnTo>
                  <a:lnTo>
                    <a:pt x="14216"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063;p76">
              <a:extLst>
                <a:ext uri="{FF2B5EF4-FFF2-40B4-BE49-F238E27FC236}">
                  <a16:creationId xmlns:a16="http://schemas.microsoft.com/office/drawing/2014/main" id="{2CB63365-FED8-4007-8992-FBE69F9155B5}"/>
                </a:ext>
              </a:extLst>
            </p:cNvPr>
            <p:cNvSpPr/>
            <p:nvPr/>
          </p:nvSpPr>
          <p:spPr>
            <a:xfrm>
              <a:off x="751975" y="3729125"/>
              <a:ext cx="27650" cy="46850"/>
            </a:xfrm>
            <a:custGeom>
              <a:avLst/>
              <a:gdLst/>
              <a:ahLst/>
              <a:cxnLst/>
              <a:rect l="l" t="t" r="r" b="b"/>
              <a:pathLst>
                <a:path w="1106" h="1874" extrusionOk="0">
                  <a:moveTo>
                    <a:pt x="1057" y="1"/>
                  </a:moveTo>
                  <a:lnTo>
                    <a:pt x="987" y="315"/>
                  </a:lnTo>
                  <a:lnTo>
                    <a:pt x="987" y="315"/>
                  </a:lnTo>
                  <a:lnTo>
                    <a:pt x="1105" y="1"/>
                  </a:lnTo>
                  <a:close/>
                  <a:moveTo>
                    <a:pt x="987" y="315"/>
                  </a:moveTo>
                  <a:lnTo>
                    <a:pt x="961" y="385"/>
                  </a:lnTo>
                  <a:lnTo>
                    <a:pt x="879" y="577"/>
                  </a:lnTo>
                  <a:lnTo>
                    <a:pt x="879" y="577"/>
                  </a:lnTo>
                  <a:lnTo>
                    <a:pt x="961" y="433"/>
                  </a:lnTo>
                  <a:lnTo>
                    <a:pt x="987" y="315"/>
                  </a:lnTo>
                  <a:close/>
                  <a:moveTo>
                    <a:pt x="879" y="577"/>
                  </a:moveTo>
                  <a:lnTo>
                    <a:pt x="769" y="769"/>
                  </a:lnTo>
                  <a:lnTo>
                    <a:pt x="707" y="913"/>
                  </a:lnTo>
                  <a:lnTo>
                    <a:pt x="817" y="721"/>
                  </a:lnTo>
                  <a:lnTo>
                    <a:pt x="879" y="577"/>
                  </a:lnTo>
                  <a:close/>
                  <a:moveTo>
                    <a:pt x="707" y="913"/>
                  </a:moveTo>
                  <a:lnTo>
                    <a:pt x="625" y="1057"/>
                  </a:lnTo>
                  <a:lnTo>
                    <a:pt x="433" y="1345"/>
                  </a:lnTo>
                  <a:lnTo>
                    <a:pt x="337" y="1490"/>
                  </a:lnTo>
                  <a:lnTo>
                    <a:pt x="337" y="1490"/>
                  </a:lnTo>
                  <a:lnTo>
                    <a:pt x="433" y="1394"/>
                  </a:lnTo>
                  <a:lnTo>
                    <a:pt x="625" y="1105"/>
                  </a:lnTo>
                  <a:lnTo>
                    <a:pt x="707" y="913"/>
                  </a:lnTo>
                  <a:close/>
                  <a:moveTo>
                    <a:pt x="337" y="1490"/>
                  </a:moveTo>
                  <a:lnTo>
                    <a:pt x="193" y="1634"/>
                  </a:lnTo>
                  <a:lnTo>
                    <a:pt x="1" y="1874"/>
                  </a:lnTo>
                  <a:lnTo>
                    <a:pt x="1" y="1874"/>
                  </a:lnTo>
                  <a:lnTo>
                    <a:pt x="241" y="1634"/>
                  </a:lnTo>
                  <a:lnTo>
                    <a:pt x="337" y="1490"/>
                  </a:lnTo>
                  <a:close/>
                </a:path>
              </a:pathLst>
            </a:custGeom>
            <a:solidFill>
              <a:srgbClr val="F9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064;p76">
              <a:extLst>
                <a:ext uri="{FF2B5EF4-FFF2-40B4-BE49-F238E27FC236}">
                  <a16:creationId xmlns:a16="http://schemas.microsoft.com/office/drawing/2014/main" id="{663B2181-2FD0-477D-AE2B-31D948BA95E5}"/>
                </a:ext>
              </a:extLst>
            </p:cNvPr>
            <p:cNvSpPr/>
            <p:nvPr/>
          </p:nvSpPr>
          <p:spPr>
            <a:xfrm>
              <a:off x="739975" y="3729125"/>
              <a:ext cx="39650" cy="56450"/>
            </a:xfrm>
            <a:custGeom>
              <a:avLst/>
              <a:gdLst/>
              <a:ahLst/>
              <a:cxnLst/>
              <a:rect l="l" t="t" r="r" b="b"/>
              <a:pathLst>
                <a:path w="1586" h="2258" fill="none" extrusionOk="0">
                  <a:moveTo>
                    <a:pt x="1585" y="1"/>
                  </a:moveTo>
                  <a:lnTo>
                    <a:pt x="1585" y="1"/>
                  </a:lnTo>
                  <a:lnTo>
                    <a:pt x="1585"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441" y="433"/>
                  </a:lnTo>
                  <a:lnTo>
                    <a:pt x="1249" y="769"/>
                  </a:lnTo>
                  <a:lnTo>
                    <a:pt x="1105" y="1105"/>
                  </a:lnTo>
                  <a:lnTo>
                    <a:pt x="913" y="1394"/>
                  </a:lnTo>
                  <a:lnTo>
                    <a:pt x="673" y="1634"/>
                  </a:lnTo>
                  <a:lnTo>
                    <a:pt x="481" y="1874"/>
                  </a:lnTo>
                  <a:lnTo>
                    <a:pt x="1" y="2258"/>
                  </a:lnTo>
                  <a:lnTo>
                    <a:pt x="1" y="2258"/>
                  </a:lnTo>
                  <a:lnTo>
                    <a:pt x="481" y="1874"/>
                  </a:lnTo>
                  <a:lnTo>
                    <a:pt x="721" y="1634"/>
                  </a:lnTo>
                  <a:lnTo>
                    <a:pt x="913" y="1345"/>
                  </a:lnTo>
                  <a:lnTo>
                    <a:pt x="1105" y="1057"/>
                  </a:lnTo>
                  <a:lnTo>
                    <a:pt x="1297" y="721"/>
                  </a:lnTo>
                  <a:lnTo>
                    <a:pt x="1441" y="385"/>
                  </a:lnTo>
                  <a:lnTo>
                    <a:pt x="1585" y="1"/>
                  </a:lnTo>
                  <a:lnTo>
                    <a:pt x="1585" y="1"/>
                  </a:lnTo>
                  <a:lnTo>
                    <a:pt x="1585" y="1"/>
                  </a:lnTo>
                  <a:lnTo>
                    <a:pt x="1585" y="1"/>
                  </a:lnTo>
                  <a:lnTo>
                    <a:pt x="1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065;p76">
              <a:extLst>
                <a:ext uri="{FF2B5EF4-FFF2-40B4-BE49-F238E27FC236}">
                  <a16:creationId xmlns:a16="http://schemas.microsoft.com/office/drawing/2014/main" id="{080789D9-9D81-47F0-80F3-EDA90BA15F40}"/>
                </a:ext>
              </a:extLst>
            </p:cNvPr>
            <p:cNvSpPr/>
            <p:nvPr/>
          </p:nvSpPr>
          <p:spPr>
            <a:xfrm>
              <a:off x="739975" y="3729125"/>
              <a:ext cx="141700" cy="60075"/>
            </a:xfrm>
            <a:custGeom>
              <a:avLst/>
              <a:gdLst/>
              <a:ahLst/>
              <a:cxnLst/>
              <a:rect l="l" t="t" r="r" b="b"/>
              <a:pathLst>
                <a:path w="5668" h="2403" extrusionOk="0">
                  <a:moveTo>
                    <a:pt x="1585" y="1"/>
                  </a:moveTo>
                  <a:lnTo>
                    <a:pt x="1441" y="385"/>
                  </a:lnTo>
                  <a:lnTo>
                    <a:pt x="1297" y="721"/>
                  </a:lnTo>
                  <a:lnTo>
                    <a:pt x="1105" y="1057"/>
                  </a:lnTo>
                  <a:lnTo>
                    <a:pt x="913" y="1345"/>
                  </a:lnTo>
                  <a:lnTo>
                    <a:pt x="721" y="1634"/>
                  </a:lnTo>
                  <a:lnTo>
                    <a:pt x="481" y="1874"/>
                  </a:lnTo>
                  <a:lnTo>
                    <a:pt x="1" y="2258"/>
                  </a:lnTo>
                  <a:lnTo>
                    <a:pt x="1393" y="2354"/>
                  </a:lnTo>
                  <a:lnTo>
                    <a:pt x="3074" y="2402"/>
                  </a:lnTo>
                  <a:lnTo>
                    <a:pt x="3987" y="2402"/>
                  </a:lnTo>
                  <a:lnTo>
                    <a:pt x="4947" y="2354"/>
                  </a:lnTo>
                  <a:lnTo>
                    <a:pt x="5331" y="1586"/>
                  </a:lnTo>
                  <a:lnTo>
                    <a:pt x="5668" y="769"/>
                  </a:lnTo>
                  <a:lnTo>
                    <a:pt x="4851" y="673"/>
                  </a:lnTo>
                  <a:lnTo>
                    <a:pt x="4035" y="529"/>
                  </a:lnTo>
                  <a:lnTo>
                    <a:pt x="2546" y="193"/>
                  </a:lnTo>
                  <a:lnTo>
                    <a:pt x="2498" y="193"/>
                  </a:lnTo>
                  <a:lnTo>
                    <a:pt x="2402" y="145"/>
                  </a:lnTo>
                  <a:lnTo>
                    <a:pt x="1633"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066;p76">
              <a:extLst>
                <a:ext uri="{FF2B5EF4-FFF2-40B4-BE49-F238E27FC236}">
                  <a16:creationId xmlns:a16="http://schemas.microsoft.com/office/drawing/2014/main" id="{A1AB6B77-FB23-4E67-9FA5-89657F00D673}"/>
                </a:ext>
              </a:extLst>
            </p:cNvPr>
            <p:cNvSpPr/>
            <p:nvPr/>
          </p:nvSpPr>
          <p:spPr>
            <a:xfrm>
              <a:off x="739975" y="3729125"/>
              <a:ext cx="141700" cy="60075"/>
            </a:xfrm>
            <a:custGeom>
              <a:avLst/>
              <a:gdLst/>
              <a:ahLst/>
              <a:cxnLst/>
              <a:rect l="l" t="t" r="r" b="b"/>
              <a:pathLst>
                <a:path w="5668" h="2403" fill="none" extrusionOk="0">
                  <a:moveTo>
                    <a:pt x="1585" y="1"/>
                  </a:moveTo>
                  <a:lnTo>
                    <a:pt x="1585" y="1"/>
                  </a:lnTo>
                  <a:lnTo>
                    <a:pt x="1441" y="385"/>
                  </a:lnTo>
                  <a:lnTo>
                    <a:pt x="1297" y="721"/>
                  </a:lnTo>
                  <a:lnTo>
                    <a:pt x="1105" y="1057"/>
                  </a:lnTo>
                  <a:lnTo>
                    <a:pt x="913" y="1345"/>
                  </a:lnTo>
                  <a:lnTo>
                    <a:pt x="721" y="1634"/>
                  </a:lnTo>
                  <a:lnTo>
                    <a:pt x="481" y="1874"/>
                  </a:lnTo>
                  <a:lnTo>
                    <a:pt x="1" y="2258"/>
                  </a:lnTo>
                  <a:lnTo>
                    <a:pt x="1" y="2258"/>
                  </a:lnTo>
                  <a:lnTo>
                    <a:pt x="1" y="2258"/>
                  </a:lnTo>
                  <a:lnTo>
                    <a:pt x="1" y="2258"/>
                  </a:lnTo>
                  <a:lnTo>
                    <a:pt x="1393" y="2354"/>
                  </a:lnTo>
                  <a:lnTo>
                    <a:pt x="3074" y="2402"/>
                  </a:lnTo>
                  <a:lnTo>
                    <a:pt x="3074" y="2402"/>
                  </a:lnTo>
                  <a:lnTo>
                    <a:pt x="3987" y="2402"/>
                  </a:lnTo>
                  <a:lnTo>
                    <a:pt x="4947" y="2354"/>
                  </a:lnTo>
                  <a:lnTo>
                    <a:pt x="4947" y="2354"/>
                  </a:lnTo>
                  <a:lnTo>
                    <a:pt x="5331" y="1586"/>
                  </a:lnTo>
                  <a:lnTo>
                    <a:pt x="5668" y="769"/>
                  </a:lnTo>
                  <a:lnTo>
                    <a:pt x="5668" y="769"/>
                  </a:lnTo>
                  <a:lnTo>
                    <a:pt x="4851" y="673"/>
                  </a:lnTo>
                  <a:lnTo>
                    <a:pt x="4035" y="529"/>
                  </a:lnTo>
                  <a:lnTo>
                    <a:pt x="2546" y="193"/>
                  </a:lnTo>
                  <a:lnTo>
                    <a:pt x="2546" y="193"/>
                  </a:lnTo>
                  <a:lnTo>
                    <a:pt x="2546" y="193"/>
                  </a:lnTo>
                  <a:lnTo>
                    <a:pt x="2546" y="193"/>
                  </a:lnTo>
                  <a:lnTo>
                    <a:pt x="2546" y="193"/>
                  </a:lnTo>
                  <a:lnTo>
                    <a:pt x="2498" y="193"/>
                  </a:lnTo>
                  <a:lnTo>
                    <a:pt x="2498" y="193"/>
                  </a:lnTo>
                  <a:lnTo>
                    <a:pt x="2402" y="145"/>
                  </a:lnTo>
                  <a:lnTo>
                    <a:pt x="2402" y="145"/>
                  </a:lnTo>
                  <a:lnTo>
                    <a:pt x="2402" y="145"/>
                  </a:lnTo>
                  <a:lnTo>
                    <a:pt x="2402" y="145"/>
                  </a:lnTo>
                  <a:lnTo>
                    <a:pt x="1633" y="1"/>
                  </a:lnTo>
                  <a:lnTo>
                    <a:pt x="1633" y="1"/>
                  </a:lnTo>
                  <a:lnTo>
                    <a:pt x="1681" y="1"/>
                  </a:lnTo>
                  <a:lnTo>
                    <a:pt x="1681" y="1"/>
                  </a:lnTo>
                  <a:lnTo>
                    <a:pt x="1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067;p76">
              <a:extLst>
                <a:ext uri="{FF2B5EF4-FFF2-40B4-BE49-F238E27FC236}">
                  <a16:creationId xmlns:a16="http://schemas.microsoft.com/office/drawing/2014/main" id="{D81047BF-F9EF-48A9-841E-0854F8790DD4}"/>
                </a:ext>
              </a:extLst>
            </p:cNvPr>
            <p:cNvSpPr/>
            <p:nvPr/>
          </p:nvSpPr>
          <p:spPr>
            <a:xfrm>
              <a:off x="514250" y="3771150"/>
              <a:ext cx="90075" cy="129700"/>
            </a:xfrm>
            <a:custGeom>
              <a:avLst/>
              <a:gdLst/>
              <a:ahLst/>
              <a:cxnLst/>
              <a:rect l="l" t="t" r="r" b="b"/>
              <a:pathLst>
                <a:path w="3603" h="5188" extrusionOk="0">
                  <a:moveTo>
                    <a:pt x="2450" y="1"/>
                  </a:moveTo>
                  <a:lnTo>
                    <a:pt x="2258" y="241"/>
                  </a:lnTo>
                  <a:lnTo>
                    <a:pt x="1922" y="769"/>
                  </a:lnTo>
                  <a:lnTo>
                    <a:pt x="1490" y="1537"/>
                  </a:lnTo>
                  <a:lnTo>
                    <a:pt x="961" y="2450"/>
                  </a:lnTo>
                  <a:lnTo>
                    <a:pt x="529" y="3314"/>
                  </a:lnTo>
                  <a:lnTo>
                    <a:pt x="193" y="4131"/>
                  </a:lnTo>
                  <a:lnTo>
                    <a:pt x="49" y="4467"/>
                  </a:lnTo>
                  <a:lnTo>
                    <a:pt x="1" y="4755"/>
                  </a:lnTo>
                  <a:lnTo>
                    <a:pt x="1" y="4995"/>
                  </a:lnTo>
                  <a:lnTo>
                    <a:pt x="49" y="5139"/>
                  </a:lnTo>
                  <a:lnTo>
                    <a:pt x="145" y="5187"/>
                  </a:lnTo>
                  <a:lnTo>
                    <a:pt x="577" y="5187"/>
                  </a:lnTo>
                  <a:lnTo>
                    <a:pt x="913" y="5043"/>
                  </a:lnTo>
                  <a:lnTo>
                    <a:pt x="1249" y="4899"/>
                  </a:lnTo>
                  <a:lnTo>
                    <a:pt x="1874" y="4563"/>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738" y="2882"/>
                  </a:lnTo>
                  <a:lnTo>
                    <a:pt x="2546" y="2930"/>
                  </a:lnTo>
                  <a:lnTo>
                    <a:pt x="2258" y="3074"/>
                  </a:lnTo>
                  <a:lnTo>
                    <a:pt x="1970" y="3362"/>
                  </a:lnTo>
                  <a:lnTo>
                    <a:pt x="2834" y="2018"/>
                  </a:lnTo>
                  <a:lnTo>
                    <a:pt x="3411" y="1057"/>
                  </a:lnTo>
                  <a:lnTo>
                    <a:pt x="3555" y="721"/>
                  </a:lnTo>
                  <a:lnTo>
                    <a:pt x="3603" y="625"/>
                  </a:lnTo>
                  <a:lnTo>
                    <a:pt x="3603" y="577"/>
                  </a:lnTo>
                  <a:lnTo>
                    <a:pt x="3363" y="433"/>
                  </a:lnTo>
                  <a:lnTo>
                    <a:pt x="3026" y="193"/>
                  </a:lnTo>
                  <a:lnTo>
                    <a:pt x="2690" y="49"/>
                  </a:lnTo>
                  <a:lnTo>
                    <a:pt x="2546"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068;p76">
              <a:extLst>
                <a:ext uri="{FF2B5EF4-FFF2-40B4-BE49-F238E27FC236}">
                  <a16:creationId xmlns:a16="http://schemas.microsoft.com/office/drawing/2014/main" id="{A734F874-0F0F-4710-85D9-16C5ED0831F3}"/>
                </a:ext>
              </a:extLst>
            </p:cNvPr>
            <p:cNvSpPr/>
            <p:nvPr/>
          </p:nvSpPr>
          <p:spPr>
            <a:xfrm>
              <a:off x="514250" y="3771150"/>
              <a:ext cx="90075" cy="129700"/>
            </a:xfrm>
            <a:custGeom>
              <a:avLst/>
              <a:gdLst/>
              <a:ahLst/>
              <a:cxnLst/>
              <a:rect l="l" t="t" r="r" b="b"/>
              <a:pathLst>
                <a:path w="3603" h="5188" fill="none" extrusionOk="0">
                  <a:moveTo>
                    <a:pt x="3411" y="3891"/>
                  </a:moveTo>
                  <a:lnTo>
                    <a:pt x="3411" y="3891"/>
                  </a:lnTo>
                  <a:lnTo>
                    <a:pt x="3363" y="3555"/>
                  </a:lnTo>
                  <a:lnTo>
                    <a:pt x="3315" y="3218"/>
                  </a:lnTo>
                  <a:lnTo>
                    <a:pt x="3218" y="3074"/>
                  </a:lnTo>
                  <a:lnTo>
                    <a:pt x="3122" y="2978"/>
                  </a:lnTo>
                  <a:lnTo>
                    <a:pt x="3026" y="2882"/>
                  </a:lnTo>
                  <a:lnTo>
                    <a:pt x="2882" y="2834"/>
                  </a:lnTo>
                  <a:lnTo>
                    <a:pt x="2882" y="2834"/>
                  </a:lnTo>
                  <a:lnTo>
                    <a:pt x="2738" y="2882"/>
                  </a:lnTo>
                  <a:lnTo>
                    <a:pt x="2546" y="2930"/>
                  </a:lnTo>
                  <a:lnTo>
                    <a:pt x="2258" y="3074"/>
                  </a:lnTo>
                  <a:lnTo>
                    <a:pt x="1970" y="3362"/>
                  </a:lnTo>
                  <a:lnTo>
                    <a:pt x="1970" y="3362"/>
                  </a:lnTo>
                  <a:lnTo>
                    <a:pt x="2834" y="2018"/>
                  </a:lnTo>
                  <a:lnTo>
                    <a:pt x="3411" y="1057"/>
                  </a:lnTo>
                  <a:lnTo>
                    <a:pt x="3555" y="721"/>
                  </a:lnTo>
                  <a:lnTo>
                    <a:pt x="3603" y="625"/>
                  </a:lnTo>
                  <a:lnTo>
                    <a:pt x="3603" y="577"/>
                  </a:lnTo>
                  <a:lnTo>
                    <a:pt x="3603" y="577"/>
                  </a:lnTo>
                  <a:lnTo>
                    <a:pt x="3363" y="433"/>
                  </a:lnTo>
                  <a:lnTo>
                    <a:pt x="3026" y="193"/>
                  </a:lnTo>
                  <a:lnTo>
                    <a:pt x="2690" y="49"/>
                  </a:lnTo>
                  <a:lnTo>
                    <a:pt x="2546" y="1"/>
                  </a:lnTo>
                  <a:lnTo>
                    <a:pt x="2450" y="1"/>
                  </a:lnTo>
                  <a:lnTo>
                    <a:pt x="2450" y="1"/>
                  </a:lnTo>
                  <a:lnTo>
                    <a:pt x="2258" y="241"/>
                  </a:lnTo>
                  <a:lnTo>
                    <a:pt x="1922" y="769"/>
                  </a:lnTo>
                  <a:lnTo>
                    <a:pt x="1490" y="1537"/>
                  </a:lnTo>
                  <a:lnTo>
                    <a:pt x="961" y="2450"/>
                  </a:lnTo>
                  <a:lnTo>
                    <a:pt x="529" y="3314"/>
                  </a:lnTo>
                  <a:lnTo>
                    <a:pt x="193" y="4131"/>
                  </a:lnTo>
                  <a:lnTo>
                    <a:pt x="49" y="4467"/>
                  </a:lnTo>
                  <a:lnTo>
                    <a:pt x="1" y="4755"/>
                  </a:lnTo>
                  <a:lnTo>
                    <a:pt x="1" y="4995"/>
                  </a:lnTo>
                  <a:lnTo>
                    <a:pt x="49" y="5139"/>
                  </a:lnTo>
                  <a:lnTo>
                    <a:pt x="49" y="5139"/>
                  </a:lnTo>
                  <a:lnTo>
                    <a:pt x="145" y="5187"/>
                  </a:lnTo>
                  <a:lnTo>
                    <a:pt x="289" y="5187"/>
                  </a:lnTo>
                  <a:lnTo>
                    <a:pt x="577" y="5187"/>
                  </a:lnTo>
                  <a:lnTo>
                    <a:pt x="913" y="5043"/>
                  </a:lnTo>
                  <a:lnTo>
                    <a:pt x="1249" y="4899"/>
                  </a:lnTo>
                  <a:lnTo>
                    <a:pt x="1874" y="4563"/>
                  </a:lnTo>
                  <a:lnTo>
                    <a:pt x="2114" y="4371"/>
                  </a:lnTo>
                  <a:lnTo>
                    <a:pt x="2114" y="4371"/>
                  </a:lnTo>
                  <a:lnTo>
                    <a:pt x="2306" y="4371"/>
                  </a:lnTo>
                  <a:lnTo>
                    <a:pt x="2738" y="4275"/>
                  </a:lnTo>
                  <a:lnTo>
                    <a:pt x="2978" y="4227"/>
                  </a:lnTo>
                  <a:lnTo>
                    <a:pt x="3170" y="4131"/>
                  </a:lnTo>
                  <a:lnTo>
                    <a:pt x="3315" y="4035"/>
                  </a:lnTo>
                  <a:lnTo>
                    <a:pt x="3411" y="3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069;p76">
              <a:extLst>
                <a:ext uri="{FF2B5EF4-FFF2-40B4-BE49-F238E27FC236}">
                  <a16:creationId xmlns:a16="http://schemas.microsoft.com/office/drawing/2014/main" id="{674E6AB7-6C02-43FA-970F-893540819816}"/>
                </a:ext>
              </a:extLst>
            </p:cNvPr>
            <p:cNvSpPr/>
            <p:nvPr/>
          </p:nvSpPr>
          <p:spPr>
            <a:xfrm>
              <a:off x="514250" y="3771150"/>
              <a:ext cx="90075" cy="129700"/>
            </a:xfrm>
            <a:custGeom>
              <a:avLst/>
              <a:gdLst/>
              <a:ahLst/>
              <a:cxnLst/>
              <a:rect l="l" t="t" r="r" b="b"/>
              <a:pathLst>
                <a:path w="3603" h="5188" extrusionOk="0">
                  <a:moveTo>
                    <a:pt x="2450" y="1"/>
                  </a:moveTo>
                  <a:lnTo>
                    <a:pt x="2306" y="193"/>
                  </a:lnTo>
                  <a:lnTo>
                    <a:pt x="1970" y="673"/>
                  </a:lnTo>
                  <a:lnTo>
                    <a:pt x="1153" y="2114"/>
                  </a:lnTo>
                  <a:lnTo>
                    <a:pt x="721" y="2930"/>
                  </a:lnTo>
                  <a:lnTo>
                    <a:pt x="337" y="3747"/>
                  </a:lnTo>
                  <a:lnTo>
                    <a:pt x="97" y="4419"/>
                  </a:lnTo>
                  <a:lnTo>
                    <a:pt x="1" y="4707"/>
                  </a:lnTo>
                  <a:lnTo>
                    <a:pt x="1" y="4899"/>
                  </a:lnTo>
                  <a:lnTo>
                    <a:pt x="1" y="5043"/>
                  </a:lnTo>
                  <a:lnTo>
                    <a:pt x="49" y="5139"/>
                  </a:lnTo>
                  <a:lnTo>
                    <a:pt x="193" y="5187"/>
                  </a:lnTo>
                  <a:lnTo>
                    <a:pt x="577" y="5187"/>
                  </a:lnTo>
                  <a:lnTo>
                    <a:pt x="865" y="5091"/>
                  </a:lnTo>
                  <a:lnTo>
                    <a:pt x="1490" y="4803"/>
                  </a:lnTo>
                  <a:lnTo>
                    <a:pt x="1922" y="4515"/>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834" y="2834"/>
                  </a:lnTo>
                  <a:lnTo>
                    <a:pt x="2690" y="2882"/>
                  </a:lnTo>
                  <a:lnTo>
                    <a:pt x="2546" y="2930"/>
                  </a:lnTo>
                  <a:lnTo>
                    <a:pt x="2258" y="3122"/>
                  </a:lnTo>
                  <a:lnTo>
                    <a:pt x="1970" y="3362"/>
                  </a:lnTo>
                  <a:lnTo>
                    <a:pt x="2786" y="2114"/>
                  </a:lnTo>
                  <a:lnTo>
                    <a:pt x="3315" y="1153"/>
                  </a:lnTo>
                  <a:lnTo>
                    <a:pt x="3507" y="817"/>
                  </a:lnTo>
                  <a:lnTo>
                    <a:pt x="3603" y="625"/>
                  </a:lnTo>
                  <a:lnTo>
                    <a:pt x="3603" y="577"/>
                  </a:lnTo>
                  <a:lnTo>
                    <a:pt x="3411" y="433"/>
                  </a:lnTo>
                  <a:lnTo>
                    <a:pt x="3074" y="241"/>
                  </a:lnTo>
                  <a:lnTo>
                    <a:pt x="2786" y="49"/>
                  </a:lnTo>
                  <a:lnTo>
                    <a:pt x="2498"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070;p76">
              <a:extLst>
                <a:ext uri="{FF2B5EF4-FFF2-40B4-BE49-F238E27FC236}">
                  <a16:creationId xmlns:a16="http://schemas.microsoft.com/office/drawing/2014/main" id="{35D594A4-71C5-4052-85F9-6B4861AFF1B8}"/>
                </a:ext>
              </a:extLst>
            </p:cNvPr>
            <p:cNvSpPr/>
            <p:nvPr/>
          </p:nvSpPr>
          <p:spPr>
            <a:xfrm>
              <a:off x="514250" y="3771150"/>
              <a:ext cx="90075" cy="129700"/>
            </a:xfrm>
            <a:custGeom>
              <a:avLst/>
              <a:gdLst/>
              <a:ahLst/>
              <a:cxnLst/>
              <a:rect l="l" t="t" r="r" b="b"/>
              <a:pathLst>
                <a:path w="3603" h="5188" fill="none" extrusionOk="0">
                  <a:moveTo>
                    <a:pt x="2498" y="1"/>
                  </a:moveTo>
                  <a:lnTo>
                    <a:pt x="2498" y="1"/>
                  </a:lnTo>
                  <a:lnTo>
                    <a:pt x="2450" y="1"/>
                  </a:lnTo>
                  <a:lnTo>
                    <a:pt x="2450" y="1"/>
                  </a:lnTo>
                  <a:lnTo>
                    <a:pt x="2306" y="193"/>
                  </a:lnTo>
                  <a:lnTo>
                    <a:pt x="1970" y="673"/>
                  </a:lnTo>
                  <a:lnTo>
                    <a:pt x="1153" y="2114"/>
                  </a:lnTo>
                  <a:lnTo>
                    <a:pt x="721" y="2930"/>
                  </a:lnTo>
                  <a:lnTo>
                    <a:pt x="337" y="3747"/>
                  </a:lnTo>
                  <a:lnTo>
                    <a:pt x="97" y="4419"/>
                  </a:lnTo>
                  <a:lnTo>
                    <a:pt x="1" y="4707"/>
                  </a:lnTo>
                  <a:lnTo>
                    <a:pt x="1" y="4899"/>
                  </a:lnTo>
                  <a:lnTo>
                    <a:pt x="1" y="4899"/>
                  </a:lnTo>
                  <a:lnTo>
                    <a:pt x="1" y="5043"/>
                  </a:lnTo>
                  <a:lnTo>
                    <a:pt x="49" y="5139"/>
                  </a:lnTo>
                  <a:lnTo>
                    <a:pt x="49" y="5139"/>
                  </a:lnTo>
                  <a:lnTo>
                    <a:pt x="193" y="5187"/>
                  </a:lnTo>
                  <a:lnTo>
                    <a:pt x="337" y="5187"/>
                  </a:lnTo>
                  <a:lnTo>
                    <a:pt x="337" y="5187"/>
                  </a:lnTo>
                  <a:lnTo>
                    <a:pt x="577" y="5187"/>
                  </a:lnTo>
                  <a:lnTo>
                    <a:pt x="865" y="5091"/>
                  </a:lnTo>
                  <a:lnTo>
                    <a:pt x="1490" y="4803"/>
                  </a:lnTo>
                  <a:lnTo>
                    <a:pt x="1922" y="4515"/>
                  </a:lnTo>
                  <a:lnTo>
                    <a:pt x="2114" y="4371"/>
                  </a:lnTo>
                  <a:lnTo>
                    <a:pt x="2114" y="4371"/>
                  </a:lnTo>
                  <a:lnTo>
                    <a:pt x="2306" y="4371"/>
                  </a:lnTo>
                  <a:lnTo>
                    <a:pt x="2738" y="4275"/>
                  </a:lnTo>
                  <a:lnTo>
                    <a:pt x="2978" y="4227"/>
                  </a:lnTo>
                  <a:lnTo>
                    <a:pt x="3170" y="4131"/>
                  </a:lnTo>
                  <a:lnTo>
                    <a:pt x="3315" y="4035"/>
                  </a:lnTo>
                  <a:lnTo>
                    <a:pt x="3411" y="3891"/>
                  </a:lnTo>
                  <a:lnTo>
                    <a:pt x="3411" y="3891"/>
                  </a:lnTo>
                  <a:lnTo>
                    <a:pt x="3363" y="3555"/>
                  </a:lnTo>
                  <a:lnTo>
                    <a:pt x="3315" y="3218"/>
                  </a:lnTo>
                  <a:lnTo>
                    <a:pt x="3218" y="3074"/>
                  </a:lnTo>
                  <a:lnTo>
                    <a:pt x="3122" y="2978"/>
                  </a:lnTo>
                  <a:lnTo>
                    <a:pt x="3026" y="2882"/>
                  </a:lnTo>
                  <a:lnTo>
                    <a:pt x="2882" y="2834"/>
                  </a:lnTo>
                  <a:lnTo>
                    <a:pt x="2882" y="2834"/>
                  </a:lnTo>
                  <a:lnTo>
                    <a:pt x="2834" y="2834"/>
                  </a:lnTo>
                  <a:lnTo>
                    <a:pt x="2834" y="2834"/>
                  </a:lnTo>
                  <a:lnTo>
                    <a:pt x="2690" y="2882"/>
                  </a:lnTo>
                  <a:lnTo>
                    <a:pt x="2546" y="2930"/>
                  </a:lnTo>
                  <a:lnTo>
                    <a:pt x="2258" y="3122"/>
                  </a:lnTo>
                  <a:lnTo>
                    <a:pt x="1970" y="3362"/>
                  </a:lnTo>
                  <a:lnTo>
                    <a:pt x="1970" y="3362"/>
                  </a:lnTo>
                  <a:lnTo>
                    <a:pt x="1970" y="3362"/>
                  </a:lnTo>
                  <a:lnTo>
                    <a:pt x="1970" y="3362"/>
                  </a:lnTo>
                  <a:lnTo>
                    <a:pt x="2786" y="2114"/>
                  </a:lnTo>
                  <a:lnTo>
                    <a:pt x="3315" y="1153"/>
                  </a:lnTo>
                  <a:lnTo>
                    <a:pt x="3507" y="817"/>
                  </a:lnTo>
                  <a:lnTo>
                    <a:pt x="3603" y="625"/>
                  </a:lnTo>
                  <a:lnTo>
                    <a:pt x="3603" y="625"/>
                  </a:lnTo>
                  <a:lnTo>
                    <a:pt x="3603" y="577"/>
                  </a:lnTo>
                  <a:lnTo>
                    <a:pt x="3603" y="577"/>
                  </a:lnTo>
                  <a:lnTo>
                    <a:pt x="3411" y="433"/>
                  </a:lnTo>
                  <a:lnTo>
                    <a:pt x="3074" y="241"/>
                  </a:lnTo>
                  <a:lnTo>
                    <a:pt x="2786" y="49"/>
                  </a:lnTo>
                  <a:lnTo>
                    <a:pt x="24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071;p76">
              <a:extLst>
                <a:ext uri="{FF2B5EF4-FFF2-40B4-BE49-F238E27FC236}">
                  <a16:creationId xmlns:a16="http://schemas.microsoft.com/office/drawing/2014/main" id="{2E218446-60BE-459D-AADC-54C103818CBE}"/>
                </a:ext>
              </a:extLst>
            </p:cNvPr>
            <p:cNvSpPr/>
            <p:nvPr/>
          </p:nvSpPr>
          <p:spPr>
            <a:xfrm>
              <a:off x="522650" y="3773550"/>
              <a:ext cx="81675" cy="127300"/>
            </a:xfrm>
            <a:custGeom>
              <a:avLst/>
              <a:gdLst/>
              <a:ahLst/>
              <a:cxnLst/>
              <a:rect l="l" t="t" r="r" b="b"/>
              <a:pathLst>
                <a:path w="3267" h="5092" extrusionOk="0">
                  <a:moveTo>
                    <a:pt x="2498" y="1"/>
                  </a:moveTo>
                  <a:lnTo>
                    <a:pt x="1922" y="961"/>
                  </a:lnTo>
                  <a:lnTo>
                    <a:pt x="1106" y="2402"/>
                  </a:lnTo>
                  <a:lnTo>
                    <a:pt x="721" y="3170"/>
                  </a:lnTo>
                  <a:lnTo>
                    <a:pt x="385" y="3939"/>
                  </a:lnTo>
                  <a:lnTo>
                    <a:pt x="97" y="4563"/>
                  </a:lnTo>
                  <a:lnTo>
                    <a:pt x="1" y="5091"/>
                  </a:lnTo>
                  <a:lnTo>
                    <a:pt x="241" y="5091"/>
                  </a:lnTo>
                  <a:lnTo>
                    <a:pt x="529" y="4995"/>
                  </a:lnTo>
                  <a:lnTo>
                    <a:pt x="1106" y="4707"/>
                  </a:lnTo>
                  <a:lnTo>
                    <a:pt x="1586" y="4419"/>
                  </a:lnTo>
                  <a:lnTo>
                    <a:pt x="1778" y="4275"/>
                  </a:lnTo>
                  <a:lnTo>
                    <a:pt x="1970" y="4275"/>
                  </a:lnTo>
                  <a:lnTo>
                    <a:pt x="2402" y="4179"/>
                  </a:lnTo>
                  <a:lnTo>
                    <a:pt x="2642" y="4131"/>
                  </a:lnTo>
                  <a:lnTo>
                    <a:pt x="2834" y="4035"/>
                  </a:lnTo>
                  <a:lnTo>
                    <a:pt x="2979" y="3939"/>
                  </a:lnTo>
                  <a:lnTo>
                    <a:pt x="3075" y="3795"/>
                  </a:lnTo>
                  <a:lnTo>
                    <a:pt x="3027" y="3459"/>
                  </a:lnTo>
                  <a:lnTo>
                    <a:pt x="2979" y="3122"/>
                  </a:lnTo>
                  <a:lnTo>
                    <a:pt x="2882" y="2978"/>
                  </a:lnTo>
                  <a:lnTo>
                    <a:pt x="2786" y="2882"/>
                  </a:lnTo>
                  <a:lnTo>
                    <a:pt x="2690" y="2786"/>
                  </a:lnTo>
                  <a:lnTo>
                    <a:pt x="2546" y="2738"/>
                  </a:lnTo>
                  <a:lnTo>
                    <a:pt x="2402" y="2786"/>
                  </a:lnTo>
                  <a:lnTo>
                    <a:pt x="2210" y="2834"/>
                  </a:lnTo>
                  <a:lnTo>
                    <a:pt x="1922" y="2978"/>
                  </a:lnTo>
                  <a:lnTo>
                    <a:pt x="1634" y="3266"/>
                  </a:lnTo>
                  <a:lnTo>
                    <a:pt x="2498" y="1922"/>
                  </a:lnTo>
                  <a:lnTo>
                    <a:pt x="3075" y="961"/>
                  </a:lnTo>
                  <a:lnTo>
                    <a:pt x="3219" y="625"/>
                  </a:lnTo>
                  <a:lnTo>
                    <a:pt x="3267" y="529"/>
                  </a:lnTo>
                  <a:lnTo>
                    <a:pt x="3267" y="481"/>
                  </a:lnTo>
                  <a:lnTo>
                    <a:pt x="2931" y="241"/>
                  </a:lnTo>
                  <a:lnTo>
                    <a:pt x="2498"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072;p76">
              <a:extLst>
                <a:ext uri="{FF2B5EF4-FFF2-40B4-BE49-F238E27FC236}">
                  <a16:creationId xmlns:a16="http://schemas.microsoft.com/office/drawing/2014/main" id="{507ADD9F-D363-4BE3-92F0-392E15D51FB6}"/>
                </a:ext>
              </a:extLst>
            </p:cNvPr>
            <p:cNvSpPr/>
            <p:nvPr/>
          </p:nvSpPr>
          <p:spPr>
            <a:xfrm>
              <a:off x="522650" y="3862400"/>
              <a:ext cx="38450" cy="38450"/>
            </a:xfrm>
            <a:custGeom>
              <a:avLst/>
              <a:gdLst/>
              <a:ahLst/>
              <a:cxnLst/>
              <a:rect l="l" t="t" r="r" b="b"/>
              <a:pathLst>
                <a:path w="1538" h="1538" extrusionOk="0">
                  <a:moveTo>
                    <a:pt x="529" y="1"/>
                  </a:moveTo>
                  <a:lnTo>
                    <a:pt x="145" y="865"/>
                  </a:lnTo>
                  <a:lnTo>
                    <a:pt x="49" y="1249"/>
                  </a:lnTo>
                  <a:lnTo>
                    <a:pt x="1" y="1537"/>
                  </a:lnTo>
                  <a:lnTo>
                    <a:pt x="145" y="1537"/>
                  </a:lnTo>
                  <a:lnTo>
                    <a:pt x="337" y="1489"/>
                  </a:lnTo>
                  <a:lnTo>
                    <a:pt x="769" y="1345"/>
                  </a:lnTo>
                  <a:lnTo>
                    <a:pt x="1202" y="1105"/>
                  </a:lnTo>
                  <a:lnTo>
                    <a:pt x="1538" y="913"/>
                  </a:lnTo>
                  <a:lnTo>
                    <a:pt x="1346" y="673"/>
                  </a:lnTo>
                  <a:lnTo>
                    <a:pt x="1106" y="433"/>
                  </a:lnTo>
                  <a:lnTo>
                    <a:pt x="817" y="193"/>
                  </a:lnTo>
                  <a:lnTo>
                    <a:pt x="529"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073;p76">
              <a:extLst>
                <a:ext uri="{FF2B5EF4-FFF2-40B4-BE49-F238E27FC236}">
                  <a16:creationId xmlns:a16="http://schemas.microsoft.com/office/drawing/2014/main" id="{73FF88E3-9A56-4E65-97CC-9928343D616E}"/>
                </a:ext>
              </a:extLst>
            </p:cNvPr>
            <p:cNvSpPr/>
            <p:nvPr/>
          </p:nvSpPr>
          <p:spPr>
            <a:xfrm>
              <a:off x="654725" y="3533425"/>
              <a:ext cx="555925" cy="265375"/>
            </a:xfrm>
            <a:custGeom>
              <a:avLst/>
              <a:gdLst/>
              <a:ahLst/>
              <a:cxnLst/>
              <a:rect l="l" t="t" r="r" b="b"/>
              <a:pathLst>
                <a:path w="22237" h="10615" extrusionOk="0">
                  <a:moveTo>
                    <a:pt x="15657" y="1"/>
                  </a:moveTo>
                  <a:lnTo>
                    <a:pt x="4755" y="4371"/>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6388" y="8117"/>
                  </a:lnTo>
                  <a:lnTo>
                    <a:pt x="7205" y="8309"/>
                  </a:lnTo>
                  <a:lnTo>
                    <a:pt x="8069" y="8453"/>
                  </a:lnTo>
                  <a:lnTo>
                    <a:pt x="8933" y="8597"/>
                  </a:lnTo>
                  <a:lnTo>
                    <a:pt x="9798" y="8645"/>
                  </a:lnTo>
                  <a:lnTo>
                    <a:pt x="10662" y="8597"/>
                  </a:lnTo>
                  <a:lnTo>
                    <a:pt x="11095" y="8549"/>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98" y="4563"/>
                  </a:lnTo>
                  <a:lnTo>
                    <a:pt x="17194" y="4707"/>
                  </a:lnTo>
                  <a:lnTo>
                    <a:pt x="17242" y="5091"/>
                  </a:lnTo>
                  <a:lnTo>
                    <a:pt x="17290" y="5572"/>
                  </a:lnTo>
                  <a:lnTo>
                    <a:pt x="17242" y="6100"/>
                  </a:lnTo>
                  <a:lnTo>
                    <a:pt x="17146" y="6964"/>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074;p76">
              <a:extLst>
                <a:ext uri="{FF2B5EF4-FFF2-40B4-BE49-F238E27FC236}">
                  <a16:creationId xmlns:a16="http://schemas.microsoft.com/office/drawing/2014/main" id="{B4E605DD-160F-48AD-AF89-40F54EB7512B}"/>
                </a:ext>
              </a:extLst>
            </p:cNvPr>
            <p:cNvSpPr/>
            <p:nvPr/>
          </p:nvSpPr>
          <p:spPr>
            <a:xfrm>
              <a:off x="654725" y="3533425"/>
              <a:ext cx="555925" cy="265375"/>
            </a:xfrm>
            <a:custGeom>
              <a:avLst/>
              <a:gdLst/>
              <a:ahLst/>
              <a:cxnLst/>
              <a:rect l="l" t="t" r="r" b="b"/>
              <a:pathLst>
                <a:path w="22237" h="10615" fill="none" extrusionOk="0">
                  <a:moveTo>
                    <a:pt x="22188" y="1297"/>
                  </a:move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lnTo>
                    <a:pt x="15657" y="1"/>
                  </a:lnTo>
                  <a:lnTo>
                    <a:pt x="4755" y="4371"/>
                  </a:lnTo>
                  <a:lnTo>
                    <a:pt x="3411" y="5908"/>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4995" y="7829"/>
                  </a:lnTo>
                  <a:lnTo>
                    <a:pt x="6388" y="8117"/>
                  </a:lnTo>
                  <a:lnTo>
                    <a:pt x="7205" y="8309"/>
                  </a:lnTo>
                  <a:lnTo>
                    <a:pt x="8069" y="8453"/>
                  </a:lnTo>
                  <a:lnTo>
                    <a:pt x="8933" y="8597"/>
                  </a:lnTo>
                  <a:lnTo>
                    <a:pt x="9798" y="8645"/>
                  </a:lnTo>
                  <a:lnTo>
                    <a:pt x="10662" y="8597"/>
                  </a:lnTo>
                  <a:lnTo>
                    <a:pt x="11095" y="8549"/>
                  </a:lnTo>
                  <a:lnTo>
                    <a:pt x="11479" y="8453"/>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50" y="4419"/>
                  </a:lnTo>
                  <a:lnTo>
                    <a:pt x="17098" y="4563"/>
                  </a:lnTo>
                  <a:lnTo>
                    <a:pt x="17194" y="4707"/>
                  </a:lnTo>
                  <a:lnTo>
                    <a:pt x="17242" y="5091"/>
                  </a:lnTo>
                  <a:lnTo>
                    <a:pt x="17290" y="5572"/>
                  </a:lnTo>
                  <a:lnTo>
                    <a:pt x="17242" y="6100"/>
                  </a:lnTo>
                  <a:lnTo>
                    <a:pt x="17146" y="6964"/>
                  </a:lnTo>
                  <a:lnTo>
                    <a:pt x="17098" y="7349"/>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075;p76">
              <a:extLst>
                <a:ext uri="{FF2B5EF4-FFF2-40B4-BE49-F238E27FC236}">
                  <a16:creationId xmlns:a16="http://schemas.microsoft.com/office/drawing/2014/main" id="{23CA7ED8-5C19-45BF-8EF1-1AE0F02CE6EA}"/>
                </a:ext>
              </a:extLst>
            </p:cNvPr>
            <p:cNvSpPr/>
            <p:nvPr/>
          </p:nvSpPr>
          <p:spPr>
            <a:xfrm>
              <a:off x="800000" y="3732725"/>
              <a:ext cx="3625" cy="1225"/>
            </a:xfrm>
            <a:custGeom>
              <a:avLst/>
              <a:gdLst/>
              <a:ahLst/>
              <a:cxnLst/>
              <a:rect l="l" t="t" r="r" b="b"/>
              <a:pathLst>
                <a:path w="145" h="49" extrusionOk="0">
                  <a:moveTo>
                    <a:pt x="145" y="49"/>
                  </a:moveTo>
                  <a:lnTo>
                    <a:pt x="145" y="49"/>
                  </a:lnTo>
                  <a:lnTo>
                    <a:pt x="145" y="49"/>
                  </a:lnTo>
                  <a:lnTo>
                    <a:pt x="145" y="49"/>
                  </a:lnTo>
                  <a:lnTo>
                    <a:pt x="145" y="49"/>
                  </a:lnTo>
                  <a:lnTo>
                    <a:pt x="145" y="49"/>
                  </a:lnTo>
                  <a:close/>
                  <a:moveTo>
                    <a:pt x="1" y="1"/>
                  </a:moveTo>
                  <a:lnTo>
                    <a:pt x="1" y="1"/>
                  </a:lnTo>
                  <a:lnTo>
                    <a:pt x="97" y="49"/>
                  </a:lnTo>
                  <a:lnTo>
                    <a:pt x="97" y="49"/>
                  </a:lnTo>
                  <a:lnTo>
                    <a:pt x="1" y="1"/>
                  </a:lnTo>
                  <a:lnTo>
                    <a:pt x="1" y="1"/>
                  </a:lnTo>
                  <a:lnTo>
                    <a:pt x="1" y="1"/>
                  </a:lnTo>
                  <a:close/>
                </a:path>
              </a:pathLst>
            </a:custGeom>
            <a:solidFill>
              <a:srgbClr val="F5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076;p76">
              <a:extLst>
                <a:ext uri="{FF2B5EF4-FFF2-40B4-BE49-F238E27FC236}">
                  <a16:creationId xmlns:a16="http://schemas.microsoft.com/office/drawing/2014/main" id="{0BAE78EE-F990-4A60-8FAD-9A73B7197A67}"/>
                </a:ext>
              </a:extLst>
            </p:cNvPr>
            <p:cNvSpPr/>
            <p:nvPr/>
          </p:nvSpPr>
          <p:spPr>
            <a:xfrm>
              <a:off x="803600" y="373392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077;p76">
              <a:extLst>
                <a:ext uri="{FF2B5EF4-FFF2-40B4-BE49-F238E27FC236}">
                  <a16:creationId xmlns:a16="http://schemas.microsoft.com/office/drawing/2014/main" id="{753769E7-E03E-4555-84C5-544F2B63291F}"/>
                </a:ext>
              </a:extLst>
            </p:cNvPr>
            <p:cNvSpPr/>
            <p:nvPr/>
          </p:nvSpPr>
          <p:spPr>
            <a:xfrm>
              <a:off x="800000" y="3732725"/>
              <a:ext cx="2425" cy="1225"/>
            </a:xfrm>
            <a:custGeom>
              <a:avLst/>
              <a:gdLst/>
              <a:ahLst/>
              <a:cxnLst/>
              <a:rect l="l" t="t" r="r" b="b"/>
              <a:pathLst>
                <a:path w="97" h="49" fill="none" extrusionOk="0">
                  <a:moveTo>
                    <a:pt x="1" y="1"/>
                  </a:moveTo>
                  <a:lnTo>
                    <a:pt x="1" y="1"/>
                  </a:lnTo>
                  <a:lnTo>
                    <a:pt x="97" y="49"/>
                  </a:lnTo>
                  <a:lnTo>
                    <a:pt x="97" y="49"/>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078;p76">
              <a:extLst>
                <a:ext uri="{FF2B5EF4-FFF2-40B4-BE49-F238E27FC236}">
                  <a16:creationId xmlns:a16="http://schemas.microsoft.com/office/drawing/2014/main" id="{EF89DC48-BC11-4E96-99EC-EE84448C2310}"/>
                </a:ext>
              </a:extLst>
            </p:cNvPr>
            <p:cNvSpPr/>
            <p:nvPr/>
          </p:nvSpPr>
          <p:spPr>
            <a:xfrm>
              <a:off x="800000" y="3732725"/>
              <a:ext cx="3625" cy="1225"/>
            </a:xfrm>
            <a:custGeom>
              <a:avLst/>
              <a:gdLst/>
              <a:ahLst/>
              <a:cxnLst/>
              <a:rect l="l" t="t" r="r" b="b"/>
              <a:pathLst>
                <a:path w="145" h="49" extrusionOk="0">
                  <a:moveTo>
                    <a:pt x="1" y="1"/>
                  </a:moveTo>
                  <a:lnTo>
                    <a:pt x="97" y="49"/>
                  </a:lnTo>
                  <a:lnTo>
                    <a:pt x="145" y="49"/>
                  </a:lnTo>
                  <a:lnTo>
                    <a:pt x="1" y="1"/>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079;p76">
              <a:extLst>
                <a:ext uri="{FF2B5EF4-FFF2-40B4-BE49-F238E27FC236}">
                  <a16:creationId xmlns:a16="http://schemas.microsoft.com/office/drawing/2014/main" id="{1C08F156-A2B4-48DA-A377-77470CA85576}"/>
                </a:ext>
              </a:extLst>
            </p:cNvPr>
            <p:cNvSpPr/>
            <p:nvPr/>
          </p:nvSpPr>
          <p:spPr>
            <a:xfrm>
              <a:off x="800000" y="3732725"/>
              <a:ext cx="3625" cy="1225"/>
            </a:xfrm>
            <a:custGeom>
              <a:avLst/>
              <a:gdLst/>
              <a:ahLst/>
              <a:cxnLst/>
              <a:rect l="l" t="t" r="r" b="b"/>
              <a:pathLst>
                <a:path w="145" h="49" fill="none" extrusionOk="0">
                  <a:moveTo>
                    <a:pt x="1" y="1"/>
                  </a:moveTo>
                  <a:lnTo>
                    <a:pt x="1" y="1"/>
                  </a:lnTo>
                  <a:lnTo>
                    <a:pt x="97" y="49"/>
                  </a:lnTo>
                  <a:lnTo>
                    <a:pt x="97" y="49"/>
                  </a:lnTo>
                  <a:lnTo>
                    <a:pt x="145" y="49"/>
                  </a:lnTo>
                  <a:lnTo>
                    <a:pt x="145" y="49"/>
                  </a:lnTo>
                  <a:lnTo>
                    <a:pt x="145" y="49"/>
                  </a:lnTo>
                  <a:lnTo>
                    <a:pt x="145" y="49"/>
                  </a:lnTo>
                  <a:lnTo>
                    <a:pt x="145"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080;p76">
              <a:extLst>
                <a:ext uri="{FF2B5EF4-FFF2-40B4-BE49-F238E27FC236}">
                  <a16:creationId xmlns:a16="http://schemas.microsoft.com/office/drawing/2014/main" id="{8260C1B4-25E6-42CC-B83E-17C68C82031A}"/>
                </a:ext>
              </a:extLst>
            </p:cNvPr>
            <p:cNvSpPr/>
            <p:nvPr/>
          </p:nvSpPr>
          <p:spPr>
            <a:xfrm>
              <a:off x="778400" y="3729125"/>
              <a:ext cx="1225" cy="25"/>
            </a:xfrm>
            <a:custGeom>
              <a:avLst/>
              <a:gdLst/>
              <a:ahLst/>
              <a:cxnLst/>
              <a:rect l="l" t="t" r="r" b="b"/>
              <a:pathLst>
                <a:path w="49" h="1" extrusionOk="0">
                  <a:moveTo>
                    <a:pt x="48" y="1"/>
                  </a:moveTo>
                  <a:lnTo>
                    <a:pt x="48" y="1"/>
                  </a:lnTo>
                  <a:lnTo>
                    <a:pt x="48" y="1"/>
                  </a:lnTo>
                  <a:lnTo>
                    <a:pt x="48" y="1"/>
                  </a:lnTo>
                  <a:lnTo>
                    <a:pt x="48" y="1"/>
                  </a:lnTo>
                  <a:lnTo>
                    <a:pt x="48" y="1"/>
                  </a:lnTo>
                  <a:close/>
                  <a:moveTo>
                    <a:pt x="48" y="1"/>
                  </a:moveTo>
                  <a:lnTo>
                    <a:pt x="48" y="1"/>
                  </a:lnTo>
                  <a:lnTo>
                    <a:pt x="0" y="1"/>
                  </a:lnTo>
                  <a:lnTo>
                    <a:pt x="0" y="1"/>
                  </a:lnTo>
                  <a:lnTo>
                    <a:pt x="48" y="1"/>
                  </a:lnTo>
                  <a:close/>
                </a:path>
              </a:pathLst>
            </a:custGeom>
            <a:solidFill>
              <a:srgbClr val="F0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081;p76">
              <a:extLst>
                <a:ext uri="{FF2B5EF4-FFF2-40B4-BE49-F238E27FC236}">
                  <a16:creationId xmlns:a16="http://schemas.microsoft.com/office/drawing/2014/main" id="{D530E822-C390-4C36-99C8-B0A493D0919A}"/>
                </a:ext>
              </a:extLst>
            </p:cNvPr>
            <p:cNvSpPr/>
            <p:nvPr/>
          </p:nvSpPr>
          <p:spPr>
            <a:xfrm>
              <a:off x="779600" y="37291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082;p76">
              <a:extLst>
                <a:ext uri="{FF2B5EF4-FFF2-40B4-BE49-F238E27FC236}">
                  <a16:creationId xmlns:a16="http://schemas.microsoft.com/office/drawing/2014/main" id="{79B87EE0-4FBD-4A4C-978C-CC1C883E42FF}"/>
                </a:ext>
              </a:extLst>
            </p:cNvPr>
            <p:cNvSpPr/>
            <p:nvPr/>
          </p:nvSpPr>
          <p:spPr>
            <a:xfrm>
              <a:off x="778400" y="372912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083;p76">
              <a:extLst>
                <a:ext uri="{FF2B5EF4-FFF2-40B4-BE49-F238E27FC236}">
                  <a16:creationId xmlns:a16="http://schemas.microsoft.com/office/drawing/2014/main" id="{14EA14E1-7FBC-4172-B01E-E6A603BE6FCF}"/>
                </a:ext>
              </a:extLst>
            </p:cNvPr>
            <p:cNvSpPr/>
            <p:nvPr/>
          </p:nvSpPr>
          <p:spPr>
            <a:xfrm>
              <a:off x="779600" y="3729125"/>
              <a:ext cx="2425" cy="25"/>
            </a:xfrm>
            <a:custGeom>
              <a:avLst/>
              <a:gdLst/>
              <a:ahLst/>
              <a:cxnLst/>
              <a:rect l="l" t="t" r="r" b="b"/>
              <a:pathLst>
                <a:path w="97" h="1" extrusionOk="0">
                  <a:moveTo>
                    <a:pt x="0" y="1"/>
                  </a:moveTo>
                  <a:lnTo>
                    <a:pt x="0" y="1"/>
                  </a:lnTo>
                  <a:lnTo>
                    <a:pt x="0" y="1"/>
                  </a:lnTo>
                  <a:lnTo>
                    <a:pt x="96" y="1"/>
                  </a:lnTo>
                  <a:lnTo>
                    <a:pt x="96" y="1"/>
                  </a:lnTo>
                  <a:lnTo>
                    <a:pt x="48" y="1"/>
                  </a:lnTo>
                  <a:lnTo>
                    <a:pt x="48" y="1"/>
                  </a:lnTo>
                  <a:lnTo>
                    <a:pt x="0" y="1"/>
                  </a:lnTo>
                  <a:close/>
                </a:path>
              </a:pathLst>
            </a:custGeom>
            <a:solidFill>
              <a:srgbClr val="F5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084;p76">
              <a:extLst>
                <a:ext uri="{FF2B5EF4-FFF2-40B4-BE49-F238E27FC236}">
                  <a16:creationId xmlns:a16="http://schemas.microsoft.com/office/drawing/2014/main" id="{99A30DFB-8BF2-4688-B83E-0FA5840CE933}"/>
                </a:ext>
              </a:extLst>
            </p:cNvPr>
            <p:cNvSpPr/>
            <p:nvPr/>
          </p:nvSpPr>
          <p:spPr>
            <a:xfrm>
              <a:off x="779600" y="3729125"/>
              <a:ext cx="2425" cy="25"/>
            </a:xfrm>
            <a:custGeom>
              <a:avLst/>
              <a:gdLst/>
              <a:ahLst/>
              <a:cxnLst/>
              <a:rect l="l" t="t" r="r" b="b"/>
              <a:pathLst>
                <a:path w="97" h="1" fill="none" extrusionOk="0">
                  <a:moveTo>
                    <a:pt x="0" y="1"/>
                  </a:moveTo>
                  <a:lnTo>
                    <a:pt x="0" y="1"/>
                  </a:lnTo>
                  <a:lnTo>
                    <a:pt x="0" y="1"/>
                  </a:lnTo>
                  <a:lnTo>
                    <a:pt x="96" y="1"/>
                  </a:lnTo>
                  <a:lnTo>
                    <a:pt x="96" y="1"/>
                  </a:lnTo>
                  <a:lnTo>
                    <a:pt x="48" y="1"/>
                  </a:lnTo>
                  <a:lnTo>
                    <a:pt x="48"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085;p76">
              <a:extLst>
                <a:ext uri="{FF2B5EF4-FFF2-40B4-BE49-F238E27FC236}">
                  <a16:creationId xmlns:a16="http://schemas.microsoft.com/office/drawing/2014/main" id="{9741D57A-9EB3-498B-A1E1-02307200A7B8}"/>
                </a:ext>
              </a:extLst>
            </p:cNvPr>
            <p:cNvSpPr/>
            <p:nvPr/>
          </p:nvSpPr>
          <p:spPr>
            <a:xfrm>
              <a:off x="778400" y="3729125"/>
              <a:ext cx="25" cy="25"/>
            </a:xfrm>
            <a:custGeom>
              <a:avLst/>
              <a:gdLst/>
              <a:ahLst/>
              <a:cxnLst/>
              <a:rect l="l" t="t" r="r" b="b"/>
              <a:pathLst>
                <a:path w="1" h="1" extrusionOk="0">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F0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086;p76">
              <a:extLst>
                <a:ext uri="{FF2B5EF4-FFF2-40B4-BE49-F238E27FC236}">
                  <a16:creationId xmlns:a16="http://schemas.microsoft.com/office/drawing/2014/main" id="{6A1320E2-7975-410E-B9FE-9F7E3F5F0B0F}"/>
                </a:ext>
              </a:extLst>
            </p:cNvPr>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087;p76">
              <a:extLst>
                <a:ext uri="{FF2B5EF4-FFF2-40B4-BE49-F238E27FC236}">
                  <a16:creationId xmlns:a16="http://schemas.microsoft.com/office/drawing/2014/main" id="{6E01BF4F-144A-4BFE-BBB1-EF84E77B11F4}"/>
                </a:ext>
              </a:extLst>
            </p:cNvPr>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088;p76">
              <a:extLst>
                <a:ext uri="{FF2B5EF4-FFF2-40B4-BE49-F238E27FC236}">
                  <a16:creationId xmlns:a16="http://schemas.microsoft.com/office/drawing/2014/main" id="{B76D90D1-9C1C-44B9-B43B-EF957BFEE146}"/>
                </a:ext>
              </a:extLst>
            </p:cNvPr>
            <p:cNvSpPr/>
            <p:nvPr/>
          </p:nvSpPr>
          <p:spPr>
            <a:xfrm>
              <a:off x="736375" y="3785550"/>
              <a:ext cx="3625" cy="2450"/>
            </a:xfrm>
            <a:custGeom>
              <a:avLst/>
              <a:gdLst/>
              <a:ahLst/>
              <a:cxnLst/>
              <a:rect l="l" t="t" r="r" b="b"/>
              <a:pathLst>
                <a:path w="145" h="98" extrusionOk="0">
                  <a:moveTo>
                    <a:pt x="145" y="1"/>
                  </a:moveTo>
                  <a:lnTo>
                    <a:pt x="145" y="1"/>
                  </a:lnTo>
                  <a:lnTo>
                    <a:pt x="0" y="97"/>
                  </a:lnTo>
                  <a:lnTo>
                    <a:pt x="0" y="97"/>
                  </a:lnTo>
                  <a:lnTo>
                    <a:pt x="145" y="1"/>
                  </a:lnTo>
                  <a:lnTo>
                    <a:pt x="145" y="1"/>
                  </a:lnTo>
                  <a:lnTo>
                    <a:pt x="145" y="1"/>
                  </a:lnTo>
                  <a:close/>
                </a:path>
              </a:pathLst>
            </a:custGeom>
            <a:solidFill>
              <a:srgbClr val="F4B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089;p76">
              <a:extLst>
                <a:ext uri="{FF2B5EF4-FFF2-40B4-BE49-F238E27FC236}">
                  <a16:creationId xmlns:a16="http://schemas.microsoft.com/office/drawing/2014/main" id="{E3C7DDE4-B2EE-4684-92B6-A88966D54FE4}"/>
                </a:ext>
              </a:extLst>
            </p:cNvPr>
            <p:cNvSpPr/>
            <p:nvPr/>
          </p:nvSpPr>
          <p:spPr>
            <a:xfrm>
              <a:off x="736375" y="3785550"/>
              <a:ext cx="3625" cy="2450"/>
            </a:xfrm>
            <a:custGeom>
              <a:avLst/>
              <a:gdLst/>
              <a:ahLst/>
              <a:cxnLst/>
              <a:rect l="l" t="t" r="r" b="b"/>
              <a:pathLst>
                <a:path w="145" h="98" fill="none" extrusionOk="0">
                  <a:moveTo>
                    <a:pt x="145" y="1"/>
                  </a:moveTo>
                  <a:lnTo>
                    <a:pt x="145" y="1"/>
                  </a:lnTo>
                  <a:lnTo>
                    <a:pt x="0" y="97"/>
                  </a:lnTo>
                  <a:lnTo>
                    <a:pt x="0" y="97"/>
                  </a:lnTo>
                  <a:lnTo>
                    <a:pt x="145" y="1"/>
                  </a:lnTo>
                  <a:lnTo>
                    <a:pt x="145" y="1"/>
                  </a:lnTo>
                  <a:lnTo>
                    <a:pt x="1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090;p76">
              <a:extLst>
                <a:ext uri="{FF2B5EF4-FFF2-40B4-BE49-F238E27FC236}">
                  <a16:creationId xmlns:a16="http://schemas.microsoft.com/office/drawing/2014/main" id="{AB5FF321-1465-4398-BD77-80D754F28B2F}"/>
                </a:ext>
              </a:extLst>
            </p:cNvPr>
            <p:cNvSpPr/>
            <p:nvPr/>
          </p:nvSpPr>
          <p:spPr>
            <a:xfrm>
              <a:off x="739975" y="3769950"/>
              <a:ext cx="16825" cy="15625"/>
            </a:xfrm>
            <a:custGeom>
              <a:avLst/>
              <a:gdLst/>
              <a:ahLst/>
              <a:cxnLst/>
              <a:rect l="l" t="t" r="r" b="b"/>
              <a:pathLst>
                <a:path w="673" h="625" extrusionOk="0">
                  <a:moveTo>
                    <a:pt x="673" y="1"/>
                  </a:moveTo>
                  <a:lnTo>
                    <a:pt x="433" y="241"/>
                  </a:lnTo>
                  <a:lnTo>
                    <a:pt x="1" y="625"/>
                  </a:lnTo>
                  <a:lnTo>
                    <a:pt x="481" y="241"/>
                  </a:lnTo>
                  <a:lnTo>
                    <a:pt x="673" y="1"/>
                  </a:lnTo>
                  <a:close/>
                </a:path>
              </a:pathLst>
            </a:custGeom>
            <a:solidFill>
              <a:srgbClr val="F0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091;p76">
              <a:extLst>
                <a:ext uri="{FF2B5EF4-FFF2-40B4-BE49-F238E27FC236}">
                  <a16:creationId xmlns:a16="http://schemas.microsoft.com/office/drawing/2014/main" id="{1EFEE8FA-F5CE-488B-9747-B53C47A4BDDF}"/>
                </a:ext>
              </a:extLst>
            </p:cNvPr>
            <p:cNvSpPr/>
            <p:nvPr/>
          </p:nvSpPr>
          <p:spPr>
            <a:xfrm>
              <a:off x="739975" y="3729125"/>
              <a:ext cx="38450" cy="56450"/>
            </a:xfrm>
            <a:custGeom>
              <a:avLst/>
              <a:gdLst/>
              <a:ahLst/>
              <a:cxnLst/>
              <a:rect l="l" t="t" r="r" b="b"/>
              <a:pathLst>
                <a:path w="1538" h="2258" fill="none" extrusionOk="0">
                  <a:moveTo>
                    <a:pt x="1537" y="1"/>
                  </a:moveTo>
                  <a:lnTo>
                    <a:pt x="1537" y="1"/>
                  </a:lnTo>
                  <a:lnTo>
                    <a:pt x="1441" y="433"/>
                  </a:lnTo>
                  <a:lnTo>
                    <a:pt x="1249" y="769"/>
                  </a:lnTo>
                  <a:lnTo>
                    <a:pt x="1105" y="1105"/>
                  </a:lnTo>
                  <a:lnTo>
                    <a:pt x="913" y="1394"/>
                  </a:lnTo>
                  <a:lnTo>
                    <a:pt x="673" y="1634"/>
                  </a:lnTo>
                  <a:lnTo>
                    <a:pt x="433" y="1874"/>
                  </a:lnTo>
                  <a:lnTo>
                    <a:pt x="1" y="2258"/>
                  </a:lnTo>
                  <a:lnTo>
                    <a:pt x="1" y="2258"/>
                  </a:lnTo>
                  <a:lnTo>
                    <a:pt x="1" y="2258"/>
                  </a:lnTo>
                  <a:lnTo>
                    <a:pt x="1" y="2258"/>
                  </a:lnTo>
                  <a:lnTo>
                    <a:pt x="481" y="1874"/>
                  </a:lnTo>
                  <a:lnTo>
                    <a:pt x="673" y="1634"/>
                  </a:lnTo>
                  <a:lnTo>
                    <a:pt x="913" y="1394"/>
                  </a:lnTo>
                  <a:lnTo>
                    <a:pt x="1105" y="1105"/>
                  </a:lnTo>
                  <a:lnTo>
                    <a:pt x="1249" y="769"/>
                  </a:lnTo>
                  <a:lnTo>
                    <a:pt x="1441" y="433"/>
                  </a:lnTo>
                  <a:lnTo>
                    <a:pt x="15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092;p76">
              <a:extLst>
                <a:ext uri="{FF2B5EF4-FFF2-40B4-BE49-F238E27FC236}">
                  <a16:creationId xmlns:a16="http://schemas.microsoft.com/office/drawing/2014/main" id="{55EB238A-CD80-466F-B9D9-01A4529EB8D7}"/>
                </a:ext>
              </a:extLst>
            </p:cNvPr>
            <p:cNvSpPr/>
            <p:nvPr/>
          </p:nvSpPr>
          <p:spPr>
            <a:xfrm>
              <a:off x="739975" y="3785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lnTo>
                    <a:pt x="1" y="1"/>
                  </a:lnTo>
                  <a:close/>
                </a:path>
              </a:pathLst>
            </a:custGeom>
            <a:solidFill>
              <a:srgbClr val="F5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093;p76">
              <a:extLst>
                <a:ext uri="{FF2B5EF4-FFF2-40B4-BE49-F238E27FC236}">
                  <a16:creationId xmlns:a16="http://schemas.microsoft.com/office/drawing/2014/main" id="{71528C83-4505-4D47-9D75-B661E00ADDFD}"/>
                </a:ext>
              </a:extLst>
            </p:cNvPr>
            <p:cNvSpPr/>
            <p:nvPr/>
          </p:nvSpPr>
          <p:spPr>
            <a:xfrm>
              <a:off x="739975" y="3785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094;p76">
              <a:extLst>
                <a:ext uri="{FF2B5EF4-FFF2-40B4-BE49-F238E27FC236}">
                  <a16:creationId xmlns:a16="http://schemas.microsoft.com/office/drawing/2014/main" id="{7CA29F47-B6C7-4B51-9AF5-8EF0656005B2}"/>
                </a:ext>
              </a:extLst>
            </p:cNvPr>
            <p:cNvSpPr/>
            <p:nvPr/>
          </p:nvSpPr>
          <p:spPr>
            <a:xfrm>
              <a:off x="658325" y="3708725"/>
              <a:ext cx="122500" cy="87675"/>
            </a:xfrm>
            <a:custGeom>
              <a:avLst/>
              <a:gdLst/>
              <a:ahLst/>
              <a:cxnLst/>
              <a:rect l="l" t="t" r="r" b="b"/>
              <a:pathLst>
                <a:path w="4900" h="3507" extrusionOk="0">
                  <a:moveTo>
                    <a:pt x="1586" y="0"/>
                  </a:move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738" y="3362"/>
                  </a:lnTo>
                  <a:lnTo>
                    <a:pt x="3122" y="3170"/>
                  </a:lnTo>
                  <a:lnTo>
                    <a:pt x="3267" y="3074"/>
                  </a:lnTo>
                  <a:lnTo>
                    <a:pt x="3699" y="2690"/>
                  </a:lnTo>
                  <a:lnTo>
                    <a:pt x="3939" y="2450"/>
                  </a:lnTo>
                  <a:lnTo>
                    <a:pt x="4179" y="2210"/>
                  </a:lnTo>
                  <a:lnTo>
                    <a:pt x="4371" y="1921"/>
                  </a:lnTo>
                  <a:lnTo>
                    <a:pt x="4515" y="1585"/>
                  </a:lnTo>
                  <a:lnTo>
                    <a:pt x="4707" y="1249"/>
                  </a:lnTo>
                  <a:lnTo>
                    <a:pt x="4803" y="817"/>
                  </a:lnTo>
                  <a:lnTo>
                    <a:pt x="4899" y="817"/>
                  </a:lnTo>
                  <a:lnTo>
                    <a:pt x="4467" y="673"/>
                  </a:lnTo>
                  <a:lnTo>
                    <a:pt x="3170" y="240"/>
                  </a:lnTo>
                  <a:lnTo>
                    <a:pt x="2498" y="48"/>
                  </a:lnTo>
                  <a:lnTo>
                    <a:pt x="2210"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095;p76">
              <a:extLst>
                <a:ext uri="{FF2B5EF4-FFF2-40B4-BE49-F238E27FC236}">
                  <a16:creationId xmlns:a16="http://schemas.microsoft.com/office/drawing/2014/main" id="{CED12963-6C69-416F-A7D4-148748861465}"/>
                </a:ext>
              </a:extLst>
            </p:cNvPr>
            <p:cNvSpPr/>
            <p:nvPr/>
          </p:nvSpPr>
          <p:spPr>
            <a:xfrm>
              <a:off x="658325" y="3708725"/>
              <a:ext cx="122500" cy="87675"/>
            </a:xfrm>
            <a:custGeom>
              <a:avLst/>
              <a:gdLst/>
              <a:ahLst/>
              <a:cxnLst/>
              <a:rect l="l" t="t" r="r" b="b"/>
              <a:pathLst>
                <a:path w="4900" h="3507" fill="none" extrusionOk="0">
                  <a:moveTo>
                    <a:pt x="1922" y="0"/>
                  </a:moveTo>
                  <a:lnTo>
                    <a:pt x="1922" y="0"/>
                  </a:lnTo>
                  <a:lnTo>
                    <a:pt x="1586" y="0"/>
                  </a:lnTo>
                  <a:lnTo>
                    <a:pt x="1586" y="0"/>
                  </a:ln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450" y="3506"/>
                  </a:lnTo>
                  <a:lnTo>
                    <a:pt x="2738" y="3362"/>
                  </a:lnTo>
                  <a:lnTo>
                    <a:pt x="3122" y="3170"/>
                  </a:lnTo>
                  <a:lnTo>
                    <a:pt x="3122" y="3170"/>
                  </a:lnTo>
                  <a:lnTo>
                    <a:pt x="3267" y="3074"/>
                  </a:lnTo>
                  <a:lnTo>
                    <a:pt x="3267" y="3074"/>
                  </a:lnTo>
                  <a:lnTo>
                    <a:pt x="3267" y="3074"/>
                  </a:lnTo>
                  <a:lnTo>
                    <a:pt x="3267" y="3074"/>
                  </a:lnTo>
                  <a:lnTo>
                    <a:pt x="3699" y="2690"/>
                  </a:lnTo>
                  <a:lnTo>
                    <a:pt x="3939" y="2450"/>
                  </a:lnTo>
                  <a:lnTo>
                    <a:pt x="4179" y="2210"/>
                  </a:lnTo>
                  <a:lnTo>
                    <a:pt x="4371" y="1921"/>
                  </a:lnTo>
                  <a:lnTo>
                    <a:pt x="4515" y="1585"/>
                  </a:lnTo>
                  <a:lnTo>
                    <a:pt x="4707" y="1249"/>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51" y="817"/>
                  </a:lnTo>
                  <a:lnTo>
                    <a:pt x="4851" y="817"/>
                  </a:lnTo>
                  <a:lnTo>
                    <a:pt x="4851" y="817"/>
                  </a:lnTo>
                  <a:lnTo>
                    <a:pt x="4851" y="817"/>
                  </a:lnTo>
                  <a:lnTo>
                    <a:pt x="4851" y="817"/>
                  </a:lnTo>
                  <a:lnTo>
                    <a:pt x="4851" y="817"/>
                  </a:lnTo>
                  <a:lnTo>
                    <a:pt x="4851" y="817"/>
                  </a:lnTo>
                  <a:lnTo>
                    <a:pt x="4899" y="817"/>
                  </a:lnTo>
                  <a:lnTo>
                    <a:pt x="4899" y="817"/>
                  </a:lnTo>
                  <a:lnTo>
                    <a:pt x="4467" y="673"/>
                  </a:lnTo>
                  <a:lnTo>
                    <a:pt x="4467" y="673"/>
                  </a:lnTo>
                  <a:lnTo>
                    <a:pt x="3170" y="240"/>
                  </a:lnTo>
                  <a:lnTo>
                    <a:pt x="2498" y="48"/>
                  </a:lnTo>
                  <a:lnTo>
                    <a:pt x="2210" y="0"/>
                  </a:lnTo>
                  <a:lnTo>
                    <a:pt x="19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096;p76">
              <a:extLst>
                <a:ext uri="{FF2B5EF4-FFF2-40B4-BE49-F238E27FC236}">
                  <a16:creationId xmlns:a16="http://schemas.microsoft.com/office/drawing/2014/main" id="{DE50E1A4-B586-4D1D-91B2-2E926303EF01}"/>
                </a:ext>
              </a:extLst>
            </p:cNvPr>
            <p:cNvSpPr/>
            <p:nvPr/>
          </p:nvSpPr>
          <p:spPr>
            <a:xfrm>
              <a:off x="1082150" y="371352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097;p76">
              <a:extLst>
                <a:ext uri="{FF2B5EF4-FFF2-40B4-BE49-F238E27FC236}">
                  <a16:creationId xmlns:a16="http://schemas.microsoft.com/office/drawing/2014/main" id="{A924CF2D-BEAB-47E4-842F-2E9CC779A362}"/>
                </a:ext>
              </a:extLst>
            </p:cNvPr>
            <p:cNvSpPr/>
            <p:nvPr/>
          </p:nvSpPr>
          <p:spPr>
            <a:xfrm>
              <a:off x="1082150" y="371352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098;p76">
              <a:extLst>
                <a:ext uri="{FF2B5EF4-FFF2-40B4-BE49-F238E27FC236}">
                  <a16:creationId xmlns:a16="http://schemas.microsoft.com/office/drawing/2014/main" id="{B283FF77-C7BE-46FB-ABAD-5F186A756D76}"/>
                </a:ext>
              </a:extLst>
            </p:cNvPr>
            <p:cNvSpPr/>
            <p:nvPr/>
          </p:nvSpPr>
          <p:spPr>
            <a:xfrm>
              <a:off x="1082150" y="3708725"/>
              <a:ext cx="1225" cy="4825"/>
            </a:xfrm>
            <a:custGeom>
              <a:avLst/>
              <a:gdLst/>
              <a:ahLst/>
              <a:cxnLst/>
              <a:rect l="l" t="t" r="r" b="b"/>
              <a:pathLst>
                <a:path w="49" h="193" extrusionOk="0">
                  <a:moveTo>
                    <a:pt x="49" y="0"/>
                  </a:moveTo>
                  <a:lnTo>
                    <a:pt x="49" y="0"/>
                  </a:lnTo>
                  <a:lnTo>
                    <a:pt x="49" y="0"/>
                  </a:lnTo>
                  <a:lnTo>
                    <a:pt x="1" y="192"/>
                  </a:lnTo>
                  <a:lnTo>
                    <a:pt x="1" y="192"/>
                  </a:lnTo>
                  <a:lnTo>
                    <a:pt x="1" y="192"/>
                  </a:lnTo>
                  <a:lnTo>
                    <a:pt x="49" y="0"/>
                  </a:lnTo>
                  <a:close/>
                </a:path>
              </a:pathLst>
            </a:custGeom>
            <a:solidFill>
              <a:srgbClr val="ED6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099;p76">
              <a:extLst>
                <a:ext uri="{FF2B5EF4-FFF2-40B4-BE49-F238E27FC236}">
                  <a16:creationId xmlns:a16="http://schemas.microsoft.com/office/drawing/2014/main" id="{B17666F5-C101-4B9E-BC03-BB50663C2614}"/>
                </a:ext>
              </a:extLst>
            </p:cNvPr>
            <p:cNvSpPr/>
            <p:nvPr/>
          </p:nvSpPr>
          <p:spPr>
            <a:xfrm>
              <a:off x="1082150" y="3708725"/>
              <a:ext cx="1225" cy="4825"/>
            </a:xfrm>
            <a:custGeom>
              <a:avLst/>
              <a:gdLst/>
              <a:ahLst/>
              <a:cxnLst/>
              <a:rect l="l" t="t" r="r" b="b"/>
              <a:pathLst>
                <a:path w="49" h="193" fill="none" extrusionOk="0">
                  <a:moveTo>
                    <a:pt x="49" y="0"/>
                  </a:moveTo>
                  <a:lnTo>
                    <a:pt x="49" y="0"/>
                  </a:lnTo>
                  <a:lnTo>
                    <a:pt x="49" y="0"/>
                  </a:lnTo>
                  <a:lnTo>
                    <a:pt x="1" y="192"/>
                  </a:lnTo>
                  <a:lnTo>
                    <a:pt x="1" y="192"/>
                  </a:lnTo>
                  <a:lnTo>
                    <a:pt x="1" y="192"/>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100;p76">
              <a:extLst>
                <a:ext uri="{FF2B5EF4-FFF2-40B4-BE49-F238E27FC236}">
                  <a16:creationId xmlns:a16="http://schemas.microsoft.com/office/drawing/2014/main" id="{4FAF5D5E-B1F5-48FC-A85C-9A9134738393}"/>
                </a:ext>
              </a:extLst>
            </p:cNvPr>
            <p:cNvSpPr/>
            <p:nvPr/>
          </p:nvSpPr>
          <p:spPr>
            <a:xfrm>
              <a:off x="1083350" y="3707525"/>
              <a:ext cx="25" cy="1225"/>
            </a:xfrm>
            <a:custGeom>
              <a:avLst/>
              <a:gdLst/>
              <a:ahLst/>
              <a:cxnLst/>
              <a:rect l="l" t="t" r="r" b="b"/>
              <a:pathLst>
                <a:path w="1" h="49" extrusionOk="0">
                  <a:moveTo>
                    <a:pt x="1" y="0"/>
                  </a:moveTo>
                  <a:lnTo>
                    <a:pt x="1" y="0"/>
                  </a:lnTo>
                  <a:lnTo>
                    <a:pt x="1" y="0"/>
                  </a:lnTo>
                  <a:lnTo>
                    <a:pt x="1" y="0"/>
                  </a:lnTo>
                  <a:lnTo>
                    <a:pt x="1" y="48"/>
                  </a:lnTo>
                  <a:lnTo>
                    <a:pt x="1" y="48"/>
                  </a:lnTo>
                  <a:lnTo>
                    <a:pt x="1" y="48"/>
                  </a:lnTo>
                  <a:lnTo>
                    <a:pt x="1" y="0"/>
                  </a:lnTo>
                  <a:close/>
                </a:path>
              </a:pathLst>
            </a:custGeom>
            <a:solidFill>
              <a:srgbClr val="F4B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101;p76">
              <a:extLst>
                <a:ext uri="{FF2B5EF4-FFF2-40B4-BE49-F238E27FC236}">
                  <a16:creationId xmlns:a16="http://schemas.microsoft.com/office/drawing/2014/main" id="{9C22D84C-9FE1-4B2F-8936-1A5A491131C9}"/>
                </a:ext>
              </a:extLst>
            </p:cNvPr>
            <p:cNvSpPr/>
            <p:nvPr/>
          </p:nvSpPr>
          <p:spPr>
            <a:xfrm>
              <a:off x="1083350" y="3707525"/>
              <a:ext cx="25" cy="1225"/>
            </a:xfrm>
            <a:custGeom>
              <a:avLst/>
              <a:gdLst/>
              <a:ahLst/>
              <a:cxnLst/>
              <a:rect l="l" t="t" r="r" b="b"/>
              <a:pathLst>
                <a:path w="1" h="49" fill="none" extrusionOk="0">
                  <a:moveTo>
                    <a:pt x="1" y="0"/>
                  </a:moveTo>
                  <a:lnTo>
                    <a:pt x="1" y="0"/>
                  </a:lnTo>
                  <a:lnTo>
                    <a:pt x="1" y="0"/>
                  </a:lnTo>
                  <a:lnTo>
                    <a:pt x="1" y="0"/>
                  </a:lnTo>
                  <a:lnTo>
                    <a:pt x="1" y="48"/>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102;p76">
              <a:extLst>
                <a:ext uri="{FF2B5EF4-FFF2-40B4-BE49-F238E27FC236}">
                  <a16:creationId xmlns:a16="http://schemas.microsoft.com/office/drawing/2014/main" id="{24713BA7-486F-4369-A353-4A0C90EB6707}"/>
                </a:ext>
              </a:extLst>
            </p:cNvPr>
            <p:cNvSpPr/>
            <p:nvPr/>
          </p:nvSpPr>
          <p:spPr>
            <a:xfrm>
              <a:off x="1080950" y="3645100"/>
              <a:ext cx="4825" cy="62450"/>
            </a:xfrm>
            <a:custGeom>
              <a:avLst/>
              <a:gdLst/>
              <a:ahLst/>
              <a:cxnLst/>
              <a:rect l="l" t="t" r="r" b="b"/>
              <a:pathLst>
                <a:path w="193" h="2498" extrusionOk="0">
                  <a:moveTo>
                    <a:pt x="145" y="2161"/>
                  </a:moveTo>
                  <a:lnTo>
                    <a:pt x="145" y="2161"/>
                  </a:lnTo>
                  <a:lnTo>
                    <a:pt x="97" y="2497"/>
                  </a:lnTo>
                  <a:lnTo>
                    <a:pt x="97" y="2497"/>
                  </a:lnTo>
                  <a:lnTo>
                    <a:pt x="97" y="2497"/>
                  </a:lnTo>
                  <a:lnTo>
                    <a:pt x="97" y="2497"/>
                  </a:lnTo>
                  <a:lnTo>
                    <a:pt x="145" y="2161"/>
                  </a:lnTo>
                  <a:close/>
                  <a:moveTo>
                    <a:pt x="145" y="2161"/>
                  </a:moveTo>
                  <a:lnTo>
                    <a:pt x="145" y="2161"/>
                  </a:lnTo>
                  <a:lnTo>
                    <a:pt x="145" y="2161"/>
                  </a:lnTo>
                  <a:lnTo>
                    <a:pt x="145" y="2161"/>
                  </a:lnTo>
                  <a:lnTo>
                    <a:pt x="145" y="2161"/>
                  </a:lnTo>
                  <a:close/>
                  <a:moveTo>
                    <a:pt x="145" y="2161"/>
                  </a:moveTo>
                  <a:lnTo>
                    <a:pt x="145" y="2161"/>
                  </a:lnTo>
                  <a:lnTo>
                    <a:pt x="145" y="2161"/>
                  </a:lnTo>
                  <a:lnTo>
                    <a:pt x="145" y="2161"/>
                  </a:lnTo>
                  <a:lnTo>
                    <a:pt x="145" y="2161"/>
                  </a:lnTo>
                  <a:close/>
                  <a:moveTo>
                    <a:pt x="193" y="576"/>
                  </a:moveTo>
                  <a:lnTo>
                    <a:pt x="193" y="576"/>
                  </a:lnTo>
                  <a:lnTo>
                    <a:pt x="193" y="624"/>
                  </a:lnTo>
                  <a:lnTo>
                    <a:pt x="193" y="624"/>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28"/>
                  </a:moveTo>
                  <a:lnTo>
                    <a:pt x="193" y="528"/>
                  </a:lnTo>
                  <a:lnTo>
                    <a:pt x="193" y="576"/>
                  </a:lnTo>
                  <a:lnTo>
                    <a:pt x="193" y="576"/>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 y="0"/>
                  </a:moveTo>
                  <a:lnTo>
                    <a:pt x="1" y="0"/>
                  </a:lnTo>
                  <a:lnTo>
                    <a:pt x="145" y="192"/>
                  </a:lnTo>
                  <a:lnTo>
                    <a:pt x="193" y="528"/>
                  </a:lnTo>
                  <a:lnTo>
                    <a:pt x="193" y="528"/>
                  </a:lnTo>
                  <a:lnTo>
                    <a:pt x="145" y="192"/>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path>
              </a:pathLst>
            </a:custGeom>
            <a:solidFill>
              <a:srgbClr val="F5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103;p76">
              <a:extLst>
                <a:ext uri="{FF2B5EF4-FFF2-40B4-BE49-F238E27FC236}">
                  <a16:creationId xmlns:a16="http://schemas.microsoft.com/office/drawing/2014/main" id="{6880D806-42F9-4456-B6CB-76FC1571E02E}"/>
                </a:ext>
              </a:extLst>
            </p:cNvPr>
            <p:cNvSpPr/>
            <p:nvPr/>
          </p:nvSpPr>
          <p:spPr>
            <a:xfrm>
              <a:off x="1083350" y="3699125"/>
              <a:ext cx="1225" cy="8425"/>
            </a:xfrm>
            <a:custGeom>
              <a:avLst/>
              <a:gdLst/>
              <a:ahLst/>
              <a:cxnLst/>
              <a:rect l="l" t="t" r="r" b="b"/>
              <a:pathLst>
                <a:path w="49" h="337" fill="none" extrusionOk="0">
                  <a:moveTo>
                    <a:pt x="49" y="0"/>
                  </a:moveTo>
                  <a:lnTo>
                    <a:pt x="49" y="0"/>
                  </a:lnTo>
                  <a:lnTo>
                    <a:pt x="1" y="336"/>
                  </a:lnTo>
                  <a:lnTo>
                    <a:pt x="1" y="336"/>
                  </a:lnTo>
                  <a:lnTo>
                    <a:pt x="1" y="336"/>
                  </a:lnTo>
                  <a:lnTo>
                    <a:pt x="1" y="336"/>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104;p76">
              <a:extLst>
                <a:ext uri="{FF2B5EF4-FFF2-40B4-BE49-F238E27FC236}">
                  <a16:creationId xmlns:a16="http://schemas.microsoft.com/office/drawing/2014/main" id="{9696B6CE-F753-41F1-9822-0F4200319B04}"/>
                </a:ext>
              </a:extLst>
            </p:cNvPr>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105;p76">
              <a:extLst>
                <a:ext uri="{FF2B5EF4-FFF2-40B4-BE49-F238E27FC236}">
                  <a16:creationId xmlns:a16="http://schemas.microsoft.com/office/drawing/2014/main" id="{6EEB236C-4F6A-4430-818A-CC1A491DAC23}"/>
                </a:ext>
              </a:extLst>
            </p:cNvPr>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106;p76">
              <a:extLst>
                <a:ext uri="{FF2B5EF4-FFF2-40B4-BE49-F238E27FC236}">
                  <a16:creationId xmlns:a16="http://schemas.microsoft.com/office/drawing/2014/main" id="{007BA960-3105-45E2-AFD5-4AB82FA6C6CF}"/>
                </a:ext>
              </a:extLst>
            </p:cNvPr>
            <p:cNvSpPr/>
            <p:nvPr/>
          </p:nvSpPr>
          <p:spPr>
            <a:xfrm>
              <a:off x="1085750" y="36595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107;p76">
              <a:extLst>
                <a:ext uri="{FF2B5EF4-FFF2-40B4-BE49-F238E27FC236}">
                  <a16:creationId xmlns:a16="http://schemas.microsoft.com/office/drawing/2014/main" id="{035AEBAF-CC51-435E-A54B-499565756D74}"/>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108;p76">
              <a:extLst>
                <a:ext uri="{FF2B5EF4-FFF2-40B4-BE49-F238E27FC236}">
                  <a16:creationId xmlns:a16="http://schemas.microsoft.com/office/drawing/2014/main" id="{6E88E947-F188-4AFE-81B7-94863F0407FE}"/>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109;p76">
              <a:extLst>
                <a:ext uri="{FF2B5EF4-FFF2-40B4-BE49-F238E27FC236}">
                  <a16:creationId xmlns:a16="http://schemas.microsoft.com/office/drawing/2014/main" id="{A9B116EF-C3BF-49F4-AE1B-1821CA59D159}"/>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110;p76">
              <a:extLst>
                <a:ext uri="{FF2B5EF4-FFF2-40B4-BE49-F238E27FC236}">
                  <a16:creationId xmlns:a16="http://schemas.microsoft.com/office/drawing/2014/main" id="{B89F4BEE-95CD-4F4C-BDDA-F4D503A7849E}"/>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111;p76">
              <a:extLst>
                <a:ext uri="{FF2B5EF4-FFF2-40B4-BE49-F238E27FC236}">
                  <a16:creationId xmlns:a16="http://schemas.microsoft.com/office/drawing/2014/main" id="{3322BC64-8671-42B4-84AD-02941127BCBE}"/>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112;p76">
              <a:extLst>
                <a:ext uri="{FF2B5EF4-FFF2-40B4-BE49-F238E27FC236}">
                  <a16:creationId xmlns:a16="http://schemas.microsoft.com/office/drawing/2014/main" id="{20AD7E44-55E0-47BF-8B69-885295CAEB26}"/>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113;p76">
              <a:extLst>
                <a:ext uri="{FF2B5EF4-FFF2-40B4-BE49-F238E27FC236}">
                  <a16:creationId xmlns:a16="http://schemas.microsoft.com/office/drawing/2014/main" id="{6DB5FDB0-3D75-4005-AE86-4E6D276740F4}"/>
                </a:ext>
              </a:extLst>
            </p:cNvPr>
            <p:cNvSpPr/>
            <p:nvPr/>
          </p:nvSpPr>
          <p:spPr>
            <a:xfrm>
              <a:off x="1085750" y="36583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114;p76">
              <a:extLst>
                <a:ext uri="{FF2B5EF4-FFF2-40B4-BE49-F238E27FC236}">
                  <a16:creationId xmlns:a16="http://schemas.microsoft.com/office/drawing/2014/main" id="{67DFC576-6AE7-4E79-8BE0-1DD54FBC35A0}"/>
                </a:ext>
              </a:extLst>
            </p:cNvPr>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115;p76">
              <a:extLst>
                <a:ext uri="{FF2B5EF4-FFF2-40B4-BE49-F238E27FC236}">
                  <a16:creationId xmlns:a16="http://schemas.microsoft.com/office/drawing/2014/main" id="{EDD0C4E5-F8AC-4716-82E2-031BEB1CA4C7}"/>
                </a:ext>
              </a:extLst>
            </p:cNvPr>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116;p76">
              <a:extLst>
                <a:ext uri="{FF2B5EF4-FFF2-40B4-BE49-F238E27FC236}">
                  <a16:creationId xmlns:a16="http://schemas.microsoft.com/office/drawing/2014/main" id="{9257BB05-75DD-4234-9FB8-42B64FE06D28}"/>
                </a:ext>
              </a:extLst>
            </p:cNvPr>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117;p76">
              <a:extLst>
                <a:ext uri="{FF2B5EF4-FFF2-40B4-BE49-F238E27FC236}">
                  <a16:creationId xmlns:a16="http://schemas.microsoft.com/office/drawing/2014/main" id="{2B8B7B2E-8A88-4201-B55D-449EA2097176}"/>
                </a:ext>
              </a:extLst>
            </p:cNvPr>
            <p:cNvSpPr/>
            <p:nvPr/>
          </p:nvSpPr>
          <p:spPr>
            <a:xfrm>
              <a:off x="1080950" y="3645100"/>
              <a:ext cx="4825" cy="13225"/>
            </a:xfrm>
            <a:custGeom>
              <a:avLst/>
              <a:gdLst/>
              <a:ahLst/>
              <a:cxnLst/>
              <a:rect l="l" t="t" r="r" b="b"/>
              <a:pathLst>
                <a:path w="193" h="529" fill="none" extrusionOk="0">
                  <a:moveTo>
                    <a:pt x="1" y="0"/>
                  </a:moveTo>
                  <a:lnTo>
                    <a:pt x="1" y="0"/>
                  </a:lnTo>
                  <a:lnTo>
                    <a:pt x="145" y="192"/>
                  </a:lnTo>
                  <a:lnTo>
                    <a:pt x="193" y="528"/>
                  </a:lnTo>
                  <a:lnTo>
                    <a:pt x="193" y="528"/>
                  </a:lnTo>
                  <a:lnTo>
                    <a:pt x="145" y="19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118;p76">
              <a:extLst>
                <a:ext uri="{FF2B5EF4-FFF2-40B4-BE49-F238E27FC236}">
                  <a16:creationId xmlns:a16="http://schemas.microsoft.com/office/drawing/2014/main" id="{CE67812B-6D0A-4340-8DB9-BC1C2ED72DC5}"/>
                </a:ext>
              </a:extLst>
            </p:cNvPr>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119;p76">
              <a:extLst>
                <a:ext uri="{FF2B5EF4-FFF2-40B4-BE49-F238E27FC236}">
                  <a16:creationId xmlns:a16="http://schemas.microsoft.com/office/drawing/2014/main" id="{CDC8F3C3-8EC8-4591-BA10-22528C57ABC7}"/>
                </a:ext>
              </a:extLst>
            </p:cNvPr>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120;p76">
              <a:extLst>
                <a:ext uri="{FF2B5EF4-FFF2-40B4-BE49-F238E27FC236}">
                  <a16:creationId xmlns:a16="http://schemas.microsoft.com/office/drawing/2014/main" id="{3DE3452F-5117-4463-8C90-7AC10187F6A5}"/>
                </a:ext>
              </a:extLst>
            </p:cNvPr>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121;p76">
              <a:extLst>
                <a:ext uri="{FF2B5EF4-FFF2-40B4-BE49-F238E27FC236}">
                  <a16:creationId xmlns:a16="http://schemas.microsoft.com/office/drawing/2014/main" id="{0214DEAC-A54E-40A1-BDCE-E56CFE8A6E69}"/>
                </a:ext>
              </a:extLst>
            </p:cNvPr>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122;p76">
              <a:extLst>
                <a:ext uri="{FF2B5EF4-FFF2-40B4-BE49-F238E27FC236}">
                  <a16:creationId xmlns:a16="http://schemas.microsoft.com/office/drawing/2014/main" id="{CB822ADA-8A09-4E74-BD20-C675CBC3599E}"/>
                </a:ext>
              </a:extLst>
            </p:cNvPr>
            <p:cNvSpPr/>
            <p:nvPr/>
          </p:nvSpPr>
          <p:spPr>
            <a:xfrm>
              <a:off x="1080950" y="3570650"/>
              <a:ext cx="117700" cy="142900"/>
            </a:xfrm>
            <a:custGeom>
              <a:avLst/>
              <a:gdLst/>
              <a:ahLst/>
              <a:cxnLst/>
              <a:rect l="l" t="t" r="r" b="b"/>
              <a:pathLst>
                <a:path w="4708" h="5716" extrusionOk="0">
                  <a:moveTo>
                    <a:pt x="4563" y="0"/>
                  </a:move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78"/>
                  </a:lnTo>
                  <a:lnTo>
                    <a:pt x="145" y="3170"/>
                  </a:lnTo>
                  <a:lnTo>
                    <a:pt x="193" y="3506"/>
                  </a:lnTo>
                  <a:lnTo>
                    <a:pt x="193" y="3554"/>
                  </a:lnTo>
                  <a:lnTo>
                    <a:pt x="193" y="3602"/>
                  </a:lnTo>
                  <a:lnTo>
                    <a:pt x="241" y="3939"/>
                  </a:lnTo>
                  <a:lnTo>
                    <a:pt x="241" y="4371"/>
                  </a:lnTo>
                  <a:lnTo>
                    <a:pt x="145" y="5139"/>
                  </a:lnTo>
                  <a:lnTo>
                    <a:pt x="97" y="5475"/>
                  </a:lnTo>
                  <a:lnTo>
                    <a:pt x="97" y="5523"/>
                  </a:lnTo>
                  <a:lnTo>
                    <a:pt x="49" y="5715"/>
                  </a:lnTo>
                  <a:lnTo>
                    <a:pt x="673" y="5139"/>
                  </a:lnTo>
                  <a:lnTo>
                    <a:pt x="1393" y="4371"/>
                  </a:lnTo>
                  <a:lnTo>
                    <a:pt x="2978" y="2546"/>
                  </a:lnTo>
                  <a:lnTo>
                    <a:pt x="3699" y="1681"/>
                  </a:lnTo>
                  <a:lnTo>
                    <a:pt x="4275" y="913"/>
                  </a:lnTo>
                  <a:lnTo>
                    <a:pt x="4611" y="337"/>
                  </a:lnTo>
                  <a:lnTo>
                    <a:pt x="4707" y="145"/>
                  </a:lnTo>
                  <a:lnTo>
                    <a:pt x="4707" y="48"/>
                  </a:lnTo>
                  <a:lnTo>
                    <a:pt x="4659"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123;p76">
              <a:extLst>
                <a:ext uri="{FF2B5EF4-FFF2-40B4-BE49-F238E27FC236}">
                  <a16:creationId xmlns:a16="http://schemas.microsoft.com/office/drawing/2014/main" id="{771A57F8-71C5-4978-90DB-E5B5955DD66C}"/>
                </a:ext>
              </a:extLst>
            </p:cNvPr>
            <p:cNvSpPr/>
            <p:nvPr/>
          </p:nvSpPr>
          <p:spPr>
            <a:xfrm>
              <a:off x="1080950" y="3570650"/>
              <a:ext cx="117700" cy="142900"/>
            </a:xfrm>
            <a:custGeom>
              <a:avLst/>
              <a:gdLst/>
              <a:ahLst/>
              <a:cxnLst/>
              <a:rect l="l" t="t" r="r" b="b"/>
              <a:pathLst>
                <a:path w="4708" h="5716" fill="none" extrusionOk="0">
                  <a:moveTo>
                    <a:pt x="4563" y="0"/>
                  </a:moveTo>
                  <a:lnTo>
                    <a:pt x="4563" y="0"/>
                  </a:ln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30"/>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45" y="3170"/>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602"/>
                  </a:lnTo>
                  <a:lnTo>
                    <a:pt x="193" y="3602"/>
                  </a:lnTo>
                  <a:lnTo>
                    <a:pt x="241" y="3939"/>
                  </a:lnTo>
                  <a:lnTo>
                    <a:pt x="241" y="4371"/>
                  </a:lnTo>
                  <a:lnTo>
                    <a:pt x="145" y="5139"/>
                  </a:lnTo>
                  <a:lnTo>
                    <a:pt x="145" y="5139"/>
                  </a:lnTo>
                  <a:lnTo>
                    <a:pt x="145" y="5139"/>
                  </a:lnTo>
                  <a:lnTo>
                    <a:pt x="145" y="5139"/>
                  </a:lnTo>
                  <a:lnTo>
                    <a:pt x="145" y="5139"/>
                  </a:lnTo>
                  <a:lnTo>
                    <a:pt x="145" y="5139"/>
                  </a:lnTo>
                  <a:lnTo>
                    <a:pt x="145" y="5139"/>
                  </a:lnTo>
                  <a:lnTo>
                    <a:pt x="145" y="5139"/>
                  </a:lnTo>
                  <a:lnTo>
                    <a:pt x="145" y="5139"/>
                  </a:lnTo>
                  <a:lnTo>
                    <a:pt x="145" y="5139"/>
                  </a:lnTo>
                  <a:lnTo>
                    <a:pt x="97" y="5475"/>
                  </a:lnTo>
                  <a:lnTo>
                    <a:pt x="97" y="5475"/>
                  </a:lnTo>
                  <a:lnTo>
                    <a:pt x="97" y="5523"/>
                  </a:lnTo>
                  <a:lnTo>
                    <a:pt x="97" y="5523"/>
                  </a:lnTo>
                  <a:lnTo>
                    <a:pt x="49" y="5715"/>
                  </a:lnTo>
                  <a:lnTo>
                    <a:pt x="49" y="5715"/>
                  </a:lnTo>
                  <a:lnTo>
                    <a:pt x="49" y="5715"/>
                  </a:lnTo>
                  <a:lnTo>
                    <a:pt x="49" y="5715"/>
                  </a:lnTo>
                  <a:lnTo>
                    <a:pt x="673" y="5139"/>
                  </a:lnTo>
                  <a:lnTo>
                    <a:pt x="1393" y="4371"/>
                  </a:lnTo>
                  <a:lnTo>
                    <a:pt x="2978" y="2546"/>
                  </a:lnTo>
                  <a:lnTo>
                    <a:pt x="3699" y="1681"/>
                  </a:lnTo>
                  <a:lnTo>
                    <a:pt x="4275" y="913"/>
                  </a:lnTo>
                  <a:lnTo>
                    <a:pt x="4611" y="337"/>
                  </a:lnTo>
                  <a:lnTo>
                    <a:pt x="4707" y="145"/>
                  </a:lnTo>
                  <a:lnTo>
                    <a:pt x="4707" y="48"/>
                  </a:lnTo>
                  <a:lnTo>
                    <a:pt x="4707" y="48"/>
                  </a:lnTo>
                  <a:lnTo>
                    <a:pt x="4659" y="0"/>
                  </a:lnTo>
                  <a:lnTo>
                    <a:pt x="45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124;p76">
              <a:extLst>
                <a:ext uri="{FF2B5EF4-FFF2-40B4-BE49-F238E27FC236}">
                  <a16:creationId xmlns:a16="http://schemas.microsoft.com/office/drawing/2014/main" id="{33BA0CFB-5606-45A5-8DA1-0F298529079E}"/>
                </a:ext>
              </a:extLst>
            </p:cNvPr>
            <p:cNvSpPr/>
            <p:nvPr/>
          </p:nvSpPr>
          <p:spPr>
            <a:xfrm>
              <a:off x="897250" y="3269300"/>
              <a:ext cx="241350" cy="146500"/>
            </a:xfrm>
            <a:custGeom>
              <a:avLst/>
              <a:gdLst/>
              <a:ahLst/>
              <a:cxnLst/>
              <a:rect l="l" t="t" r="r" b="b"/>
              <a:pathLst>
                <a:path w="9654" h="5860" extrusionOk="0">
                  <a:moveTo>
                    <a:pt x="1105" y="0"/>
                  </a:moveTo>
                  <a:lnTo>
                    <a:pt x="721" y="48"/>
                  </a:lnTo>
                  <a:lnTo>
                    <a:pt x="577" y="96"/>
                  </a:lnTo>
                  <a:lnTo>
                    <a:pt x="481" y="192"/>
                  </a:lnTo>
                  <a:lnTo>
                    <a:pt x="385" y="384"/>
                  </a:lnTo>
                  <a:lnTo>
                    <a:pt x="241" y="672"/>
                  </a:lnTo>
                  <a:lnTo>
                    <a:pt x="145" y="1009"/>
                  </a:lnTo>
                  <a:lnTo>
                    <a:pt x="97" y="1345"/>
                  </a:lnTo>
                  <a:lnTo>
                    <a:pt x="1" y="2209"/>
                  </a:lnTo>
                  <a:lnTo>
                    <a:pt x="1" y="3074"/>
                  </a:lnTo>
                  <a:lnTo>
                    <a:pt x="1" y="3890"/>
                  </a:lnTo>
                  <a:lnTo>
                    <a:pt x="49" y="4563"/>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283"/>
                  </a:lnTo>
                  <a:lnTo>
                    <a:pt x="9558" y="4803"/>
                  </a:lnTo>
                  <a:lnTo>
                    <a:pt x="9318" y="3602"/>
                  </a:lnTo>
                  <a:lnTo>
                    <a:pt x="9030" y="2594"/>
                  </a:lnTo>
                  <a:lnTo>
                    <a:pt x="8934" y="2113"/>
                  </a:lnTo>
                  <a:lnTo>
                    <a:pt x="7733" y="1681"/>
                  </a:lnTo>
                  <a:lnTo>
                    <a:pt x="6484" y="1249"/>
                  </a:lnTo>
                  <a:lnTo>
                    <a:pt x="4995" y="817"/>
                  </a:lnTo>
                  <a:lnTo>
                    <a:pt x="3507" y="384"/>
                  </a:lnTo>
                  <a:lnTo>
                    <a:pt x="2834" y="192"/>
                  </a:lnTo>
                  <a:lnTo>
                    <a:pt x="2162" y="96"/>
                  </a:lnTo>
                  <a:lnTo>
                    <a:pt x="158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125;p76">
              <a:extLst>
                <a:ext uri="{FF2B5EF4-FFF2-40B4-BE49-F238E27FC236}">
                  <a16:creationId xmlns:a16="http://schemas.microsoft.com/office/drawing/2014/main" id="{8CE70DEE-EBF8-47A1-9F17-5CEF9D8A200B}"/>
                </a:ext>
              </a:extLst>
            </p:cNvPr>
            <p:cNvSpPr/>
            <p:nvPr/>
          </p:nvSpPr>
          <p:spPr>
            <a:xfrm>
              <a:off x="897250" y="3269300"/>
              <a:ext cx="241350" cy="146500"/>
            </a:xfrm>
            <a:custGeom>
              <a:avLst/>
              <a:gdLst/>
              <a:ahLst/>
              <a:cxnLst/>
              <a:rect l="l" t="t" r="r" b="b"/>
              <a:pathLst>
                <a:path w="9654" h="5860" fill="none" extrusionOk="0">
                  <a:moveTo>
                    <a:pt x="8934" y="2113"/>
                  </a:moveTo>
                  <a:lnTo>
                    <a:pt x="8934" y="2113"/>
                  </a:lnTo>
                  <a:lnTo>
                    <a:pt x="7733" y="1681"/>
                  </a:lnTo>
                  <a:lnTo>
                    <a:pt x="6484" y="1249"/>
                  </a:lnTo>
                  <a:lnTo>
                    <a:pt x="4995" y="817"/>
                  </a:lnTo>
                  <a:lnTo>
                    <a:pt x="3507" y="384"/>
                  </a:lnTo>
                  <a:lnTo>
                    <a:pt x="2834" y="192"/>
                  </a:lnTo>
                  <a:lnTo>
                    <a:pt x="2162" y="96"/>
                  </a:lnTo>
                  <a:lnTo>
                    <a:pt x="1586" y="0"/>
                  </a:lnTo>
                  <a:lnTo>
                    <a:pt x="1105" y="0"/>
                  </a:lnTo>
                  <a:lnTo>
                    <a:pt x="721" y="48"/>
                  </a:lnTo>
                  <a:lnTo>
                    <a:pt x="577" y="96"/>
                  </a:lnTo>
                  <a:lnTo>
                    <a:pt x="481" y="192"/>
                  </a:lnTo>
                  <a:lnTo>
                    <a:pt x="481" y="192"/>
                  </a:lnTo>
                  <a:lnTo>
                    <a:pt x="385" y="384"/>
                  </a:lnTo>
                  <a:lnTo>
                    <a:pt x="241" y="672"/>
                  </a:lnTo>
                  <a:lnTo>
                    <a:pt x="145" y="1009"/>
                  </a:lnTo>
                  <a:lnTo>
                    <a:pt x="97" y="1345"/>
                  </a:lnTo>
                  <a:lnTo>
                    <a:pt x="1" y="2209"/>
                  </a:lnTo>
                  <a:lnTo>
                    <a:pt x="1" y="3074"/>
                  </a:lnTo>
                  <a:lnTo>
                    <a:pt x="1" y="3890"/>
                  </a:lnTo>
                  <a:lnTo>
                    <a:pt x="49" y="4563"/>
                  </a:lnTo>
                  <a:lnTo>
                    <a:pt x="97" y="5235"/>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619"/>
                  </a:lnTo>
                  <a:lnTo>
                    <a:pt x="9654" y="5283"/>
                  </a:lnTo>
                  <a:lnTo>
                    <a:pt x="9558" y="4803"/>
                  </a:lnTo>
                  <a:lnTo>
                    <a:pt x="9318" y="3602"/>
                  </a:lnTo>
                  <a:lnTo>
                    <a:pt x="9030" y="2594"/>
                  </a:lnTo>
                  <a:lnTo>
                    <a:pt x="8934" y="2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126;p76">
              <a:extLst>
                <a:ext uri="{FF2B5EF4-FFF2-40B4-BE49-F238E27FC236}">
                  <a16:creationId xmlns:a16="http://schemas.microsoft.com/office/drawing/2014/main" id="{F77AEECE-183B-4BE9-B58D-7B318BFFC340}"/>
                </a:ext>
              </a:extLst>
            </p:cNvPr>
            <p:cNvSpPr/>
            <p:nvPr/>
          </p:nvSpPr>
          <p:spPr>
            <a:xfrm>
              <a:off x="1035325" y="3301700"/>
              <a:ext cx="40850" cy="112900"/>
            </a:xfrm>
            <a:custGeom>
              <a:avLst/>
              <a:gdLst/>
              <a:ahLst/>
              <a:cxnLst/>
              <a:rect l="l" t="t" r="r" b="b"/>
              <a:pathLst>
                <a:path w="1634" h="4516" extrusionOk="0">
                  <a:moveTo>
                    <a:pt x="1105" y="1"/>
                  </a:moveTo>
                  <a:lnTo>
                    <a:pt x="865" y="1105"/>
                  </a:lnTo>
                  <a:lnTo>
                    <a:pt x="577" y="2306"/>
                  </a:lnTo>
                  <a:lnTo>
                    <a:pt x="1" y="4467"/>
                  </a:lnTo>
                  <a:lnTo>
                    <a:pt x="961" y="4515"/>
                  </a:lnTo>
                  <a:lnTo>
                    <a:pt x="1153" y="3411"/>
                  </a:lnTo>
                  <a:lnTo>
                    <a:pt x="1345" y="2306"/>
                  </a:lnTo>
                  <a:lnTo>
                    <a:pt x="1490" y="1201"/>
                  </a:lnTo>
                  <a:lnTo>
                    <a:pt x="1634" y="193"/>
                  </a:lnTo>
                  <a:lnTo>
                    <a:pt x="1105"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127;p76">
              <a:extLst>
                <a:ext uri="{FF2B5EF4-FFF2-40B4-BE49-F238E27FC236}">
                  <a16:creationId xmlns:a16="http://schemas.microsoft.com/office/drawing/2014/main" id="{2BA71A3F-0943-4499-BFE1-8C381A91ADD2}"/>
                </a:ext>
              </a:extLst>
            </p:cNvPr>
            <p:cNvSpPr/>
            <p:nvPr/>
          </p:nvSpPr>
          <p:spPr>
            <a:xfrm>
              <a:off x="1035325" y="3301700"/>
              <a:ext cx="40850" cy="112900"/>
            </a:xfrm>
            <a:custGeom>
              <a:avLst/>
              <a:gdLst/>
              <a:ahLst/>
              <a:cxnLst/>
              <a:rect l="l" t="t" r="r" b="b"/>
              <a:pathLst>
                <a:path w="1634" h="4516" fill="none" extrusionOk="0">
                  <a:moveTo>
                    <a:pt x="1105" y="1"/>
                  </a:moveTo>
                  <a:lnTo>
                    <a:pt x="1105" y="1"/>
                  </a:lnTo>
                  <a:lnTo>
                    <a:pt x="865" y="1105"/>
                  </a:lnTo>
                  <a:lnTo>
                    <a:pt x="577" y="2306"/>
                  </a:lnTo>
                  <a:lnTo>
                    <a:pt x="1" y="4467"/>
                  </a:lnTo>
                  <a:lnTo>
                    <a:pt x="1" y="4467"/>
                  </a:lnTo>
                  <a:lnTo>
                    <a:pt x="961" y="4515"/>
                  </a:lnTo>
                  <a:lnTo>
                    <a:pt x="961" y="4515"/>
                  </a:lnTo>
                  <a:lnTo>
                    <a:pt x="1153" y="3411"/>
                  </a:lnTo>
                  <a:lnTo>
                    <a:pt x="1345" y="2306"/>
                  </a:lnTo>
                  <a:lnTo>
                    <a:pt x="1490" y="1201"/>
                  </a:lnTo>
                  <a:lnTo>
                    <a:pt x="1634" y="193"/>
                  </a:lnTo>
                  <a:lnTo>
                    <a:pt x="1634" y="193"/>
                  </a:lnTo>
                  <a:lnTo>
                    <a:pt x="11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128;p76">
              <a:extLst>
                <a:ext uri="{FF2B5EF4-FFF2-40B4-BE49-F238E27FC236}">
                  <a16:creationId xmlns:a16="http://schemas.microsoft.com/office/drawing/2014/main" id="{F6DE56F1-FF51-4EDE-869B-8BA5DD215939}"/>
                </a:ext>
              </a:extLst>
            </p:cNvPr>
            <p:cNvSpPr/>
            <p:nvPr/>
          </p:nvSpPr>
          <p:spPr>
            <a:xfrm>
              <a:off x="918875" y="3259675"/>
              <a:ext cx="145300" cy="170525"/>
            </a:xfrm>
            <a:custGeom>
              <a:avLst/>
              <a:gdLst/>
              <a:ahLst/>
              <a:cxnLst/>
              <a:rect l="l" t="t" r="r" b="b"/>
              <a:pathLst>
                <a:path w="5812" h="6821" extrusionOk="0">
                  <a:moveTo>
                    <a:pt x="0" y="1"/>
                  </a:moveTo>
                  <a:lnTo>
                    <a:pt x="48" y="289"/>
                  </a:lnTo>
                  <a:lnTo>
                    <a:pt x="192" y="673"/>
                  </a:lnTo>
                  <a:lnTo>
                    <a:pt x="384" y="1154"/>
                  </a:lnTo>
                  <a:lnTo>
                    <a:pt x="673" y="1634"/>
                  </a:lnTo>
                  <a:lnTo>
                    <a:pt x="1393" y="2738"/>
                  </a:lnTo>
                  <a:lnTo>
                    <a:pt x="2209" y="3891"/>
                  </a:lnTo>
                  <a:lnTo>
                    <a:pt x="3794" y="5956"/>
                  </a:lnTo>
                  <a:lnTo>
                    <a:pt x="4467" y="6821"/>
                  </a:lnTo>
                  <a:lnTo>
                    <a:pt x="4707" y="5956"/>
                  </a:lnTo>
                  <a:lnTo>
                    <a:pt x="5235" y="4035"/>
                  </a:lnTo>
                  <a:lnTo>
                    <a:pt x="5523" y="2930"/>
                  </a:lnTo>
                  <a:lnTo>
                    <a:pt x="5715" y="1922"/>
                  </a:lnTo>
                  <a:lnTo>
                    <a:pt x="5811" y="1106"/>
                  </a:lnTo>
                  <a:lnTo>
                    <a:pt x="5811" y="817"/>
                  </a:lnTo>
                  <a:lnTo>
                    <a:pt x="5811" y="625"/>
                  </a:lnTo>
                  <a:lnTo>
                    <a:pt x="5715" y="481"/>
                  </a:lnTo>
                  <a:lnTo>
                    <a:pt x="5619" y="385"/>
                  </a:lnTo>
                  <a:lnTo>
                    <a:pt x="5475" y="289"/>
                  </a:lnTo>
                  <a:lnTo>
                    <a:pt x="5331" y="241"/>
                  </a:lnTo>
                  <a:lnTo>
                    <a:pt x="4995" y="193"/>
                  </a:lnTo>
                  <a:lnTo>
                    <a:pt x="4611" y="193"/>
                  </a:lnTo>
                  <a:lnTo>
                    <a:pt x="3986" y="289"/>
                  </a:lnTo>
                  <a:lnTo>
                    <a:pt x="3650" y="385"/>
                  </a:lnTo>
                  <a:lnTo>
                    <a:pt x="2594" y="241"/>
                  </a:lnTo>
                  <a:lnTo>
                    <a:pt x="1345" y="97"/>
                  </a:lnTo>
                  <a:lnTo>
                    <a:pt x="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129;p76">
              <a:extLst>
                <a:ext uri="{FF2B5EF4-FFF2-40B4-BE49-F238E27FC236}">
                  <a16:creationId xmlns:a16="http://schemas.microsoft.com/office/drawing/2014/main" id="{9245087E-C6DB-41DD-B001-024F45E16FFF}"/>
                </a:ext>
              </a:extLst>
            </p:cNvPr>
            <p:cNvSpPr/>
            <p:nvPr/>
          </p:nvSpPr>
          <p:spPr>
            <a:xfrm>
              <a:off x="918875" y="3259675"/>
              <a:ext cx="145300" cy="170525"/>
            </a:xfrm>
            <a:custGeom>
              <a:avLst/>
              <a:gdLst/>
              <a:ahLst/>
              <a:cxnLst/>
              <a:rect l="l" t="t" r="r" b="b"/>
              <a:pathLst>
                <a:path w="5812" h="6821" fill="none" extrusionOk="0">
                  <a:moveTo>
                    <a:pt x="0" y="1"/>
                  </a:moveTo>
                  <a:lnTo>
                    <a:pt x="0" y="1"/>
                  </a:lnTo>
                  <a:lnTo>
                    <a:pt x="1345" y="97"/>
                  </a:lnTo>
                  <a:lnTo>
                    <a:pt x="2594" y="241"/>
                  </a:lnTo>
                  <a:lnTo>
                    <a:pt x="3650" y="385"/>
                  </a:lnTo>
                  <a:lnTo>
                    <a:pt x="3650" y="385"/>
                  </a:lnTo>
                  <a:lnTo>
                    <a:pt x="3986" y="289"/>
                  </a:lnTo>
                  <a:lnTo>
                    <a:pt x="4611" y="193"/>
                  </a:lnTo>
                  <a:lnTo>
                    <a:pt x="4995" y="193"/>
                  </a:lnTo>
                  <a:lnTo>
                    <a:pt x="5331" y="241"/>
                  </a:lnTo>
                  <a:lnTo>
                    <a:pt x="5475" y="289"/>
                  </a:lnTo>
                  <a:lnTo>
                    <a:pt x="5619" y="385"/>
                  </a:lnTo>
                  <a:lnTo>
                    <a:pt x="5715" y="481"/>
                  </a:lnTo>
                  <a:lnTo>
                    <a:pt x="5811" y="625"/>
                  </a:lnTo>
                  <a:lnTo>
                    <a:pt x="5811" y="625"/>
                  </a:lnTo>
                  <a:lnTo>
                    <a:pt x="5811" y="817"/>
                  </a:lnTo>
                  <a:lnTo>
                    <a:pt x="5811" y="1106"/>
                  </a:lnTo>
                  <a:lnTo>
                    <a:pt x="5715" y="1922"/>
                  </a:lnTo>
                  <a:lnTo>
                    <a:pt x="5523" y="2930"/>
                  </a:lnTo>
                  <a:lnTo>
                    <a:pt x="5235" y="4035"/>
                  </a:lnTo>
                  <a:lnTo>
                    <a:pt x="4707" y="5956"/>
                  </a:lnTo>
                  <a:lnTo>
                    <a:pt x="4467" y="6821"/>
                  </a:lnTo>
                  <a:lnTo>
                    <a:pt x="4467" y="6821"/>
                  </a:lnTo>
                  <a:lnTo>
                    <a:pt x="3794" y="5956"/>
                  </a:lnTo>
                  <a:lnTo>
                    <a:pt x="2209" y="3891"/>
                  </a:lnTo>
                  <a:lnTo>
                    <a:pt x="1393" y="2738"/>
                  </a:lnTo>
                  <a:lnTo>
                    <a:pt x="673" y="1634"/>
                  </a:lnTo>
                  <a:lnTo>
                    <a:pt x="384" y="1154"/>
                  </a:lnTo>
                  <a:lnTo>
                    <a:pt x="192" y="673"/>
                  </a:lnTo>
                  <a:lnTo>
                    <a:pt x="48" y="28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130;p76">
              <a:extLst>
                <a:ext uri="{FF2B5EF4-FFF2-40B4-BE49-F238E27FC236}">
                  <a16:creationId xmlns:a16="http://schemas.microsoft.com/office/drawing/2014/main" id="{F7E008C3-9497-49BD-A4A0-BBF17E2B62AA}"/>
                </a:ext>
              </a:extLst>
            </p:cNvPr>
            <p:cNvSpPr/>
            <p:nvPr/>
          </p:nvSpPr>
          <p:spPr>
            <a:xfrm>
              <a:off x="932075" y="3260875"/>
              <a:ext cx="132100" cy="160925"/>
            </a:xfrm>
            <a:custGeom>
              <a:avLst/>
              <a:gdLst/>
              <a:ahLst/>
              <a:cxnLst/>
              <a:rect l="l" t="t" r="r" b="b"/>
              <a:pathLst>
                <a:path w="5284" h="6437" extrusionOk="0">
                  <a:moveTo>
                    <a:pt x="1" y="1"/>
                  </a:moveTo>
                  <a:lnTo>
                    <a:pt x="1165" y="110"/>
                  </a:lnTo>
                  <a:lnTo>
                    <a:pt x="1165" y="110"/>
                  </a:lnTo>
                  <a:lnTo>
                    <a:pt x="1153" y="97"/>
                  </a:lnTo>
                  <a:lnTo>
                    <a:pt x="1" y="1"/>
                  </a:lnTo>
                  <a:close/>
                  <a:moveTo>
                    <a:pt x="1165" y="110"/>
                  </a:moveTo>
                  <a:lnTo>
                    <a:pt x="1585" y="577"/>
                  </a:lnTo>
                  <a:lnTo>
                    <a:pt x="2018" y="1106"/>
                  </a:lnTo>
                  <a:lnTo>
                    <a:pt x="2450" y="1730"/>
                  </a:lnTo>
                  <a:lnTo>
                    <a:pt x="2834" y="2402"/>
                  </a:lnTo>
                  <a:lnTo>
                    <a:pt x="3266" y="3123"/>
                  </a:lnTo>
                  <a:lnTo>
                    <a:pt x="3650" y="3843"/>
                  </a:lnTo>
                  <a:lnTo>
                    <a:pt x="4346" y="5326"/>
                  </a:lnTo>
                  <a:lnTo>
                    <a:pt x="4346" y="5326"/>
                  </a:lnTo>
                  <a:lnTo>
                    <a:pt x="4371" y="5236"/>
                  </a:lnTo>
                  <a:lnTo>
                    <a:pt x="4803" y="3651"/>
                  </a:lnTo>
                  <a:lnTo>
                    <a:pt x="5139" y="2066"/>
                  </a:lnTo>
                  <a:lnTo>
                    <a:pt x="5283" y="1346"/>
                  </a:lnTo>
                  <a:lnTo>
                    <a:pt x="5283" y="865"/>
                  </a:lnTo>
                  <a:lnTo>
                    <a:pt x="5283" y="577"/>
                  </a:lnTo>
                  <a:lnTo>
                    <a:pt x="5235" y="433"/>
                  </a:lnTo>
                  <a:lnTo>
                    <a:pt x="5139" y="337"/>
                  </a:lnTo>
                  <a:lnTo>
                    <a:pt x="4947" y="241"/>
                  </a:lnTo>
                  <a:lnTo>
                    <a:pt x="4659" y="145"/>
                  </a:lnTo>
                  <a:lnTo>
                    <a:pt x="3939" y="145"/>
                  </a:lnTo>
                  <a:lnTo>
                    <a:pt x="3554" y="241"/>
                  </a:lnTo>
                  <a:lnTo>
                    <a:pt x="3122" y="337"/>
                  </a:lnTo>
                  <a:lnTo>
                    <a:pt x="2402" y="241"/>
                  </a:lnTo>
                  <a:lnTo>
                    <a:pt x="1537" y="145"/>
                  </a:lnTo>
                  <a:lnTo>
                    <a:pt x="1165" y="110"/>
                  </a:lnTo>
                  <a:close/>
                  <a:moveTo>
                    <a:pt x="4346" y="5326"/>
                  </a:moveTo>
                  <a:lnTo>
                    <a:pt x="4035" y="6436"/>
                  </a:lnTo>
                  <a:lnTo>
                    <a:pt x="4371" y="5380"/>
                  </a:lnTo>
                  <a:lnTo>
                    <a:pt x="4346" y="5326"/>
                  </a:lnTo>
                  <a:close/>
                </a:path>
              </a:pathLst>
            </a:custGeom>
            <a:solidFill>
              <a:srgbClr val="76A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131;p76">
              <a:extLst>
                <a:ext uri="{FF2B5EF4-FFF2-40B4-BE49-F238E27FC236}">
                  <a16:creationId xmlns:a16="http://schemas.microsoft.com/office/drawing/2014/main" id="{415FE37C-D756-43BB-A93D-489A8B7D6361}"/>
                </a:ext>
              </a:extLst>
            </p:cNvPr>
            <p:cNvSpPr/>
            <p:nvPr/>
          </p:nvSpPr>
          <p:spPr>
            <a:xfrm>
              <a:off x="932075" y="3260875"/>
              <a:ext cx="132100" cy="160925"/>
            </a:xfrm>
            <a:custGeom>
              <a:avLst/>
              <a:gdLst/>
              <a:ahLst/>
              <a:cxnLst/>
              <a:rect l="l" t="t" r="r" b="b"/>
              <a:pathLst>
                <a:path w="5284" h="6437" fill="none" extrusionOk="0">
                  <a:moveTo>
                    <a:pt x="1" y="1"/>
                  </a:moveTo>
                  <a:lnTo>
                    <a:pt x="1" y="1"/>
                  </a:lnTo>
                  <a:lnTo>
                    <a:pt x="1" y="1"/>
                  </a:lnTo>
                  <a:lnTo>
                    <a:pt x="1153" y="97"/>
                  </a:lnTo>
                  <a:lnTo>
                    <a:pt x="1153" y="97"/>
                  </a:lnTo>
                  <a:lnTo>
                    <a:pt x="1585" y="577"/>
                  </a:lnTo>
                  <a:lnTo>
                    <a:pt x="2018" y="1106"/>
                  </a:lnTo>
                  <a:lnTo>
                    <a:pt x="2450" y="1730"/>
                  </a:lnTo>
                  <a:lnTo>
                    <a:pt x="2834" y="2402"/>
                  </a:lnTo>
                  <a:lnTo>
                    <a:pt x="3266" y="3123"/>
                  </a:lnTo>
                  <a:lnTo>
                    <a:pt x="3650" y="3843"/>
                  </a:lnTo>
                  <a:lnTo>
                    <a:pt x="4371" y="5380"/>
                  </a:lnTo>
                  <a:lnTo>
                    <a:pt x="4371" y="5380"/>
                  </a:lnTo>
                  <a:lnTo>
                    <a:pt x="4035" y="6436"/>
                  </a:lnTo>
                  <a:lnTo>
                    <a:pt x="4035" y="6436"/>
                  </a:lnTo>
                  <a:lnTo>
                    <a:pt x="4035" y="6436"/>
                  </a:lnTo>
                  <a:lnTo>
                    <a:pt x="4371" y="5236"/>
                  </a:lnTo>
                  <a:lnTo>
                    <a:pt x="4803" y="3651"/>
                  </a:lnTo>
                  <a:lnTo>
                    <a:pt x="5139" y="2066"/>
                  </a:lnTo>
                  <a:lnTo>
                    <a:pt x="5283" y="1346"/>
                  </a:lnTo>
                  <a:lnTo>
                    <a:pt x="5283" y="865"/>
                  </a:lnTo>
                  <a:lnTo>
                    <a:pt x="5283" y="865"/>
                  </a:lnTo>
                  <a:lnTo>
                    <a:pt x="5283" y="577"/>
                  </a:lnTo>
                  <a:lnTo>
                    <a:pt x="5283" y="577"/>
                  </a:lnTo>
                  <a:lnTo>
                    <a:pt x="5235" y="433"/>
                  </a:lnTo>
                  <a:lnTo>
                    <a:pt x="5139" y="337"/>
                  </a:lnTo>
                  <a:lnTo>
                    <a:pt x="4947" y="241"/>
                  </a:lnTo>
                  <a:lnTo>
                    <a:pt x="4659" y="145"/>
                  </a:lnTo>
                  <a:lnTo>
                    <a:pt x="4371" y="145"/>
                  </a:lnTo>
                  <a:lnTo>
                    <a:pt x="4371" y="145"/>
                  </a:lnTo>
                  <a:lnTo>
                    <a:pt x="3939" y="145"/>
                  </a:lnTo>
                  <a:lnTo>
                    <a:pt x="3554" y="241"/>
                  </a:lnTo>
                  <a:lnTo>
                    <a:pt x="3122" y="337"/>
                  </a:lnTo>
                  <a:lnTo>
                    <a:pt x="3122" y="337"/>
                  </a:lnTo>
                  <a:lnTo>
                    <a:pt x="2402" y="241"/>
                  </a:lnTo>
                  <a:lnTo>
                    <a:pt x="1537" y="14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132;p76">
              <a:extLst>
                <a:ext uri="{FF2B5EF4-FFF2-40B4-BE49-F238E27FC236}">
                  <a16:creationId xmlns:a16="http://schemas.microsoft.com/office/drawing/2014/main" id="{79958DB4-CC01-427A-BB8C-6DDFFE7877BB}"/>
                </a:ext>
              </a:extLst>
            </p:cNvPr>
            <p:cNvSpPr/>
            <p:nvPr/>
          </p:nvSpPr>
          <p:spPr>
            <a:xfrm>
              <a:off x="932075" y="3260875"/>
              <a:ext cx="109275" cy="160925"/>
            </a:xfrm>
            <a:custGeom>
              <a:avLst/>
              <a:gdLst/>
              <a:ahLst/>
              <a:cxnLst/>
              <a:rect l="l" t="t" r="r" b="b"/>
              <a:pathLst>
                <a:path w="4371" h="6437" extrusionOk="0">
                  <a:moveTo>
                    <a:pt x="1" y="1"/>
                  </a:moveTo>
                  <a:lnTo>
                    <a:pt x="385" y="385"/>
                  </a:lnTo>
                  <a:lnTo>
                    <a:pt x="577" y="673"/>
                  </a:lnTo>
                  <a:lnTo>
                    <a:pt x="1105" y="1154"/>
                  </a:lnTo>
                  <a:lnTo>
                    <a:pt x="1585" y="1730"/>
                  </a:lnTo>
                  <a:lnTo>
                    <a:pt x="2018" y="2402"/>
                  </a:lnTo>
                  <a:lnTo>
                    <a:pt x="2498" y="3171"/>
                  </a:lnTo>
                  <a:lnTo>
                    <a:pt x="2930" y="3939"/>
                  </a:lnTo>
                  <a:lnTo>
                    <a:pt x="3314" y="4755"/>
                  </a:lnTo>
                  <a:lnTo>
                    <a:pt x="3699" y="5572"/>
                  </a:lnTo>
                  <a:lnTo>
                    <a:pt x="4035" y="6436"/>
                  </a:lnTo>
                  <a:lnTo>
                    <a:pt x="4371" y="5380"/>
                  </a:lnTo>
                  <a:lnTo>
                    <a:pt x="3650" y="3843"/>
                  </a:lnTo>
                  <a:lnTo>
                    <a:pt x="3266" y="3123"/>
                  </a:lnTo>
                  <a:lnTo>
                    <a:pt x="2834" y="2402"/>
                  </a:lnTo>
                  <a:lnTo>
                    <a:pt x="2450" y="1730"/>
                  </a:lnTo>
                  <a:lnTo>
                    <a:pt x="2018" y="1106"/>
                  </a:lnTo>
                  <a:lnTo>
                    <a:pt x="1585" y="577"/>
                  </a:lnTo>
                  <a:lnTo>
                    <a:pt x="1153" y="97"/>
                  </a:lnTo>
                  <a:lnTo>
                    <a:pt x="1" y="1"/>
                  </a:lnTo>
                  <a:close/>
                </a:path>
              </a:pathLst>
            </a:custGeom>
            <a:solidFill>
              <a:srgbClr val="6D9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133;p76">
              <a:extLst>
                <a:ext uri="{FF2B5EF4-FFF2-40B4-BE49-F238E27FC236}">
                  <a16:creationId xmlns:a16="http://schemas.microsoft.com/office/drawing/2014/main" id="{C4DD9AEA-BED4-40FC-96BB-1E378703F1A6}"/>
                </a:ext>
              </a:extLst>
            </p:cNvPr>
            <p:cNvSpPr/>
            <p:nvPr/>
          </p:nvSpPr>
          <p:spPr>
            <a:xfrm>
              <a:off x="932075" y="3260875"/>
              <a:ext cx="109275" cy="160925"/>
            </a:xfrm>
            <a:custGeom>
              <a:avLst/>
              <a:gdLst/>
              <a:ahLst/>
              <a:cxnLst/>
              <a:rect l="l" t="t" r="r" b="b"/>
              <a:pathLst>
                <a:path w="4371" h="6437" fill="none" extrusionOk="0">
                  <a:moveTo>
                    <a:pt x="1" y="1"/>
                  </a:moveTo>
                  <a:lnTo>
                    <a:pt x="1" y="1"/>
                  </a:lnTo>
                  <a:lnTo>
                    <a:pt x="385" y="385"/>
                  </a:lnTo>
                  <a:lnTo>
                    <a:pt x="577" y="673"/>
                  </a:lnTo>
                  <a:lnTo>
                    <a:pt x="577" y="673"/>
                  </a:lnTo>
                  <a:lnTo>
                    <a:pt x="1105" y="1154"/>
                  </a:lnTo>
                  <a:lnTo>
                    <a:pt x="1585" y="1730"/>
                  </a:lnTo>
                  <a:lnTo>
                    <a:pt x="2018" y="2402"/>
                  </a:lnTo>
                  <a:lnTo>
                    <a:pt x="2498" y="3171"/>
                  </a:lnTo>
                  <a:lnTo>
                    <a:pt x="2930" y="3939"/>
                  </a:lnTo>
                  <a:lnTo>
                    <a:pt x="3314" y="4755"/>
                  </a:lnTo>
                  <a:lnTo>
                    <a:pt x="3699" y="5572"/>
                  </a:lnTo>
                  <a:lnTo>
                    <a:pt x="4035" y="6436"/>
                  </a:lnTo>
                  <a:lnTo>
                    <a:pt x="4035" y="6436"/>
                  </a:lnTo>
                  <a:lnTo>
                    <a:pt x="4371" y="5380"/>
                  </a:lnTo>
                  <a:lnTo>
                    <a:pt x="4371" y="5380"/>
                  </a:lnTo>
                  <a:lnTo>
                    <a:pt x="3650" y="3843"/>
                  </a:lnTo>
                  <a:lnTo>
                    <a:pt x="3266" y="3123"/>
                  </a:lnTo>
                  <a:lnTo>
                    <a:pt x="2834" y="2402"/>
                  </a:lnTo>
                  <a:lnTo>
                    <a:pt x="2450" y="1730"/>
                  </a:lnTo>
                  <a:lnTo>
                    <a:pt x="2018" y="1106"/>
                  </a:lnTo>
                  <a:lnTo>
                    <a:pt x="1585" y="577"/>
                  </a:lnTo>
                  <a:lnTo>
                    <a:pt x="1153" y="97"/>
                  </a:lnTo>
                  <a:lnTo>
                    <a:pt x="1153" y="9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134;p76">
              <a:extLst>
                <a:ext uri="{FF2B5EF4-FFF2-40B4-BE49-F238E27FC236}">
                  <a16:creationId xmlns:a16="http://schemas.microsoft.com/office/drawing/2014/main" id="{01D73B4E-13E5-4E8B-A25C-A4CC964D1F30}"/>
                </a:ext>
              </a:extLst>
            </p:cNvPr>
            <p:cNvSpPr/>
            <p:nvPr/>
          </p:nvSpPr>
          <p:spPr>
            <a:xfrm>
              <a:off x="1106175" y="3172050"/>
              <a:ext cx="186125" cy="242550"/>
            </a:xfrm>
            <a:custGeom>
              <a:avLst/>
              <a:gdLst/>
              <a:ahLst/>
              <a:cxnLst/>
              <a:rect l="l" t="t" r="r" b="b"/>
              <a:pathLst>
                <a:path w="7445" h="9702" extrusionOk="0">
                  <a:moveTo>
                    <a:pt x="5475" y="0"/>
                  </a:moveTo>
                  <a:lnTo>
                    <a:pt x="4130" y="1633"/>
                  </a:lnTo>
                  <a:lnTo>
                    <a:pt x="2594" y="3362"/>
                  </a:lnTo>
                  <a:lnTo>
                    <a:pt x="1153" y="4947"/>
                  </a:lnTo>
                  <a:lnTo>
                    <a:pt x="0" y="6147"/>
                  </a:lnTo>
                  <a:lnTo>
                    <a:pt x="480" y="9461"/>
                  </a:lnTo>
                  <a:lnTo>
                    <a:pt x="577" y="9605"/>
                  </a:lnTo>
                  <a:lnTo>
                    <a:pt x="673" y="9653"/>
                  </a:lnTo>
                  <a:lnTo>
                    <a:pt x="769" y="9701"/>
                  </a:lnTo>
                  <a:lnTo>
                    <a:pt x="913" y="9701"/>
                  </a:lnTo>
                  <a:lnTo>
                    <a:pt x="1153" y="9653"/>
                  </a:lnTo>
                  <a:lnTo>
                    <a:pt x="1393" y="9509"/>
                  </a:lnTo>
                  <a:lnTo>
                    <a:pt x="2065" y="8981"/>
                  </a:lnTo>
                  <a:lnTo>
                    <a:pt x="2690" y="8405"/>
                  </a:lnTo>
                  <a:lnTo>
                    <a:pt x="3266" y="7780"/>
                  </a:lnTo>
                  <a:lnTo>
                    <a:pt x="3842" y="7156"/>
                  </a:lnTo>
                  <a:lnTo>
                    <a:pt x="4371" y="6484"/>
                  </a:lnTo>
                  <a:lnTo>
                    <a:pt x="4899" y="5811"/>
                  </a:lnTo>
                  <a:lnTo>
                    <a:pt x="5763" y="4514"/>
                  </a:lnTo>
                  <a:lnTo>
                    <a:pt x="6484" y="3314"/>
                  </a:lnTo>
                  <a:lnTo>
                    <a:pt x="6964" y="2305"/>
                  </a:lnTo>
                  <a:lnTo>
                    <a:pt x="7444" y="1441"/>
                  </a:lnTo>
                  <a:lnTo>
                    <a:pt x="5475"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135;p76">
              <a:extLst>
                <a:ext uri="{FF2B5EF4-FFF2-40B4-BE49-F238E27FC236}">
                  <a16:creationId xmlns:a16="http://schemas.microsoft.com/office/drawing/2014/main" id="{0D2AEBF0-CBB9-4B43-A928-142FC3219608}"/>
                </a:ext>
              </a:extLst>
            </p:cNvPr>
            <p:cNvSpPr/>
            <p:nvPr/>
          </p:nvSpPr>
          <p:spPr>
            <a:xfrm>
              <a:off x="1231025" y="3072400"/>
              <a:ext cx="140500" cy="151300"/>
            </a:xfrm>
            <a:custGeom>
              <a:avLst/>
              <a:gdLst/>
              <a:ahLst/>
              <a:cxnLst/>
              <a:rect l="l" t="t" r="r" b="b"/>
              <a:pathLst>
                <a:path w="5620" h="6052" extrusionOk="0">
                  <a:moveTo>
                    <a:pt x="3171" y="0"/>
                  </a:moveTo>
                  <a:lnTo>
                    <a:pt x="2978" y="96"/>
                  </a:lnTo>
                  <a:lnTo>
                    <a:pt x="2786" y="336"/>
                  </a:lnTo>
                  <a:lnTo>
                    <a:pt x="2498" y="672"/>
                  </a:lnTo>
                  <a:lnTo>
                    <a:pt x="2018" y="1441"/>
                  </a:lnTo>
                  <a:lnTo>
                    <a:pt x="1634" y="2065"/>
                  </a:lnTo>
                  <a:lnTo>
                    <a:pt x="1442" y="2065"/>
                  </a:lnTo>
                  <a:lnTo>
                    <a:pt x="1298" y="2113"/>
                  </a:lnTo>
                  <a:lnTo>
                    <a:pt x="1298" y="1729"/>
                  </a:lnTo>
                  <a:lnTo>
                    <a:pt x="1250" y="1393"/>
                  </a:lnTo>
                  <a:lnTo>
                    <a:pt x="1201" y="1297"/>
                  </a:lnTo>
                  <a:lnTo>
                    <a:pt x="1105" y="1153"/>
                  </a:lnTo>
                  <a:lnTo>
                    <a:pt x="1009" y="1057"/>
                  </a:lnTo>
                  <a:lnTo>
                    <a:pt x="865" y="1009"/>
                  </a:lnTo>
                  <a:lnTo>
                    <a:pt x="817" y="1009"/>
                  </a:lnTo>
                  <a:lnTo>
                    <a:pt x="721" y="1057"/>
                  </a:lnTo>
                  <a:lnTo>
                    <a:pt x="577" y="1249"/>
                  </a:lnTo>
                  <a:lnTo>
                    <a:pt x="433" y="1489"/>
                  </a:lnTo>
                  <a:lnTo>
                    <a:pt x="337" y="1777"/>
                  </a:lnTo>
                  <a:lnTo>
                    <a:pt x="193" y="2497"/>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634" y="5859"/>
                  </a:lnTo>
                  <a:lnTo>
                    <a:pt x="1970" y="6003"/>
                  </a:lnTo>
                  <a:lnTo>
                    <a:pt x="2306" y="6051"/>
                  </a:lnTo>
                  <a:lnTo>
                    <a:pt x="2642" y="6051"/>
                  </a:lnTo>
                  <a:lnTo>
                    <a:pt x="2978" y="5955"/>
                  </a:lnTo>
                  <a:lnTo>
                    <a:pt x="3267" y="5811"/>
                  </a:lnTo>
                  <a:lnTo>
                    <a:pt x="3555" y="5619"/>
                  </a:lnTo>
                  <a:lnTo>
                    <a:pt x="3795" y="5379"/>
                  </a:lnTo>
                  <a:lnTo>
                    <a:pt x="3939" y="5139"/>
                  </a:lnTo>
                  <a:lnTo>
                    <a:pt x="4035" y="4899"/>
                  </a:lnTo>
                  <a:lnTo>
                    <a:pt x="4131" y="4658"/>
                  </a:lnTo>
                  <a:lnTo>
                    <a:pt x="4131" y="4370"/>
                  </a:lnTo>
                  <a:lnTo>
                    <a:pt x="4659" y="4082"/>
                  </a:lnTo>
                  <a:lnTo>
                    <a:pt x="5140" y="3794"/>
                  </a:lnTo>
                  <a:lnTo>
                    <a:pt x="5524" y="3506"/>
                  </a:lnTo>
                  <a:lnTo>
                    <a:pt x="5620" y="3362"/>
                  </a:lnTo>
                  <a:lnTo>
                    <a:pt x="5620" y="3266"/>
                  </a:lnTo>
                  <a:lnTo>
                    <a:pt x="5572" y="3218"/>
                  </a:lnTo>
                  <a:lnTo>
                    <a:pt x="5524" y="3170"/>
                  </a:lnTo>
                  <a:lnTo>
                    <a:pt x="5092" y="3170"/>
                  </a:lnTo>
                  <a:lnTo>
                    <a:pt x="4803" y="3218"/>
                  </a:lnTo>
                  <a:lnTo>
                    <a:pt x="4275" y="3362"/>
                  </a:lnTo>
                  <a:lnTo>
                    <a:pt x="3939" y="3506"/>
                  </a:lnTo>
                  <a:lnTo>
                    <a:pt x="4275" y="3218"/>
                  </a:lnTo>
                  <a:lnTo>
                    <a:pt x="4755" y="2785"/>
                  </a:lnTo>
                  <a:lnTo>
                    <a:pt x="4995" y="2545"/>
                  </a:lnTo>
                  <a:lnTo>
                    <a:pt x="5236" y="2257"/>
                  </a:lnTo>
                  <a:lnTo>
                    <a:pt x="5332" y="2065"/>
                  </a:lnTo>
                  <a:lnTo>
                    <a:pt x="5380" y="1969"/>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563" y="624"/>
                  </a:lnTo>
                  <a:lnTo>
                    <a:pt x="4467" y="624"/>
                  </a:lnTo>
                  <a:lnTo>
                    <a:pt x="4227" y="672"/>
                  </a:lnTo>
                  <a:lnTo>
                    <a:pt x="3939" y="912"/>
                  </a:lnTo>
                  <a:lnTo>
                    <a:pt x="3603" y="1201"/>
                  </a:lnTo>
                  <a:lnTo>
                    <a:pt x="2930" y="1825"/>
                  </a:lnTo>
                  <a:lnTo>
                    <a:pt x="2498" y="2257"/>
                  </a:lnTo>
                  <a:lnTo>
                    <a:pt x="2498" y="2209"/>
                  </a:lnTo>
                  <a:lnTo>
                    <a:pt x="2738" y="1825"/>
                  </a:lnTo>
                  <a:lnTo>
                    <a:pt x="3026" y="1153"/>
                  </a:lnTo>
                  <a:lnTo>
                    <a:pt x="3171" y="816"/>
                  </a:lnTo>
                  <a:lnTo>
                    <a:pt x="3267" y="480"/>
                  </a:lnTo>
                  <a:lnTo>
                    <a:pt x="3315" y="240"/>
                  </a:lnTo>
                  <a:lnTo>
                    <a:pt x="3267" y="48"/>
                  </a:lnTo>
                  <a:lnTo>
                    <a:pt x="3219"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136;p76">
              <a:extLst>
                <a:ext uri="{FF2B5EF4-FFF2-40B4-BE49-F238E27FC236}">
                  <a16:creationId xmlns:a16="http://schemas.microsoft.com/office/drawing/2014/main" id="{609CF326-1C93-4AB1-A724-42410FC1D73C}"/>
                </a:ext>
              </a:extLst>
            </p:cNvPr>
            <p:cNvSpPr/>
            <p:nvPr/>
          </p:nvSpPr>
          <p:spPr>
            <a:xfrm>
              <a:off x="1231025" y="3072400"/>
              <a:ext cx="140500" cy="151300"/>
            </a:xfrm>
            <a:custGeom>
              <a:avLst/>
              <a:gdLst/>
              <a:ahLst/>
              <a:cxnLst/>
              <a:rect l="l" t="t" r="r" b="b"/>
              <a:pathLst>
                <a:path w="5620" h="6052" fill="none" extrusionOk="0">
                  <a:moveTo>
                    <a:pt x="5620" y="3266"/>
                  </a:moveTo>
                  <a:lnTo>
                    <a:pt x="5620" y="3266"/>
                  </a:lnTo>
                  <a:lnTo>
                    <a:pt x="5572" y="3218"/>
                  </a:lnTo>
                  <a:lnTo>
                    <a:pt x="5524" y="3170"/>
                  </a:lnTo>
                  <a:lnTo>
                    <a:pt x="5332" y="3170"/>
                  </a:lnTo>
                  <a:lnTo>
                    <a:pt x="5092" y="3170"/>
                  </a:lnTo>
                  <a:lnTo>
                    <a:pt x="4803" y="3218"/>
                  </a:lnTo>
                  <a:lnTo>
                    <a:pt x="4275" y="3362"/>
                  </a:lnTo>
                  <a:lnTo>
                    <a:pt x="3939" y="3506"/>
                  </a:lnTo>
                  <a:lnTo>
                    <a:pt x="3939" y="3506"/>
                  </a:lnTo>
                  <a:lnTo>
                    <a:pt x="3939" y="3506"/>
                  </a:lnTo>
                  <a:lnTo>
                    <a:pt x="4275" y="3218"/>
                  </a:lnTo>
                  <a:lnTo>
                    <a:pt x="4755" y="2785"/>
                  </a:lnTo>
                  <a:lnTo>
                    <a:pt x="4995" y="2545"/>
                  </a:lnTo>
                  <a:lnTo>
                    <a:pt x="5236" y="2257"/>
                  </a:lnTo>
                  <a:lnTo>
                    <a:pt x="5332" y="2065"/>
                  </a:lnTo>
                  <a:lnTo>
                    <a:pt x="5380" y="1969"/>
                  </a:lnTo>
                  <a:lnTo>
                    <a:pt x="5380" y="1873"/>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611" y="672"/>
                  </a:lnTo>
                  <a:lnTo>
                    <a:pt x="4563" y="624"/>
                  </a:lnTo>
                  <a:lnTo>
                    <a:pt x="4467" y="624"/>
                  </a:lnTo>
                  <a:lnTo>
                    <a:pt x="4227" y="672"/>
                  </a:lnTo>
                  <a:lnTo>
                    <a:pt x="3939" y="912"/>
                  </a:lnTo>
                  <a:lnTo>
                    <a:pt x="3603" y="1201"/>
                  </a:lnTo>
                  <a:lnTo>
                    <a:pt x="2930" y="1825"/>
                  </a:lnTo>
                  <a:lnTo>
                    <a:pt x="2498" y="2257"/>
                  </a:lnTo>
                  <a:lnTo>
                    <a:pt x="2498" y="2209"/>
                  </a:lnTo>
                  <a:lnTo>
                    <a:pt x="2498" y="2209"/>
                  </a:lnTo>
                  <a:lnTo>
                    <a:pt x="2738" y="1825"/>
                  </a:lnTo>
                  <a:lnTo>
                    <a:pt x="3026" y="1153"/>
                  </a:lnTo>
                  <a:lnTo>
                    <a:pt x="3171" y="816"/>
                  </a:lnTo>
                  <a:lnTo>
                    <a:pt x="3267" y="480"/>
                  </a:lnTo>
                  <a:lnTo>
                    <a:pt x="3315" y="240"/>
                  </a:lnTo>
                  <a:lnTo>
                    <a:pt x="3267" y="48"/>
                  </a:lnTo>
                  <a:lnTo>
                    <a:pt x="3267" y="48"/>
                  </a:lnTo>
                  <a:lnTo>
                    <a:pt x="3219" y="0"/>
                  </a:lnTo>
                  <a:lnTo>
                    <a:pt x="3171" y="0"/>
                  </a:lnTo>
                  <a:lnTo>
                    <a:pt x="2978" y="96"/>
                  </a:lnTo>
                  <a:lnTo>
                    <a:pt x="2786" y="336"/>
                  </a:lnTo>
                  <a:lnTo>
                    <a:pt x="2498" y="672"/>
                  </a:lnTo>
                  <a:lnTo>
                    <a:pt x="2018" y="1441"/>
                  </a:lnTo>
                  <a:lnTo>
                    <a:pt x="1634" y="2065"/>
                  </a:lnTo>
                  <a:lnTo>
                    <a:pt x="1634" y="2065"/>
                  </a:lnTo>
                  <a:lnTo>
                    <a:pt x="1442" y="2065"/>
                  </a:lnTo>
                  <a:lnTo>
                    <a:pt x="1298" y="2113"/>
                  </a:lnTo>
                  <a:lnTo>
                    <a:pt x="1298" y="2113"/>
                  </a:lnTo>
                  <a:lnTo>
                    <a:pt x="1298" y="1729"/>
                  </a:lnTo>
                  <a:lnTo>
                    <a:pt x="1250" y="1393"/>
                  </a:lnTo>
                  <a:lnTo>
                    <a:pt x="1201" y="1297"/>
                  </a:lnTo>
                  <a:lnTo>
                    <a:pt x="1105" y="1153"/>
                  </a:lnTo>
                  <a:lnTo>
                    <a:pt x="1009" y="1057"/>
                  </a:lnTo>
                  <a:lnTo>
                    <a:pt x="865" y="1009"/>
                  </a:lnTo>
                  <a:lnTo>
                    <a:pt x="865" y="1009"/>
                  </a:lnTo>
                  <a:lnTo>
                    <a:pt x="817" y="1009"/>
                  </a:lnTo>
                  <a:lnTo>
                    <a:pt x="721" y="1057"/>
                  </a:lnTo>
                  <a:lnTo>
                    <a:pt x="577" y="1249"/>
                  </a:lnTo>
                  <a:lnTo>
                    <a:pt x="433" y="1489"/>
                  </a:lnTo>
                  <a:lnTo>
                    <a:pt x="337" y="1777"/>
                  </a:lnTo>
                  <a:lnTo>
                    <a:pt x="193" y="2497"/>
                  </a:lnTo>
                  <a:lnTo>
                    <a:pt x="193" y="3026"/>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346" y="5667"/>
                  </a:lnTo>
                  <a:lnTo>
                    <a:pt x="1634" y="5859"/>
                  </a:lnTo>
                  <a:lnTo>
                    <a:pt x="1970" y="6003"/>
                  </a:lnTo>
                  <a:lnTo>
                    <a:pt x="2306" y="6051"/>
                  </a:lnTo>
                  <a:lnTo>
                    <a:pt x="2642" y="6051"/>
                  </a:lnTo>
                  <a:lnTo>
                    <a:pt x="2978" y="5955"/>
                  </a:lnTo>
                  <a:lnTo>
                    <a:pt x="3267" y="5811"/>
                  </a:lnTo>
                  <a:lnTo>
                    <a:pt x="3555" y="5619"/>
                  </a:lnTo>
                  <a:lnTo>
                    <a:pt x="3795" y="5379"/>
                  </a:lnTo>
                  <a:lnTo>
                    <a:pt x="3795" y="5379"/>
                  </a:lnTo>
                  <a:lnTo>
                    <a:pt x="3939" y="5139"/>
                  </a:lnTo>
                  <a:lnTo>
                    <a:pt x="4035" y="4899"/>
                  </a:lnTo>
                  <a:lnTo>
                    <a:pt x="4131" y="4658"/>
                  </a:lnTo>
                  <a:lnTo>
                    <a:pt x="4131" y="4370"/>
                  </a:lnTo>
                  <a:lnTo>
                    <a:pt x="4131" y="4370"/>
                  </a:lnTo>
                  <a:lnTo>
                    <a:pt x="4659" y="4082"/>
                  </a:lnTo>
                  <a:lnTo>
                    <a:pt x="5140" y="3794"/>
                  </a:lnTo>
                  <a:lnTo>
                    <a:pt x="5524" y="3506"/>
                  </a:lnTo>
                  <a:lnTo>
                    <a:pt x="5620" y="3362"/>
                  </a:lnTo>
                  <a:lnTo>
                    <a:pt x="5620" y="32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137;p76">
              <a:extLst>
                <a:ext uri="{FF2B5EF4-FFF2-40B4-BE49-F238E27FC236}">
                  <a16:creationId xmlns:a16="http://schemas.microsoft.com/office/drawing/2014/main" id="{AF5F20D8-B32D-4B85-B638-8E80D11C4F85}"/>
                </a:ext>
              </a:extLst>
            </p:cNvPr>
            <p:cNvSpPr/>
            <p:nvPr/>
          </p:nvSpPr>
          <p:spPr>
            <a:xfrm>
              <a:off x="1271850" y="3124025"/>
              <a:ext cx="62475" cy="57650"/>
            </a:xfrm>
            <a:custGeom>
              <a:avLst/>
              <a:gdLst/>
              <a:ahLst/>
              <a:cxnLst/>
              <a:rect l="l" t="t" r="r" b="b"/>
              <a:pathLst>
                <a:path w="2499" h="2306" extrusionOk="0">
                  <a:moveTo>
                    <a:pt x="1" y="0"/>
                  </a:moveTo>
                  <a:lnTo>
                    <a:pt x="241" y="144"/>
                  </a:lnTo>
                  <a:lnTo>
                    <a:pt x="913" y="624"/>
                  </a:lnTo>
                  <a:lnTo>
                    <a:pt x="1345" y="961"/>
                  </a:lnTo>
                  <a:lnTo>
                    <a:pt x="1730" y="1393"/>
                  </a:lnTo>
                  <a:lnTo>
                    <a:pt x="2162" y="1825"/>
                  </a:lnTo>
                  <a:lnTo>
                    <a:pt x="2498" y="2305"/>
                  </a:lnTo>
                  <a:lnTo>
                    <a:pt x="2402" y="1969"/>
                  </a:lnTo>
                  <a:lnTo>
                    <a:pt x="2210" y="1585"/>
                  </a:lnTo>
                  <a:lnTo>
                    <a:pt x="1970" y="1153"/>
                  </a:lnTo>
                  <a:lnTo>
                    <a:pt x="1634" y="720"/>
                  </a:lnTo>
                  <a:lnTo>
                    <a:pt x="1393" y="528"/>
                  </a:lnTo>
                  <a:lnTo>
                    <a:pt x="1201" y="384"/>
                  </a:lnTo>
                  <a:lnTo>
                    <a:pt x="913" y="240"/>
                  </a:lnTo>
                  <a:lnTo>
                    <a:pt x="625" y="96"/>
                  </a:lnTo>
                  <a:lnTo>
                    <a:pt x="337"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138;p76">
              <a:extLst>
                <a:ext uri="{FF2B5EF4-FFF2-40B4-BE49-F238E27FC236}">
                  <a16:creationId xmlns:a16="http://schemas.microsoft.com/office/drawing/2014/main" id="{33E0F68C-FB26-4073-9BE1-8F6DAA70C18A}"/>
                </a:ext>
              </a:extLst>
            </p:cNvPr>
            <p:cNvSpPr/>
            <p:nvPr/>
          </p:nvSpPr>
          <p:spPr>
            <a:xfrm>
              <a:off x="1271850" y="3124025"/>
              <a:ext cx="62475" cy="57650"/>
            </a:xfrm>
            <a:custGeom>
              <a:avLst/>
              <a:gdLst/>
              <a:ahLst/>
              <a:cxnLst/>
              <a:rect l="l" t="t" r="r" b="b"/>
              <a:pathLst>
                <a:path w="2499" h="2306" fill="none" extrusionOk="0">
                  <a:moveTo>
                    <a:pt x="1" y="0"/>
                  </a:moveTo>
                  <a:lnTo>
                    <a:pt x="1" y="0"/>
                  </a:lnTo>
                  <a:lnTo>
                    <a:pt x="1" y="0"/>
                  </a:lnTo>
                  <a:lnTo>
                    <a:pt x="241" y="144"/>
                  </a:lnTo>
                  <a:lnTo>
                    <a:pt x="913" y="624"/>
                  </a:lnTo>
                  <a:lnTo>
                    <a:pt x="1345" y="961"/>
                  </a:lnTo>
                  <a:lnTo>
                    <a:pt x="1730" y="1393"/>
                  </a:lnTo>
                  <a:lnTo>
                    <a:pt x="2162" y="1825"/>
                  </a:lnTo>
                  <a:lnTo>
                    <a:pt x="2498" y="2305"/>
                  </a:lnTo>
                  <a:lnTo>
                    <a:pt x="2498" y="2305"/>
                  </a:lnTo>
                  <a:lnTo>
                    <a:pt x="2402" y="1969"/>
                  </a:lnTo>
                  <a:lnTo>
                    <a:pt x="2210" y="1585"/>
                  </a:lnTo>
                  <a:lnTo>
                    <a:pt x="1970" y="1153"/>
                  </a:lnTo>
                  <a:lnTo>
                    <a:pt x="1634" y="720"/>
                  </a:lnTo>
                  <a:lnTo>
                    <a:pt x="1393" y="528"/>
                  </a:lnTo>
                  <a:lnTo>
                    <a:pt x="1201" y="384"/>
                  </a:lnTo>
                  <a:lnTo>
                    <a:pt x="913" y="240"/>
                  </a:lnTo>
                  <a:lnTo>
                    <a:pt x="625" y="96"/>
                  </a:lnTo>
                  <a:lnTo>
                    <a:pt x="337"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5139;p76">
              <a:extLst>
                <a:ext uri="{FF2B5EF4-FFF2-40B4-BE49-F238E27FC236}">
                  <a16:creationId xmlns:a16="http://schemas.microsoft.com/office/drawing/2014/main" id="{549578A2-69BB-4393-AAE9-F58B417B17A3}"/>
                </a:ext>
              </a:extLst>
            </p:cNvPr>
            <p:cNvSpPr/>
            <p:nvPr/>
          </p:nvSpPr>
          <p:spPr>
            <a:xfrm>
              <a:off x="1263450" y="3125225"/>
              <a:ext cx="20425" cy="54050"/>
            </a:xfrm>
            <a:custGeom>
              <a:avLst/>
              <a:gdLst/>
              <a:ahLst/>
              <a:cxnLst/>
              <a:rect l="l" t="t" r="r" b="b"/>
              <a:pathLst>
                <a:path w="817" h="2162" extrusionOk="0">
                  <a:moveTo>
                    <a:pt x="1" y="0"/>
                  </a:moveTo>
                  <a:lnTo>
                    <a:pt x="193" y="288"/>
                  </a:lnTo>
                  <a:lnTo>
                    <a:pt x="385" y="624"/>
                  </a:lnTo>
                  <a:lnTo>
                    <a:pt x="481" y="1009"/>
                  </a:lnTo>
                  <a:lnTo>
                    <a:pt x="577" y="1345"/>
                  </a:lnTo>
                  <a:lnTo>
                    <a:pt x="625" y="1921"/>
                  </a:lnTo>
                  <a:lnTo>
                    <a:pt x="673" y="2161"/>
                  </a:lnTo>
                  <a:lnTo>
                    <a:pt x="769" y="1873"/>
                  </a:lnTo>
                  <a:lnTo>
                    <a:pt x="817" y="1633"/>
                  </a:lnTo>
                  <a:lnTo>
                    <a:pt x="817" y="1441"/>
                  </a:lnTo>
                  <a:lnTo>
                    <a:pt x="817" y="1201"/>
                  </a:lnTo>
                  <a:lnTo>
                    <a:pt x="721" y="865"/>
                  </a:lnTo>
                  <a:lnTo>
                    <a:pt x="577" y="528"/>
                  </a:lnTo>
                  <a:lnTo>
                    <a:pt x="385" y="336"/>
                  </a:lnTo>
                  <a:lnTo>
                    <a:pt x="193" y="144"/>
                  </a:lnTo>
                  <a:lnTo>
                    <a:pt x="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140;p76">
              <a:extLst>
                <a:ext uri="{FF2B5EF4-FFF2-40B4-BE49-F238E27FC236}">
                  <a16:creationId xmlns:a16="http://schemas.microsoft.com/office/drawing/2014/main" id="{AA0CBD77-3046-4F04-AD29-7CA7F062BE45}"/>
                </a:ext>
              </a:extLst>
            </p:cNvPr>
            <p:cNvSpPr/>
            <p:nvPr/>
          </p:nvSpPr>
          <p:spPr>
            <a:xfrm>
              <a:off x="1263450" y="3125225"/>
              <a:ext cx="20425" cy="54050"/>
            </a:xfrm>
            <a:custGeom>
              <a:avLst/>
              <a:gdLst/>
              <a:ahLst/>
              <a:cxnLst/>
              <a:rect l="l" t="t" r="r" b="b"/>
              <a:pathLst>
                <a:path w="817" h="2162" fill="none" extrusionOk="0">
                  <a:moveTo>
                    <a:pt x="1" y="0"/>
                  </a:moveTo>
                  <a:lnTo>
                    <a:pt x="1" y="0"/>
                  </a:lnTo>
                  <a:lnTo>
                    <a:pt x="193" y="288"/>
                  </a:lnTo>
                  <a:lnTo>
                    <a:pt x="385" y="624"/>
                  </a:lnTo>
                  <a:lnTo>
                    <a:pt x="481" y="1009"/>
                  </a:lnTo>
                  <a:lnTo>
                    <a:pt x="577" y="1345"/>
                  </a:lnTo>
                  <a:lnTo>
                    <a:pt x="625" y="1921"/>
                  </a:lnTo>
                  <a:lnTo>
                    <a:pt x="673" y="2161"/>
                  </a:lnTo>
                  <a:lnTo>
                    <a:pt x="673" y="2161"/>
                  </a:lnTo>
                  <a:lnTo>
                    <a:pt x="769" y="1873"/>
                  </a:lnTo>
                  <a:lnTo>
                    <a:pt x="817" y="1633"/>
                  </a:lnTo>
                  <a:lnTo>
                    <a:pt x="817" y="1441"/>
                  </a:lnTo>
                  <a:lnTo>
                    <a:pt x="817" y="1201"/>
                  </a:lnTo>
                  <a:lnTo>
                    <a:pt x="721" y="865"/>
                  </a:lnTo>
                  <a:lnTo>
                    <a:pt x="577" y="528"/>
                  </a:lnTo>
                  <a:lnTo>
                    <a:pt x="385" y="336"/>
                  </a:lnTo>
                  <a:lnTo>
                    <a:pt x="193" y="14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141;p76">
              <a:extLst>
                <a:ext uri="{FF2B5EF4-FFF2-40B4-BE49-F238E27FC236}">
                  <a16:creationId xmlns:a16="http://schemas.microsoft.com/office/drawing/2014/main" id="{4CB09FCD-15AC-4C77-A506-6A5037912764}"/>
                </a:ext>
              </a:extLst>
            </p:cNvPr>
            <p:cNvSpPr/>
            <p:nvPr/>
          </p:nvSpPr>
          <p:spPr>
            <a:xfrm>
              <a:off x="393000" y="3136025"/>
              <a:ext cx="445450" cy="284575"/>
            </a:xfrm>
            <a:custGeom>
              <a:avLst/>
              <a:gdLst/>
              <a:ahLst/>
              <a:cxnLst/>
              <a:rect l="l" t="t" r="r" b="b"/>
              <a:pathLst>
                <a:path w="17818" h="11383" extrusionOk="0">
                  <a:moveTo>
                    <a:pt x="1729" y="0"/>
                  </a:move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193" y="8069"/>
                  </a:lnTo>
                  <a:lnTo>
                    <a:pt x="17001" y="7684"/>
                  </a:lnTo>
                  <a:lnTo>
                    <a:pt x="16761" y="7396"/>
                  </a:lnTo>
                  <a:lnTo>
                    <a:pt x="16473" y="7108"/>
                  </a:lnTo>
                  <a:lnTo>
                    <a:pt x="16137" y="6868"/>
                  </a:lnTo>
                  <a:lnTo>
                    <a:pt x="15753" y="6724"/>
                  </a:lnTo>
                  <a:lnTo>
                    <a:pt x="15368" y="6580"/>
                  </a:ln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142;p76">
              <a:extLst>
                <a:ext uri="{FF2B5EF4-FFF2-40B4-BE49-F238E27FC236}">
                  <a16:creationId xmlns:a16="http://schemas.microsoft.com/office/drawing/2014/main" id="{B5B4CDE0-68A1-42F2-A22C-425497F2482C}"/>
                </a:ext>
              </a:extLst>
            </p:cNvPr>
            <p:cNvSpPr/>
            <p:nvPr/>
          </p:nvSpPr>
          <p:spPr>
            <a:xfrm>
              <a:off x="393000" y="3136025"/>
              <a:ext cx="445450" cy="284575"/>
            </a:xfrm>
            <a:custGeom>
              <a:avLst/>
              <a:gdLst/>
              <a:ahLst/>
              <a:cxnLst/>
              <a:rect l="l" t="t" r="r" b="b"/>
              <a:pathLst>
                <a:path w="17818" h="11383" fill="none" extrusionOk="0">
                  <a:moveTo>
                    <a:pt x="14936" y="6532"/>
                  </a:move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lnTo>
                    <a:pt x="0" y="1633"/>
                  </a:ln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337" y="8453"/>
                  </a:lnTo>
                  <a:lnTo>
                    <a:pt x="17193" y="8069"/>
                  </a:lnTo>
                  <a:lnTo>
                    <a:pt x="17001" y="7684"/>
                  </a:lnTo>
                  <a:lnTo>
                    <a:pt x="16761" y="7396"/>
                  </a:lnTo>
                  <a:lnTo>
                    <a:pt x="16473" y="7108"/>
                  </a:lnTo>
                  <a:lnTo>
                    <a:pt x="16137" y="6868"/>
                  </a:lnTo>
                  <a:lnTo>
                    <a:pt x="15753" y="6724"/>
                  </a:lnTo>
                  <a:lnTo>
                    <a:pt x="15368" y="6580"/>
                  </a:lnTo>
                  <a:lnTo>
                    <a:pt x="14936" y="65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143;p76">
              <a:extLst>
                <a:ext uri="{FF2B5EF4-FFF2-40B4-BE49-F238E27FC236}">
                  <a16:creationId xmlns:a16="http://schemas.microsoft.com/office/drawing/2014/main" id="{2386E00D-8ADD-4D4E-AB8B-24A645218559}"/>
                </a:ext>
              </a:extLst>
            </p:cNvPr>
            <p:cNvSpPr/>
            <p:nvPr/>
          </p:nvSpPr>
          <p:spPr>
            <a:xfrm>
              <a:off x="634325" y="3274100"/>
              <a:ext cx="19225" cy="7225"/>
            </a:xfrm>
            <a:custGeom>
              <a:avLst/>
              <a:gdLst/>
              <a:ahLst/>
              <a:cxnLst/>
              <a:rect l="l" t="t" r="r" b="b"/>
              <a:pathLst>
                <a:path w="769" h="289" extrusionOk="0">
                  <a:moveTo>
                    <a:pt x="0" y="0"/>
                  </a:moveTo>
                  <a:lnTo>
                    <a:pt x="0" y="0"/>
                  </a:lnTo>
                  <a:lnTo>
                    <a:pt x="0" y="0"/>
                  </a:lnTo>
                  <a:lnTo>
                    <a:pt x="769" y="288"/>
                  </a:lnTo>
                  <a:lnTo>
                    <a:pt x="769" y="288"/>
                  </a:lnTo>
                  <a:lnTo>
                    <a:pt x="769" y="288"/>
                  </a:lnTo>
                  <a:lnTo>
                    <a:pt x="769" y="288"/>
                  </a:lnTo>
                  <a:lnTo>
                    <a:pt x="0"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144;p76">
              <a:extLst>
                <a:ext uri="{FF2B5EF4-FFF2-40B4-BE49-F238E27FC236}">
                  <a16:creationId xmlns:a16="http://schemas.microsoft.com/office/drawing/2014/main" id="{6F207A57-EC7E-407C-9DF0-3C8D2C290ACD}"/>
                </a:ext>
              </a:extLst>
            </p:cNvPr>
            <p:cNvSpPr/>
            <p:nvPr/>
          </p:nvSpPr>
          <p:spPr>
            <a:xfrm>
              <a:off x="634325" y="3274100"/>
              <a:ext cx="19225" cy="7225"/>
            </a:xfrm>
            <a:custGeom>
              <a:avLst/>
              <a:gdLst/>
              <a:ahLst/>
              <a:cxnLst/>
              <a:rect l="l" t="t" r="r" b="b"/>
              <a:pathLst>
                <a:path w="769" h="289" fill="none" extrusionOk="0">
                  <a:moveTo>
                    <a:pt x="0" y="0"/>
                  </a:moveTo>
                  <a:lnTo>
                    <a:pt x="0" y="0"/>
                  </a:lnTo>
                  <a:lnTo>
                    <a:pt x="0" y="0"/>
                  </a:lnTo>
                  <a:lnTo>
                    <a:pt x="769" y="288"/>
                  </a:lnTo>
                  <a:lnTo>
                    <a:pt x="769" y="288"/>
                  </a:lnTo>
                  <a:lnTo>
                    <a:pt x="769" y="288"/>
                  </a:lnTo>
                  <a:lnTo>
                    <a:pt x="769" y="28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145;p76">
              <a:extLst>
                <a:ext uri="{FF2B5EF4-FFF2-40B4-BE49-F238E27FC236}">
                  <a16:creationId xmlns:a16="http://schemas.microsoft.com/office/drawing/2014/main" id="{E42F895F-9122-4C1C-8DCF-F47D550E8B3F}"/>
                </a:ext>
              </a:extLst>
            </p:cNvPr>
            <p:cNvSpPr/>
            <p:nvPr/>
          </p:nvSpPr>
          <p:spPr>
            <a:xfrm>
              <a:off x="624725" y="3274100"/>
              <a:ext cx="28825" cy="116475"/>
            </a:xfrm>
            <a:custGeom>
              <a:avLst/>
              <a:gdLst/>
              <a:ahLst/>
              <a:cxnLst/>
              <a:rect l="l" t="t" r="r" b="b"/>
              <a:pathLst>
                <a:path w="1153" h="4659" extrusionOk="0">
                  <a:moveTo>
                    <a:pt x="384" y="0"/>
                  </a:moveTo>
                  <a:lnTo>
                    <a:pt x="0" y="4419"/>
                  </a:lnTo>
                  <a:lnTo>
                    <a:pt x="576" y="4659"/>
                  </a:lnTo>
                  <a:lnTo>
                    <a:pt x="865" y="2450"/>
                  </a:lnTo>
                  <a:lnTo>
                    <a:pt x="1009" y="1249"/>
                  </a:lnTo>
                  <a:lnTo>
                    <a:pt x="1153" y="288"/>
                  </a:lnTo>
                  <a:lnTo>
                    <a:pt x="384"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146;p76">
              <a:extLst>
                <a:ext uri="{FF2B5EF4-FFF2-40B4-BE49-F238E27FC236}">
                  <a16:creationId xmlns:a16="http://schemas.microsoft.com/office/drawing/2014/main" id="{9DC49421-3F9B-4A63-8E7A-DCC0CC0FA695}"/>
                </a:ext>
              </a:extLst>
            </p:cNvPr>
            <p:cNvSpPr/>
            <p:nvPr/>
          </p:nvSpPr>
          <p:spPr>
            <a:xfrm>
              <a:off x="624725" y="3274100"/>
              <a:ext cx="28825" cy="116475"/>
            </a:xfrm>
            <a:custGeom>
              <a:avLst/>
              <a:gdLst/>
              <a:ahLst/>
              <a:cxnLst/>
              <a:rect l="l" t="t" r="r" b="b"/>
              <a:pathLst>
                <a:path w="1153" h="4659" fill="none" extrusionOk="0">
                  <a:moveTo>
                    <a:pt x="384" y="0"/>
                  </a:moveTo>
                  <a:lnTo>
                    <a:pt x="0" y="4419"/>
                  </a:lnTo>
                  <a:lnTo>
                    <a:pt x="0" y="4419"/>
                  </a:lnTo>
                  <a:lnTo>
                    <a:pt x="576" y="4659"/>
                  </a:lnTo>
                  <a:lnTo>
                    <a:pt x="576" y="4659"/>
                  </a:lnTo>
                  <a:lnTo>
                    <a:pt x="865" y="2450"/>
                  </a:lnTo>
                  <a:lnTo>
                    <a:pt x="1009" y="1249"/>
                  </a:lnTo>
                  <a:lnTo>
                    <a:pt x="1153" y="288"/>
                  </a:lnTo>
                  <a:lnTo>
                    <a:pt x="1153" y="288"/>
                  </a:lnTo>
                  <a:lnTo>
                    <a:pt x="3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147;p76">
              <a:extLst>
                <a:ext uri="{FF2B5EF4-FFF2-40B4-BE49-F238E27FC236}">
                  <a16:creationId xmlns:a16="http://schemas.microsoft.com/office/drawing/2014/main" id="{044A4838-9868-4FD2-A3BE-510A891EE19F}"/>
                </a:ext>
              </a:extLst>
            </p:cNvPr>
            <p:cNvSpPr/>
            <p:nvPr/>
          </p:nvSpPr>
          <p:spPr>
            <a:xfrm>
              <a:off x="636725" y="3264500"/>
              <a:ext cx="136900" cy="183700"/>
            </a:xfrm>
            <a:custGeom>
              <a:avLst/>
              <a:gdLst/>
              <a:ahLst/>
              <a:cxnLst/>
              <a:rect l="l" t="t" r="r" b="b"/>
              <a:pathLst>
                <a:path w="5476" h="7348" extrusionOk="0">
                  <a:moveTo>
                    <a:pt x="1009" y="0"/>
                  </a:moveTo>
                  <a:lnTo>
                    <a:pt x="865" y="48"/>
                  </a:lnTo>
                  <a:lnTo>
                    <a:pt x="817" y="144"/>
                  </a:lnTo>
                  <a:lnTo>
                    <a:pt x="769" y="384"/>
                  </a:lnTo>
                  <a:lnTo>
                    <a:pt x="625" y="1105"/>
                  </a:lnTo>
                  <a:lnTo>
                    <a:pt x="337" y="3122"/>
                  </a:lnTo>
                  <a:lnTo>
                    <a:pt x="0" y="6051"/>
                  </a:lnTo>
                  <a:lnTo>
                    <a:pt x="5187" y="7348"/>
                  </a:lnTo>
                  <a:lnTo>
                    <a:pt x="5475" y="720"/>
                  </a:lnTo>
                  <a:lnTo>
                    <a:pt x="3890" y="768"/>
                  </a:lnTo>
                  <a:lnTo>
                    <a:pt x="2786" y="768"/>
                  </a:lnTo>
                  <a:lnTo>
                    <a:pt x="2210" y="720"/>
                  </a:lnTo>
                  <a:lnTo>
                    <a:pt x="2017" y="576"/>
                  </a:lnTo>
                  <a:lnTo>
                    <a:pt x="1633" y="288"/>
                  </a:lnTo>
                  <a:lnTo>
                    <a:pt x="1393" y="144"/>
                  </a:lnTo>
                  <a:lnTo>
                    <a:pt x="1201" y="48"/>
                  </a:lnTo>
                  <a:lnTo>
                    <a:pt x="1009"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148;p76">
              <a:extLst>
                <a:ext uri="{FF2B5EF4-FFF2-40B4-BE49-F238E27FC236}">
                  <a16:creationId xmlns:a16="http://schemas.microsoft.com/office/drawing/2014/main" id="{D54144D3-A60B-444A-88B4-41E1DBA751DC}"/>
                </a:ext>
              </a:extLst>
            </p:cNvPr>
            <p:cNvSpPr/>
            <p:nvPr/>
          </p:nvSpPr>
          <p:spPr>
            <a:xfrm>
              <a:off x="636725" y="3264500"/>
              <a:ext cx="136900" cy="183700"/>
            </a:xfrm>
            <a:custGeom>
              <a:avLst/>
              <a:gdLst/>
              <a:ahLst/>
              <a:cxnLst/>
              <a:rect l="l" t="t" r="r" b="b"/>
              <a:pathLst>
                <a:path w="5476" h="7348" fill="none" extrusionOk="0">
                  <a:moveTo>
                    <a:pt x="5475" y="720"/>
                  </a:moveTo>
                  <a:lnTo>
                    <a:pt x="5475" y="720"/>
                  </a:lnTo>
                  <a:lnTo>
                    <a:pt x="3890" y="768"/>
                  </a:lnTo>
                  <a:lnTo>
                    <a:pt x="2786" y="768"/>
                  </a:lnTo>
                  <a:lnTo>
                    <a:pt x="2210" y="720"/>
                  </a:lnTo>
                  <a:lnTo>
                    <a:pt x="2210" y="720"/>
                  </a:lnTo>
                  <a:lnTo>
                    <a:pt x="2017" y="576"/>
                  </a:lnTo>
                  <a:lnTo>
                    <a:pt x="1633" y="288"/>
                  </a:lnTo>
                  <a:lnTo>
                    <a:pt x="1393" y="144"/>
                  </a:lnTo>
                  <a:lnTo>
                    <a:pt x="1201" y="48"/>
                  </a:lnTo>
                  <a:lnTo>
                    <a:pt x="1009" y="0"/>
                  </a:lnTo>
                  <a:lnTo>
                    <a:pt x="865" y="48"/>
                  </a:lnTo>
                  <a:lnTo>
                    <a:pt x="865" y="48"/>
                  </a:lnTo>
                  <a:lnTo>
                    <a:pt x="817" y="144"/>
                  </a:lnTo>
                  <a:lnTo>
                    <a:pt x="769" y="384"/>
                  </a:lnTo>
                  <a:lnTo>
                    <a:pt x="625" y="1105"/>
                  </a:lnTo>
                  <a:lnTo>
                    <a:pt x="337" y="3122"/>
                  </a:lnTo>
                  <a:lnTo>
                    <a:pt x="0" y="6051"/>
                  </a:lnTo>
                  <a:lnTo>
                    <a:pt x="5187" y="7348"/>
                  </a:lnTo>
                  <a:lnTo>
                    <a:pt x="5475" y="7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149;p76">
              <a:extLst>
                <a:ext uri="{FF2B5EF4-FFF2-40B4-BE49-F238E27FC236}">
                  <a16:creationId xmlns:a16="http://schemas.microsoft.com/office/drawing/2014/main" id="{5559D2B2-B8F0-40E1-B420-082E4BC80466}"/>
                </a:ext>
              </a:extLst>
            </p:cNvPr>
            <p:cNvSpPr/>
            <p:nvPr/>
          </p:nvSpPr>
          <p:spPr>
            <a:xfrm>
              <a:off x="636725" y="3264500"/>
              <a:ext cx="104475" cy="174100"/>
            </a:xfrm>
            <a:custGeom>
              <a:avLst/>
              <a:gdLst/>
              <a:ahLst/>
              <a:cxnLst/>
              <a:rect l="l" t="t" r="r" b="b"/>
              <a:pathLst>
                <a:path w="4179" h="6964" extrusionOk="0">
                  <a:moveTo>
                    <a:pt x="1009" y="0"/>
                  </a:moveTo>
                  <a:lnTo>
                    <a:pt x="865" y="48"/>
                  </a:lnTo>
                  <a:lnTo>
                    <a:pt x="769" y="240"/>
                  </a:lnTo>
                  <a:lnTo>
                    <a:pt x="673" y="672"/>
                  </a:lnTo>
                  <a:lnTo>
                    <a:pt x="529" y="1633"/>
                  </a:lnTo>
                  <a:lnTo>
                    <a:pt x="385" y="2834"/>
                  </a:lnTo>
                  <a:lnTo>
                    <a:pt x="96" y="5043"/>
                  </a:lnTo>
                  <a:lnTo>
                    <a:pt x="0" y="6051"/>
                  </a:lnTo>
                  <a:lnTo>
                    <a:pt x="3650" y="6964"/>
                  </a:lnTo>
                  <a:lnTo>
                    <a:pt x="3698" y="4995"/>
                  </a:lnTo>
                  <a:lnTo>
                    <a:pt x="3794" y="3266"/>
                  </a:lnTo>
                  <a:lnTo>
                    <a:pt x="3986" y="1777"/>
                  </a:lnTo>
                  <a:lnTo>
                    <a:pt x="4083" y="1201"/>
                  </a:lnTo>
                  <a:lnTo>
                    <a:pt x="4179" y="768"/>
                  </a:lnTo>
                  <a:lnTo>
                    <a:pt x="3122" y="768"/>
                  </a:lnTo>
                  <a:lnTo>
                    <a:pt x="2210" y="720"/>
                  </a:lnTo>
                  <a:lnTo>
                    <a:pt x="2017" y="576"/>
                  </a:lnTo>
                  <a:lnTo>
                    <a:pt x="1729" y="336"/>
                  </a:lnTo>
                  <a:lnTo>
                    <a:pt x="1345" y="96"/>
                  </a:lnTo>
                  <a:lnTo>
                    <a:pt x="1201" y="48"/>
                  </a:lnTo>
                  <a:lnTo>
                    <a:pt x="1009" y="0"/>
                  </a:lnTo>
                  <a:close/>
                </a:path>
              </a:pathLst>
            </a:custGeom>
            <a:solidFill>
              <a:srgbClr val="76A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150;p76">
              <a:extLst>
                <a:ext uri="{FF2B5EF4-FFF2-40B4-BE49-F238E27FC236}">
                  <a16:creationId xmlns:a16="http://schemas.microsoft.com/office/drawing/2014/main" id="{8A2AFC81-BF40-4B76-8C8A-B145D0DF8770}"/>
                </a:ext>
              </a:extLst>
            </p:cNvPr>
            <p:cNvSpPr/>
            <p:nvPr/>
          </p:nvSpPr>
          <p:spPr>
            <a:xfrm>
              <a:off x="7519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151;p76">
              <a:extLst>
                <a:ext uri="{FF2B5EF4-FFF2-40B4-BE49-F238E27FC236}">
                  <a16:creationId xmlns:a16="http://schemas.microsoft.com/office/drawing/2014/main" id="{F53E0D78-B475-4101-9C5D-DB79890FAB48}"/>
                </a:ext>
              </a:extLst>
            </p:cNvPr>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152;p76">
              <a:extLst>
                <a:ext uri="{FF2B5EF4-FFF2-40B4-BE49-F238E27FC236}">
                  <a16:creationId xmlns:a16="http://schemas.microsoft.com/office/drawing/2014/main" id="{A83A412D-254C-41F1-9900-525327ED6C14}"/>
                </a:ext>
              </a:extLst>
            </p:cNvPr>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153;p76">
              <a:extLst>
                <a:ext uri="{FF2B5EF4-FFF2-40B4-BE49-F238E27FC236}">
                  <a16:creationId xmlns:a16="http://schemas.microsoft.com/office/drawing/2014/main" id="{A9AFEA7B-2F15-4AB5-8CC1-85E0A464BA00}"/>
                </a:ext>
              </a:extLst>
            </p:cNvPr>
            <p:cNvSpPr/>
            <p:nvPr/>
          </p:nvSpPr>
          <p:spPr>
            <a:xfrm>
              <a:off x="753175" y="3282500"/>
              <a:ext cx="12050" cy="25"/>
            </a:xfrm>
            <a:custGeom>
              <a:avLst/>
              <a:gdLst/>
              <a:ahLst/>
              <a:cxnLst/>
              <a:rect l="l" t="t" r="r" b="b"/>
              <a:pathLst>
                <a:path w="482" h="1" fill="none" extrusionOk="0">
                  <a:moveTo>
                    <a:pt x="481" y="0"/>
                  </a:moveTo>
                  <a:lnTo>
                    <a:pt x="481" y="0"/>
                  </a:lnTo>
                  <a:lnTo>
                    <a:pt x="1" y="0"/>
                  </a:lnTo>
                  <a:lnTo>
                    <a:pt x="1" y="0"/>
                  </a:lnTo>
                  <a:lnTo>
                    <a:pt x="481" y="0"/>
                  </a:lnTo>
                  <a:lnTo>
                    <a:pt x="4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154;p76">
              <a:extLst>
                <a:ext uri="{FF2B5EF4-FFF2-40B4-BE49-F238E27FC236}">
                  <a16:creationId xmlns:a16="http://schemas.microsoft.com/office/drawing/2014/main" id="{42216C0A-E062-4A9A-B13D-63B2B59E09BE}"/>
                </a:ext>
              </a:extLst>
            </p:cNvPr>
            <p:cNvSpPr/>
            <p:nvPr/>
          </p:nvSpPr>
          <p:spPr>
            <a:xfrm>
              <a:off x="636725" y="3264500"/>
              <a:ext cx="104475" cy="174100"/>
            </a:xfrm>
            <a:custGeom>
              <a:avLst/>
              <a:gdLst/>
              <a:ahLst/>
              <a:cxnLst/>
              <a:rect l="l" t="t" r="r" b="b"/>
              <a:pathLst>
                <a:path w="4179" h="6964" fill="none" extrusionOk="0">
                  <a:moveTo>
                    <a:pt x="1009" y="0"/>
                  </a:moveTo>
                  <a:lnTo>
                    <a:pt x="1009" y="0"/>
                  </a:lnTo>
                  <a:lnTo>
                    <a:pt x="865" y="48"/>
                  </a:lnTo>
                  <a:lnTo>
                    <a:pt x="865" y="48"/>
                  </a:lnTo>
                  <a:lnTo>
                    <a:pt x="769" y="240"/>
                  </a:lnTo>
                  <a:lnTo>
                    <a:pt x="673" y="672"/>
                  </a:lnTo>
                  <a:lnTo>
                    <a:pt x="673" y="672"/>
                  </a:lnTo>
                  <a:lnTo>
                    <a:pt x="529" y="1633"/>
                  </a:lnTo>
                  <a:lnTo>
                    <a:pt x="385" y="2834"/>
                  </a:lnTo>
                  <a:lnTo>
                    <a:pt x="96" y="5043"/>
                  </a:lnTo>
                  <a:lnTo>
                    <a:pt x="96" y="5043"/>
                  </a:lnTo>
                  <a:lnTo>
                    <a:pt x="0" y="6051"/>
                  </a:lnTo>
                  <a:lnTo>
                    <a:pt x="3650" y="6964"/>
                  </a:lnTo>
                  <a:lnTo>
                    <a:pt x="3650" y="6964"/>
                  </a:lnTo>
                  <a:lnTo>
                    <a:pt x="3698" y="4995"/>
                  </a:lnTo>
                  <a:lnTo>
                    <a:pt x="3794" y="3266"/>
                  </a:lnTo>
                  <a:lnTo>
                    <a:pt x="3986" y="1777"/>
                  </a:lnTo>
                  <a:lnTo>
                    <a:pt x="4083" y="1201"/>
                  </a:lnTo>
                  <a:lnTo>
                    <a:pt x="4179" y="768"/>
                  </a:lnTo>
                  <a:lnTo>
                    <a:pt x="4179" y="768"/>
                  </a:lnTo>
                  <a:lnTo>
                    <a:pt x="3122" y="768"/>
                  </a:lnTo>
                  <a:lnTo>
                    <a:pt x="3122" y="768"/>
                  </a:lnTo>
                  <a:lnTo>
                    <a:pt x="2210" y="720"/>
                  </a:lnTo>
                  <a:lnTo>
                    <a:pt x="2210" y="720"/>
                  </a:lnTo>
                  <a:lnTo>
                    <a:pt x="2017" y="576"/>
                  </a:lnTo>
                  <a:lnTo>
                    <a:pt x="1729" y="336"/>
                  </a:lnTo>
                  <a:lnTo>
                    <a:pt x="1345" y="96"/>
                  </a:lnTo>
                  <a:lnTo>
                    <a:pt x="1201" y="48"/>
                  </a:lnTo>
                  <a:lnTo>
                    <a:pt x="10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155;p76">
              <a:extLst>
                <a:ext uri="{FF2B5EF4-FFF2-40B4-BE49-F238E27FC236}">
                  <a16:creationId xmlns:a16="http://schemas.microsoft.com/office/drawing/2014/main" id="{E499FA21-26E4-42FD-BAF9-EBA3D7FD99AE}"/>
                </a:ext>
              </a:extLst>
            </p:cNvPr>
            <p:cNvSpPr/>
            <p:nvPr/>
          </p:nvSpPr>
          <p:spPr>
            <a:xfrm>
              <a:off x="727975" y="3282500"/>
              <a:ext cx="25225" cy="159700"/>
            </a:xfrm>
            <a:custGeom>
              <a:avLst/>
              <a:gdLst/>
              <a:ahLst/>
              <a:cxnLst/>
              <a:rect l="l" t="t" r="r" b="b"/>
              <a:pathLst>
                <a:path w="1009" h="6388" extrusionOk="0">
                  <a:moveTo>
                    <a:pt x="0" y="6244"/>
                  </a:moveTo>
                  <a:lnTo>
                    <a:pt x="0" y="6244"/>
                  </a:lnTo>
                  <a:lnTo>
                    <a:pt x="673" y="6388"/>
                  </a:lnTo>
                  <a:lnTo>
                    <a:pt x="673" y="6388"/>
                  </a:lnTo>
                  <a:lnTo>
                    <a:pt x="0" y="6244"/>
                  </a:lnTo>
                  <a:close/>
                  <a:moveTo>
                    <a:pt x="961" y="0"/>
                  </a:moveTo>
                  <a:lnTo>
                    <a:pt x="961" y="0"/>
                  </a:lnTo>
                  <a:lnTo>
                    <a:pt x="529" y="48"/>
                  </a:lnTo>
                  <a:lnTo>
                    <a:pt x="529" y="48"/>
                  </a:lnTo>
                  <a:lnTo>
                    <a:pt x="529" y="48"/>
                  </a:lnTo>
                  <a:lnTo>
                    <a:pt x="961" y="0"/>
                  </a:lnTo>
                  <a:close/>
                  <a:moveTo>
                    <a:pt x="1009" y="0"/>
                  </a:moveTo>
                  <a:lnTo>
                    <a:pt x="1009" y="0"/>
                  </a:lnTo>
                  <a:lnTo>
                    <a:pt x="961" y="0"/>
                  </a:lnTo>
                  <a:lnTo>
                    <a:pt x="961" y="0"/>
                  </a:lnTo>
                  <a:lnTo>
                    <a:pt x="1009" y="0"/>
                  </a:lnTo>
                  <a:close/>
                  <a:moveTo>
                    <a:pt x="1009" y="0"/>
                  </a:moveTo>
                  <a:lnTo>
                    <a:pt x="1009" y="0"/>
                  </a:lnTo>
                  <a:lnTo>
                    <a:pt x="1009" y="0"/>
                  </a:lnTo>
                  <a:lnTo>
                    <a:pt x="1009" y="0"/>
                  </a:lnTo>
                  <a:lnTo>
                    <a:pt x="1009" y="0"/>
                  </a:lnTo>
                  <a:close/>
                  <a:moveTo>
                    <a:pt x="1009" y="0"/>
                  </a:moveTo>
                  <a:lnTo>
                    <a:pt x="1009" y="0"/>
                  </a:lnTo>
                  <a:lnTo>
                    <a:pt x="1009" y="0"/>
                  </a:lnTo>
                  <a:lnTo>
                    <a:pt x="1009" y="0"/>
                  </a:lnTo>
                  <a:lnTo>
                    <a:pt x="1009" y="0"/>
                  </a:lnTo>
                  <a:close/>
                </a:path>
              </a:pathLst>
            </a:custGeom>
            <a:solidFill>
              <a:srgbClr val="D8D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156;p76">
              <a:extLst>
                <a:ext uri="{FF2B5EF4-FFF2-40B4-BE49-F238E27FC236}">
                  <a16:creationId xmlns:a16="http://schemas.microsoft.com/office/drawing/2014/main" id="{35C90157-B58A-4796-A5BA-F3D35B222062}"/>
                </a:ext>
              </a:extLst>
            </p:cNvPr>
            <p:cNvSpPr/>
            <p:nvPr/>
          </p:nvSpPr>
          <p:spPr>
            <a:xfrm>
              <a:off x="727975" y="3438575"/>
              <a:ext cx="16825" cy="3625"/>
            </a:xfrm>
            <a:custGeom>
              <a:avLst/>
              <a:gdLst/>
              <a:ahLst/>
              <a:cxnLst/>
              <a:rect l="l" t="t" r="r" b="b"/>
              <a:pathLst>
                <a:path w="673" h="145" fill="none" extrusionOk="0">
                  <a:moveTo>
                    <a:pt x="0" y="1"/>
                  </a:moveTo>
                  <a:lnTo>
                    <a:pt x="0" y="1"/>
                  </a:lnTo>
                  <a:lnTo>
                    <a:pt x="673" y="145"/>
                  </a:lnTo>
                  <a:lnTo>
                    <a:pt x="673" y="14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157;p76">
              <a:extLst>
                <a:ext uri="{FF2B5EF4-FFF2-40B4-BE49-F238E27FC236}">
                  <a16:creationId xmlns:a16="http://schemas.microsoft.com/office/drawing/2014/main" id="{619A1B7F-5D35-45C6-818B-252DCD60AF52}"/>
                </a:ext>
              </a:extLst>
            </p:cNvPr>
            <p:cNvSpPr/>
            <p:nvPr/>
          </p:nvSpPr>
          <p:spPr>
            <a:xfrm>
              <a:off x="741175" y="3282500"/>
              <a:ext cx="10825" cy="1225"/>
            </a:xfrm>
            <a:custGeom>
              <a:avLst/>
              <a:gdLst/>
              <a:ahLst/>
              <a:cxnLst/>
              <a:rect l="l" t="t" r="r" b="b"/>
              <a:pathLst>
                <a:path w="433" h="49" fill="none" extrusionOk="0">
                  <a:moveTo>
                    <a:pt x="433" y="0"/>
                  </a:moveTo>
                  <a:lnTo>
                    <a:pt x="433" y="0"/>
                  </a:lnTo>
                  <a:lnTo>
                    <a:pt x="1" y="48"/>
                  </a:lnTo>
                  <a:lnTo>
                    <a:pt x="1" y="48"/>
                  </a:lnTo>
                  <a:lnTo>
                    <a:pt x="1" y="48"/>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158;p76">
              <a:extLst>
                <a:ext uri="{FF2B5EF4-FFF2-40B4-BE49-F238E27FC236}">
                  <a16:creationId xmlns:a16="http://schemas.microsoft.com/office/drawing/2014/main" id="{03B703B5-E247-4336-8B84-B7879E29FC89}"/>
                </a:ext>
              </a:extLst>
            </p:cNvPr>
            <p:cNvSpPr/>
            <p:nvPr/>
          </p:nvSpPr>
          <p:spPr>
            <a:xfrm>
              <a:off x="751975" y="3282500"/>
              <a:ext cx="1225" cy="25"/>
            </a:xfrm>
            <a:custGeom>
              <a:avLst/>
              <a:gdLst/>
              <a:ahLst/>
              <a:cxnLst/>
              <a:rect l="l" t="t" r="r" b="b"/>
              <a:pathLst>
                <a:path w="49" h="1" fill="none" extrusionOk="0">
                  <a:moveTo>
                    <a:pt x="49" y="0"/>
                  </a:moveTo>
                  <a:lnTo>
                    <a:pt x="49" y="0"/>
                  </a:lnTo>
                  <a:lnTo>
                    <a:pt x="1" y="0"/>
                  </a:lnTo>
                  <a:lnTo>
                    <a:pt x="1" y="0"/>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159;p76">
              <a:extLst>
                <a:ext uri="{FF2B5EF4-FFF2-40B4-BE49-F238E27FC236}">
                  <a16:creationId xmlns:a16="http://schemas.microsoft.com/office/drawing/2014/main" id="{F283B5AF-9C2E-4698-9025-5B1DF9D8C49C}"/>
                </a:ext>
              </a:extLst>
            </p:cNvPr>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160;p76">
              <a:extLst>
                <a:ext uri="{FF2B5EF4-FFF2-40B4-BE49-F238E27FC236}">
                  <a16:creationId xmlns:a16="http://schemas.microsoft.com/office/drawing/2014/main" id="{9116A501-B236-4FDA-A6F2-DC3315CF9BE2}"/>
                </a:ext>
              </a:extLst>
            </p:cNvPr>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161;p76">
              <a:extLst>
                <a:ext uri="{FF2B5EF4-FFF2-40B4-BE49-F238E27FC236}">
                  <a16:creationId xmlns:a16="http://schemas.microsoft.com/office/drawing/2014/main" id="{C176AFA3-1DED-4AF6-9ADD-8777B53C5AC6}"/>
                </a:ext>
              </a:extLst>
            </p:cNvPr>
            <p:cNvSpPr/>
            <p:nvPr/>
          </p:nvSpPr>
          <p:spPr>
            <a:xfrm>
              <a:off x="727975" y="3282500"/>
              <a:ext cx="37250" cy="159700"/>
            </a:xfrm>
            <a:custGeom>
              <a:avLst/>
              <a:gdLst/>
              <a:ahLst/>
              <a:cxnLst/>
              <a:rect l="l" t="t" r="r" b="b"/>
              <a:pathLst>
                <a:path w="1490" h="6388" extrusionOk="0">
                  <a:moveTo>
                    <a:pt x="961" y="0"/>
                  </a:moveTo>
                  <a:lnTo>
                    <a:pt x="529" y="48"/>
                  </a:lnTo>
                  <a:lnTo>
                    <a:pt x="433" y="481"/>
                  </a:lnTo>
                  <a:lnTo>
                    <a:pt x="336" y="1057"/>
                  </a:lnTo>
                  <a:lnTo>
                    <a:pt x="144" y="2546"/>
                  </a:lnTo>
                  <a:lnTo>
                    <a:pt x="48" y="4275"/>
                  </a:lnTo>
                  <a:lnTo>
                    <a:pt x="0" y="6244"/>
                  </a:lnTo>
                  <a:lnTo>
                    <a:pt x="673" y="6388"/>
                  </a:lnTo>
                  <a:lnTo>
                    <a:pt x="817" y="4131"/>
                  </a:lnTo>
                  <a:lnTo>
                    <a:pt x="913" y="3170"/>
                  </a:lnTo>
                  <a:lnTo>
                    <a:pt x="1009" y="2306"/>
                  </a:lnTo>
                  <a:lnTo>
                    <a:pt x="961" y="2306"/>
                  </a:lnTo>
                  <a:lnTo>
                    <a:pt x="913" y="2017"/>
                  </a:lnTo>
                  <a:lnTo>
                    <a:pt x="913" y="1729"/>
                  </a:lnTo>
                  <a:lnTo>
                    <a:pt x="913" y="1441"/>
                  </a:lnTo>
                  <a:lnTo>
                    <a:pt x="1009" y="1105"/>
                  </a:lnTo>
                  <a:lnTo>
                    <a:pt x="1249" y="529"/>
                  </a:lnTo>
                  <a:lnTo>
                    <a:pt x="1489" y="0"/>
                  </a:lnTo>
                  <a:close/>
                </a:path>
              </a:pathLst>
            </a:custGeom>
            <a:solidFill>
              <a:srgbClr val="6D9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162;p76">
              <a:extLst>
                <a:ext uri="{FF2B5EF4-FFF2-40B4-BE49-F238E27FC236}">
                  <a16:creationId xmlns:a16="http://schemas.microsoft.com/office/drawing/2014/main" id="{B0BBA53C-CAE0-4115-89A4-8A2F458F16FA}"/>
                </a:ext>
              </a:extLst>
            </p:cNvPr>
            <p:cNvSpPr/>
            <p:nvPr/>
          </p:nvSpPr>
          <p:spPr>
            <a:xfrm>
              <a:off x="727975" y="3282500"/>
              <a:ext cx="37250" cy="159700"/>
            </a:xfrm>
            <a:custGeom>
              <a:avLst/>
              <a:gdLst/>
              <a:ahLst/>
              <a:cxnLst/>
              <a:rect l="l" t="t" r="r" b="b"/>
              <a:pathLst>
                <a:path w="1490" h="6388" fill="none" extrusionOk="0">
                  <a:moveTo>
                    <a:pt x="1489" y="0"/>
                  </a:moveTo>
                  <a:lnTo>
                    <a:pt x="1489" y="0"/>
                  </a:lnTo>
                  <a:lnTo>
                    <a:pt x="1009" y="0"/>
                  </a:lnTo>
                  <a:lnTo>
                    <a:pt x="1009" y="0"/>
                  </a:lnTo>
                  <a:lnTo>
                    <a:pt x="1009" y="0"/>
                  </a:lnTo>
                  <a:lnTo>
                    <a:pt x="1009" y="0"/>
                  </a:lnTo>
                  <a:lnTo>
                    <a:pt x="1009" y="0"/>
                  </a:lnTo>
                  <a:lnTo>
                    <a:pt x="1009" y="0"/>
                  </a:lnTo>
                  <a:lnTo>
                    <a:pt x="1009" y="0"/>
                  </a:lnTo>
                  <a:lnTo>
                    <a:pt x="1009" y="0"/>
                  </a:lnTo>
                  <a:lnTo>
                    <a:pt x="1009" y="0"/>
                  </a:lnTo>
                  <a:lnTo>
                    <a:pt x="1009" y="0"/>
                  </a:lnTo>
                  <a:lnTo>
                    <a:pt x="961" y="0"/>
                  </a:lnTo>
                  <a:lnTo>
                    <a:pt x="961" y="0"/>
                  </a:lnTo>
                  <a:lnTo>
                    <a:pt x="961" y="0"/>
                  </a:lnTo>
                  <a:lnTo>
                    <a:pt x="961" y="0"/>
                  </a:lnTo>
                  <a:lnTo>
                    <a:pt x="529" y="48"/>
                  </a:lnTo>
                  <a:lnTo>
                    <a:pt x="529" y="48"/>
                  </a:lnTo>
                  <a:lnTo>
                    <a:pt x="433" y="481"/>
                  </a:lnTo>
                  <a:lnTo>
                    <a:pt x="336" y="1057"/>
                  </a:lnTo>
                  <a:lnTo>
                    <a:pt x="144" y="2546"/>
                  </a:lnTo>
                  <a:lnTo>
                    <a:pt x="48" y="4275"/>
                  </a:lnTo>
                  <a:lnTo>
                    <a:pt x="0" y="6244"/>
                  </a:lnTo>
                  <a:lnTo>
                    <a:pt x="673" y="6388"/>
                  </a:lnTo>
                  <a:lnTo>
                    <a:pt x="673" y="6388"/>
                  </a:lnTo>
                  <a:lnTo>
                    <a:pt x="817" y="4131"/>
                  </a:lnTo>
                  <a:lnTo>
                    <a:pt x="913" y="3170"/>
                  </a:lnTo>
                  <a:lnTo>
                    <a:pt x="1009" y="2306"/>
                  </a:lnTo>
                  <a:lnTo>
                    <a:pt x="1009" y="2306"/>
                  </a:lnTo>
                  <a:lnTo>
                    <a:pt x="961" y="2306"/>
                  </a:lnTo>
                  <a:lnTo>
                    <a:pt x="961" y="2306"/>
                  </a:lnTo>
                  <a:lnTo>
                    <a:pt x="913" y="2017"/>
                  </a:lnTo>
                  <a:lnTo>
                    <a:pt x="913" y="1729"/>
                  </a:lnTo>
                  <a:lnTo>
                    <a:pt x="913" y="1441"/>
                  </a:lnTo>
                  <a:lnTo>
                    <a:pt x="1009" y="1105"/>
                  </a:lnTo>
                  <a:lnTo>
                    <a:pt x="1249" y="529"/>
                  </a:lnTo>
                  <a:lnTo>
                    <a:pt x="14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5163;p76">
              <a:extLst>
                <a:ext uri="{FF2B5EF4-FFF2-40B4-BE49-F238E27FC236}">
                  <a16:creationId xmlns:a16="http://schemas.microsoft.com/office/drawing/2014/main" id="{56F67409-85C2-4CED-A0DB-7AB3AA88D512}"/>
                </a:ext>
              </a:extLst>
            </p:cNvPr>
            <p:cNvSpPr/>
            <p:nvPr/>
          </p:nvSpPr>
          <p:spPr>
            <a:xfrm>
              <a:off x="307750" y="3044775"/>
              <a:ext cx="140500" cy="148900"/>
            </a:xfrm>
            <a:custGeom>
              <a:avLst/>
              <a:gdLst/>
              <a:ahLst/>
              <a:cxnLst/>
              <a:rect l="l" t="t" r="r" b="b"/>
              <a:pathLst>
                <a:path w="5620" h="5956" extrusionOk="0">
                  <a:moveTo>
                    <a:pt x="1921" y="0"/>
                  </a:moveTo>
                  <a:lnTo>
                    <a:pt x="1873" y="48"/>
                  </a:lnTo>
                  <a:lnTo>
                    <a:pt x="1873" y="241"/>
                  </a:lnTo>
                  <a:lnTo>
                    <a:pt x="1969" y="529"/>
                  </a:lnTo>
                  <a:lnTo>
                    <a:pt x="2114" y="817"/>
                  </a:lnTo>
                  <a:lnTo>
                    <a:pt x="2306" y="1153"/>
                  </a:lnTo>
                  <a:lnTo>
                    <a:pt x="2690" y="1777"/>
                  </a:lnTo>
                  <a:lnTo>
                    <a:pt x="2930" y="2162"/>
                  </a:lnTo>
                  <a:lnTo>
                    <a:pt x="2930" y="2162"/>
                  </a:lnTo>
                  <a:lnTo>
                    <a:pt x="2450" y="1777"/>
                  </a:lnTo>
                  <a:lnTo>
                    <a:pt x="1729" y="1249"/>
                  </a:lnTo>
                  <a:lnTo>
                    <a:pt x="1345" y="1009"/>
                  </a:lnTo>
                  <a:lnTo>
                    <a:pt x="1009" y="865"/>
                  </a:lnTo>
                  <a:lnTo>
                    <a:pt x="769" y="769"/>
                  </a:lnTo>
                  <a:lnTo>
                    <a:pt x="673" y="817"/>
                  </a:lnTo>
                  <a:lnTo>
                    <a:pt x="625" y="865"/>
                  </a:lnTo>
                  <a:lnTo>
                    <a:pt x="625" y="1009"/>
                  </a:lnTo>
                  <a:lnTo>
                    <a:pt x="625" y="1105"/>
                  </a:lnTo>
                  <a:lnTo>
                    <a:pt x="769" y="1441"/>
                  </a:lnTo>
                  <a:lnTo>
                    <a:pt x="1009" y="1777"/>
                  </a:lnTo>
                  <a:lnTo>
                    <a:pt x="1297" y="2114"/>
                  </a:lnTo>
                  <a:lnTo>
                    <a:pt x="1825" y="2690"/>
                  </a:lnTo>
                  <a:lnTo>
                    <a:pt x="2066" y="2978"/>
                  </a:lnTo>
                  <a:lnTo>
                    <a:pt x="1777" y="2786"/>
                  </a:lnTo>
                  <a:lnTo>
                    <a:pt x="1105" y="2402"/>
                  </a:lnTo>
                  <a:lnTo>
                    <a:pt x="721" y="2210"/>
                  </a:lnTo>
                  <a:lnTo>
                    <a:pt x="385" y="2114"/>
                  </a:lnTo>
                  <a:lnTo>
                    <a:pt x="145" y="2066"/>
                  </a:lnTo>
                  <a:lnTo>
                    <a:pt x="97" y="2114"/>
                  </a:lnTo>
                  <a:lnTo>
                    <a:pt x="48" y="2162"/>
                  </a:lnTo>
                  <a:lnTo>
                    <a:pt x="48" y="2258"/>
                  </a:lnTo>
                  <a:lnTo>
                    <a:pt x="97" y="2354"/>
                  </a:lnTo>
                  <a:lnTo>
                    <a:pt x="241" y="2546"/>
                  </a:lnTo>
                  <a:lnTo>
                    <a:pt x="481" y="2738"/>
                  </a:lnTo>
                  <a:lnTo>
                    <a:pt x="769" y="2978"/>
                  </a:lnTo>
                  <a:lnTo>
                    <a:pt x="1345" y="3362"/>
                  </a:lnTo>
                  <a:lnTo>
                    <a:pt x="1681" y="3602"/>
                  </a:lnTo>
                  <a:lnTo>
                    <a:pt x="1681" y="3602"/>
                  </a:lnTo>
                  <a:lnTo>
                    <a:pt x="1297" y="3506"/>
                  </a:lnTo>
                  <a:lnTo>
                    <a:pt x="769" y="3410"/>
                  </a:lnTo>
                  <a:lnTo>
                    <a:pt x="241" y="3410"/>
                  </a:lnTo>
                  <a:lnTo>
                    <a:pt x="48" y="3458"/>
                  </a:lnTo>
                  <a:lnTo>
                    <a:pt x="0" y="3506"/>
                  </a:lnTo>
                  <a:lnTo>
                    <a:pt x="0" y="3554"/>
                  </a:lnTo>
                  <a:lnTo>
                    <a:pt x="0" y="3698"/>
                  </a:lnTo>
                  <a:lnTo>
                    <a:pt x="145" y="3794"/>
                  </a:lnTo>
                  <a:lnTo>
                    <a:pt x="529" y="4035"/>
                  </a:lnTo>
                  <a:lnTo>
                    <a:pt x="1057" y="4275"/>
                  </a:lnTo>
                  <a:lnTo>
                    <a:pt x="1585" y="4515"/>
                  </a:lnTo>
                  <a:lnTo>
                    <a:pt x="1633" y="4755"/>
                  </a:lnTo>
                  <a:lnTo>
                    <a:pt x="1729" y="4995"/>
                  </a:lnTo>
                  <a:lnTo>
                    <a:pt x="1873" y="5187"/>
                  </a:lnTo>
                  <a:lnTo>
                    <a:pt x="2066" y="5427"/>
                  </a:lnTo>
                  <a:lnTo>
                    <a:pt x="2354" y="5619"/>
                  </a:lnTo>
                  <a:lnTo>
                    <a:pt x="2642" y="5811"/>
                  </a:lnTo>
                  <a:lnTo>
                    <a:pt x="2930" y="5908"/>
                  </a:lnTo>
                  <a:lnTo>
                    <a:pt x="3266" y="5956"/>
                  </a:lnTo>
                  <a:lnTo>
                    <a:pt x="3602" y="5908"/>
                  </a:lnTo>
                  <a:lnTo>
                    <a:pt x="3939" y="5811"/>
                  </a:lnTo>
                  <a:lnTo>
                    <a:pt x="4227" y="5667"/>
                  </a:lnTo>
                  <a:lnTo>
                    <a:pt x="4515" y="5427"/>
                  </a:lnTo>
                  <a:lnTo>
                    <a:pt x="5139" y="4851"/>
                  </a:lnTo>
                  <a:lnTo>
                    <a:pt x="5331" y="4611"/>
                  </a:lnTo>
                  <a:lnTo>
                    <a:pt x="5475" y="4323"/>
                  </a:lnTo>
                  <a:lnTo>
                    <a:pt x="5571" y="4035"/>
                  </a:lnTo>
                  <a:lnTo>
                    <a:pt x="5619" y="3746"/>
                  </a:lnTo>
                  <a:lnTo>
                    <a:pt x="5619" y="3458"/>
                  </a:lnTo>
                  <a:lnTo>
                    <a:pt x="5571" y="3170"/>
                  </a:lnTo>
                  <a:lnTo>
                    <a:pt x="5475" y="2882"/>
                  </a:lnTo>
                  <a:lnTo>
                    <a:pt x="5331" y="2642"/>
                  </a:lnTo>
                  <a:lnTo>
                    <a:pt x="5283" y="2017"/>
                  </a:lnTo>
                  <a:lnTo>
                    <a:pt x="5139" y="1201"/>
                  </a:lnTo>
                  <a:lnTo>
                    <a:pt x="5091" y="817"/>
                  </a:lnTo>
                  <a:lnTo>
                    <a:pt x="4947" y="481"/>
                  </a:lnTo>
                  <a:lnTo>
                    <a:pt x="4803" y="289"/>
                  </a:lnTo>
                  <a:lnTo>
                    <a:pt x="4755" y="241"/>
                  </a:lnTo>
                  <a:lnTo>
                    <a:pt x="4659" y="289"/>
                  </a:lnTo>
                  <a:lnTo>
                    <a:pt x="4515" y="337"/>
                  </a:lnTo>
                  <a:lnTo>
                    <a:pt x="4419" y="529"/>
                  </a:lnTo>
                  <a:lnTo>
                    <a:pt x="4323" y="721"/>
                  </a:lnTo>
                  <a:lnTo>
                    <a:pt x="4275" y="961"/>
                  </a:lnTo>
                  <a:lnTo>
                    <a:pt x="4227" y="1441"/>
                  </a:lnTo>
                  <a:lnTo>
                    <a:pt x="4275" y="1873"/>
                  </a:lnTo>
                  <a:lnTo>
                    <a:pt x="3794" y="1873"/>
                  </a:lnTo>
                  <a:lnTo>
                    <a:pt x="3314" y="1297"/>
                  </a:lnTo>
                  <a:lnTo>
                    <a:pt x="2738" y="625"/>
                  </a:lnTo>
                  <a:lnTo>
                    <a:pt x="2450" y="289"/>
                  </a:lnTo>
                  <a:lnTo>
                    <a:pt x="2162" y="96"/>
                  </a:lnTo>
                  <a:lnTo>
                    <a:pt x="1969"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5164;p76">
              <a:extLst>
                <a:ext uri="{FF2B5EF4-FFF2-40B4-BE49-F238E27FC236}">
                  <a16:creationId xmlns:a16="http://schemas.microsoft.com/office/drawing/2014/main" id="{921514A5-5CDD-4F69-8682-56436464729A}"/>
                </a:ext>
              </a:extLst>
            </p:cNvPr>
            <p:cNvSpPr/>
            <p:nvPr/>
          </p:nvSpPr>
          <p:spPr>
            <a:xfrm>
              <a:off x="307750" y="3044775"/>
              <a:ext cx="140500" cy="148900"/>
            </a:xfrm>
            <a:custGeom>
              <a:avLst/>
              <a:gdLst/>
              <a:ahLst/>
              <a:cxnLst/>
              <a:rect l="l" t="t" r="r" b="b"/>
              <a:pathLst>
                <a:path w="5620" h="5956" fill="none" extrusionOk="0">
                  <a:moveTo>
                    <a:pt x="0" y="3554"/>
                  </a:moveTo>
                  <a:lnTo>
                    <a:pt x="0" y="3554"/>
                  </a:lnTo>
                  <a:lnTo>
                    <a:pt x="0" y="3506"/>
                  </a:lnTo>
                  <a:lnTo>
                    <a:pt x="48" y="3458"/>
                  </a:lnTo>
                  <a:lnTo>
                    <a:pt x="241" y="3410"/>
                  </a:lnTo>
                  <a:lnTo>
                    <a:pt x="481" y="3410"/>
                  </a:lnTo>
                  <a:lnTo>
                    <a:pt x="769" y="3410"/>
                  </a:lnTo>
                  <a:lnTo>
                    <a:pt x="1297" y="3506"/>
                  </a:lnTo>
                  <a:lnTo>
                    <a:pt x="1681" y="3602"/>
                  </a:lnTo>
                  <a:lnTo>
                    <a:pt x="1681" y="3602"/>
                  </a:lnTo>
                  <a:lnTo>
                    <a:pt x="1681" y="3602"/>
                  </a:lnTo>
                  <a:lnTo>
                    <a:pt x="1345" y="3362"/>
                  </a:lnTo>
                  <a:lnTo>
                    <a:pt x="769" y="2978"/>
                  </a:lnTo>
                  <a:lnTo>
                    <a:pt x="481" y="2738"/>
                  </a:lnTo>
                  <a:lnTo>
                    <a:pt x="241" y="2546"/>
                  </a:lnTo>
                  <a:lnTo>
                    <a:pt x="97" y="2354"/>
                  </a:lnTo>
                  <a:lnTo>
                    <a:pt x="48" y="2258"/>
                  </a:lnTo>
                  <a:lnTo>
                    <a:pt x="48" y="2162"/>
                  </a:lnTo>
                  <a:lnTo>
                    <a:pt x="48" y="2162"/>
                  </a:lnTo>
                  <a:lnTo>
                    <a:pt x="97" y="2114"/>
                  </a:lnTo>
                  <a:lnTo>
                    <a:pt x="145" y="2066"/>
                  </a:lnTo>
                  <a:lnTo>
                    <a:pt x="385" y="2114"/>
                  </a:lnTo>
                  <a:lnTo>
                    <a:pt x="721" y="2210"/>
                  </a:lnTo>
                  <a:lnTo>
                    <a:pt x="1105" y="2402"/>
                  </a:lnTo>
                  <a:lnTo>
                    <a:pt x="1777" y="2786"/>
                  </a:lnTo>
                  <a:lnTo>
                    <a:pt x="2066" y="2978"/>
                  </a:lnTo>
                  <a:lnTo>
                    <a:pt x="2066" y="2978"/>
                  </a:lnTo>
                  <a:lnTo>
                    <a:pt x="1825" y="2690"/>
                  </a:lnTo>
                  <a:lnTo>
                    <a:pt x="1297" y="2114"/>
                  </a:lnTo>
                  <a:lnTo>
                    <a:pt x="1009" y="1777"/>
                  </a:lnTo>
                  <a:lnTo>
                    <a:pt x="769" y="1441"/>
                  </a:lnTo>
                  <a:lnTo>
                    <a:pt x="625" y="1105"/>
                  </a:lnTo>
                  <a:lnTo>
                    <a:pt x="625" y="1009"/>
                  </a:lnTo>
                  <a:lnTo>
                    <a:pt x="625" y="865"/>
                  </a:lnTo>
                  <a:lnTo>
                    <a:pt x="625" y="865"/>
                  </a:lnTo>
                  <a:lnTo>
                    <a:pt x="673" y="817"/>
                  </a:lnTo>
                  <a:lnTo>
                    <a:pt x="769" y="769"/>
                  </a:lnTo>
                  <a:lnTo>
                    <a:pt x="1009" y="865"/>
                  </a:lnTo>
                  <a:lnTo>
                    <a:pt x="1345" y="1009"/>
                  </a:lnTo>
                  <a:lnTo>
                    <a:pt x="1729" y="1249"/>
                  </a:lnTo>
                  <a:lnTo>
                    <a:pt x="2450" y="1777"/>
                  </a:lnTo>
                  <a:lnTo>
                    <a:pt x="2930" y="2162"/>
                  </a:lnTo>
                  <a:lnTo>
                    <a:pt x="2930" y="2162"/>
                  </a:lnTo>
                  <a:lnTo>
                    <a:pt x="2930" y="2162"/>
                  </a:lnTo>
                  <a:lnTo>
                    <a:pt x="2690" y="1777"/>
                  </a:lnTo>
                  <a:lnTo>
                    <a:pt x="2306" y="1153"/>
                  </a:lnTo>
                  <a:lnTo>
                    <a:pt x="2114" y="817"/>
                  </a:lnTo>
                  <a:lnTo>
                    <a:pt x="1969" y="529"/>
                  </a:lnTo>
                  <a:lnTo>
                    <a:pt x="1873" y="241"/>
                  </a:lnTo>
                  <a:lnTo>
                    <a:pt x="1873" y="48"/>
                  </a:lnTo>
                  <a:lnTo>
                    <a:pt x="1873" y="48"/>
                  </a:lnTo>
                  <a:lnTo>
                    <a:pt x="1921" y="0"/>
                  </a:lnTo>
                  <a:lnTo>
                    <a:pt x="1969" y="0"/>
                  </a:lnTo>
                  <a:lnTo>
                    <a:pt x="2162" y="96"/>
                  </a:lnTo>
                  <a:lnTo>
                    <a:pt x="2450" y="289"/>
                  </a:lnTo>
                  <a:lnTo>
                    <a:pt x="2738" y="625"/>
                  </a:lnTo>
                  <a:lnTo>
                    <a:pt x="3314" y="1297"/>
                  </a:lnTo>
                  <a:lnTo>
                    <a:pt x="3794" y="1873"/>
                  </a:lnTo>
                  <a:lnTo>
                    <a:pt x="3794" y="1873"/>
                  </a:lnTo>
                  <a:lnTo>
                    <a:pt x="4035" y="1873"/>
                  </a:lnTo>
                  <a:lnTo>
                    <a:pt x="4275" y="1873"/>
                  </a:lnTo>
                  <a:lnTo>
                    <a:pt x="4275" y="1873"/>
                  </a:lnTo>
                  <a:lnTo>
                    <a:pt x="4227" y="1441"/>
                  </a:lnTo>
                  <a:lnTo>
                    <a:pt x="4275" y="961"/>
                  </a:lnTo>
                  <a:lnTo>
                    <a:pt x="4323" y="721"/>
                  </a:lnTo>
                  <a:lnTo>
                    <a:pt x="4419" y="529"/>
                  </a:lnTo>
                  <a:lnTo>
                    <a:pt x="4515" y="337"/>
                  </a:lnTo>
                  <a:lnTo>
                    <a:pt x="4659" y="289"/>
                  </a:lnTo>
                  <a:lnTo>
                    <a:pt x="4659" y="289"/>
                  </a:lnTo>
                  <a:lnTo>
                    <a:pt x="4755" y="241"/>
                  </a:lnTo>
                  <a:lnTo>
                    <a:pt x="4803" y="289"/>
                  </a:lnTo>
                  <a:lnTo>
                    <a:pt x="4947" y="481"/>
                  </a:lnTo>
                  <a:lnTo>
                    <a:pt x="5091" y="817"/>
                  </a:lnTo>
                  <a:lnTo>
                    <a:pt x="5139" y="1201"/>
                  </a:lnTo>
                  <a:lnTo>
                    <a:pt x="5283" y="2017"/>
                  </a:lnTo>
                  <a:lnTo>
                    <a:pt x="5331" y="2642"/>
                  </a:lnTo>
                  <a:lnTo>
                    <a:pt x="5331" y="2642"/>
                  </a:lnTo>
                  <a:lnTo>
                    <a:pt x="5475" y="2882"/>
                  </a:lnTo>
                  <a:lnTo>
                    <a:pt x="5571" y="3170"/>
                  </a:lnTo>
                  <a:lnTo>
                    <a:pt x="5619" y="3458"/>
                  </a:lnTo>
                  <a:lnTo>
                    <a:pt x="5619" y="3746"/>
                  </a:lnTo>
                  <a:lnTo>
                    <a:pt x="5571" y="4035"/>
                  </a:lnTo>
                  <a:lnTo>
                    <a:pt x="5475" y="4323"/>
                  </a:lnTo>
                  <a:lnTo>
                    <a:pt x="5331" y="4611"/>
                  </a:lnTo>
                  <a:lnTo>
                    <a:pt x="5139" y="4851"/>
                  </a:lnTo>
                  <a:lnTo>
                    <a:pt x="4515" y="5427"/>
                  </a:lnTo>
                  <a:lnTo>
                    <a:pt x="4515" y="5427"/>
                  </a:lnTo>
                  <a:lnTo>
                    <a:pt x="4227" y="5667"/>
                  </a:lnTo>
                  <a:lnTo>
                    <a:pt x="3939" y="5811"/>
                  </a:lnTo>
                  <a:lnTo>
                    <a:pt x="3602" y="5908"/>
                  </a:lnTo>
                  <a:lnTo>
                    <a:pt x="3266" y="5956"/>
                  </a:lnTo>
                  <a:lnTo>
                    <a:pt x="2930" y="5908"/>
                  </a:lnTo>
                  <a:lnTo>
                    <a:pt x="2642" y="5811"/>
                  </a:lnTo>
                  <a:lnTo>
                    <a:pt x="2354" y="5619"/>
                  </a:lnTo>
                  <a:lnTo>
                    <a:pt x="2066" y="5427"/>
                  </a:lnTo>
                  <a:lnTo>
                    <a:pt x="2066" y="5427"/>
                  </a:lnTo>
                  <a:lnTo>
                    <a:pt x="1873" y="5187"/>
                  </a:lnTo>
                  <a:lnTo>
                    <a:pt x="1729" y="4995"/>
                  </a:lnTo>
                  <a:lnTo>
                    <a:pt x="1633" y="4755"/>
                  </a:lnTo>
                  <a:lnTo>
                    <a:pt x="1585" y="4515"/>
                  </a:lnTo>
                  <a:lnTo>
                    <a:pt x="1585" y="4515"/>
                  </a:lnTo>
                  <a:lnTo>
                    <a:pt x="1057" y="4275"/>
                  </a:lnTo>
                  <a:lnTo>
                    <a:pt x="529" y="4035"/>
                  </a:lnTo>
                  <a:lnTo>
                    <a:pt x="145" y="3794"/>
                  </a:lnTo>
                  <a:lnTo>
                    <a:pt x="0" y="3698"/>
                  </a:lnTo>
                  <a:lnTo>
                    <a:pt x="0" y="35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5165;p76">
              <a:extLst>
                <a:ext uri="{FF2B5EF4-FFF2-40B4-BE49-F238E27FC236}">
                  <a16:creationId xmlns:a16="http://schemas.microsoft.com/office/drawing/2014/main" id="{95A2A357-D7AB-4F80-BD69-316795B85E1E}"/>
                </a:ext>
              </a:extLst>
            </p:cNvPr>
            <p:cNvSpPr/>
            <p:nvPr/>
          </p:nvSpPr>
          <p:spPr>
            <a:xfrm>
              <a:off x="353375" y="3092800"/>
              <a:ext cx="40850" cy="70850"/>
            </a:xfrm>
            <a:custGeom>
              <a:avLst/>
              <a:gdLst/>
              <a:ahLst/>
              <a:cxnLst/>
              <a:rect l="l" t="t" r="r" b="b"/>
              <a:pathLst>
                <a:path w="1634" h="2834" extrusionOk="0">
                  <a:moveTo>
                    <a:pt x="1633" y="0"/>
                  </a:moveTo>
                  <a:lnTo>
                    <a:pt x="1345" y="193"/>
                  </a:lnTo>
                  <a:lnTo>
                    <a:pt x="1009" y="385"/>
                  </a:lnTo>
                  <a:lnTo>
                    <a:pt x="673" y="721"/>
                  </a:lnTo>
                  <a:lnTo>
                    <a:pt x="385" y="1105"/>
                  </a:lnTo>
                  <a:lnTo>
                    <a:pt x="241" y="1345"/>
                  </a:lnTo>
                  <a:lnTo>
                    <a:pt x="144" y="1633"/>
                  </a:lnTo>
                  <a:lnTo>
                    <a:pt x="48" y="1873"/>
                  </a:lnTo>
                  <a:lnTo>
                    <a:pt x="0" y="2210"/>
                  </a:lnTo>
                  <a:lnTo>
                    <a:pt x="0" y="2498"/>
                  </a:lnTo>
                  <a:lnTo>
                    <a:pt x="48" y="2834"/>
                  </a:lnTo>
                  <a:lnTo>
                    <a:pt x="96" y="2594"/>
                  </a:lnTo>
                  <a:lnTo>
                    <a:pt x="193" y="2306"/>
                  </a:lnTo>
                  <a:lnTo>
                    <a:pt x="337" y="1921"/>
                  </a:lnTo>
                  <a:lnTo>
                    <a:pt x="529" y="1489"/>
                  </a:lnTo>
                  <a:lnTo>
                    <a:pt x="817" y="1009"/>
                  </a:lnTo>
                  <a:lnTo>
                    <a:pt x="1153" y="481"/>
                  </a:lnTo>
                  <a:lnTo>
                    <a:pt x="1633"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5166;p76">
              <a:extLst>
                <a:ext uri="{FF2B5EF4-FFF2-40B4-BE49-F238E27FC236}">
                  <a16:creationId xmlns:a16="http://schemas.microsoft.com/office/drawing/2014/main" id="{8E9E2E85-3CCF-4E84-8BAF-81082AA8CA0B}"/>
                </a:ext>
              </a:extLst>
            </p:cNvPr>
            <p:cNvSpPr/>
            <p:nvPr/>
          </p:nvSpPr>
          <p:spPr>
            <a:xfrm>
              <a:off x="353375" y="3092800"/>
              <a:ext cx="40850" cy="70850"/>
            </a:xfrm>
            <a:custGeom>
              <a:avLst/>
              <a:gdLst/>
              <a:ahLst/>
              <a:cxnLst/>
              <a:rect l="l" t="t" r="r" b="b"/>
              <a:pathLst>
                <a:path w="1634" h="2834" fill="none" extrusionOk="0">
                  <a:moveTo>
                    <a:pt x="1633" y="0"/>
                  </a:moveTo>
                  <a:lnTo>
                    <a:pt x="1633" y="0"/>
                  </a:lnTo>
                  <a:lnTo>
                    <a:pt x="1345" y="193"/>
                  </a:lnTo>
                  <a:lnTo>
                    <a:pt x="1009" y="385"/>
                  </a:lnTo>
                  <a:lnTo>
                    <a:pt x="673" y="721"/>
                  </a:lnTo>
                  <a:lnTo>
                    <a:pt x="385" y="1105"/>
                  </a:lnTo>
                  <a:lnTo>
                    <a:pt x="241" y="1345"/>
                  </a:lnTo>
                  <a:lnTo>
                    <a:pt x="144" y="1633"/>
                  </a:lnTo>
                  <a:lnTo>
                    <a:pt x="48" y="1873"/>
                  </a:lnTo>
                  <a:lnTo>
                    <a:pt x="0" y="2210"/>
                  </a:lnTo>
                  <a:lnTo>
                    <a:pt x="0" y="2498"/>
                  </a:lnTo>
                  <a:lnTo>
                    <a:pt x="48" y="2834"/>
                  </a:lnTo>
                  <a:lnTo>
                    <a:pt x="48" y="2834"/>
                  </a:lnTo>
                  <a:lnTo>
                    <a:pt x="96" y="2594"/>
                  </a:lnTo>
                  <a:lnTo>
                    <a:pt x="193" y="2306"/>
                  </a:lnTo>
                  <a:lnTo>
                    <a:pt x="337" y="1921"/>
                  </a:lnTo>
                  <a:lnTo>
                    <a:pt x="529" y="1489"/>
                  </a:lnTo>
                  <a:lnTo>
                    <a:pt x="817" y="1009"/>
                  </a:lnTo>
                  <a:lnTo>
                    <a:pt x="1153" y="481"/>
                  </a:lnTo>
                  <a:lnTo>
                    <a:pt x="16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5167;p76">
              <a:extLst>
                <a:ext uri="{FF2B5EF4-FFF2-40B4-BE49-F238E27FC236}">
                  <a16:creationId xmlns:a16="http://schemas.microsoft.com/office/drawing/2014/main" id="{C28E6761-4A14-4B04-BFB6-6B975128D6AD}"/>
                </a:ext>
              </a:extLst>
            </p:cNvPr>
            <p:cNvSpPr/>
            <p:nvPr/>
          </p:nvSpPr>
          <p:spPr>
            <a:xfrm>
              <a:off x="400200" y="3091600"/>
              <a:ext cx="14425" cy="51650"/>
            </a:xfrm>
            <a:custGeom>
              <a:avLst/>
              <a:gdLst/>
              <a:ahLst/>
              <a:cxnLst/>
              <a:rect l="l" t="t" r="r" b="b"/>
              <a:pathLst>
                <a:path w="577" h="2066" extrusionOk="0">
                  <a:moveTo>
                    <a:pt x="577" y="0"/>
                  </a:moveTo>
                  <a:lnTo>
                    <a:pt x="385" y="193"/>
                  </a:lnTo>
                  <a:lnTo>
                    <a:pt x="289" y="433"/>
                  </a:lnTo>
                  <a:lnTo>
                    <a:pt x="144" y="721"/>
                  </a:lnTo>
                  <a:lnTo>
                    <a:pt x="48" y="1057"/>
                  </a:lnTo>
                  <a:lnTo>
                    <a:pt x="0" y="1393"/>
                  </a:lnTo>
                  <a:lnTo>
                    <a:pt x="0" y="1585"/>
                  </a:lnTo>
                  <a:lnTo>
                    <a:pt x="48" y="1729"/>
                  </a:lnTo>
                  <a:lnTo>
                    <a:pt x="144" y="1921"/>
                  </a:lnTo>
                  <a:lnTo>
                    <a:pt x="241" y="2065"/>
                  </a:lnTo>
                  <a:lnTo>
                    <a:pt x="241" y="1873"/>
                  </a:lnTo>
                  <a:lnTo>
                    <a:pt x="241" y="1393"/>
                  </a:lnTo>
                  <a:lnTo>
                    <a:pt x="337" y="721"/>
                  </a:lnTo>
                  <a:lnTo>
                    <a:pt x="433" y="337"/>
                  </a:lnTo>
                  <a:lnTo>
                    <a:pt x="577"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5168;p76">
              <a:extLst>
                <a:ext uri="{FF2B5EF4-FFF2-40B4-BE49-F238E27FC236}">
                  <a16:creationId xmlns:a16="http://schemas.microsoft.com/office/drawing/2014/main" id="{F1E9E37F-F10C-4BD6-9630-2C3D3E16A58D}"/>
                </a:ext>
              </a:extLst>
            </p:cNvPr>
            <p:cNvSpPr/>
            <p:nvPr/>
          </p:nvSpPr>
          <p:spPr>
            <a:xfrm>
              <a:off x="400200" y="3091600"/>
              <a:ext cx="14425" cy="51650"/>
            </a:xfrm>
            <a:custGeom>
              <a:avLst/>
              <a:gdLst/>
              <a:ahLst/>
              <a:cxnLst/>
              <a:rect l="l" t="t" r="r" b="b"/>
              <a:pathLst>
                <a:path w="577" h="2066" fill="none" extrusionOk="0">
                  <a:moveTo>
                    <a:pt x="577" y="0"/>
                  </a:moveTo>
                  <a:lnTo>
                    <a:pt x="577" y="0"/>
                  </a:lnTo>
                  <a:lnTo>
                    <a:pt x="385" y="193"/>
                  </a:lnTo>
                  <a:lnTo>
                    <a:pt x="289" y="433"/>
                  </a:lnTo>
                  <a:lnTo>
                    <a:pt x="144" y="721"/>
                  </a:lnTo>
                  <a:lnTo>
                    <a:pt x="48" y="1057"/>
                  </a:lnTo>
                  <a:lnTo>
                    <a:pt x="0" y="1393"/>
                  </a:lnTo>
                  <a:lnTo>
                    <a:pt x="0" y="1585"/>
                  </a:lnTo>
                  <a:lnTo>
                    <a:pt x="48" y="1729"/>
                  </a:lnTo>
                  <a:lnTo>
                    <a:pt x="144" y="1921"/>
                  </a:lnTo>
                  <a:lnTo>
                    <a:pt x="241" y="2065"/>
                  </a:lnTo>
                  <a:lnTo>
                    <a:pt x="241" y="2065"/>
                  </a:lnTo>
                  <a:lnTo>
                    <a:pt x="241" y="1873"/>
                  </a:lnTo>
                  <a:lnTo>
                    <a:pt x="241" y="1393"/>
                  </a:lnTo>
                  <a:lnTo>
                    <a:pt x="337" y="721"/>
                  </a:lnTo>
                  <a:lnTo>
                    <a:pt x="433" y="337"/>
                  </a:lnTo>
                  <a:lnTo>
                    <a:pt x="5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5169;p76">
              <a:extLst>
                <a:ext uri="{FF2B5EF4-FFF2-40B4-BE49-F238E27FC236}">
                  <a16:creationId xmlns:a16="http://schemas.microsoft.com/office/drawing/2014/main" id="{06AD13E5-0C06-4E1D-837E-195BA77D1563}"/>
                </a:ext>
              </a:extLst>
            </p:cNvPr>
            <p:cNvSpPr/>
            <p:nvPr/>
          </p:nvSpPr>
          <p:spPr>
            <a:xfrm>
              <a:off x="414600" y="309160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5170;p76">
              <a:extLst>
                <a:ext uri="{FF2B5EF4-FFF2-40B4-BE49-F238E27FC236}">
                  <a16:creationId xmlns:a16="http://schemas.microsoft.com/office/drawing/2014/main" id="{EE7C49C1-E631-4D42-A31D-5363AF7340FA}"/>
                </a:ext>
              </a:extLst>
            </p:cNvPr>
            <p:cNvSpPr/>
            <p:nvPr/>
          </p:nvSpPr>
          <p:spPr>
            <a:xfrm>
              <a:off x="744775" y="3257275"/>
              <a:ext cx="320600" cy="385425"/>
            </a:xfrm>
            <a:custGeom>
              <a:avLst/>
              <a:gdLst/>
              <a:ahLst/>
              <a:cxnLst/>
              <a:rect l="l" t="t" r="r" b="b"/>
              <a:pathLst>
                <a:path w="12824" h="15417" extrusionOk="0">
                  <a:moveTo>
                    <a:pt x="5235" y="1"/>
                  </a:moveTo>
                  <a:lnTo>
                    <a:pt x="4275" y="145"/>
                  </a:lnTo>
                  <a:lnTo>
                    <a:pt x="3314" y="433"/>
                  </a:lnTo>
                  <a:lnTo>
                    <a:pt x="2402" y="769"/>
                  </a:lnTo>
                  <a:lnTo>
                    <a:pt x="1633" y="1153"/>
                  </a:lnTo>
                  <a:lnTo>
                    <a:pt x="1297" y="1346"/>
                  </a:lnTo>
                  <a:lnTo>
                    <a:pt x="1009" y="1586"/>
                  </a:lnTo>
                  <a:lnTo>
                    <a:pt x="817" y="1778"/>
                  </a:lnTo>
                  <a:lnTo>
                    <a:pt x="673" y="2018"/>
                  </a:lnTo>
                  <a:lnTo>
                    <a:pt x="529" y="2402"/>
                  </a:lnTo>
                  <a:lnTo>
                    <a:pt x="385" y="3026"/>
                  </a:lnTo>
                  <a:lnTo>
                    <a:pt x="241" y="3843"/>
                  </a:lnTo>
                  <a:lnTo>
                    <a:pt x="145" y="4803"/>
                  </a:lnTo>
                  <a:lnTo>
                    <a:pt x="49" y="7013"/>
                  </a:lnTo>
                  <a:lnTo>
                    <a:pt x="1" y="9414"/>
                  </a:lnTo>
                  <a:lnTo>
                    <a:pt x="49" y="10614"/>
                  </a:lnTo>
                  <a:lnTo>
                    <a:pt x="97" y="11767"/>
                  </a:lnTo>
                  <a:lnTo>
                    <a:pt x="145" y="12776"/>
                  </a:lnTo>
                  <a:lnTo>
                    <a:pt x="289" y="13688"/>
                  </a:lnTo>
                  <a:lnTo>
                    <a:pt x="433" y="14456"/>
                  </a:lnTo>
                  <a:lnTo>
                    <a:pt x="625" y="15033"/>
                  </a:lnTo>
                  <a:lnTo>
                    <a:pt x="721" y="15225"/>
                  </a:lnTo>
                  <a:lnTo>
                    <a:pt x="865" y="15369"/>
                  </a:lnTo>
                  <a:lnTo>
                    <a:pt x="1009" y="15417"/>
                  </a:lnTo>
                  <a:lnTo>
                    <a:pt x="1153" y="15417"/>
                  </a:lnTo>
                  <a:lnTo>
                    <a:pt x="12823" y="11239"/>
                  </a:lnTo>
                  <a:lnTo>
                    <a:pt x="12823" y="10855"/>
                  </a:lnTo>
                  <a:lnTo>
                    <a:pt x="12727" y="10278"/>
                  </a:lnTo>
                  <a:lnTo>
                    <a:pt x="12583" y="9606"/>
                  </a:lnTo>
                  <a:lnTo>
                    <a:pt x="12343" y="8886"/>
                  </a:lnTo>
                  <a:lnTo>
                    <a:pt x="12103" y="8021"/>
                  </a:lnTo>
                  <a:lnTo>
                    <a:pt x="11767" y="7157"/>
                  </a:lnTo>
                  <a:lnTo>
                    <a:pt x="11431" y="6244"/>
                  </a:lnTo>
                  <a:lnTo>
                    <a:pt x="10998" y="5332"/>
                  </a:lnTo>
                  <a:lnTo>
                    <a:pt x="10566" y="4419"/>
                  </a:lnTo>
                  <a:lnTo>
                    <a:pt x="10086" y="3507"/>
                  </a:lnTo>
                  <a:lnTo>
                    <a:pt x="9606" y="2690"/>
                  </a:lnTo>
                  <a:lnTo>
                    <a:pt x="9077" y="1970"/>
                  </a:lnTo>
                  <a:lnTo>
                    <a:pt x="8549" y="1298"/>
                  </a:lnTo>
                  <a:lnTo>
                    <a:pt x="8021" y="769"/>
                  </a:lnTo>
                  <a:lnTo>
                    <a:pt x="7781" y="529"/>
                  </a:lnTo>
                  <a:lnTo>
                    <a:pt x="7493" y="337"/>
                  </a:lnTo>
                  <a:lnTo>
                    <a:pt x="7204" y="193"/>
                  </a:lnTo>
                  <a:lnTo>
                    <a:pt x="6964" y="97"/>
                  </a:lnTo>
                  <a:lnTo>
                    <a:pt x="6580" y="49"/>
                  </a:lnTo>
                  <a:lnTo>
                    <a:pt x="6148"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5171;p76">
              <a:extLst>
                <a:ext uri="{FF2B5EF4-FFF2-40B4-BE49-F238E27FC236}">
                  <a16:creationId xmlns:a16="http://schemas.microsoft.com/office/drawing/2014/main" id="{447E7176-3174-443F-AC70-D7817F0C732A}"/>
                </a:ext>
              </a:extLst>
            </p:cNvPr>
            <p:cNvSpPr/>
            <p:nvPr/>
          </p:nvSpPr>
          <p:spPr>
            <a:xfrm>
              <a:off x="744775" y="3257275"/>
              <a:ext cx="320600" cy="385425"/>
            </a:xfrm>
            <a:custGeom>
              <a:avLst/>
              <a:gdLst/>
              <a:ahLst/>
              <a:cxnLst/>
              <a:rect l="l" t="t" r="r" b="b"/>
              <a:pathLst>
                <a:path w="12824" h="15417" fill="none" extrusionOk="0">
                  <a:moveTo>
                    <a:pt x="1153" y="15417"/>
                  </a:moveTo>
                  <a:lnTo>
                    <a:pt x="1153" y="15417"/>
                  </a:lnTo>
                  <a:lnTo>
                    <a:pt x="1009" y="15417"/>
                  </a:lnTo>
                  <a:lnTo>
                    <a:pt x="865" y="15369"/>
                  </a:lnTo>
                  <a:lnTo>
                    <a:pt x="721" y="15225"/>
                  </a:lnTo>
                  <a:lnTo>
                    <a:pt x="625" y="15033"/>
                  </a:lnTo>
                  <a:lnTo>
                    <a:pt x="433" y="14456"/>
                  </a:lnTo>
                  <a:lnTo>
                    <a:pt x="289" y="13688"/>
                  </a:lnTo>
                  <a:lnTo>
                    <a:pt x="145" y="12776"/>
                  </a:lnTo>
                  <a:lnTo>
                    <a:pt x="97" y="11767"/>
                  </a:lnTo>
                  <a:lnTo>
                    <a:pt x="49" y="10614"/>
                  </a:lnTo>
                  <a:lnTo>
                    <a:pt x="1" y="9414"/>
                  </a:lnTo>
                  <a:lnTo>
                    <a:pt x="49" y="7013"/>
                  </a:lnTo>
                  <a:lnTo>
                    <a:pt x="145" y="4803"/>
                  </a:lnTo>
                  <a:lnTo>
                    <a:pt x="241" y="3843"/>
                  </a:lnTo>
                  <a:lnTo>
                    <a:pt x="385" y="3026"/>
                  </a:lnTo>
                  <a:lnTo>
                    <a:pt x="529" y="2402"/>
                  </a:lnTo>
                  <a:lnTo>
                    <a:pt x="673" y="2018"/>
                  </a:lnTo>
                  <a:lnTo>
                    <a:pt x="673" y="2018"/>
                  </a:lnTo>
                  <a:lnTo>
                    <a:pt x="817" y="1778"/>
                  </a:lnTo>
                  <a:lnTo>
                    <a:pt x="1009" y="1586"/>
                  </a:lnTo>
                  <a:lnTo>
                    <a:pt x="1297" y="1346"/>
                  </a:lnTo>
                  <a:lnTo>
                    <a:pt x="1633" y="1153"/>
                  </a:lnTo>
                  <a:lnTo>
                    <a:pt x="2402" y="769"/>
                  </a:lnTo>
                  <a:lnTo>
                    <a:pt x="3314" y="433"/>
                  </a:lnTo>
                  <a:lnTo>
                    <a:pt x="4275" y="145"/>
                  </a:lnTo>
                  <a:lnTo>
                    <a:pt x="5235" y="1"/>
                  </a:lnTo>
                  <a:lnTo>
                    <a:pt x="5716" y="1"/>
                  </a:lnTo>
                  <a:lnTo>
                    <a:pt x="6148" y="1"/>
                  </a:lnTo>
                  <a:lnTo>
                    <a:pt x="6580" y="49"/>
                  </a:lnTo>
                  <a:lnTo>
                    <a:pt x="6964" y="97"/>
                  </a:lnTo>
                  <a:lnTo>
                    <a:pt x="6964" y="97"/>
                  </a:lnTo>
                  <a:lnTo>
                    <a:pt x="7204" y="193"/>
                  </a:lnTo>
                  <a:lnTo>
                    <a:pt x="7493" y="337"/>
                  </a:lnTo>
                  <a:lnTo>
                    <a:pt x="7781" y="529"/>
                  </a:lnTo>
                  <a:lnTo>
                    <a:pt x="8021" y="769"/>
                  </a:lnTo>
                  <a:lnTo>
                    <a:pt x="8549" y="1298"/>
                  </a:lnTo>
                  <a:lnTo>
                    <a:pt x="9077" y="1970"/>
                  </a:lnTo>
                  <a:lnTo>
                    <a:pt x="9606" y="2690"/>
                  </a:lnTo>
                  <a:lnTo>
                    <a:pt x="10086" y="3507"/>
                  </a:lnTo>
                  <a:lnTo>
                    <a:pt x="10566" y="4419"/>
                  </a:lnTo>
                  <a:lnTo>
                    <a:pt x="10998" y="5332"/>
                  </a:lnTo>
                  <a:lnTo>
                    <a:pt x="11431" y="6244"/>
                  </a:lnTo>
                  <a:lnTo>
                    <a:pt x="11767" y="7157"/>
                  </a:lnTo>
                  <a:lnTo>
                    <a:pt x="12103" y="8021"/>
                  </a:lnTo>
                  <a:lnTo>
                    <a:pt x="12343" y="8886"/>
                  </a:lnTo>
                  <a:lnTo>
                    <a:pt x="12583" y="9606"/>
                  </a:lnTo>
                  <a:lnTo>
                    <a:pt x="12727" y="10278"/>
                  </a:lnTo>
                  <a:lnTo>
                    <a:pt x="12823" y="10855"/>
                  </a:lnTo>
                  <a:lnTo>
                    <a:pt x="12823" y="11239"/>
                  </a:lnTo>
                  <a:lnTo>
                    <a:pt x="1153" y="154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5172;p76">
              <a:extLst>
                <a:ext uri="{FF2B5EF4-FFF2-40B4-BE49-F238E27FC236}">
                  <a16:creationId xmlns:a16="http://schemas.microsoft.com/office/drawing/2014/main" id="{BBBB9AD4-483E-4E4E-BAF0-12FC6FF45FC9}"/>
                </a:ext>
              </a:extLst>
            </p:cNvPr>
            <p:cNvSpPr/>
            <p:nvPr/>
          </p:nvSpPr>
          <p:spPr>
            <a:xfrm>
              <a:off x="749575" y="3226075"/>
              <a:ext cx="199325" cy="133300"/>
            </a:xfrm>
            <a:custGeom>
              <a:avLst/>
              <a:gdLst/>
              <a:ahLst/>
              <a:cxnLst/>
              <a:rect l="l" t="t" r="r" b="b"/>
              <a:pathLst>
                <a:path w="7973" h="5332" extrusionOk="0">
                  <a:moveTo>
                    <a:pt x="5668" y="0"/>
                  </a:moveTo>
                  <a:lnTo>
                    <a:pt x="913" y="1729"/>
                  </a:lnTo>
                  <a:lnTo>
                    <a:pt x="721" y="2017"/>
                  </a:lnTo>
                  <a:lnTo>
                    <a:pt x="385" y="2738"/>
                  </a:lnTo>
                  <a:lnTo>
                    <a:pt x="193" y="3170"/>
                  </a:lnTo>
                  <a:lnTo>
                    <a:pt x="97" y="3650"/>
                  </a:lnTo>
                  <a:lnTo>
                    <a:pt x="1" y="4130"/>
                  </a:lnTo>
                  <a:lnTo>
                    <a:pt x="49" y="4323"/>
                  </a:lnTo>
                  <a:lnTo>
                    <a:pt x="97" y="4563"/>
                  </a:lnTo>
                  <a:lnTo>
                    <a:pt x="673" y="4707"/>
                  </a:lnTo>
                  <a:lnTo>
                    <a:pt x="1970" y="5043"/>
                  </a:lnTo>
                  <a:lnTo>
                    <a:pt x="2690" y="5235"/>
                  </a:lnTo>
                  <a:lnTo>
                    <a:pt x="3314" y="5331"/>
                  </a:lnTo>
                  <a:lnTo>
                    <a:pt x="3795" y="5331"/>
                  </a:lnTo>
                  <a:lnTo>
                    <a:pt x="3939" y="5283"/>
                  </a:lnTo>
                  <a:lnTo>
                    <a:pt x="3987" y="5235"/>
                  </a:lnTo>
                  <a:lnTo>
                    <a:pt x="4083" y="4947"/>
                  </a:lnTo>
                  <a:lnTo>
                    <a:pt x="4083" y="4563"/>
                  </a:lnTo>
                  <a:lnTo>
                    <a:pt x="4083" y="3650"/>
                  </a:lnTo>
                  <a:lnTo>
                    <a:pt x="3939" y="2498"/>
                  </a:lnTo>
                  <a:lnTo>
                    <a:pt x="4179" y="2834"/>
                  </a:lnTo>
                  <a:lnTo>
                    <a:pt x="4707" y="3554"/>
                  </a:lnTo>
                  <a:lnTo>
                    <a:pt x="4995" y="3938"/>
                  </a:lnTo>
                  <a:lnTo>
                    <a:pt x="5332" y="4226"/>
                  </a:lnTo>
                  <a:lnTo>
                    <a:pt x="5620" y="4419"/>
                  </a:lnTo>
                  <a:lnTo>
                    <a:pt x="5716"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733" y="1873"/>
                  </a:lnTo>
                  <a:lnTo>
                    <a:pt x="7445" y="1537"/>
                  </a:lnTo>
                  <a:lnTo>
                    <a:pt x="6676" y="817"/>
                  </a:lnTo>
                  <a:lnTo>
                    <a:pt x="5668"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5173;p76">
              <a:extLst>
                <a:ext uri="{FF2B5EF4-FFF2-40B4-BE49-F238E27FC236}">
                  <a16:creationId xmlns:a16="http://schemas.microsoft.com/office/drawing/2014/main" id="{4D4EFCDC-ADE1-4F1A-B0FB-FB792E6C4665}"/>
                </a:ext>
              </a:extLst>
            </p:cNvPr>
            <p:cNvSpPr/>
            <p:nvPr/>
          </p:nvSpPr>
          <p:spPr>
            <a:xfrm>
              <a:off x="749575" y="3226075"/>
              <a:ext cx="199325" cy="133300"/>
            </a:xfrm>
            <a:custGeom>
              <a:avLst/>
              <a:gdLst/>
              <a:ahLst/>
              <a:cxnLst/>
              <a:rect l="l" t="t" r="r" b="b"/>
              <a:pathLst>
                <a:path w="7973" h="5332" fill="none" extrusionOk="0">
                  <a:moveTo>
                    <a:pt x="913" y="1729"/>
                  </a:moveTo>
                  <a:lnTo>
                    <a:pt x="913" y="1729"/>
                  </a:lnTo>
                  <a:lnTo>
                    <a:pt x="721" y="2017"/>
                  </a:lnTo>
                  <a:lnTo>
                    <a:pt x="385" y="2738"/>
                  </a:lnTo>
                  <a:lnTo>
                    <a:pt x="193" y="3170"/>
                  </a:lnTo>
                  <a:lnTo>
                    <a:pt x="97" y="3650"/>
                  </a:lnTo>
                  <a:lnTo>
                    <a:pt x="1" y="4130"/>
                  </a:lnTo>
                  <a:lnTo>
                    <a:pt x="49" y="4323"/>
                  </a:lnTo>
                  <a:lnTo>
                    <a:pt x="97" y="4563"/>
                  </a:lnTo>
                  <a:lnTo>
                    <a:pt x="97" y="4563"/>
                  </a:lnTo>
                  <a:lnTo>
                    <a:pt x="673" y="4707"/>
                  </a:lnTo>
                  <a:lnTo>
                    <a:pt x="1970" y="5043"/>
                  </a:lnTo>
                  <a:lnTo>
                    <a:pt x="2690" y="5235"/>
                  </a:lnTo>
                  <a:lnTo>
                    <a:pt x="3314" y="5331"/>
                  </a:lnTo>
                  <a:lnTo>
                    <a:pt x="3795" y="5331"/>
                  </a:lnTo>
                  <a:lnTo>
                    <a:pt x="3939" y="5283"/>
                  </a:lnTo>
                  <a:lnTo>
                    <a:pt x="3987" y="5235"/>
                  </a:lnTo>
                  <a:lnTo>
                    <a:pt x="3987" y="5235"/>
                  </a:lnTo>
                  <a:lnTo>
                    <a:pt x="4083" y="4947"/>
                  </a:lnTo>
                  <a:lnTo>
                    <a:pt x="4083" y="4563"/>
                  </a:lnTo>
                  <a:lnTo>
                    <a:pt x="4083" y="3650"/>
                  </a:lnTo>
                  <a:lnTo>
                    <a:pt x="3939" y="2498"/>
                  </a:lnTo>
                  <a:lnTo>
                    <a:pt x="3939" y="2498"/>
                  </a:lnTo>
                  <a:lnTo>
                    <a:pt x="4179" y="2834"/>
                  </a:lnTo>
                  <a:lnTo>
                    <a:pt x="4707" y="3554"/>
                  </a:lnTo>
                  <a:lnTo>
                    <a:pt x="4995" y="3938"/>
                  </a:lnTo>
                  <a:lnTo>
                    <a:pt x="5332" y="4226"/>
                  </a:lnTo>
                  <a:lnTo>
                    <a:pt x="5620" y="4419"/>
                  </a:lnTo>
                  <a:lnTo>
                    <a:pt x="5716" y="4467"/>
                  </a:lnTo>
                  <a:lnTo>
                    <a:pt x="5812"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925" y="2113"/>
                  </a:lnTo>
                  <a:lnTo>
                    <a:pt x="7733" y="1873"/>
                  </a:lnTo>
                  <a:lnTo>
                    <a:pt x="7445" y="1537"/>
                  </a:lnTo>
                  <a:lnTo>
                    <a:pt x="6676" y="817"/>
                  </a:lnTo>
                  <a:lnTo>
                    <a:pt x="5668" y="0"/>
                  </a:lnTo>
                  <a:lnTo>
                    <a:pt x="913" y="17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5174;p76">
              <a:extLst>
                <a:ext uri="{FF2B5EF4-FFF2-40B4-BE49-F238E27FC236}">
                  <a16:creationId xmlns:a16="http://schemas.microsoft.com/office/drawing/2014/main" id="{330AB845-23E6-4828-8615-9AC67F41DF5C}"/>
                </a:ext>
              </a:extLst>
            </p:cNvPr>
            <p:cNvSpPr/>
            <p:nvPr/>
          </p:nvSpPr>
          <p:spPr>
            <a:xfrm>
              <a:off x="816825" y="3245275"/>
              <a:ext cx="45650" cy="51650"/>
            </a:xfrm>
            <a:custGeom>
              <a:avLst/>
              <a:gdLst/>
              <a:ahLst/>
              <a:cxnLst/>
              <a:rect l="l" t="t" r="r" b="b"/>
              <a:pathLst>
                <a:path w="1826" h="2066" extrusionOk="0">
                  <a:moveTo>
                    <a:pt x="1393" y="1"/>
                  </a:moveTo>
                  <a:lnTo>
                    <a:pt x="0" y="385"/>
                  </a:lnTo>
                  <a:lnTo>
                    <a:pt x="288" y="2066"/>
                  </a:lnTo>
                  <a:lnTo>
                    <a:pt x="1825" y="1537"/>
                  </a:lnTo>
                  <a:lnTo>
                    <a:pt x="1393"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5175;p76">
              <a:extLst>
                <a:ext uri="{FF2B5EF4-FFF2-40B4-BE49-F238E27FC236}">
                  <a16:creationId xmlns:a16="http://schemas.microsoft.com/office/drawing/2014/main" id="{8BACA450-182F-465E-BDC8-12D0617FDFBF}"/>
                </a:ext>
              </a:extLst>
            </p:cNvPr>
            <p:cNvSpPr/>
            <p:nvPr/>
          </p:nvSpPr>
          <p:spPr>
            <a:xfrm>
              <a:off x="816825" y="3245275"/>
              <a:ext cx="45650" cy="51650"/>
            </a:xfrm>
            <a:custGeom>
              <a:avLst/>
              <a:gdLst/>
              <a:ahLst/>
              <a:cxnLst/>
              <a:rect l="l" t="t" r="r" b="b"/>
              <a:pathLst>
                <a:path w="1826" h="2066" fill="none" extrusionOk="0">
                  <a:moveTo>
                    <a:pt x="1393" y="1"/>
                  </a:moveTo>
                  <a:lnTo>
                    <a:pt x="1825" y="1537"/>
                  </a:lnTo>
                  <a:lnTo>
                    <a:pt x="288" y="2066"/>
                  </a:lnTo>
                  <a:lnTo>
                    <a:pt x="0" y="385"/>
                  </a:lnTo>
                  <a:lnTo>
                    <a:pt x="13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5176;p76">
              <a:extLst>
                <a:ext uri="{FF2B5EF4-FFF2-40B4-BE49-F238E27FC236}">
                  <a16:creationId xmlns:a16="http://schemas.microsoft.com/office/drawing/2014/main" id="{344D9705-60EE-4A9E-9FF2-2F0514E59EB1}"/>
                </a:ext>
              </a:extLst>
            </p:cNvPr>
            <p:cNvSpPr/>
            <p:nvPr/>
          </p:nvSpPr>
          <p:spPr>
            <a:xfrm>
              <a:off x="821625" y="3274100"/>
              <a:ext cx="40850" cy="22825"/>
            </a:xfrm>
            <a:custGeom>
              <a:avLst/>
              <a:gdLst/>
              <a:ahLst/>
              <a:cxnLst/>
              <a:rect l="l" t="t" r="r" b="b"/>
              <a:pathLst>
                <a:path w="1634" h="913" extrusionOk="0">
                  <a:moveTo>
                    <a:pt x="1537" y="0"/>
                  </a:moveTo>
                  <a:lnTo>
                    <a:pt x="240" y="192"/>
                  </a:lnTo>
                  <a:lnTo>
                    <a:pt x="0" y="240"/>
                  </a:lnTo>
                  <a:lnTo>
                    <a:pt x="96" y="913"/>
                  </a:lnTo>
                  <a:lnTo>
                    <a:pt x="1633" y="384"/>
                  </a:lnTo>
                  <a:lnTo>
                    <a:pt x="1537"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5177;p76">
              <a:extLst>
                <a:ext uri="{FF2B5EF4-FFF2-40B4-BE49-F238E27FC236}">
                  <a16:creationId xmlns:a16="http://schemas.microsoft.com/office/drawing/2014/main" id="{B9EC2B03-653F-4DFC-AA19-D881DE445A44}"/>
                </a:ext>
              </a:extLst>
            </p:cNvPr>
            <p:cNvSpPr/>
            <p:nvPr/>
          </p:nvSpPr>
          <p:spPr>
            <a:xfrm>
              <a:off x="821625" y="3274100"/>
              <a:ext cx="40850" cy="22825"/>
            </a:xfrm>
            <a:custGeom>
              <a:avLst/>
              <a:gdLst/>
              <a:ahLst/>
              <a:cxnLst/>
              <a:rect l="l" t="t" r="r" b="b"/>
              <a:pathLst>
                <a:path w="1634" h="913" fill="none" extrusionOk="0">
                  <a:moveTo>
                    <a:pt x="1537" y="0"/>
                  </a:moveTo>
                  <a:lnTo>
                    <a:pt x="240" y="192"/>
                  </a:lnTo>
                  <a:lnTo>
                    <a:pt x="240" y="192"/>
                  </a:lnTo>
                  <a:lnTo>
                    <a:pt x="0" y="240"/>
                  </a:lnTo>
                  <a:lnTo>
                    <a:pt x="96" y="913"/>
                  </a:lnTo>
                  <a:lnTo>
                    <a:pt x="1633" y="384"/>
                  </a:lnTo>
                  <a:lnTo>
                    <a:pt x="15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5178;p76">
              <a:extLst>
                <a:ext uri="{FF2B5EF4-FFF2-40B4-BE49-F238E27FC236}">
                  <a16:creationId xmlns:a16="http://schemas.microsoft.com/office/drawing/2014/main" id="{7DC93079-0BE8-4CA0-A0D4-DD29B53E7A18}"/>
                </a:ext>
              </a:extLst>
            </p:cNvPr>
            <p:cNvSpPr/>
            <p:nvPr/>
          </p:nvSpPr>
          <p:spPr>
            <a:xfrm>
              <a:off x="995700" y="2961925"/>
              <a:ext cx="144100" cy="156100"/>
            </a:xfrm>
            <a:custGeom>
              <a:avLst/>
              <a:gdLst/>
              <a:ahLst/>
              <a:cxnLst/>
              <a:rect l="l" t="t" r="r" b="b"/>
              <a:pathLst>
                <a:path w="5764" h="6244" extrusionOk="0">
                  <a:moveTo>
                    <a:pt x="2306" y="1"/>
                  </a:moveTo>
                  <a:lnTo>
                    <a:pt x="2066" y="97"/>
                  </a:lnTo>
                  <a:lnTo>
                    <a:pt x="1778" y="193"/>
                  </a:lnTo>
                  <a:lnTo>
                    <a:pt x="1490" y="289"/>
                  </a:lnTo>
                  <a:lnTo>
                    <a:pt x="1250" y="433"/>
                  </a:lnTo>
                  <a:lnTo>
                    <a:pt x="1057" y="625"/>
                  </a:lnTo>
                  <a:lnTo>
                    <a:pt x="817" y="817"/>
                  </a:lnTo>
                  <a:lnTo>
                    <a:pt x="481" y="1297"/>
                  </a:lnTo>
                  <a:lnTo>
                    <a:pt x="241" y="1778"/>
                  </a:lnTo>
                  <a:lnTo>
                    <a:pt x="49" y="2354"/>
                  </a:lnTo>
                  <a:lnTo>
                    <a:pt x="1" y="2978"/>
                  </a:lnTo>
                  <a:lnTo>
                    <a:pt x="1" y="3266"/>
                  </a:lnTo>
                  <a:lnTo>
                    <a:pt x="49" y="3603"/>
                  </a:lnTo>
                  <a:lnTo>
                    <a:pt x="97" y="3939"/>
                  </a:lnTo>
                  <a:lnTo>
                    <a:pt x="193" y="4227"/>
                  </a:lnTo>
                  <a:lnTo>
                    <a:pt x="481" y="4755"/>
                  </a:lnTo>
                  <a:lnTo>
                    <a:pt x="817" y="5235"/>
                  </a:lnTo>
                  <a:lnTo>
                    <a:pt x="1250" y="5620"/>
                  </a:lnTo>
                  <a:lnTo>
                    <a:pt x="1730" y="5956"/>
                  </a:lnTo>
                  <a:lnTo>
                    <a:pt x="2018" y="6052"/>
                  </a:lnTo>
                  <a:lnTo>
                    <a:pt x="2258" y="6148"/>
                  </a:lnTo>
                  <a:lnTo>
                    <a:pt x="2546" y="6196"/>
                  </a:lnTo>
                  <a:lnTo>
                    <a:pt x="2834" y="6244"/>
                  </a:lnTo>
                  <a:lnTo>
                    <a:pt x="3123" y="6244"/>
                  </a:lnTo>
                  <a:lnTo>
                    <a:pt x="3411" y="6196"/>
                  </a:lnTo>
                  <a:lnTo>
                    <a:pt x="3699" y="6148"/>
                  </a:lnTo>
                  <a:lnTo>
                    <a:pt x="3987" y="6052"/>
                  </a:lnTo>
                  <a:lnTo>
                    <a:pt x="4227" y="5908"/>
                  </a:lnTo>
                  <a:lnTo>
                    <a:pt x="4467" y="5764"/>
                  </a:lnTo>
                  <a:lnTo>
                    <a:pt x="4707" y="5572"/>
                  </a:lnTo>
                  <a:lnTo>
                    <a:pt x="4899" y="5380"/>
                  </a:lnTo>
                  <a:lnTo>
                    <a:pt x="5284" y="4947"/>
                  </a:lnTo>
                  <a:lnTo>
                    <a:pt x="5524" y="4419"/>
                  </a:lnTo>
                  <a:lnTo>
                    <a:pt x="5716" y="3843"/>
                  </a:lnTo>
                  <a:lnTo>
                    <a:pt x="5764" y="3218"/>
                  </a:lnTo>
                  <a:lnTo>
                    <a:pt x="5764" y="2930"/>
                  </a:lnTo>
                  <a:lnTo>
                    <a:pt x="5716" y="2594"/>
                  </a:lnTo>
                  <a:lnTo>
                    <a:pt x="5620" y="2306"/>
                  </a:lnTo>
                  <a:lnTo>
                    <a:pt x="5524" y="1970"/>
                  </a:lnTo>
                  <a:lnTo>
                    <a:pt x="5284" y="1441"/>
                  </a:lnTo>
                  <a:lnTo>
                    <a:pt x="4899" y="961"/>
                  </a:lnTo>
                  <a:lnTo>
                    <a:pt x="4467" y="577"/>
                  </a:lnTo>
                  <a:lnTo>
                    <a:pt x="3987" y="241"/>
                  </a:lnTo>
                  <a:lnTo>
                    <a:pt x="3747" y="145"/>
                  </a:lnTo>
                  <a:lnTo>
                    <a:pt x="3459" y="49"/>
                  </a:lnTo>
                  <a:lnTo>
                    <a:pt x="3219"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5179;p76">
              <a:extLst>
                <a:ext uri="{FF2B5EF4-FFF2-40B4-BE49-F238E27FC236}">
                  <a16:creationId xmlns:a16="http://schemas.microsoft.com/office/drawing/2014/main" id="{088896B8-E749-4D53-B36D-DC6899F77B9C}"/>
                </a:ext>
              </a:extLst>
            </p:cNvPr>
            <p:cNvSpPr/>
            <p:nvPr/>
          </p:nvSpPr>
          <p:spPr>
            <a:xfrm>
              <a:off x="995700" y="2961925"/>
              <a:ext cx="144100" cy="156100"/>
            </a:xfrm>
            <a:custGeom>
              <a:avLst/>
              <a:gdLst/>
              <a:ahLst/>
              <a:cxnLst/>
              <a:rect l="l" t="t" r="r" b="b"/>
              <a:pathLst>
                <a:path w="5764" h="6244" fill="none" extrusionOk="0">
                  <a:moveTo>
                    <a:pt x="5716" y="2594"/>
                  </a:moveTo>
                  <a:lnTo>
                    <a:pt x="5716" y="2594"/>
                  </a:lnTo>
                  <a:lnTo>
                    <a:pt x="5764" y="2930"/>
                  </a:lnTo>
                  <a:lnTo>
                    <a:pt x="5764" y="3218"/>
                  </a:lnTo>
                  <a:lnTo>
                    <a:pt x="5716" y="3843"/>
                  </a:lnTo>
                  <a:lnTo>
                    <a:pt x="5524" y="4419"/>
                  </a:lnTo>
                  <a:lnTo>
                    <a:pt x="5284" y="4947"/>
                  </a:lnTo>
                  <a:lnTo>
                    <a:pt x="4899" y="5380"/>
                  </a:lnTo>
                  <a:lnTo>
                    <a:pt x="4707" y="5572"/>
                  </a:lnTo>
                  <a:lnTo>
                    <a:pt x="4467" y="5764"/>
                  </a:lnTo>
                  <a:lnTo>
                    <a:pt x="4227" y="5908"/>
                  </a:lnTo>
                  <a:lnTo>
                    <a:pt x="3987" y="6052"/>
                  </a:lnTo>
                  <a:lnTo>
                    <a:pt x="3699" y="6148"/>
                  </a:lnTo>
                  <a:lnTo>
                    <a:pt x="3411" y="6196"/>
                  </a:lnTo>
                  <a:lnTo>
                    <a:pt x="3411" y="6196"/>
                  </a:lnTo>
                  <a:lnTo>
                    <a:pt x="3123" y="6244"/>
                  </a:lnTo>
                  <a:lnTo>
                    <a:pt x="2834" y="6244"/>
                  </a:lnTo>
                  <a:lnTo>
                    <a:pt x="2546" y="6196"/>
                  </a:lnTo>
                  <a:lnTo>
                    <a:pt x="2258" y="6148"/>
                  </a:lnTo>
                  <a:lnTo>
                    <a:pt x="2018" y="6052"/>
                  </a:lnTo>
                  <a:lnTo>
                    <a:pt x="1730" y="5956"/>
                  </a:lnTo>
                  <a:lnTo>
                    <a:pt x="1250" y="5620"/>
                  </a:lnTo>
                  <a:lnTo>
                    <a:pt x="817" y="5235"/>
                  </a:lnTo>
                  <a:lnTo>
                    <a:pt x="481" y="4755"/>
                  </a:lnTo>
                  <a:lnTo>
                    <a:pt x="193" y="4227"/>
                  </a:lnTo>
                  <a:lnTo>
                    <a:pt x="97" y="3939"/>
                  </a:lnTo>
                  <a:lnTo>
                    <a:pt x="49" y="3603"/>
                  </a:lnTo>
                  <a:lnTo>
                    <a:pt x="49" y="3603"/>
                  </a:lnTo>
                  <a:lnTo>
                    <a:pt x="1" y="3266"/>
                  </a:lnTo>
                  <a:lnTo>
                    <a:pt x="1" y="2978"/>
                  </a:lnTo>
                  <a:lnTo>
                    <a:pt x="49" y="2354"/>
                  </a:lnTo>
                  <a:lnTo>
                    <a:pt x="241" y="1778"/>
                  </a:lnTo>
                  <a:lnTo>
                    <a:pt x="481" y="1297"/>
                  </a:lnTo>
                  <a:lnTo>
                    <a:pt x="817" y="817"/>
                  </a:lnTo>
                  <a:lnTo>
                    <a:pt x="1057" y="625"/>
                  </a:lnTo>
                  <a:lnTo>
                    <a:pt x="1250" y="433"/>
                  </a:lnTo>
                  <a:lnTo>
                    <a:pt x="1490" y="289"/>
                  </a:lnTo>
                  <a:lnTo>
                    <a:pt x="1778" y="193"/>
                  </a:lnTo>
                  <a:lnTo>
                    <a:pt x="2066" y="97"/>
                  </a:lnTo>
                  <a:lnTo>
                    <a:pt x="2306" y="1"/>
                  </a:lnTo>
                  <a:lnTo>
                    <a:pt x="2306" y="1"/>
                  </a:lnTo>
                  <a:lnTo>
                    <a:pt x="2642" y="1"/>
                  </a:lnTo>
                  <a:lnTo>
                    <a:pt x="2930" y="1"/>
                  </a:lnTo>
                  <a:lnTo>
                    <a:pt x="3219" y="1"/>
                  </a:lnTo>
                  <a:lnTo>
                    <a:pt x="3459" y="49"/>
                  </a:lnTo>
                  <a:lnTo>
                    <a:pt x="3747" y="145"/>
                  </a:lnTo>
                  <a:lnTo>
                    <a:pt x="3987" y="241"/>
                  </a:lnTo>
                  <a:lnTo>
                    <a:pt x="4467" y="577"/>
                  </a:lnTo>
                  <a:lnTo>
                    <a:pt x="4899" y="961"/>
                  </a:lnTo>
                  <a:lnTo>
                    <a:pt x="5284" y="1441"/>
                  </a:lnTo>
                  <a:lnTo>
                    <a:pt x="5524" y="1970"/>
                  </a:lnTo>
                  <a:lnTo>
                    <a:pt x="5620" y="2306"/>
                  </a:lnTo>
                  <a:lnTo>
                    <a:pt x="5716" y="25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5180;p76">
              <a:extLst>
                <a:ext uri="{FF2B5EF4-FFF2-40B4-BE49-F238E27FC236}">
                  <a16:creationId xmlns:a16="http://schemas.microsoft.com/office/drawing/2014/main" id="{7A14F09C-2246-4FCF-89C6-0683EABBAD25}"/>
                </a:ext>
              </a:extLst>
            </p:cNvPr>
            <p:cNvSpPr/>
            <p:nvPr/>
          </p:nvSpPr>
          <p:spPr>
            <a:xfrm>
              <a:off x="1066550" y="2999150"/>
              <a:ext cx="55250" cy="85275"/>
            </a:xfrm>
            <a:custGeom>
              <a:avLst/>
              <a:gdLst/>
              <a:ahLst/>
              <a:cxnLst/>
              <a:rect l="l" t="t" r="r" b="b"/>
              <a:pathLst>
                <a:path w="2210" h="3411" extrusionOk="0">
                  <a:moveTo>
                    <a:pt x="1345" y="0"/>
                  </a:moveTo>
                  <a:lnTo>
                    <a:pt x="1105" y="673"/>
                  </a:lnTo>
                  <a:lnTo>
                    <a:pt x="817" y="1393"/>
                  </a:lnTo>
                  <a:lnTo>
                    <a:pt x="433" y="2114"/>
                  </a:lnTo>
                  <a:lnTo>
                    <a:pt x="0" y="2834"/>
                  </a:lnTo>
                  <a:lnTo>
                    <a:pt x="0" y="3314"/>
                  </a:lnTo>
                  <a:lnTo>
                    <a:pt x="289" y="3362"/>
                  </a:lnTo>
                  <a:lnTo>
                    <a:pt x="529" y="3410"/>
                  </a:lnTo>
                  <a:lnTo>
                    <a:pt x="817" y="3362"/>
                  </a:lnTo>
                  <a:lnTo>
                    <a:pt x="1153" y="3266"/>
                  </a:lnTo>
                  <a:lnTo>
                    <a:pt x="1441" y="3122"/>
                  </a:lnTo>
                  <a:lnTo>
                    <a:pt x="1681" y="2882"/>
                  </a:lnTo>
                  <a:lnTo>
                    <a:pt x="1921" y="2642"/>
                  </a:lnTo>
                  <a:lnTo>
                    <a:pt x="2065" y="2306"/>
                  </a:lnTo>
                  <a:lnTo>
                    <a:pt x="2162" y="1970"/>
                  </a:lnTo>
                  <a:lnTo>
                    <a:pt x="2210" y="1633"/>
                  </a:lnTo>
                  <a:lnTo>
                    <a:pt x="2162" y="1249"/>
                  </a:lnTo>
                  <a:lnTo>
                    <a:pt x="2065" y="865"/>
                  </a:lnTo>
                  <a:lnTo>
                    <a:pt x="1873" y="529"/>
                  </a:lnTo>
                  <a:lnTo>
                    <a:pt x="1633" y="241"/>
                  </a:lnTo>
                  <a:lnTo>
                    <a:pt x="134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5181;p76">
              <a:extLst>
                <a:ext uri="{FF2B5EF4-FFF2-40B4-BE49-F238E27FC236}">
                  <a16:creationId xmlns:a16="http://schemas.microsoft.com/office/drawing/2014/main" id="{647C2161-3ECF-4645-A10A-859D20DB97EE}"/>
                </a:ext>
              </a:extLst>
            </p:cNvPr>
            <p:cNvSpPr/>
            <p:nvPr/>
          </p:nvSpPr>
          <p:spPr>
            <a:xfrm>
              <a:off x="1066550" y="2999150"/>
              <a:ext cx="55250" cy="85275"/>
            </a:xfrm>
            <a:custGeom>
              <a:avLst/>
              <a:gdLst/>
              <a:ahLst/>
              <a:cxnLst/>
              <a:rect l="l" t="t" r="r" b="b"/>
              <a:pathLst>
                <a:path w="2210" h="3411" fill="none" extrusionOk="0">
                  <a:moveTo>
                    <a:pt x="1345" y="0"/>
                  </a:moveTo>
                  <a:lnTo>
                    <a:pt x="1345" y="0"/>
                  </a:lnTo>
                  <a:lnTo>
                    <a:pt x="1105" y="673"/>
                  </a:lnTo>
                  <a:lnTo>
                    <a:pt x="817" y="1393"/>
                  </a:lnTo>
                  <a:lnTo>
                    <a:pt x="433" y="2114"/>
                  </a:lnTo>
                  <a:lnTo>
                    <a:pt x="0" y="2834"/>
                  </a:lnTo>
                  <a:lnTo>
                    <a:pt x="0" y="2834"/>
                  </a:lnTo>
                  <a:lnTo>
                    <a:pt x="0" y="3314"/>
                  </a:lnTo>
                  <a:lnTo>
                    <a:pt x="0" y="3314"/>
                  </a:lnTo>
                  <a:lnTo>
                    <a:pt x="289" y="3362"/>
                  </a:lnTo>
                  <a:lnTo>
                    <a:pt x="529" y="3410"/>
                  </a:lnTo>
                  <a:lnTo>
                    <a:pt x="529" y="3410"/>
                  </a:lnTo>
                  <a:lnTo>
                    <a:pt x="817" y="3362"/>
                  </a:lnTo>
                  <a:lnTo>
                    <a:pt x="817" y="3362"/>
                  </a:lnTo>
                  <a:lnTo>
                    <a:pt x="1153" y="3266"/>
                  </a:lnTo>
                  <a:lnTo>
                    <a:pt x="1441" y="3122"/>
                  </a:lnTo>
                  <a:lnTo>
                    <a:pt x="1681" y="2882"/>
                  </a:lnTo>
                  <a:lnTo>
                    <a:pt x="1921" y="2642"/>
                  </a:lnTo>
                  <a:lnTo>
                    <a:pt x="2065" y="2306"/>
                  </a:lnTo>
                  <a:lnTo>
                    <a:pt x="2162" y="1970"/>
                  </a:lnTo>
                  <a:lnTo>
                    <a:pt x="2210" y="1633"/>
                  </a:lnTo>
                  <a:lnTo>
                    <a:pt x="2162" y="1249"/>
                  </a:lnTo>
                  <a:lnTo>
                    <a:pt x="2162" y="1249"/>
                  </a:lnTo>
                  <a:lnTo>
                    <a:pt x="2065" y="865"/>
                  </a:lnTo>
                  <a:lnTo>
                    <a:pt x="1873" y="529"/>
                  </a:lnTo>
                  <a:lnTo>
                    <a:pt x="1633" y="241"/>
                  </a:lnTo>
                  <a:lnTo>
                    <a:pt x="134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5182;p76">
              <a:extLst>
                <a:ext uri="{FF2B5EF4-FFF2-40B4-BE49-F238E27FC236}">
                  <a16:creationId xmlns:a16="http://schemas.microsoft.com/office/drawing/2014/main" id="{CBD107B8-A7AB-4A57-BB4F-DE1246B43DA2}"/>
                </a:ext>
              </a:extLst>
            </p:cNvPr>
            <p:cNvSpPr/>
            <p:nvPr/>
          </p:nvSpPr>
          <p:spPr>
            <a:xfrm>
              <a:off x="594700" y="2834675"/>
              <a:ext cx="471875" cy="447850"/>
            </a:xfrm>
            <a:custGeom>
              <a:avLst/>
              <a:gdLst/>
              <a:ahLst/>
              <a:cxnLst/>
              <a:rect l="l" t="t" r="r" b="b"/>
              <a:pathLst>
                <a:path w="18875" h="17914" extrusionOk="0">
                  <a:moveTo>
                    <a:pt x="10374" y="0"/>
                  </a:moveTo>
                  <a:lnTo>
                    <a:pt x="9606" y="96"/>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5183;p76">
              <a:extLst>
                <a:ext uri="{FF2B5EF4-FFF2-40B4-BE49-F238E27FC236}">
                  <a16:creationId xmlns:a16="http://schemas.microsoft.com/office/drawing/2014/main" id="{244A8506-AF0D-42E3-9408-AD6C0AC196B7}"/>
                </a:ext>
              </a:extLst>
            </p:cNvPr>
            <p:cNvSpPr/>
            <p:nvPr/>
          </p:nvSpPr>
          <p:spPr>
            <a:xfrm>
              <a:off x="594700" y="2834675"/>
              <a:ext cx="471875" cy="447850"/>
            </a:xfrm>
            <a:custGeom>
              <a:avLst/>
              <a:gdLst/>
              <a:ahLst/>
              <a:cxnLst/>
              <a:rect l="l" t="t" r="r" b="b"/>
              <a:pathLst>
                <a:path w="18875" h="17914" fill="none" extrusionOk="0">
                  <a:moveTo>
                    <a:pt x="9606" y="96"/>
                  </a:moveTo>
                  <a:lnTo>
                    <a:pt x="5667" y="1057"/>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lnTo>
                    <a:pt x="10374" y="0"/>
                  </a:lnTo>
                  <a:lnTo>
                    <a:pt x="9606" y="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5184;p76">
              <a:extLst>
                <a:ext uri="{FF2B5EF4-FFF2-40B4-BE49-F238E27FC236}">
                  <a16:creationId xmlns:a16="http://schemas.microsoft.com/office/drawing/2014/main" id="{DB80E104-8402-4F3D-864A-E2C6252DD430}"/>
                </a:ext>
              </a:extLst>
            </p:cNvPr>
            <p:cNvSpPr/>
            <p:nvPr/>
          </p:nvSpPr>
          <p:spPr>
            <a:xfrm>
              <a:off x="754375" y="3097600"/>
              <a:ext cx="165725" cy="103275"/>
            </a:xfrm>
            <a:custGeom>
              <a:avLst/>
              <a:gdLst/>
              <a:ahLst/>
              <a:cxnLst/>
              <a:rect l="l" t="t" r="r" b="b"/>
              <a:pathLst>
                <a:path w="6629" h="4131" extrusionOk="0">
                  <a:moveTo>
                    <a:pt x="4851" y="1"/>
                  </a:moveTo>
                  <a:lnTo>
                    <a:pt x="4371" y="97"/>
                  </a:lnTo>
                  <a:lnTo>
                    <a:pt x="4035" y="241"/>
                  </a:lnTo>
                  <a:lnTo>
                    <a:pt x="3747" y="433"/>
                  </a:lnTo>
                  <a:lnTo>
                    <a:pt x="3315" y="817"/>
                  </a:lnTo>
                  <a:lnTo>
                    <a:pt x="3122" y="913"/>
                  </a:lnTo>
                  <a:lnTo>
                    <a:pt x="2882" y="913"/>
                  </a:lnTo>
                  <a:lnTo>
                    <a:pt x="2642" y="817"/>
                  </a:lnTo>
                  <a:lnTo>
                    <a:pt x="2354" y="673"/>
                  </a:lnTo>
                  <a:lnTo>
                    <a:pt x="1826" y="337"/>
                  </a:lnTo>
                  <a:lnTo>
                    <a:pt x="1490" y="193"/>
                  </a:lnTo>
                  <a:lnTo>
                    <a:pt x="1201" y="145"/>
                  </a:lnTo>
                  <a:lnTo>
                    <a:pt x="1009" y="145"/>
                  </a:lnTo>
                  <a:lnTo>
                    <a:pt x="865" y="193"/>
                  </a:lnTo>
                  <a:lnTo>
                    <a:pt x="673" y="241"/>
                  </a:lnTo>
                  <a:lnTo>
                    <a:pt x="481" y="337"/>
                  </a:lnTo>
                  <a:lnTo>
                    <a:pt x="337" y="529"/>
                  </a:lnTo>
                  <a:lnTo>
                    <a:pt x="193" y="721"/>
                  </a:lnTo>
                  <a:lnTo>
                    <a:pt x="97" y="1009"/>
                  </a:lnTo>
                  <a:lnTo>
                    <a:pt x="1" y="1297"/>
                  </a:lnTo>
                  <a:lnTo>
                    <a:pt x="1" y="1633"/>
                  </a:lnTo>
                  <a:lnTo>
                    <a:pt x="49" y="2018"/>
                  </a:lnTo>
                  <a:lnTo>
                    <a:pt x="145" y="2354"/>
                  </a:lnTo>
                  <a:lnTo>
                    <a:pt x="289" y="2690"/>
                  </a:lnTo>
                  <a:lnTo>
                    <a:pt x="481" y="3026"/>
                  </a:lnTo>
                  <a:lnTo>
                    <a:pt x="769" y="3362"/>
                  </a:lnTo>
                  <a:lnTo>
                    <a:pt x="1153" y="3650"/>
                  </a:lnTo>
                  <a:lnTo>
                    <a:pt x="1586" y="3843"/>
                  </a:lnTo>
                  <a:lnTo>
                    <a:pt x="2066" y="4035"/>
                  </a:lnTo>
                  <a:lnTo>
                    <a:pt x="2690" y="4131"/>
                  </a:lnTo>
                  <a:lnTo>
                    <a:pt x="3363" y="4131"/>
                  </a:lnTo>
                  <a:lnTo>
                    <a:pt x="4179" y="4083"/>
                  </a:lnTo>
                  <a:lnTo>
                    <a:pt x="4707" y="3987"/>
                  </a:lnTo>
                  <a:lnTo>
                    <a:pt x="5188" y="3795"/>
                  </a:lnTo>
                  <a:lnTo>
                    <a:pt x="5572" y="3554"/>
                  </a:lnTo>
                  <a:lnTo>
                    <a:pt x="5908" y="3314"/>
                  </a:lnTo>
                  <a:lnTo>
                    <a:pt x="6196" y="2978"/>
                  </a:lnTo>
                  <a:lnTo>
                    <a:pt x="6388" y="2642"/>
                  </a:lnTo>
                  <a:lnTo>
                    <a:pt x="6532" y="2306"/>
                  </a:lnTo>
                  <a:lnTo>
                    <a:pt x="6580" y="1970"/>
                  </a:lnTo>
                  <a:lnTo>
                    <a:pt x="6628" y="1633"/>
                  </a:lnTo>
                  <a:lnTo>
                    <a:pt x="6580" y="1297"/>
                  </a:lnTo>
                  <a:lnTo>
                    <a:pt x="6484" y="961"/>
                  </a:lnTo>
                  <a:lnTo>
                    <a:pt x="6388" y="673"/>
                  </a:lnTo>
                  <a:lnTo>
                    <a:pt x="6196" y="433"/>
                  </a:lnTo>
                  <a:lnTo>
                    <a:pt x="5956" y="241"/>
                  </a:lnTo>
                  <a:lnTo>
                    <a:pt x="5716" y="97"/>
                  </a:lnTo>
                  <a:lnTo>
                    <a:pt x="5380" y="49"/>
                  </a:lnTo>
                  <a:lnTo>
                    <a:pt x="509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5185;p76">
              <a:extLst>
                <a:ext uri="{FF2B5EF4-FFF2-40B4-BE49-F238E27FC236}">
                  <a16:creationId xmlns:a16="http://schemas.microsoft.com/office/drawing/2014/main" id="{BCDEF869-0DA7-4882-81C0-5C932B5640AC}"/>
                </a:ext>
              </a:extLst>
            </p:cNvPr>
            <p:cNvSpPr/>
            <p:nvPr/>
          </p:nvSpPr>
          <p:spPr>
            <a:xfrm>
              <a:off x="754375" y="3133625"/>
              <a:ext cx="128500" cy="67250"/>
            </a:xfrm>
            <a:custGeom>
              <a:avLst/>
              <a:gdLst/>
              <a:ahLst/>
              <a:cxnLst/>
              <a:rect l="l" t="t" r="r" b="b"/>
              <a:pathLst>
                <a:path w="5140" h="2690" extrusionOk="0">
                  <a:moveTo>
                    <a:pt x="1105" y="0"/>
                  </a:moveTo>
                  <a:lnTo>
                    <a:pt x="721" y="48"/>
                  </a:lnTo>
                  <a:lnTo>
                    <a:pt x="1" y="144"/>
                  </a:lnTo>
                  <a:lnTo>
                    <a:pt x="49" y="625"/>
                  </a:lnTo>
                  <a:lnTo>
                    <a:pt x="241" y="1153"/>
                  </a:lnTo>
                  <a:lnTo>
                    <a:pt x="337" y="1393"/>
                  </a:lnTo>
                  <a:lnTo>
                    <a:pt x="481" y="1633"/>
                  </a:lnTo>
                  <a:lnTo>
                    <a:pt x="673" y="1825"/>
                  </a:lnTo>
                  <a:lnTo>
                    <a:pt x="913" y="2017"/>
                  </a:lnTo>
                  <a:lnTo>
                    <a:pt x="1201" y="2209"/>
                  </a:lnTo>
                  <a:lnTo>
                    <a:pt x="1490" y="2402"/>
                  </a:lnTo>
                  <a:lnTo>
                    <a:pt x="1826" y="2498"/>
                  </a:lnTo>
                  <a:lnTo>
                    <a:pt x="2210" y="2594"/>
                  </a:lnTo>
                  <a:lnTo>
                    <a:pt x="2642" y="2690"/>
                  </a:lnTo>
                  <a:lnTo>
                    <a:pt x="3603" y="2690"/>
                  </a:lnTo>
                  <a:lnTo>
                    <a:pt x="4179" y="2642"/>
                  </a:lnTo>
                  <a:lnTo>
                    <a:pt x="4659" y="2546"/>
                  </a:lnTo>
                  <a:lnTo>
                    <a:pt x="5140" y="2402"/>
                  </a:lnTo>
                  <a:lnTo>
                    <a:pt x="4899" y="1921"/>
                  </a:lnTo>
                  <a:lnTo>
                    <a:pt x="4563" y="1489"/>
                  </a:lnTo>
                  <a:lnTo>
                    <a:pt x="4179" y="1105"/>
                  </a:lnTo>
                  <a:lnTo>
                    <a:pt x="3747" y="769"/>
                  </a:lnTo>
                  <a:lnTo>
                    <a:pt x="3267" y="481"/>
                  </a:lnTo>
                  <a:lnTo>
                    <a:pt x="2690" y="288"/>
                  </a:lnTo>
                  <a:lnTo>
                    <a:pt x="2114" y="96"/>
                  </a:lnTo>
                  <a:lnTo>
                    <a:pt x="1490" y="48"/>
                  </a:lnTo>
                  <a:lnTo>
                    <a:pt x="1105"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5186;p76">
              <a:extLst>
                <a:ext uri="{FF2B5EF4-FFF2-40B4-BE49-F238E27FC236}">
                  <a16:creationId xmlns:a16="http://schemas.microsoft.com/office/drawing/2014/main" id="{2A4B746C-A4E3-4E1F-87FE-AD95A13C771C}"/>
                </a:ext>
              </a:extLst>
            </p:cNvPr>
            <p:cNvSpPr/>
            <p:nvPr/>
          </p:nvSpPr>
          <p:spPr>
            <a:xfrm>
              <a:off x="761575" y="3097600"/>
              <a:ext cx="142900" cy="51650"/>
            </a:xfrm>
            <a:custGeom>
              <a:avLst/>
              <a:gdLst/>
              <a:ahLst/>
              <a:cxnLst/>
              <a:rect l="l" t="t" r="r" b="b"/>
              <a:pathLst>
                <a:path w="5716" h="2066" extrusionOk="0">
                  <a:moveTo>
                    <a:pt x="4563" y="1"/>
                  </a:moveTo>
                  <a:lnTo>
                    <a:pt x="4083" y="97"/>
                  </a:lnTo>
                  <a:lnTo>
                    <a:pt x="3747" y="241"/>
                  </a:lnTo>
                  <a:lnTo>
                    <a:pt x="3459" y="433"/>
                  </a:lnTo>
                  <a:lnTo>
                    <a:pt x="3027" y="817"/>
                  </a:lnTo>
                  <a:lnTo>
                    <a:pt x="2834" y="913"/>
                  </a:lnTo>
                  <a:lnTo>
                    <a:pt x="2594" y="913"/>
                  </a:lnTo>
                  <a:lnTo>
                    <a:pt x="2354" y="817"/>
                  </a:lnTo>
                  <a:lnTo>
                    <a:pt x="2066" y="673"/>
                  </a:lnTo>
                  <a:lnTo>
                    <a:pt x="1538" y="337"/>
                  </a:lnTo>
                  <a:lnTo>
                    <a:pt x="1202" y="193"/>
                  </a:lnTo>
                  <a:lnTo>
                    <a:pt x="913" y="145"/>
                  </a:lnTo>
                  <a:lnTo>
                    <a:pt x="721" y="145"/>
                  </a:lnTo>
                  <a:lnTo>
                    <a:pt x="577" y="193"/>
                  </a:lnTo>
                  <a:lnTo>
                    <a:pt x="385" y="241"/>
                  </a:lnTo>
                  <a:lnTo>
                    <a:pt x="193" y="337"/>
                  </a:lnTo>
                  <a:lnTo>
                    <a:pt x="1" y="529"/>
                  </a:lnTo>
                  <a:lnTo>
                    <a:pt x="193" y="817"/>
                  </a:lnTo>
                  <a:lnTo>
                    <a:pt x="433" y="1105"/>
                  </a:lnTo>
                  <a:lnTo>
                    <a:pt x="721" y="1345"/>
                  </a:lnTo>
                  <a:lnTo>
                    <a:pt x="1058" y="1585"/>
                  </a:lnTo>
                  <a:lnTo>
                    <a:pt x="1394" y="1777"/>
                  </a:lnTo>
                  <a:lnTo>
                    <a:pt x="1778" y="1874"/>
                  </a:lnTo>
                  <a:lnTo>
                    <a:pt x="2162" y="2018"/>
                  </a:lnTo>
                  <a:lnTo>
                    <a:pt x="2594" y="2066"/>
                  </a:lnTo>
                  <a:lnTo>
                    <a:pt x="3123" y="2066"/>
                  </a:lnTo>
                  <a:lnTo>
                    <a:pt x="3651" y="1970"/>
                  </a:lnTo>
                  <a:lnTo>
                    <a:pt x="4083" y="1825"/>
                  </a:lnTo>
                  <a:lnTo>
                    <a:pt x="4563" y="1633"/>
                  </a:lnTo>
                  <a:lnTo>
                    <a:pt x="4948" y="1345"/>
                  </a:lnTo>
                  <a:lnTo>
                    <a:pt x="5236" y="1057"/>
                  </a:lnTo>
                  <a:lnTo>
                    <a:pt x="5524" y="673"/>
                  </a:lnTo>
                  <a:lnTo>
                    <a:pt x="5716" y="289"/>
                  </a:lnTo>
                  <a:lnTo>
                    <a:pt x="5428" y="97"/>
                  </a:lnTo>
                  <a:lnTo>
                    <a:pt x="5092" y="49"/>
                  </a:lnTo>
                  <a:lnTo>
                    <a:pt x="4804"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5187;p76">
              <a:extLst>
                <a:ext uri="{FF2B5EF4-FFF2-40B4-BE49-F238E27FC236}">
                  <a16:creationId xmlns:a16="http://schemas.microsoft.com/office/drawing/2014/main" id="{0D7B7ADF-2420-4F36-80B5-C8DCE1FA660E}"/>
                </a:ext>
              </a:extLst>
            </p:cNvPr>
            <p:cNvSpPr/>
            <p:nvPr/>
          </p:nvSpPr>
          <p:spPr>
            <a:xfrm>
              <a:off x="523875" y="3025575"/>
              <a:ext cx="144100" cy="157300"/>
            </a:xfrm>
            <a:custGeom>
              <a:avLst/>
              <a:gdLst/>
              <a:ahLst/>
              <a:cxnLst/>
              <a:rect l="l" t="t" r="r" b="b"/>
              <a:pathLst>
                <a:path w="5764" h="6292" extrusionOk="0">
                  <a:moveTo>
                    <a:pt x="2641" y="0"/>
                  </a:moveTo>
                  <a:lnTo>
                    <a:pt x="2353" y="48"/>
                  </a:lnTo>
                  <a:lnTo>
                    <a:pt x="2065" y="144"/>
                  </a:lnTo>
                  <a:lnTo>
                    <a:pt x="1777" y="240"/>
                  </a:lnTo>
                  <a:lnTo>
                    <a:pt x="1489" y="336"/>
                  </a:lnTo>
                  <a:lnTo>
                    <a:pt x="1249" y="480"/>
                  </a:lnTo>
                  <a:lnTo>
                    <a:pt x="1057" y="672"/>
                  </a:lnTo>
                  <a:lnTo>
                    <a:pt x="816" y="864"/>
                  </a:lnTo>
                  <a:lnTo>
                    <a:pt x="480" y="1297"/>
                  </a:lnTo>
                  <a:lnTo>
                    <a:pt x="240" y="1825"/>
                  </a:lnTo>
                  <a:lnTo>
                    <a:pt x="48" y="2401"/>
                  </a:lnTo>
                  <a:lnTo>
                    <a:pt x="0" y="3026"/>
                  </a:lnTo>
                  <a:lnTo>
                    <a:pt x="0" y="3314"/>
                  </a:lnTo>
                  <a:lnTo>
                    <a:pt x="48" y="3650"/>
                  </a:lnTo>
                  <a:lnTo>
                    <a:pt x="96" y="3938"/>
                  </a:lnTo>
                  <a:lnTo>
                    <a:pt x="192" y="4274"/>
                  </a:lnTo>
                  <a:lnTo>
                    <a:pt x="480" y="4803"/>
                  </a:lnTo>
                  <a:lnTo>
                    <a:pt x="816" y="5283"/>
                  </a:lnTo>
                  <a:lnTo>
                    <a:pt x="1249" y="5667"/>
                  </a:lnTo>
                  <a:lnTo>
                    <a:pt x="1729" y="6003"/>
                  </a:lnTo>
                  <a:lnTo>
                    <a:pt x="2017" y="6099"/>
                  </a:lnTo>
                  <a:lnTo>
                    <a:pt x="2257" y="6195"/>
                  </a:lnTo>
                  <a:lnTo>
                    <a:pt x="2545" y="6243"/>
                  </a:lnTo>
                  <a:lnTo>
                    <a:pt x="2833" y="6291"/>
                  </a:lnTo>
                  <a:lnTo>
                    <a:pt x="3122" y="6291"/>
                  </a:lnTo>
                  <a:lnTo>
                    <a:pt x="3410" y="6243"/>
                  </a:lnTo>
                  <a:lnTo>
                    <a:pt x="3698" y="6147"/>
                  </a:lnTo>
                  <a:lnTo>
                    <a:pt x="3986" y="6051"/>
                  </a:lnTo>
                  <a:lnTo>
                    <a:pt x="4226" y="5955"/>
                  </a:lnTo>
                  <a:lnTo>
                    <a:pt x="4466" y="5811"/>
                  </a:lnTo>
                  <a:lnTo>
                    <a:pt x="4706" y="5619"/>
                  </a:lnTo>
                  <a:lnTo>
                    <a:pt x="4899" y="5427"/>
                  </a:lnTo>
                  <a:lnTo>
                    <a:pt x="5283" y="4995"/>
                  </a:lnTo>
                  <a:lnTo>
                    <a:pt x="5523" y="4466"/>
                  </a:lnTo>
                  <a:lnTo>
                    <a:pt x="5715" y="3890"/>
                  </a:lnTo>
                  <a:lnTo>
                    <a:pt x="5763" y="3266"/>
                  </a:lnTo>
                  <a:lnTo>
                    <a:pt x="5763" y="2978"/>
                  </a:lnTo>
                  <a:lnTo>
                    <a:pt x="5715" y="2641"/>
                  </a:lnTo>
                  <a:lnTo>
                    <a:pt x="5619" y="2353"/>
                  </a:lnTo>
                  <a:lnTo>
                    <a:pt x="5523" y="2017"/>
                  </a:lnTo>
                  <a:lnTo>
                    <a:pt x="5283" y="1489"/>
                  </a:lnTo>
                  <a:lnTo>
                    <a:pt x="4899" y="1009"/>
                  </a:lnTo>
                  <a:lnTo>
                    <a:pt x="4514" y="624"/>
                  </a:lnTo>
                  <a:lnTo>
                    <a:pt x="3986" y="288"/>
                  </a:lnTo>
                  <a:lnTo>
                    <a:pt x="3746" y="192"/>
                  </a:lnTo>
                  <a:lnTo>
                    <a:pt x="3458" y="96"/>
                  </a:lnTo>
                  <a:lnTo>
                    <a:pt x="3218" y="48"/>
                  </a:lnTo>
                  <a:lnTo>
                    <a:pt x="2930"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5188;p76">
              <a:extLst>
                <a:ext uri="{FF2B5EF4-FFF2-40B4-BE49-F238E27FC236}">
                  <a16:creationId xmlns:a16="http://schemas.microsoft.com/office/drawing/2014/main" id="{6CB6CE5F-BD74-4771-9D50-A252B4996FBA}"/>
                </a:ext>
              </a:extLst>
            </p:cNvPr>
            <p:cNvSpPr/>
            <p:nvPr/>
          </p:nvSpPr>
          <p:spPr>
            <a:xfrm>
              <a:off x="523875" y="3025575"/>
              <a:ext cx="144100" cy="157300"/>
            </a:xfrm>
            <a:custGeom>
              <a:avLst/>
              <a:gdLst/>
              <a:ahLst/>
              <a:cxnLst/>
              <a:rect l="l" t="t" r="r" b="b"/>
              <a:pathLst>
                <a:path w="5764" h="6292" fill="none" extrusionOk="0">
                  <a:moveTo>
                    <a:pt x="5715" y="2641"/>
                  </a:moveTo>
                  <a:lnTo>
                    <a:pt x="5715" y="2641"/>
                  </a:lnTo>
                  <a:lnTo>
                    <a:pt x="5763" y="2978"/>
                  </a:lnTo>
                  <a:lnTo>
                    <a:pt x="5763" y="3266"/>
                  </a:lnTo>
                  <a:lnTo>
                    <a:pt x="5715" y="3890"/>
                  </a:lnTo>
                  <a:lnTo>
                    <a:pt x="5523" y="4466"/>
                  </a:lnTo>
                  <a:lnTo>
                    <a:pt x="5283" y="4995"/>
                  </a:lnTo>
                  <a:lnTo>
                    <a:pt x="4899" y="5427"/>
                  </a:lnTo>
                  <a:lnTo>
                    <a:pt x="4706" y="5619"/>
                  </a:lnTo>
                  <a:lnTo>
                    <a:pt x="4466" y="5811"/>
                  </a:lnTo>
                  <a:lnTo>
                    <a:pt x="4226" y="5955"/>
                  </a:lnTo>
                  <a:lnTo>
                    <a:pt x="3986" y="6051"/>
                  </a:lnTo>
                  <a:lnTo>
                    <a:pt x="3698" y="6147"/>
                  </a:lnTo>
                  <a:lnTo>
                    <a:pt x="3410" y="6243"/>
                  </a:lnTo>
                  <a:lnTo>
                    <a:pt x="3410" y="6243"/>
                  </a:lnTo>
                  <a:lnTo>
                    <a:pt x="3122" y="6291"/>
                  </a:lnTo>
                  <a:lnTo>
                    <a:pt x="2833" y="6291"/>
                  </a:lnTo>
                  <a:lnTo>
                    <a:pt x="2545" y="6243"/>
                  </a:lnTo>
                  <a:lnTo>
                    <a:pt x="2257" y="6195"/>
                  </a:lnTo>
                  <a:lnTo>
                    <a:pt x="2017" y="6099"/>
                  </a:lnTo>
                  <a:lnTo>
                    <a:pt x="1729" y="6003"/>
                  </a:lnTo>
                  <a:lnTo>
                    <a:pt x="1249" y="5667"/>
                  </a:lnTo>
                  <a:lnTo>
                    <a:pt x="816" y="5283"/>
                  </a:lnTo>
                  <a:lnTo>
                    <a:pt x="480" y="4803"/>
                  </a:lnTo>
                  <a:lnTo>
                    <a:pt x="192" y="4274"/>
                  </a:lnTo>
                  <a:lnTo>
                    <a:pt x="96" y="3938"/>
                  </a:lnTo>
                  <a:lnTo>
                    <a:pt x="48" y="3650"/>
                  </a:lnTo>
                  <a:lnTo>
                    <a:pt x="48" y="3650"/>
                  </a:lnTo>
                  <a:lnTo>
                    <a:pt x="0" y="3314"/>
                  </a:lnTo>
                  <a:lnTo>
                    <a:pt x="0" y="3026"/>
                  </a:lnTo>
                  <a:lnTo>
                    <a:pt x="48" y="2401"/>
                  </a:lnTo>
                  <a:lnTo>
                    <a:pt x="240" y="1825"/>
                  </a:lnTo>
                  <a:lnTo>
                    <a:pt x="480" y="1297"/>
                  </a:lnTo>
                  <a:lnTo>
                    <a:pt x="816" y="864"/>
                  </a:lnTo>
                  <a:lnTo>
                    <a:pt x="1057" y="672"/>
                  </a:lnTo>
                  <a:lnTo>
                    <a:pt x="1249" y="480"/>
                  </a:lnTo>
                  <a:lnTo>
                    <a:pt x="1489" y="336"/>
                  </a:lnTo>
                  <a:lnTo>
                    <a:pt x="1777" y="240"/>
                  </a:lnTo>
                  <a:lnTo>
                    <a:pt x="2065" y="144"/>
                  </a:lnTo>
                  <a:lnTo>
                    <a:pt x="2353" y="48"/>
                  </a:lnTo>
                  <a:lnTo>
                    <a:pt x="2353" y="48"/>
                  </a:lnTo>
                  <a:lnTo>
                    <a:pt x="2641" y="0"/>
                  </a:lnTo>
                  <a:lnTo>
                    <a:pt x="2930" y="0"/>
                  </a:lnTo>
                  <a:lnTo>
                    <a:pt x="3218" y="48"/>
                  </a:lnTo>
                  <a:lnTo>
                    <a:pt x="3458" y="96"/>
                  </a:lnTo>
                  <a:lnTo>
                    <a:pt x="3746" y="192"/>
                  </a:lnTo>
                  <a:lnTo>
                    <a:pt x="3986" y="288"/>
                  </a:lnTo>
                  <a:lnTo>
                    <a:pt x="4514" y="624"/>
                  </a:lnTo>
                  <a:lnTo>
                    <a:pt x="4899" y="1009"/>
                  </a:lnTo>
                  <a:lnTo>
                    <a:pt x="5283" y="1489"/>
                  </a:lnTo>
                  <a:lnTo>
                    <a:pt x="5523" y="2017"/>
                  </a:lnTo>
                  <a:lnTo>
                    <a:pt x="5619" y="2353"/>
                  </a:lnTo>
                  <a:lnTo>
                    <a:pt x="5715" y="26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5189;p76">
              <a:extLst>
                <a:ext uri="{FF2B5EF4-FFF2-40B4-BE49-F238E27FC236}">
                  <a16:creationId xmlns:a16="http://schemas.microsoft.com/office/drawing/2014/main" id="{121150C6-187B-4B3A-9E3E-938EA6E08C8D}"/>
                </a:ext>
              </a:extLst>
            </p:cNvPr>
            <p:cNvSpPr/>
            <p:nvPr/>
          </p:nvSpPr>
          <p:spPr>
            <a:xfrm>
              <a:off x="550275" y="3057975"/>
              <a:ext cx="82875" cy="92475"/>
            </a:xfrm>
            <a:custGeom>
              <a:avLst/>
              <a:gdLst/>
              <a:ahLst/>
              <a:cxnLst/>
              <a:rect l="l" t="t" r="r" b="b"/>
              <a:pathLst>
                <a:path w="3315" h="3699" extrusionOk="0">
                  <a:moveTo>
                    <a:pt x="1633" y="1"/>
                  </a:moveTo>
                  <a:lnTo>
                    <a:pt x="1345" y="49"/>
                  </a:lnTo>
                  <a:lnTo>
                    <a:pt x="1009" y="145"/>
                  </a:lnTo>
                  <a:lnTo>
                    <a:pt x="721" y="289"/>
                  </a:lnTo>
                  <a:lnTo>
                    <a:pt x="481" y="481"/>
                  </a:lnTo>
                  <a:lnTo>
                    <a:pt x="289" y="769"/>
                  </a:lnTo>
                  <a:lnTo>
                    <a:pt x="97" y="1057"/>
                  </a:lnTo>
                  <a:lnTo>
                    <a:pt x="1" y="1393"/>
                  </a:lnTo>
                  <a:lnTo>
                    <a:pt x="1" y="1778"/>
                  </a:lnTo>
                  <a:lnTo>
                    <a:pt x="1" y="2162"/>
                  </a:lnTo>
                  <a:lnTo>
                    <a:pt x="97" y="2450"/>
                  </a:lnTo>
                  <a:lnTo>
                    <a:pt x="241" y="2786"/>
                  </a:lnTo>
                  <a:lnTo>
                    <a:pt x="433" y="3026"/>
                  </a:lnTo>
                  <a:lnTo>
                    <a:pt x="625" y="3266"/>
                  </a:lnTo>
                  <a:lnTo>
                    <a:pt x="865" y="3459"/>
                  </a:lnTo>
                  <a:lnTo>
                    <a:pt x="1153" y="3603"/>
                  </a:lnTo>
                  <a:lnTo>
                    <a:pt x="1441" y="3651"/>
                  </a:lnTo>
                  <a:lnTo>
                    <a:pt x="1729" y="3699"/>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1874"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5190;p76">
              <a:extLst>
                <a:ext uri="{FF2B5EF4-FFF2-40B4-BE49-F238E27FC236}">
                  <a16:creationId xmlns:a16="http://schemas.microsoft.com/office/drawing/2014/main" id="{DA95005A-62F0-4DEB-AD77-99866BBF837F}"/>
                </a:ext>
              </a:extLst>
            </p:cNvPr>
            <p:cNvSpPr/>
            <p:nvPr/>
          </p:nvSpPr>
          <p:spPr>
            <a:xfrm>
              <a:off x="550275" y="3057975"/>
              <a:ext cx="82875" cy="92475"/>
            </a:xfrm>
            <a:custGeom>
              <a:avLst/>
              <a:gdLst/>
              <a:ahLst/>
              <a:cxnLst/>
              <a:rect l="l" t="t" r="r" b="b"/>
              <a:pathLst>
                <a:path w="3315" h="3699" fill="none" extrusionOk="0">
                  <a:moveTo>
                    <a:pt x="1633" y="1"/>
                  </a:moveTo>
                  <a:lnTo>
                    <a:pt x="1633" y="1"/>
                  </a:lnTo>
                  <a:lnTo>
                    <a:pt x="1345" y="49"/>
                  </a:lnTo>
                  <a:lnTo>
                    <a:pt x="1345" y="49"/>
                  </a:lnTo>
                  <a:lnTo>
                    <a:pt x="1009" y="145"/>
                  </a:lnTo>
                  <a:lnTo>
                    <a:pt x="721" y="289"/>
                  </a:lnTo>
                  <a:lnTo>
                    <a:pt x="481" y="481"/>
                  </a:lnTo>
                  <a:lnTo>
                    <a:pt x="289" y="769"/>
                  </a:lnTo>
                  <a:lnTo>
                    <a:pt x="97" y="1057"/>
                  </a:lnTo>
                  <a:lnTo>
                    <a:pt x="1" y="1393"/>
                  </a:lnTo>
                  <a:lnTo>
                    <a:pt x="1" y="1778"/>
                  </a:lnTo>
                  <a:lnTo>
                    <a:pt x="1" y="2162"/>
                  </a:lnTo>
                  <a:lnTo>
                    <a:pt x="1" y="2162"/>
                  </a:lnTo>
                  <a:lnTo>
                    <a:pt x="97" y="2450"/>
                  </a:lnTo>
                  <a:lnTo>
                    <a:pt x="241" y="2786"/>
                  </a:lnTo>
                  <a:lnTo>
                    <a:pt x="433" y="3026"/>
                  </a:lnTo>
                  <a:lnTo>
                    <a:pt x="625" y="3266"/>
                  </a:lnTo>
                  <a:lnTo>
                    <a:pt x="865" y="3459"/>
                  </a:lnTo>
                  <a:lnTo>
                    <a:pt x="1153" y="3603"/>
                  </a:lnTo>
                  <a:lnTo>
                    <a:pt x="1441" y="3651"/>
                  </a:lnTo>
                  <a:lnTo>
                    <a:pt x="1729" y="3699"/>
                  </a:lnTo>
                  <a:lnTo>
                    <a:pt x="1729" y="3699"/>
                  </a:lnTo>
                  <a:lnTo>
                    <a:pt x="2018" y="3651"/>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2114" y="97"/>
                  </a:lnTo>
                  <a:lnTo>
                    <a:pt x="1874" y="1"/>
                  </a:lnTo>
                  <a:lnTo>
                    <a:pt x="1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5191;p76">
              <a:extLst>
                <a:ext uri="{FF2B5EF4-FFF2-40B4-BE49-F238E27FC236}">
                  <a16:creationId xmlns:a16="http://schemas.microsoft.com/office/drawing/2014/main" id="{EBDFF1D5-D1CF-4A94-867C-B4DA59BE0484}"/>
                </a:ext>
              </a:extLst>
            </p:cNvPr>
            <p:cNvSpPr/>
            <p:nvPr/>
          </p:nvSpPr>
          <p:spPr>
            <a:xfrm>
              <a:off x="537075" y="3073600"/>
              <a:ext cx="1225" cy="25"/>
            </a:xfrm>
            <a:custGeom>
              <a:avLst/>
              <a:gdLst/>
              <a:ahLst/>
              <a:cxnLst/>
              <a:rect l="l" t="t" r="r" b="b"/>
              <a:pathLst>
                <a:path w="49" h="1" extrusionOk="0">
                  <a:moveTo>
                    <a:pt x="48" y="0"/>
                  </a:moveTo>
                  <a:lnTo>
                    <a:pt x="0" y="0"/>
                  </a:lnTo>
                  <a:lnTo>
                    <a:pt x="48"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5192;p76">
              <a:extLst>
                <a:ext uri="{FF2B5EF4-FFF2-40B4-BE49-F238E27FC236}">
                  <a16:creationId xmlns:a16="http://schemas.microsoft.com/office/drawing/2014/main" id="{2F2C83D9-FF7A-4D10-9F4D-12988613F1D9}"/>
                </a:ext>
              </a:extLst>
            </p:cNvPr>
            <p:cNvSpPr/>
            <p:nvPr/>
          </p:nvSpPr>
          <p:spPr>
            <a:xfrm>
              <a:off x="528675" y="3062775"/>
              <a:ext cx="25" cy="1225"/>
            </a:xfrm>
            <a:custGeom>
              <a:avLst/>
              <a:gdLst/>
              <a:ahLst/>
              <a:cxnLst/>
              <a:rect l="l" t="t" r="r" b="b"/>
              <a:pathLst>
                <a:path w="1" h="49" extrusionOk="0">
                  <a:moveTo>
                    <a:pt x="0" y="49"/>
                  </a:moveTo>
                  <a:lnTo>
                    <a:pt x="0" y="1"/>
                  </a:lnTo>
                  <a:lnTo>
                    <a:pt x="0" y="49"/>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5193;p76">
              <a:extLst>
                <a:ext uri="{FF2B5EF4-FFF2-40B4-BE49-F238E27FC236}">
                  <a16:creationId xmlns:a16="http://schemas.microsoft.com/office/drawing/2014/main" id="{354DC956-C260-42C3-9A02-407CDC470DB3}"/>
                </a:ext>
              </a:extLst>
            </p:cNvPr>
            <p:cNvSpPr/>
            <p:nvPr/>
          </p:nvSpPr>
          <p:spPr>
            <a:xfrm>
              <a:off x="655925" y="3101200"/>
              <a:ext cx="81675" cy="66050"/>
            </a:xfrm>
            <a:custGeom>
              <a:avLst/>
              <a:gdLst/>
              <a:ahLst/>
              <a:cxnLst/>
              <a:rect l="l" t="t" r="r" b="b"/>
              <a:pathLst>
                <a:path w="3267" h="2642" extrusionOk="0">
                  <a:moveTo>
                    <a:pt x="1490" y="1"/>
                  </a:moveTo>
                  <a:lnTo>
                    <a:pt x="1201" y="49"/>
                  </a:lnTo>
                  <a:lnTo>
                    <a:pt x="961" y="97"/>
                  </a:lnTo>
                  <a:lnTo>
                    <a:pt x="721" y="145"/>
                  </a:lnTo>
                  <a:lnTo>
                    <a:pt x="481" y="241"/>
                  </a:lnTo>
                  <a:lnTo>
                    <a:pt x="433" y="721"/>
                  </a:lnTo>
                  <a:lnTo>
                    <a:pt x="337" y="1153"/>
                  </a:lnTo>
                  <a:lnTo>
                    <a:pt x="193" y="1537"/>
                  </a:lnTo>
                  <a:lnTo>
                    <a:pt x="1" y="1922"/>
                  </a:lnTo>
                  <a:lnTo>
                    <a:pt x="241" y="2210"/>
                  </a:lnTo>
                  <a:lnTo>
                    <a:pt x="577" y="2402"/>
                  </a:lnTo>
                  <a:lnTo>
                    <a:pt x="1009" y="2546"/>
                  </a:lnTo>
                  <a:lnTo>
                    <a:pt x="1442" y="2642"/>
                  </a:lnTo>
                  <a:lnTo>
                    <a:pt x="1922" y="2642"/>
                  </a:lnTo>
                  <a:lnTo>
                    <a:pt x="2210" y="2546"/>
                  </a:lnTo>
                  <a:lnTo>
                    <a:pt x="2498" y="2450"/>
                  </a:lnTo>
                  <a:lnTo>
                    <a:pt x="2738" y="2306"/>
                  </a:lnTo>
                  <a:lnTo>
                    <a:pt x="2930" y="2114"/>
                  </a:lnTo>
                  <a:lnTo>
                    <a:pt x="3074" y="1922"/>
                  </a:lnTo>
                  <a:lnTo>
                    <a:pt x="3218" y="1681"/>
                  </a:lnTo>
                  <a:lnTo>
                    <a:pt x="3266" y="1441"/>
                  </a:lnTo>
                  <a:lnTo>
                    <a:pt x="3218" y="1153"/>
                  </a:lnTo>
                  <a:lnTo>
                    <a:pt x="3122" y="913"/>
                  </a:lnTo>
                  <a:lnTo>
                    <a:pt x="2978" y="673"/>
                  </a:lnTo>
                  <a:lnTo>
                    <a:pt x="2786" y="481"/>
                  </a:lnTo>
                  <a:lnTo>
                    <a:pt x="2546" y="289"/>
                  </a:lnTo>
                  <a:lnTo>
                    <a:pt x="2258" y="145"/>
                  </a:lnTo>
                  <a:lnTo>
                    <a:pt x="1970" y="49"/>
                  </a:lnTo>
                  <a:lnTo>
                    <a:pt x="1586"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5194;p76">
              <a:extLst>
                <a:ext uri="{FF2B5EF4-FFF2-40B4-BE49-F238E27FC236}">
                  <a16:creationId xmlns:a16="http://schemas.microsoft.com/office/drawing/2014/main" id="{0E130105-AB72-48F3-B536-4BA9A8CEC1AC}"/>
                </a:ext>
              </a:extLst>
            </p:cNvPr>
            <p:cNvSpPr/>
            <p:nvPr/>
          </p:nvSpPr>
          <p:spPr>
            <a:xfrm>
              <a:off x="655925" y="3101200"/>
              <a:ext cx="81675" cy="66050"/>
            </a:xfrm>
            <a:custGeom>
              <a:avLst/>
              <a:gdLst/>
              <a:ahLst/>
              <a:cxnLst/>
              <a:rect l="l" t="t" r="r" b="b"/>
              <a:pathLst>
                <a:path w="3267" h="2642" fill="none" extrusionOk="0">
                  <a:moveTo>
                    <a:pt x="1490" y="1"/>
                  </a:moveTo>
                  <a:lnTo>
                    <a:pt x="1490" y="1"/>
                  </a:lnTo>
                  <a:lnTo>
                    <a:pt x="1201" y="49"/>
                  </a:lnTo>
                  <a:lnTo>
                    <a:pt x="961" y="97"/>
                  </a:lnTo>
                  <a:lnTo>
                    <a:pt x="721" y="145"/>
                  </a:lnTo>
                  <a:lnTo>
                    <a:pt x="481" y="241"/>
                  </a:lnTo>
                  <a:lnTo>
                    <a:pt x="481" y="241"/>
                  </a:lnTo>
                  <a:lnTo>
                    <a:pt x="433" y="721"/>
                  </a:lnTo>
                  <a:lnTo>
                    <a:pt x="337" y="1153"/>
                  </a:lnTo>
                  <a:lnTo>
                    <a:pt x="193" y="1537"/>
                  </a:lnTo>
                  <a:lnTo>
                    <a:pt x="1" y="1922"/>
                  </a:lnTo>
                  <a:lnTo>
                    <a:pt x="1" y="1922"/>
                  </a:lnTo>
                  <a:lnTo>
                    <a:pt x="241" y="2210"/>
                  </a:lnTo>
                  <a:lnTo>
                    <a:pt x="577" y="2402"/>
                  </a:lnTo>
                  <a:lnTo>
                    <a:pt x="1009" y="2546"/>
                  </a:lnTo>
                  <a:lnTo>
                    <a:pt x="1442" y="2642"/>
                  </a:lnTo>
                  <a:lnTo>
                    <a:pt x="1442" y="2642"/>
                  </a:lnTo>
                  <a:lnTo>
                    <a:pt x="1586" y="2642"/>
                  </a:lnTo>
                  <a:lnTo>
                    <a:pt x="1586" y="2642"/>
                  </a:lnTo>
                  <a:lnTo>
                    <a:pt x="1922" y="2642"/>
                  </a:lnTo>
                  <a:lnTo>
                    <a:pt x="2210" y="2546"/>
                  </a:lnTo>
                  <a:lnTo>
                    <a:pt x="2498" y="2450"/>
                  </a:lnTo>
                  <a:lnTo>
                    <a:pt x="2738" y="2306"/>
                  </a:lnTo>
                  <a:lnTo>
                    <a:pt x="2930" y="2114"/>
                  </a:lnTo>
                  <a:lnTo>
                    <a:pt x="3074" y="1922"/>
                  </a:lnTo>
                  <a:lnTo>
                    <a:pt x="3218" y="1681"/>
                  </a:lnTo>
                  <a:lnTo>
                    <a:pt x="3266" y="1441"/>
                  </a:lnTo>
                  <a:lnTo>
                    <a:pt x="3266" y="1441"/>
                  </a:lnTo>
                  <a:lnTo>
                    <a:pt x="3218" y="1153"/>
                  </a:lnTo>
                  <a:lnTo>
                    <a:pt x="3122" y="913"/>
                  </a:lnTo>
                  <a:lnTo>
                    <a:pt x="2978" y="673"/>
                  </a:lnTo>
                  <a:lnTo>
                    <a:pt x="2786" y="481"/>
                  </a:lnTo>
                  <a:lnTo>
                    <a:pt x="2546" y="289"/>
                  </a:lnTo>
                  <a:lnTo>
                    <a:pt x="2258" y="145"/>
                  </a:lnTo>
                  <a:lnTo>
                    <a:pt x="1970" y="49"/>
                  </a:lnTo>
                  <a:lnTo>
                    <a:pt x="1586" y="1"/>
                  </a:lnTo>
                  <a:lnTo>
                    <a:pt x="1586" y="1"/>
                  </a:lnTo>
                  <a:lnTo>
                    <a:pt x="14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5195;p76">
              <a:extLst>
                <a:ext uri="{FF2B5EF4-FFF2-40B4-BE49-F238E27FC236}">
                  <a16:creationId xmlns:a16="http://schemas.microsoft.com/office/drawing/2014/main" id="{E9BFA642-9694-4EC6-BCF3-6238A4BA5D1B}"/>
                </a:ext>
              </a:extLst>
            </p:cNvPr>
            <p:cNvSpPr/>
            <p:nvPr/>
          </p:nvSpPr>
          <p:spPr>
            <a:xfrm>
              <a:off x="651125" y="3107200"/>
              <a:ext cx="16850" cy="42050"/>
            </a:xfrm>
            <a:custGeom>
              <a:avLst/>
              <a:gdLst/>
              <a:ahLst/>
              <a:cxnLst/>
              <a:rect l="l" t="t" r="r" b="b"/>
              <a:pathLst>
                <a:path w="674" h="1682" extrusionOk="0">
                  <a:moveTo>
                    <a:pt x="673" y="1"/>
                  </a:moveTo>
                  <a:lnTo>
                    <a:pt x="385" y="193"/>
                  </a:lnTo>
                  <a:lnTo>
                    <a:pt x="193" y="433"/>
                  </a:lnTo>
                  <a:lnTo>
                    <a:pt x="49" y="721"/>
                  </a:lnTo>
                  <a:lnTo>
                    <a:pt x="1" y="1009"/>
                  </a:lnTo>
                  <a:lnTo>
                    <a:pt x="1" y="1153"/>
                  </a:lnTo>
                  <a:lnTo>
                    <a:pt x="49" y="1345"/>
                  </a:lnTo>
                  <a:lnTo>
                    <a:pt x="97" y="1538"/>
                  </a:lnTo>
                  <a:lnTo>
                    <a:pt x="193" y="1682"/>
                  </a:lnTo>
                  <a:lnTo>
                    <a:pt x="385" y="1297"/>
                  </a:lnTo>
                  <a:lnTo>
                    <a:pt x="529" y="913"/>
                  </a:lnTo>
                  <a:lnTo>
                    <a:pt x="625" y="481"/>
                  </a:lnTo>
                  <a:lnTo>
                    <a:pt x="673"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5196;p76">
              <a:extLst>
                <a:ext uri="{FF2B5EF4-FFF2-40B4-BE49-F238E27FC236}">
                  <a16:creationId xmlns:a16="http://schemas.microsoft.com/office/drawing/2014/main" id="{7C9FDB14-666A-475C-9B24-7DAD60F9F5A5}"/>
                </a:ext>
              </a:extLst>
            </p:cNvPr>
            <p:cNvSpPr/>
            <p:nvPr/>
          </p:nvSpPr>
          <p:spPr>
            <a:xfrm>
              <a:off x="651125" y="3107200"/>
              <a:ext cx="16850" cy="42050"/>
            </a:xfrm>
            <a:custGeom>
              <a:avLst/>
              <a:gdLst/>
              <a:ahLst/>
              <a:cxnLst/>
              <a:rect l="l" t="t" r="r" b="b"/>
              <a:pathLst>
                <a:path w="674" h="1682" fill="none" extrusionOk="0">
                  <a:moveTo>
                    <a:pt x="673" y="1"/>
                  </a:moveTo>
                  <a:lnTo>
                    <a:pt x="673" y="1"/>
                  </a:lnTo>
                  <a:lnTo>
                    <a:pt x="385" y="193"/>
                  </a:lnTo>
                  <a:lnTo>
                    <a:pt x="193" y="433"/>
                  </a:lnTo>
                  <a:lnTo>
                    <a:pt x="49" y="721"/>
                  </a:lnTo>
                  <a:lnTo>
                    <a:pt x="1" y="1009"/>
                  </a:lnTo>
                  <a:lnTo>
                    <a:pt x="1" y="1009"/>
                  </a:lnTo>
                  <a:lnTo>
                    <a:pt x="1" y="1153"/>
                  </a:lnTo>
                  <a:lnTo>
                    <a:pt x="49" y="1345"/>
                  </a:lnTo>
                  <a:lnTo>
                    <a:pt x="97" y="1538"/>
                  </a:lnTo>
                  <a:lnTo>
                    <a:pt x="193" y="1682"/>
                  </a:lnTo>
                  <a:lnTo>
                    <a:pt x="193" y="1682"/>
                  </a:lnTo>
                  <a:lnTo>
                    <a:pt x="385" y="1297"/>
                  </a:lnTo>
                  <a:lnTo>
                    <a:pt x="529" y="913"/>
                  </a:lnTo>
                  <a:lnTo>
                    <a:pt x="625" y="481"/>
                  </a:lnTo>
                  <a:lnTo>
                    <a:pt x="67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5197;p76">
              <a:extLst>
                <a:ext uri="{FF2B5EF4-FFF2-40B4-BE49-F238E27FC236}">
                  <a16:creationId xmlns:a16="http://schemas.microsoft.com/office/drawing/2014/main" id="{C6EAF5F0-196C-415E-809E-EDDF29DAD83F}"/>
                </a:ext>
              </a:extLst>
            </p:cNvPr>
            <p:cNvSpPr/>
            <p:nvPr/>
          </p:nvSpPr>
          <p:spPr>
            <a:xfrm>
              <a:off x="886450" y="2915100"/>
              <a:ext cx="82875" cy="40850"/>
            </a:xfrm>
            <a:custGeom>
              <a:avLst/>
              <a:gdLst/>
              <a:ahLst/>
              <a:cxnLst/>
              <a:rect l="l" t="t" r="r" b="b"/>
              <a:pathLst>
                <a:path w="3315" h="1634" extrusionOk="0">
                  <a:moveTo>
                    <a:pt x="1393" y="1"/>
                  </a:moveTo>
                  <a:lnTo>
                    <a:pt x="1153" y="49"/>
                  </a:lnTo>
                  <a:lnTo>
                    <a:pt x="913" y="97"/>
                  </a:lnTo>
                  <a:lnTo>
                    <a:pt x="625" y="241"/>
                  </a:lnTo>
                  <a:lnTo>
                    <a:pt x="385" y="385"/>
                  </a:lnTo>
                  <a:lnTo>
                    <a:pt x="193" y="625"/>
                  </a:lnTo>
                  <a:lnTo>
                    <a:pt x="49" y="865"/>
                  </a:lnTo>
                  <a:lnTo>
                    <a:pt x="1" y="913"/>
                  </a:lnTo>
                  <a:lnTo>
                    <a:pt x="1" y="961"/>
                  </a:lnTo>
                  <a:lnTo>
                    <a:pt x="97" y="1057"/>
                  </a:lnTo>
                  <a:lnTo>
                    <a:pt x="193" y="1105"/>
                  </a:lnTo>
                  <a:lnTo>
                    <a:pt x="289" y="1057"/>
                  </a:lnTo>
                  <a:lnTo>
                    <a:pt x="337" y="1009"/>
                  </a:lnTo>
                  <a:lnTo>
                    <a:pt x="433" y="817"/>
                  </a:lnTo>
                  <a:lnTo>
                    <a:pt x="625" y="625"/>
                  </a:lnTo>
                  <a:lnTo>
                    <a:pt x="817" y="529"/>
                  </a:lnTo>
                  <a:lnTo>
                    <a:pt x="1009" y="385"/>
                  </a:lnTo>
                  <a:lnTo>
                    <a:pt x="1201" y="337"/>
                  </a:lnTo>
                  <a:lnTo>
                    <a:pt x="1441" y="337"/>
                  </a:lnTo>
                  <a:lnTo>
                    <a:pt x="1826" y="433"/>
                  </a:lnTo>
                  <a:lnTo>
                    <a:pt x="2210" y="577"/>
                  </a:lnTo>
                  <a:lnTo>
                    <a:pt x="2594" y="817"/>
                  </a:lnTo>
                  <a:lnTo>
                    <a:pt x="2882" y="1153"/>
                  </a:lnTo>
                  <a:lnTo>
                    <a:pt x="2978" y="1345"/>
                  </a:lnTo>
                  <a:lnTo>
                    <a:pt x="3026" y="1538"/>
                  </a:lnTo>
                  <a:lnTo>
                    <a:pt x="3122" y="1634"/>
                  </a:lnTo>
                  <a:lnTo>
                    <a:pt x="3218" y="1634"/>
                  </a:lnTo>
                  <a:lnTo>
                    <a:pt x="3314" y="1538"/>
                  </a:lnTo>
                  <a:lnTo>
                    <a:pt x="3314" y="1441"/>
                  </a:lnTo>
                  <a:lnTo>
                    <a:pt x="3218" y="1201"/>
                  </a:lnTo>
                  <a:lnTo>
                    <a:pt x="3122" y="961"/>
                  </a:lnTo>
                  <a:lnTo>
                    <a:pt x="2978" y="721"/>
                  </a:lnTo>
                  <a:lnTo>
                    <a:pt x="2834" y="529"/>
                  </a:lnTo>
                  <a:lnTo>
                    <a:pt x="2594" y="385"/>
                  </a:lnTo>
                  <a:lnTo>
                    <a:pt x="2402" y="193"/>
                  </a:lnTo>
                  <a:lnTo>
                    <a:pt x="2162" y="97"/>
                  </a:lnTo>
                  <a:lnTo>
                    <a:pt x="1922"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5198;p76">
              <a:extLst>
                <a:ext uri="{FF2B5EF4-FFF2-40B4-BE49-F238E27FC236}">
                  <a16:creationId xmlns:a16="http://schemas.microsoft.com/office/drawing/2014/main" id="{533DEE74-D419-44CF-B928-4FC724DFBAE8}"/>
                </a:ext>
              </a:extLst>
            </p:cNvPr>
            <p:cNvSpPr/>
            <p:nvPr/>
          </p:nvSpPr>
          <p:spPr>
            <a:xfrm>
              <a:off x="683550" y="2918700"/>
              <a:ext cx="81675" cy="39650"/>
            </a:xfrm>
            <a:custGeom>
              <a:avLst/>
              <a:gdLst/>
              <a:ahLst/>
              <a:cxnLst/>
              <a:rect l="l" t="t" r="r" b="b"/>
              <a:pathLst>
                <a:path w="3267" h="1586" extrusionOk="0">
                  <a:moveTo>
                    <a:pt x="1585" y="1"/>
                  </a:moveTo>
                  <a:lnTo>
                    <a:pt x="1345" y="97"/>
                  </a:lnTo>
                  <a:lnTo>
                    <a:pt x="913" y="289"/>
                  </a:lnTo>
                  <a:lnTo>
                    <a:pt x="673" y="433"/>
                  </a:lnTo>
                  <a:lnTo>
                    <a:pt x="529" y="577"/>
                  </a:lnTo>
                  <a:lnTo>
                    <a:pt x="337" y="769"/>
                  </a:lnTo>
                  <a:lnTo>
                    <a:pt x="192" y="961"/>
                  </a:lnTo>
                  <a:lnTo>
                    <a:pt x="96" y="1201"/>
                  </a:lnTo>
                  <a:lnTo>
                    <a:pt x="0" y="1442"/>
                  </a:lnTo>
                  <a:lnTo>
                    <a:pt x="0" y="1538"/>
                  </a:lnTo>
                  <a:lnTo>
                    <a:pt x="96" y="1586"/>
                  </a:lnTo>
                  <a:lnTo>
                    <a:pt x="192" y="1586"/>
                  </a:lnTo>
                  <a:lnTo>
                    <a:pt x="289" y="1490"/>
                  </a:lnTo>
                  <a:lnTo>
                    <a:pt x="337" y="1297"/>
                  </a:lnTo>
                  <a:lnTo>
                    <a:pt x="481" y="1153"/>
                  </a:lnTo>
                  <a:lnTo>
                    <a:pt x="769" y="865"/>
                  </a:lnTo>
                  <a:lnTo>
                    <a:pt x="1105" y="625"/>
                  </a:lnTo>
                  <a:lnTo>
                    <a:pt x="1441" y="481"/>
                  </a:lnTo>
                  <a:lnTo>
                    <a:pt x="1873" y="337"/>
                  </a:lnTo>
                  <a:lnTo>
                    <a:pt x="2065" y="337"/>
                  </a:lnTo>
                  <a:lnTo>
                    <a:pt x="2258" y="385"/>
                  </a:lnTo>
                  <a:lnTo>
                    <a:pt x="2450" y="433"/>
                  </a:lnTo>
                  <a:lnTo>
                    <a:pt x="2690" y="529"/>
                  </a:lnTo>
                  <a:lnTo>
                    <a:pt x="2834" y="673"/>
                  </a:lnTo>
                  <a:lnTo>
                    <a:pt x="2978" y="817"/>
                  </a:lnTo>
                  <a:lnTo>
                    <a:pt x="3074" y="865"/>
                  </a:lnTo>
                  <a:lnTo>
                    <a:pt x="3122" y="865"/>
                  </a:lnTo>
                  <a:lnTo>
                    <a:pt x="3218" y="817"/>
                  </a:lnTo>
                  <a:lnTo>
                    <a:pt x="3266" y="721"/>
                  </a:lnTo>
                  <a:lnTo>
                    <a:pt x="3266" y="673"/>
                  </a:lnTo>
                  <a:lnTo>
                    <a:pt x="3218" y="577"/>
                  </a:lnTo>
                  <a:lnTo>
                    <a:pt x="3026" y="385"/>
                  </a:lnTo>
                  <a:lnTo>
                    <a:pt x="2834" y="241"/>
                  </a:lnTo>
                  <a:lnTo>
                    <a:pt x="2594" y="145"/>
                  </a:lnTo>
                  <a:lnTo>
                    <a:pt x="2354" y="49"/>
                  </a:lnTo>
                  <a:lnTo>
                    <a:pt x="1825"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5199;p76">
              <a:extLst>
                <a:ext uri="{FF2B5EF4-FFF2-40B4-BE49-F238E27FC236}">
                  <a16:creationId xmlns:a16="http://schemas.microsoft.com/office/drawing/2014/main" id="{774C6312-D3C1-482A-858E-02A1F5A7D716}"/>
                </a:ext>
              </a:extLst>
            </p:cNvPr>
            <p:cNvSpPr/>
            <p:nvPr/>
          </p:nvSpPr>
          <p:spPr>
            <a:xfrm>
              <a:off x="934475" y="3065175"/>
              <a:ext cx="85275" cy="67275"/>
            </a:xfrm>
            <a:custGeom>
              <a:avLst/>
              <a:gdLst/>
              <a:ahLst/>
              <a:cxnLst/>
              <a:rect l="l" t="t" r="r" b="b"/>
              <a:pathLst>
                <a:path w="3411" h="2691" extrusionOk="0">
                  <a:moveTo>
                    <a:pt x="1682" y="1"/>
                  </a:moveTo>
                  <a:lnTo>
                    <a:pt x="1393" y="49"/>
                  </a:lnTo>
                  <a:lnTo>
                    <a:pt x="1057" y="145"/>
                  </a:lnTo>
                  <a:lnTo>
                    <a:pt x="769" y="337"/>
                  </a:lnTo>
                  <a:lnTo>
                    <a:pt x="529" y="481"/>
                  </a:lnTo>
                  <a:lnTo>
                    <a:pt x="337" y="721"/>
                  </a:lnTo>
                  <a:lnTo>
                    <a:pt x="145" y="961"/>
                  </a:lnTo>
                  <a:lnTo>
                    <a:pt x="49" y="1201"/>
                  </a:lnTo>
                  <a:lnTo>
                    <a:pt x="1" y="1490"/>
                  </a:lnTo>
                  <a:lnTo>
                    <a:pt x="49" y="1730"/>
                  </a:lnTo>
                  <a:lnTo>
                    <a:pt x="97" y="1922"/>
                  </a:lnTo>
                  <a:lnTo>
                    <a:pt x="241" y="2114"/>
                  </a:lnTo>
                  <a:lnTo>
                    <a:pt x="385" y="2306"/>
                  </a:lnTo>
                  <a:lnTo>
                    <a:pt x="577" y="2402"/>
                  </a:lnTo>
                  <a:lnTo>
                    <a:pt x="769" y="2546"/>
                  </a:lnTo>
                  <a:lnTo>
                    <a:pt x="1009" y="2594"/>
                  </a:lnTo>
                  <a:lnTo>
                    <a:pt x="1249" y="2642"/>
                  </a:lnTo>
                  <a:lnTo>
                    <a:pt x="1489" y="2690"/>
                  </a:lnTo>
                  <a:lnTo>
                    <a:pt x="1778" y="2642"/>
                  </a:lnTo>
                  <a:lnTo>
                    <a:pt x="2018" y="2594"/>
                  </a:lnTo>
                  <a:lnTo>
                    <a:pt x="2354" y="2498"/>
                  </a:lnTo>
                  <a:lnTo>
                    <a:pt x="2642" y="2354"/>
                  </a:lnTo>
                  <a:lnTo>
                    <a:pt x="2930" y="2162"/>
                  </a:lnTo>
                  <a:lnTo>
                    <a:pt x="3122" y="1970"/>
                  </a:lnTo>
                  <a:lnTo>
                    <a:pt x="3266" y="1730"/>
                  </a:lnTo>
                  <a:lnTo>
                    <a:pt x="3362" y="1442"/>
                  </a:lnTo>
                  <a:lnTo>
                    <a:pt x="3410" y="1201"/>
                  </a:lnTo>
                  <a:lnTo>
                    <a:pt x="3410" y="913"/>
                  </a:lnTo>
                  <a:lnTo>
                    <a:pt x="3314" y="721"/>
                  </a:lnTo>
                  <a:lnTo>
                    <a:pt x="3218" y="529"/>
                  </a:lnTo>
                  <a:lnTo>
                    <a:pt x="3074" y="385"/>
                  </a:lnTo>
                  <a:lnTo>
                    <a:pt x="2882" y="241"/>
                  </a:lnTo>
                  <a:lnTo>
                    <a:pt x="2690" y="145"/>
                  </a:lnTo>
                  <a:lnTo>
                    <a:pt x="2450" y="49"/>
                  </a:lnTo>
                  <a:lnTo>
                    <a:pt x="2210"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5200;p76">
              <a:extLst>
                <a:ext uri="{FF2B5EF4-FFF2-40B4-BE49-F238E27FC236}">
                  <a16:creationId xmlns:a16="http://schemas.microsoft.com/office/drawing/2014/main" id="{F5D82ACD-33C5-43FF-AD64-A7FB6C8C6DE1}"/>
                </a:ext>
              </a:extLst>
            </p:cNvPr>
            <p:cNvSpPr/>
            <p:nvPr/>
          </p:nvSpPr>
          <p:spPr>
            <a:xfrm>
              <a:off x="934475" y="3065175"/>
              <a:ext cx="85275" cy="67275"/>
            </a:xfrm>
            <a:custGeom>
              <a:avLst/>
              <a:gdLst/>
              <a:ahLst/>
              <a:cxnLst/>
              <a:rect l="l" t="t" r="r" b="b"/>
              <a:pathLst>
                <a:path w="3411" h="2691" fill="none" extrusionOk="0">
                  <a:moveTo>
                    <a:pt x="1922" y="1"/>
                  </a:moveTo>
                  <a:lnTo>
                    <a:pt x="1922" y="1"/>
                  </a:lnTo>
                  <a:lnTo>
                    <a:pt x="1682" y="1"/>
                  </a:lnTo>
                  <a:lnTo>
                    <a:pt x="1393" y="49"/>
                  </a:lnTo>
                  <a:lnTo>
                    <a:pt x="1393" y="49"/>
                  </a:lnTo>
                  <a:lnTo>
                    <a:pt x="1057" y="145"/>
                  </a:lnTo>
                  <a:lnTo>
                    <a:pt x="769" y="337"/>
                  </a:lnTo>
                  <a:lnTo>
                    <a:pt x="529" y="481"/>
                  </a:lnTo>
                  <a:lnTo>
                    <a:pt x="337" y="721"/>
                  </a:lnTo>
                  <a:lnTo>
                    <a:pt x="145" y="961"/>
                  </a:lnTo>
                  <a:lnTo>
                    <a:pt x="49" y="1201"/>
                  </a:lnTo>
                  <a:lnTo>
                    <a:pt x="1" y="1490"/>
                  </a:lnTo>
                  <a:lnTo>
                    <a:pt x="49" y="1730"/>
                  </a:lnTo>
                  <a:lnTo>
                    <a:pt x="49" y="1730"/>
                  </a:lnTo>
                  <a:lnTo>
                    <a:pt x="97" y="1922"/>
                  </a:lnTo>
                  <a:lnTo>
                    <a:pt x="241" y="2114"/>
                  </a:lnTo>
                  <a:lnTo>
                    <a:pt x="385" y="2306"/>
                  </a:lnTo>
                  <a:lnTo>
                    <a:pt x="577" y="2402"/>
                  </a:lnTo>
                  <a:lnTo>
                    <a:pt x="769" y="2546"/>
                  </a:lnTo>
                  <a:lnTo>
                    <a:pt x="1009" y="2594"/>
                  </a:lnTo>
                  <a:lnTo>
                    <a:pt x="1249" y="2642"/>
                  </a:lnTo>
                  <a:lnTo>
                    <a:pt x="1489" y="2690"/>
                  </a:lnTo>
                  <a:lnTo>
                    <a:pt x="1489" y="2690"/>
                  </a:lnTo>
                  <a:lnTo>
                    <a:pt x="1778" y="2642"/>
                  </a:lnTo>
                  <a:lnTo>
                    <a:pt x="2018" y="2594"/>
                  </a:lnTo>
                  <a:lnTo>
                    <a:pt x="2018" y="2594"/>
                  </a:lnTo>
                  <a:lnTo>
                    <a:pt x="2354" y="2498"/>
                  </a:lnTo>
                  <a:lnTo>
                    <a:pt x="2642" y="2354"/>
                  </a:lnTo>
                  <a:lnTo>
                    <a:pt x="2930" y="2162"/>
                  </a:lnTo>
                  <a:lnTo>
                    <a:pt x="3122" y="1970"/>
                  </a:lnTo>
                  <a:lnTo>
                    <a:pt x="3266" y="1730"/>
                  </a:lnTo>
                  <a:lnTo>
                    <a:pt x="3362" y="1442"/>
                  </a:lnTo>
                  <a:lnTo>
                    <a:pt x="3410" y="1201"/>
                  </a:lnTo>
                  <a:lnTo>
                    <a:pt x="3410" y="913"/>
                  </a:lnTo>
                  <a:lnTo>
                    <a:pt x="3410" y="913"/>
                  </a:lnTo>
                  <a:lnTo>
                    <a:pt x="3314" y="721"/>
                  </a:lnTo>
                  <a:lnTo>
                    <a:pt x="3218" y="529"/>
                  </a:lnTo>
                  <a:lnTo>
                    <a:pt x="3074" y="385"/>
                  </a:lnTo>
                  <a:lnTo>
                    <a:pt x="2882" y="241"/>
                  </a:lnTo>
                  <a:lnTo>
                    <a:pt x="2690" y="145"/>
                  </a:lnTo>
                  <a:lnTo>
                    <a:pt x="2450" y="49"/>
                  </a:lnTo>
                  <a:lnTo>
                    <a:pt x="2210" y="1"/>
                  </a:lnTo>
                  <a:lnTo>
                    <a:pt x="192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5201;p76">
              <a:extLst>
                <a:ext uri="{FF2B5EF4-FFF2-40B4-BE49-F238E27FC236}">
                  <a16:creationId xmlns:a16="http://schemas.microsoft.com/office/drawing/2014/main" id="{C99583F8-0F1A-42DF-BC6E-7BF48391668D}"/>
                </a:ext>
              </a:extLst>
            </p:cNvPr>
            <p:cNvSpPr/>
            <p:nvPr/>
          </p:nvSpPr>
          <p:spPr>
            <a:xfrm>
              <a:off x="682350" y="2973925"/>
              <a:ext cx="97275" cy="121300"/>
            </a:xfrm>
            <a:custGeom>
              <a:avLst/>
              <a:gdLst/>
              <a:ahLst/>
              <a:cxnLst/>
              <a:rect l="l" t="t" r="r" b="b"/>
              <a:pathLst>
                <a:path w="3891" h="4852" extrusionOk="0">
                  <a:moveTo>
                    <a:pt x="1873" y="1"/>
                  </a:moveTo>
                  <a:lnTo>
                    <a:pt x="1489" y="49"/>
                  </a:lnTo>
                  <a:lnTo>
                    <a:pt x="1105" y="193"/>
                  </a:lnTo>
                  <a:lnTo>
                    <a:pt x="817" y="385"/>
                  </a:lnTo>
                  <a:lnTo>
                    <a:pt x="529" y="625"/>
                  </a:lnTo>
                  <a:lnTo>
                    <a:pt x="288" y="913"/>
                  </a:lnTo>
                  <a:lnTo>
                    <a:pt x="144" y="1250"/>
                  </a:lnTo>
                  <a:lnTo>
                    <a:pt x="48" y="1586"/>
                  </a:lnTo>
                  <a:lnTo>
                    <a:pt x="0" y="2018"/>
                  </a:lnTo>
                  <a:lnTo>
                    <a:pt x="48" y="3027"/>
                  </a:lnTo>
                  <a:lnTo>
                    <a:pt x="96" y="3411"/>
                  </a:lnTo>
                  <a:lnTo>
                    <a:pt x="240" y="3747"/>
                  </a:lnTo>
                  <a:lnTo>
                    <a:pt x="433" y="4083"/>
                  </a:lnTo>
                  <a:lnTo>
                    <a:pt x="673" y="4371"/>
                  </a:lnTo>
                  <a:lnTo>
                    <a:pt x="961" y="4563"/>
                  </a:lnTo>
                  <a:lnTo>
                    <a:pt x="1297" y="4755"/>
                  </a:lnTo>
                  <a:lnTo>
                    <a:pt x="1681" y="4851"/>
                  </a:lnTo>
                  <a:lnTo>
                    <a:pt x="2065" y="4851"/>
                  </a:lnTo>
                  <a:lnTo>
                    <a:pt x="2450" y="4803"/>
                  </a:lnTo>
                  <a:lnTo>
                    <a:pt x="2786" y="4659"/>
                  </a:lnTo>
                  <a:lnTo>
                    <a:pt x="3122" y="4467"/>
                  </a:lnTo>
                  <a:lnTo>
                    <a:pt x="3410" y="4227"/>
                  </a:lnTo>
                  <a:lnTo>
                    <a:pt x="3650" y="3939"/>
                  </a:lnTo>
                  <a:lnTo>
                    <a:pt x="3794" y="3603"/>
                  </a:lnTo>
                  <a:lnTo>
                    <a:pt x="3890" y="3267"/>
                  </a:lnTo>
                  <a:lnTo>
                    <a:pt x="3890" y="2834"/>
                  </a:lnTo>
                  <a:lnTo>
                    <a:pt x="3842" y="1826"/>
                  </a:lnTo>
                  <a:lnTo>
                    <a:pt x="3794" y="1442"/>
                  </a:lnTo>
                  <a:lnTo>
                    <a:pt x="3698" y="1106"/>
                  </a:lnTo>
                  <a:lnTo>
                    <a:pt x="3506" y="769"/>
                  </a:lnTo>
                  <a:lnTo>
                    <a:pt x="3266" y="481"/>
                  </a:lnTo>
                  <a:lnTo>
                    <a:pt x="2930" y="289"/>
                  </a:lnTo>
                  <a:lnTo>
                    <a:pt x="2594" y="97"/>
                  </a:lnTo>
                  <a:lnTo>
                    <a:pt x="2258"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5202;p76">
              <a:extLst>
                <a:ext uri="{FF2B5EF4-FFF2-40B4-BE49-F238E27FC236}">
                  <a16:creationId xmlns:a16="http://schemas.microsoft.com/office/drawing/2014/main" id="{82187F06-68AB-4482-81D9-C7C62A049DDC}"/>
                </a:ext>
              </a:extLst>
            </p:cNvPr>
            <p:cNvSpPr/>
            <p:nvPr/>
          </p:nvSpPr>
          <p:spPr>
            <a:xfrm>
              <a:off x="708750" y="2982350"/>
              <a:ext cx="70875" cy="105675"/>
            </a:xfrm>
            <a:custGeom>
              <a:avLst/>
              <a:gdLst/>
              <a:ahLst/>
              <a:cxnLst/>
              <a:rect l="l" t="t" r="r" b="b"/>
              <a:pathLst>
                <a:path w="2835" h="4227" extrusionOk="0">
                  <a:moveTo>
                    <a:pt x="1634" y="0"/>
                  </a:moveTo>
                  <a:lnTo>
                    <a:pt x="1250" y="96"/>
                  </a:lnTo>
                  <a:lnTo>
                    <a:pt x="961" y="192"/>
                  </a:lnTo>
                  <a:lnTo>
                    <a:pt x="673" y="432"/>
                  </a:lnTo>
                  <a:lnTo>
                    <a:pt x="433" y="672"/>
                  </a:lnTo>
                  <a:lnTo>
                    <a:pt x="241" y="1009"/>
                  </a:lnTo>
                  <a:lnTo>
                    <a:pt x="97" y="1345"/>
                  </a:lnTo>
                  <a:lnTo>
                    <a:pt x="1" y="1777"/>
                  </a:lnTo>
                  <a:lnTo>
                    <a:pt x="1" y="2161"/>
                  </a:lnTo>
                  <a:lnTo>
                    <a:pt x="49" y="2593"/>
                  </a:lnTo>
                  <a:lnTo>
                    <a:pt x="193" y="2978"/>
                  </a:lnTo>
                  <a:lnTo>
                    <a:pt x="337" y="3362"/>
                  </a:lnTo>
                  <a:lnTo>
                    <a:pt x="577" y="3650"/>
                  </a:lnTo>
                  <a:lnTo>
                    <a:pt x="817" y="3890"/>
                  </a:lnTo>
                  <a:lnTo>
                    <a:pt x="1105" y="4082"/>
                  </a:lnTo>
                  <a:lnTo>
                    <a:pt x="1442" y="4178"/>
                  </a:lnTo>
                  <a:lnTo>
                    <a:pt x="1778" y="4226"/>
                  </a:lnTo>
                  <a:lnTo>
                    <a:pt x="2018" y="4178"/>
                  </a:lnTo>
                  <a:lnTo>
                    <a:pt x="2402" y="3842"/>
                  </a:lnTo>
                  <a:lnTo>
                    <a:pt x="2546" y="3650"/>
                  </a:lnTo>
                  <a:lnTo>
                    <a:pt x="2642" y="3458"/>
                  </a:lnTo>
                  <a:lnTo>
                    <a:pt x="2738" y="3266"/>
                  </a:lnTo>
                  <a:lnTo>
                    <a:pt x="2834" y="3026"/>
                  </a:lnTo>
                  <a:lnTo>
                    <a:pt x="2834" y="2786"/>
                  </a:lnTo>
                  <a:lnTo>
                    <a:pt x="2834" y="2497"/>
                  </a:lnTo>
                  <a:lnTo>
                    <a:pt x="2786" y="1489"/>
                  </a:lnTo>
                  <a:lnTo>
                    <a:pt x="2738" y="1105"/>
                  </a:lnTo>
                  <a:lnTo>
                    <a:pt x="2594" y="721"/>
                  </a:lnTo>
                  <a:lnTo>
                    <a:pt x="2402" y="384"/>
                  </a:lnTo>
                  <a:lnTo>
                    <a:pt x="2114" y="96"/>
                  </a:lnTo>
                  <a:lnTo>
                    <a:pt x="1874" y="48"/>
                  </a:lnTo>
                  <a:lnTo>
                    <a:pt x="1634"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5203;p76">
              <a:extLst>
                <a:ext uri="{FF2B5EF4-FFF2-40B4-BE49-F238E27FC236}">
                  <a16:creationId xmlns:a16="http://schemas.microsoft.com/office/drawing/2014/main" id="{06F3250E-888D-4CB7-BCC9-DEC6F7E4AF68}"/>
                </a:ext>
              </a:extLst>
            </p:cNvPr>
            <p:cNvSpPr/>
            <p:nvPr/>
          </p:nvSpPr>
          <p:spPr>
            <a:xfrm>
              <a:off x="828825" y="3030375"/>
              <a:ext cx="21625" cy="22825"/>
            </a:xfrm>
            <a:custGeom>
              <a:avLst/>
              <a:gdLst/>
              <a:ahLst/>
              <a:cxnLst/>
              <a:rect l="l" t="t" r="r" b="b"/>
              <a:pathLst>
                <a:path w="865" h="913" extrusionOk="0">
                  <a:moveTo>
                    <a:pt x="721" y="0"/>
                  </a:moveTo>
                  <a:lnTo>
                    <a:pt x="673" y="48"/>
                  </a:lnTo>
                  <a:lnTo>
                    <a:pt x="577" y="192"/>
                  </a:lnTo>
                  <a:lnTo>
                    <a:pt x="481" y="288"/>
                  </a:lnTo>
                  <a:lnTo>
                    <a:pt x="333" y="436"/>
                  </a:lnTo>
                  <a:lnTo>
                    <a:pt x="333" y="436"/>
                  </a:lnTo>
                  <a:lnTo>
                    <a:pt x="144" y="96"/>
                  </a:lnTo>
                  <a:lnTo>
                    <a:pt x="96" y="48"/>
                  </a:lnTo>
                  <a:lnTo>
                    <a:pt x="48" y="48"/>
                  </a:lnTo>
                  <a:lnTo>
                    <a:pt x="0" y="96"/>
                  </a:lnTo>
                  <a:lnTo>
                    <a:pt x="0" y="192"/>
                  </a:lnTo>
                  <a:lnTo>
                    <a:pt x="241" y="624"/>
                  </a:lnTo>
                  <a:lnTo>
                    <a:pt x="241" y="672"/>
                  </a:lnTo>
                  <a:lnTo>
                    <a:pt x="289" y="672"/>
                  </a:lnTo>
                  <a:lnTo>
                    <a:pt x="385" y="624"/>
                  </a:lnTo>
                  <a:lnTo>
                    <a:pt x="577" y="384"/>
                  </a:lnTo>
                  <a:lnTo>
                    <a:pt x="673" y="240"/>
                  </a:lnTo>
                  <a:lnTo>
                    <a:pt x="673" y="288"/>
                  </a:lnTo>
                  <a:lnTo>
                    <a:pt x="673" y="480"/>
                  </a:lnTo>
                  <a:lnTo>
                    <a:pt x="673" y="672"/>
                  </a:lnTo>
                  <a:lnTo>
                    <a:pt x="673" y="769"/>
                  </a:lnTo>
                  <a:lnTo>
                    <a:pt x="673" y="865"/>
                  </a:lnTo>
                  <a:lnTo>
                    <a:pt x="721" y="913"/>
                  </a:lnTo>
                  <a:lnTo>
                    <a:pt x="769" y="913"/>
                  </a:lnTo>
                  <a:lnTo>
                    <a:pt x="817" y="865"/>
                  </a:lnTo>
                  <a:lnTo>
                    <a:pt x="865" y="769"/>
                  </a:lnTo>
                  <a:lnTo>
                    <a:pt x="865" y="672"/>
                  </a:lnTo>
                  <a:lnTo>
                    <a:pt x="865" y="480"/>
                  </a:lnTo>
                  <a:lnTo>
                    <a:pt x="817" y="96"/>
                  </a:lnTo>
                  <a:lnTo>
                    <a:pt x="769"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5204;p76">
              <a:extLst>
                <a:ext uri="{FF2B5EF4-FFF2-40B4-BE49-F238E27FC236}">
                  <a16:creationId xmlns:a16="http://schemas.microsoft.com/office/drawing/2014/main" id="{FF77B63B-3A76-4C51-AABB-24DED73876EE}"/>
                </a:ext>
              </a:extLst>
            </p:cNvPr>
            <p:cNvSpPr/>
            <p:nvPr/>
          </p:nvSpPr>
          <p:spPr>
            <a:xfrm>
              <a:off x="239325" y="2558525"/>
              <a:ext cx="283350" cy="421450"/>
            </a:xfrm>
            <a:custGeom>
              <a:avLst/>
              <a:gdLst/>
              <a:ahLst/>
              <a:cxnLst/>
              <a:rect l="l" t="t" r="r" b="b"/>
              <a:pathLst>
                <a:path w="11334" h="16858" extrusionOk="0">
                  <a:moveTo>
                    <a:pt x="4995" y="0"/>
                  </a:moveTo>
                  <a:lnTo>
                    <a:pt x="4322" y="48"/>
                  </a:lnTo>
                  <a:lnTo>
                    <a:pt x="3698" y="144"/>
                  </a:lnTo>
                  <a:lnTo>
                    <a:pt x="4226" y="336"/>
                  </a:lnTo>
                  <a:lnTo>
                    <a:pt x="4755" y="625"/>
                  </a:lnTo>
                  <a:lnTo>
                    <a:pt x="5331" y="961"/>
                  </a:lnTo>
                  <a:lnTo>
                    <a:pt x="5571" y="1153"/>
                  </a:lnTo>
                  <a:lnTo>
                    <a:pt x="5811" y="1393"/>
                  </a:lnTo>
                  <a:lnTo>
                    <a:pt x="6051" y="1633"/>
                  </a:lnTo>
                  <a:lnTo>
                    <a:pt x="6195" y="1921"/>
                  </a:lnTo>
                  <a:lnTo>
                    <a:pt x="6291" y="2209"/>
                  </a:lnTo>
                  <a:lnTo>
                    <a:pt x="6291" y="2498"/>
                  </a:lnTo>
                  <a:lnTo>
                    <a:pt x="6243" y="2834"/>
                  </a:lnTo>
                  <a:lnTo>
                    <a:pt x="6051" y="3170"/>
                  </a:lnTo>
                  <a:lnTo>
                    <a:pt x="5715" y="3602"/>
                  </a:lnTo>
                  <a:lnTo>
                    <a:pt x="5379" y="4082"/>
                  </a:lnTo>
                  <a:lnTo>
                    <a:pt x="5379" y="4082"/>
                  </a:lnTo>
                  <a:lnTo>
                    <a:pt x="5427" y="3746"/>
                  </a:lnTo>
                  <a:lnTo>
                    <a:pt x="5475" y="3410"/>
                  </a:lnTo>
                  <a:lnTo>
                    <a:pt x="5475" y="3122"/>
                  </a:lnTo>
                  <a:lnTo>
                    <a:pt x="5427" y="2930"/>
                  </a:lnTo>
                  <a:lnTo>
                    <a:pt x="5283" y="2594"/>
                  </a:lnTo>
                  <a:lnTo>
                    <a:pt x="5139" y="2305"/>
                  </a:lnTo>
                  <a:lnTo>
                    <a:pt x="4947" y="2017"/>
                  </a:lnTo>
                  <a:lnTo>
                    <a:pt x="4706" y="1825"/>
                  </a:lnTo>
                  <a:lnTo>
                    <a:pt x="4514" y="1681"/>
                  </a:lnTo>
                  <a:lnTo>
                    <a:pt x="4274" y="1537"/>
                  </a:lnTo>
                  <a:lnTo>
                    <a:pt x="3842" y="1345"/>
                  </a:lnTo>
                  <a:lnTo>
                    <a:pt x="3410" y="1249"/>
                  </a:lnTo>
                  <a:lnTo>
                    <a:pt x="3026" y="1201"/>
                  </a:lnTo>
                  <a:lnTo>
                    <a:pt x="2689" y="1249"/>
                  </a:lnTo>
                  <a:lnTo>
                    <a:pt x="3218" y="1249"/>
                  </a:lnTo>
                  <a:lnTo>
                    <a:pt x="3458" y="1345"/>
                  </a:lnTo>
                  <a:lnTo>
                    <a:pt x="3650" y="1441"/>
                  </a:lnTo>
                  <a:lnTo>
                    <a:pt x="4034" y="1729"/>
                  </a:lnTo>
                  <a:lnTo>
                    <a:pt x="4370" y="2017"/>
                  </a:lnTo>
                  <a:lnTo>
                    <a:pt x="4562" y="2353"/>
                  </a:lnTo>
                  <a:lnTo>
                    <a:pt x="4755" y="2642"/>
                  </a:lnTo>
                  <a:lnTo>
                    <a:pt x="4899" y="2930"/>
                  </a:lnTo>
                  <a:lnTo>
                    <a:pt x="4466" y="3170"/>
                  </a:lnTo>
                  <a:lnTo>
                    <a:pt x="4034" y="3458"/>
                  </a:lnTo>
                  <a:lnTo>
                    <a:pt x="3458" y="3890"/>
                  </a:lnTo>
                  <a:lnTo>
                    <a:pt x="2785" y="4419"/>
                  </a:lnTo>
                  <a:lnTo>
                    <a:pt x="2113" y="5091"/>
                  </a:lnTo>
                  <a:lnTo>
                    <a:pt x="1393" y="5907"/>
                  </a:lnTo>
                  <a:lnTo>
                    <a:pt x="1057" y="6340"/>
                  </a:lnTo>
                  <a:lnTo>
                    <a:pt x="768" y="6820"/>
                  </a:lnTo>
                  <a:lnTo>
                    <a:pt x="432" y="7396"/>
                  </a:lnTo>
                  <a:lnTo>
                    <a:pt x="240" y="7972"/>
                  </a:lnTo>
                  <a:lnTo>
                    <a:pt x="48" y="8549"/>
                  </a:lnTo>
                  <a:lnTo>
                    <a:pt x="0" y="9173"/>
                  </a:lnTo>
                  <a:lnTo>
                    <a:pt x="0" y="9797"/>
                  </a:lnTo>
                  <a:lnTo>
                    <a:pt x="48" y="10374"/>
                  </a:lnTo>
                  <a:lnTo>
                    <a:pt x="144" y="10998"/>
                  </a:lnTo>
                  <a:lnTo>
                    <a:pt x="288" y="11622"/>
                  </a:lnTo>
                  <a:lnTo>
                    <a:pt x="528" y="12247"/>
                  </a:lnTo>
                  <a:lnTo>
                    <a:pt x="816" y="12823"/>
                  </a:lnTo>
                  <a:lnTo>
                    <a:pt x="1105" y="13399"/>
                  </a:lnTo>
                  <a:lnTo>
                    <a:pt x="1489" y="13928"/>
                  </a:lnTo>
                  <a:lnTo>
                    <a:pt x="1873" y="14408"/>
                  </a:lnTo>
                  <a:lnTo>
                    <a:pt x="2305" y="14888"/>
                  </a:lnTo>
                  <a:lnTo>
                    <a:pt x="2737" y="15320"/>
                  </a:lnTo>
                  <a:lnTo>
                    <a:pt x="3218" y="15752"/>
                  </a:lnTo>
                  <a:lnTo>
                    <a:pt x="3746" y="16089"/>
                  </a:lnTo>
                  <a:lnTo>
                    <a:pt x="4274" y="16377"/>
                  </a:lnTo>
                  <a:lnTo>
                    <a:pt x="4803" y="16569"/>
                  </a:lnTo>
                  <a:lnTo>
                    <a:pt x="5331" y="16761"/>
                  </a:lnTo>
                  <a:lnTo>
                    <a:pt x="5859" y="16857"/>
                  </a:lnTo>
                  <a:lnTo>
                    <a:pt x="6435" y="16857"/>
                  </a:lnTo>
                  <a:lnTo>
                    <a:pt x="7012" y="16809"/>
                  </a:lnTo>
                  <a:lnTo>
                    <a:pt x="7540" y="16713"/>
                  </a:lnTo>
                  <a:lnTo>
                    <a:pt x="8068" y="16473"/>
                  </a:lnTo>
                  <a:lnTo>
                    <a:pt x="8597" y="16137"/>
                  </a:lnTo>
                  <a:lnTo>
                    <a:pt x="9125" y="15752"/>
                  </a:lnTo>
                  <a:lnTo>
                    <a:pt x="9605" y="15224"/>
                  </a:lnTo>
                  <a:lnTo>
                    <a:pt x="10037" y="14600"/>
                  </a:lnTo>
                  <a:lnTo>
                    <a:pt x="10470" y="13880"/>
                  </a:lnTo>
                  <a:lnTo>
                    <a:pt x="10902" y="13015"/>
                  </a:lnTo>
                  <a:lnTo>
                    <a:pt x="11238" y="12055"/>
                  </a:lnTo>
                  <a:lnTo>
                    <a:pt x="11334" y="11766"/>
                  </a:lnTo>
                  <a:lnTo>
                    <a:pt x="11334" y="11478"/>
                  </a:lnTo>
                  <a:lnTo>
                    <a:pt x="11286" y="11238"/>
                  </a:lnTo>
                  <a:lnTo>
                    <a:pt x="11142" y="10998"/>
                  </a:lnTo>
                  <a:lnTo>
                    <a:pt x="10998" y="10854"/>
                  </a:lnTo>
                  <a:lnTo>
                    <a:pt x="10806" y="10662"/>
                  </a:lnTo>
                  <a:lnTo>
                    <a:pt x="10566" y="10566"/>
                  </a:lnTo>
                  <a:lnTo>
                    <a:pt x="10325" y="10470"/>
                  </a:lnTo>
                  <a:lnTo>
                    <a:pt x="9845" y="10326"/>
                  </a:lnTo>
                  <a:lnTo>
                    <a:pt x="9413" y="10230"/>
                  </a:lnTo>
                  <a:lnTo>
                    <a:pt x="8933" y="10182"/>
                  </a:lnTo>
                  <a:lnTo>
                    <a:pt x="9077" y="10037"/>
                  </a:lnTo>
                  <a:lnTo>
                    <a:pt x="9413" y="9557"/>
                  </a:lnTo>
                  <a:lnTo>
                    <a:pt x="9845" y="8789"/>
                  </a:lnTo>
                  <a:lnTo>
                    <a:pt x="10037" y="8309"/>
                  </a:lnTo>
                  <a:lnTo>
                    <a:pt x="10229" y="7780"/>
                  </a:lnTo>
                  <a:lnTo>
                    <a:pt x="10373" y="7204"/>
                  </a:lnTo>
                  <a:lnTo>
                    <a:pt x="10470" y="6580"/>
                  </a:lnTo>
                  <a:lnTo>
                    <a:pt x="10518" y="5859"/>
                  </a:lnTo>
                  <a:lnTo>
                    <a:pt x="10470" y="5139"/>
                  </a:lnTo>
                  <a:lnTo>
                    <a:pt x="10325" y="4419"/>
                  </a:lnTo>
                  <a:lnTo>
                    <a:pt x="10085" y="3602"/>
                  </a:lnTo>
                  <a:lnTo>
                    <a:pt x="9749" y="2786"/>
                  </a:lnTo>
                  <a:lnTo>
                    <a:pt x="9269" y="1969"/>
                  </a:lnTo>
                  <a:lnTo>
                    <a:pt x="8933" y="1489"/>
                  </a:lnTo>
                  <a:lnTo>
                    <a:pt x="8500" y="1105"/>
                  </a:lnTo>
                  <a:lnTo>
                    <a:pt x="8116" y="769"/>
                  </a:lnTo>
                  <a:lnTo>
                    <a:pt x="7636" y="529"/>
                  </a:lnTo>
                  <a:lnTo>
                    <a:pt x="7204" y="336"/>
                  </a:lnTo>
                  <a:lnTo>
                    <a:pt x="6724" y="192"/>
                  </a:lnTo>
                  <a:lnTo>
                    <a:pt x="6243" y="96"/>
                  </a:lnTo>
                  <a:lnTo>
                    <a:pt x="5811" y="48"/>
                  </a:lnTo>
                  <a:lnTo>
                    <a:pt x="4995"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5205;p76">
              <a:extLst>
                <a:ext uri="{FF2B5EF4-FFF2-40B4-BE49-F238E27FC236}">
                  <a16:creationId xmlns:a16="http://schemas.microsoft.com/office/drawing/2014/main" id="{39F5559D-5424-4152-93C9-BE5A0FC8A6C3}"/>
                </a:ext>
              </a:extLst>
            </p:cNvPr>
            <p:cNvSpPr/>
            <p:nvPr/>
          </p:nvSpPr>
          <p:spPr>
            <a:xfrm>
              <a:off x="442225" y="2804650"/>
              <a:ext cx="97275" cy="169300"/>
            </a:xfrm>
            <a:custGeom>
              <a:avLst/>
              <a:gdLst/>
              <a:ahLst/>
              <a:cxnLst/>
              <a:rect l="l" t="t" r="r" b="b"/>
              <a:pathLst>
                <a:path w="3891" h="6772" extrusionOk="0">
                  <a:moveTo>
                    <a:pt x="2450" y="0"/>
                  </a:moveTo>
                  <a:lnTo>
                    <a:pt x="2161" y="48"/>
                  </a:lnTo>
                  <a:lnTo>
                    <a:pt x="2017" y="144"/>
                  </a:lnTo>
                  <a:lnTo>
                    <a:pt x="1825" y="337"/>
                  </a:lnTo>
                  <a:lnTo>
                    <a:pt x="1633" y="625"/>
                  </a:lnTo>
                  <a:lnTo>
                    <a:pt x="1441" y="961"/>
                  </a:lnTo>
                  <a:lnTo>
                    <a:pt x="1057" y="1825"/>
                  </a:lnTo>
                  <a:lnTo>
                    <a:pt x="673" y="2834"/>
                  </a:lnTo>
                  <a:lnTo>
                    <a:pt x="384" y="3842"/>
                  </a:lnTo>
                  <a:lnTo>
                    <a:pt x="144" y="4851"/>
                  </a:lnTo>
                  <a:lnTo>
                    <a:pt x="0" y="5619"/>
                  </a:lnTo>
                  <a:lnTo>
                    <a:pt x="0" y="5956"/>
                  </a:lnTo>
                  <a:lnTo>
                    <a:pt x="48" y="6196"/>
                  </a:lnTo>
                  <a:lnTo>
                    <a:pt x="192" y="6484"/>
                  </a:lnTo>
                  <a:lnTo>
                    <a:pt x="336" y="6676"/>
                  </a:lnTo>
                  <a:lnTo>
                    <a:pt x="481" y="6772"/>
                  </a:lnTo>
                  <a:lnTo>
                    <a:pt x="625" y="6772"/>
                  </a:lnTo>
                  <a:lnTo>
                    <a:pt x="769" y="6724"/>
                  </a:lnTo>
                  <a:lnTo>
                    <a:pt x="913" y="6676"/>
                  </a:lnTo>
                  <a:lnTo>
                    <a:pt x="1009" y="6628"/>
                  </a:lnTo>
                  <a:lnTo>
                    <a:pt x="3890" y="721"/>
                  </a:lnTo>
                  <a:lnTo>
                    <a:pt x="3746" y="577"/>
                  </a:lnTo>
                  <a:lnTo>
                    <a:pt x="3314" y="289"/>
                  </a:lnTo>
                  <a:lnTo>
                    <a:pt x="3074" y="144"/>
                  </a:lnTo>
                  <a:lnTo>
                    <a:pt x="2786" y="48"/>
                  </a:lnTo>
                  <a:lnTo>
                    <a:pt x="2450"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5206;p76">
              <a:extLst>
                <a:ext uri="{FF2B5EF4-FFF2-40B4-BE49-F238E27FC236}">
                  <a16:creationId xmlns:a16="http://schemas.microsoft.com/office/drawing/2014/main" id="{BB65C05F-800D-4FC2-BC76-EFB5475E3EA9}"/>
                </a:ext>
              </a:extLst>
            </p:cNvPr>
            <p:cNvSpPr/>
            <p:nvPr/>
          </p:nvSpPr>
          <p:spPr>
            <a:xfrm>
              <a:off x="868450" y="2958325"/>
              <a:ext cx="98475" cy="121300"/>
            </a:xfrm>
            <a:custGeom>
              <a:avLst/>
              <a:gdLst/>
              <a:ahLst/>
              <a:cxnLst/>
              <a:rect l="l" t="t" r="r" b="b"/>
              <a:pathLst>
                <a:path w="3939" h="4852" extrusionOk="0">
                  <a:moveTo>
                    <a:pt x="1729" y="1"/>
                  </a:moveTo>
                  <a:lnTo>
                    <a:pt x="1345" y="49"/>
                  </a:lnTo>
                  <a:lnTo>
                    <a:pt x="1009" y="193"/>
                  </a:lnTo>
                  <a:lnTo>
                    <a:pt x="673" y="433"/>
                  </a:lnTo>
                  <a:lnTo>
                    <a:pt x="432" y="673"/>
                  </a:lnTo>
                  <a:lnTo>
                    <a:pt x="240" y="961"/>
                  </a:lnTo>
                  <a:lnTo>
                    <a:pt x="96" y="1345"/>
                  </a:lnTo>
                  <a:lnTo>
                    <a:pt x="0" y="1682"/>
                  </a:lnTo>
                  <a:lnTo>
                    <a:pt x="0" y="2066"/>
                  </a:lnTo>
                  <a:lnTo>
                    <a:pt x="96" y="3122"/>
                  </a:lnTo>
                  <a:lnTo>
                    <a:pt x="192" y="3458"/>
                  </a:lnTo>
                  <a:lnTo>
                    <a:pt x="336" y="3843"/>
                  </a:lnTo>
                  <a:lnTo>
                    <a:pt x="529" y="4131"/>
                  </a:lnTo>
                  <a:lnTo>
                    <a:pt x="769" y="4419"/>
                  </a:lnTo>
                  <a:lnTo>
                    <a:pt x="1105" y="4611"/>
                  </a:lnTo>
                  <a:lnTo>
                    <a:pt x="1441" y="4755"/>
                  </a:lnTo>
                  <a:lnTo>
                    <a:pt x="1825"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746" y="1345"/>
                  </a:lnTo>
                  <a:lnTo>
                    <a:pt x="3602" y="1009"/>
                  </a:lnTo>
                  <a:lnTo>
                    <a:pt x="3410" y="673"/>
                  </a:lnTo>
                  <a:lnTo>
                    <a:pt x="3122" y="433"/>
                  </a:lnTo>
                  <a:lnTo>
                    <a:pt x="2834" y="193"/>
                  </a:lnTo>
                  <a:lnTo>
                    <a:pt x="2498" y="49"/>
                  </a:lnTo>
                  <a:lnTo>
                    <a:pt x="2113"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5207;p76">
              <a:extLst>
                <a:ext uri="{FF2B5EF4-FFF2-40B4-BE49-F238E27FC236}">
                  <a16:creationId xmlns:a16="http://schemas.microsoft.com/office/drawing/2014/main" id="{1444B7D8-C170-41AB-9549-3A8E427D2543}"/>
                </a:ext>
              </a:extLst>
            </p:cNvPr>
            <p:cNvSpPr/>
            <p:nvPr/>
          </p:nvSpPr>
          <p:spPr>
            <a:xfrm>
              <a:off x="868450" y="2958325"/>
              <a:ext cx="98475" cy="121300"/>
            </a:xfrm>
            <a:custGeom>
              <a:avLst/>
              <a:gdLst/>
              <a:ahLst/>
              <a:cxnLst/>
              <a:rect l="l" t="t" r="r" b="b"/>
              <a:pathLst>
                <a:path w="3939" h="4852" fill="none" extrusionOk="0">
                  <a:moveTo>
                    <a:pt x="2209" y="4851"/>
                  </a:moveTo>
                  <a:lnTo>
                    <a:pt x="2209"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842" y="1730"/>
                  </a:lnTo>
                  <a:lnTo>
                    <a:pt x="3746" y="1345"/>
                  </a:lnTo>
                  <a:lnTo>
                    <a:pt x="3602" y="1009"/>
                  </a:lnTo>
                  <a:lnTo>
                    <a:pt x="3410" y="673"/>
                  </a:lnTo>
                  <a:lnTo>
                    <a:pt x="3122" y="433"/>
                  </a:lnTo>
                  <a:lnTo>
                    <a:pt x="2834" y="193"/>
                  </a:lnTo>
                  <a:lnTo>
                    <a:pt x="2498" y="49"/>
                  </a:lnTo>
                  <a:lnTo>
                    <a:pt x="2113" y="1"/>
                  </a:lnTo>
                  <a:lnTo>
                    <a:pt x="1729" y="1"/>
                  </a:lnTo>
                  <a:lnTo>
                    <a:pt x="1729" y="1"/>
                  </a:lnTo>
                  <a:lnTo>
                    <a:pt x="1345" y="49"/>
                  </a:lnTo>
                  <a:lnTo>
                    <a:pt x="1009" y="193"/>
                  </a:lnTo>
                  <a:lnTo>
                    <a:pt x="673" y="433"/>
                  </a:lnTo>
                  <a:lnTo>
                    <a:pt x="432" y="673"/>
                  </a:lnTo>
                  <a:lnTo>
                    <a:pt x="240" y="961"/>
                  </a:lnTo>
                  <a:lnTo>
                    <a:pt x="96" y="1345"/>
                  </a:lnTo>
                  <a:lnTo>
                    <a:pt x="0" y="1682"/>
                  </a:lnTo>
                  <a:lnTo>
                    <a:pt x="0" y="2066"/>
                  </a:lnTo>
                  <a:lnTo>
                    <a:pt x="96" y="3122"/>
                  </a:lnTo>
                  <a:lnTo>
                    <a:pt x="96" y="3122"/>
                  </a:lnTo>
                  <a:lnTo>
                    <a:pt x="192" y="3458"/>
                  </a:lnTo>
                  <a:lnTo>
                    <a:pt x="336" y="3843"/>
                  </a:lnTo>
                  <a:lnTo>
                    <a:pt x="529" y="4131"/>
                  </a:lnTo>
                  <a:lnTo>
                    <a:pt x="769" y="4419"/>
                  </a:lnTo>
                  <a:lnTo>
                    <a:pt x="1105" y="4611"/>
                  </a:lnTo>
                  <a:lnTo>
                    <a:pt x="1441" y="4755"/>
                  </a:lnTo>
                  <a:lnTo>
                    <a:pt x="1825" y="4851"/>
                  </a:lnTo>
                  <a:lnTo>
                    <a:pt x="2209" y="4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5208;p76">
              <a:extLst>
                <a:ext uri="{FF2B5EF4-FFF2-40B4-BE49-F238E27FC236}">
                  <a16:creationId xmlns:a16="http://schemas.microsoft.com/office/drawing/2014/main" id="{6E603608-4F14-45C4-A6C3-6FD162CD302B}"/>
                </a:ext>
              </a:extLst>
            </p:cNvPr>
            <p:cNvSpPr/>
            <p:nvPr/>
          </p:nvSpPr>
          <p:spPr>
            <a:xfrm>
              <a:off x="868450" y="2969125"/>
              <a:ext cx="72050" cy="104500"/>
            </a:xfrm>
            <a:custGeom>
              <a:avLst/>
              <a:gdLst/>
              <a:ahLst/>
              <a:cxnLst/>
              <a:rect l="l" t="t" r="r" b="b"/>
              <a:pathLst>
                <a:path w="2882" h="4180" extrusionOk="0">
                  <a:moveTo>
                    <a:pt x="961" y="1"/>
                  </a:moveTo>
                  <a:lnTo>
                    <a:pt x="721" y="49"/>
                  </a:lnTo>
                  <a:lnTo>
                    <a:pt x="529" y="145"/>
                  </a:lnTo>
                  <a:lnTo>
                    <a:pt x="288" y="481"/>
                  </a:lnTo>
                  <a:lnTo>
                    <a:pt x="96" y="817"/>
                  </a:lnTo>
                  <a:lnTo>
                    <a:pt x="0" y="1250"/>
                  </a:lnTo>
                  <a:lnTo>
                    <a:pt x="0" y="1634"/>
                  </a:lnTo>
                  <a:lnTo>
                    <a:pt x="96" y="2690"/>
                  </a:lnTo>
                  <a:lnTo>
                    <a:pt x="144" y="2930"/>
                  </a:lnTo>
                  <a:lnTo>
                    <a:pt x="192" y="3171"/>
                  </a:lnTo>
                  <a:lnTo>
                    <a:pt x="288" y="3363"/>
                  </a:lnTo>
                  <a:lnTo>
                    <a:pt x="432" y="3555"/>
                  </a:lnTo>
                  <a:lnTo>
                    <a:pt x="577" y="3747"/>
                  </a:lnTo>
                  <a:lnTo>
                    <a:pt x="721" y="3939"/>
                  </a:lnTo>
                  <a:lnTo>
                    <a:pt x="1105" y="4179"/>
                  </a:lnTo>
                  <a:lnTo>
                    <a:pt x="1393" y="4179"/>
                  </a:lnTo>
                  <a:lnTo>
                    <a:pt x="1729" y="4131"/>
                  </a:lnTo>
                  <a:lnTo>
                    <a:pt x="2017" y="3987"/>
                  </a:lnTo>
                  <a:lnTo>
                    <a:pt x="2305" y="3747"/>
                  </a:lnTo>
                  <a:lnTo>
                    <a:pt x="2498" y="3459"/>
                  </a:lnTo>
                  <a:lnTo>
                    <a:pt x="2690" y="3122"/>
                  </a:lnTo>
                  <a:lnTo>
                    <a:pt x="2834" y="2786"/>
                  </a:lnTo>
                  <a:lnTo>
                    <a:pt x="2882" y="2354"/>
                  </a:lnTo>
                  <a:lnTo>
                    <a:pt x="2882" y="1970"/>
                  </a:lnTo>
                  <a:lnTo>
                    <a:pt x="2786" y="1538"/>
                  </a:lnTo>
                  <a:lnTo>
                    <a:pt x="2642" y="1153"/>
                  </a:lnTo>
                  <a:lnTo>
                    <a:pt x="2498" y="817"/>
                  </a:lnTo>
                  <a:lnTo>
                    <a:pt x="2257" y="529"/>
                  </a:lnTo>
                  <a:lnTo>
                    <a:pt x="1969" y="289"/>
                  </a:lnTo>
                  <a:lnTo>
                    <a:pt x="1681" y="145"/>
                  </a:lnTo>
                  <a:lnTo>
                    <a:pt x="1345" y="49"/>
                  </a:lnTo>
                  <a:lnTo>
                    <a:pt x="96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5209;p76">
              <a:extLst>
                <a:ext uri="{FF2B5EF4-FFF2-40B4-BE49-F238E27FC236}">
                  <a16:creationId xmlns:a16="http://schemas.microsoft.com/office/drawing/2014/main" id="{104799C0-D086-4F19-9611-CABDE118C258}"/>
                </a:ext>
              </a:extLst>
            </p:cNvPr>
            <p:cNvSpPr/>
            <p:nvPr/>
          </p:nvSpPr>
          <p:spPr>
            <a:xfrm>
              <a:off x="457825" y="2674975"/>
              <a:ext cx="710800" cy="584725"/>
            </a:xfrm>
            <a:custGeom>
              <a:avLst/>
              <a:gdLst/>
              <a:ahLst/>
              <a:cxnLst/>
              <a:rect l="l" t="t" r="r" b="b"/>
              <a:pathLst>
                <a:path w="28432" h="23389" extrusionOk="0">
                  <a:moveTo>
                    <a:pt x="13832" y="1"/>
                  </a:move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029" y="23245"/>
                  </a:lnTo>
                  <a:lnTo>
                    <a:pt x="8693" y="23101"/>
                  </a:lnTo>
                  <a:lnTo>
                    <a:pt x="8117" y="22621"/>
                  </a:lnTo>
                  <a:lnTo>
                    <a:pt x="7589" y="22140"/>
                  </a:lnTo>
                  <a:lnTo>
                    <a:pt x="7108" y="21564"/>
                  </a:lnTo>
                  <a:lnTo>
                    <a:pt x="6724" y="21084"/>
                  </a:lnTo>
                  <a:lnTo>
                    <a:pt x="6388" y="20652"/>
                  </a:lnTo>
                  <a:lnTo>
                    <a:pt x="6148"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204" y="17290"/>
                  </a:lnTo>
                  <a:lnTo>
                    <a:pt x="7396" y="16713"/>
                  </a:lnTo>
                  <a:lnTo>
                    <a:pt x="7541" y="16041"/>
                  </a:lnTo>
                  <a:lnTo>
                    <a:pt x="7637" y="15369"/>
                  </a:lnTo>
                  <a:lnTo>
                    <a:pt x="7733" y="14648"/>
                  </a:lnTo>
                  <a:lnTo>
                    <a:pt x="7733" y="13976"/>
                  </a:lnTo>
                  <a:lnTo>
                    <a:pt x="7685" y="13400"/>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281" y="10662"/>
                  </a:lnTo>
                  <a:lnTo>
                    <a:pt x="16665" y="10662"/>
                  </a:lnTo>
                  <a:lnTo>
                    <a:pt x="16857" y="10566"/>
                  </a:lnTo>
                  <a:lnTo>
                    <a:pt x="17338" y="10326"/>
                  </a:lnTo>
                  <a:lnTo>
                    <a:pt x="17770" y="9990"/>
                  </a:lnTo>
                  <a:lnTo>
                    <a:pt x="18202" y="9606"/>
                  </a:lnTo>
                  <a:lnTo>
                    <a:pt x="18586" y="9173"/>
                  </a:lnTo>
                  <a:lnTo>
                    <a:pt x="18875" y="8741"/>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188" y="10566"/>
                  </a:lnTo>
                  <a:lnTo>
                    <a:pt x="22236" y="10374"/>
                  </a:lnTo>
                  <a:lnTo>
                    <a:pt x="22284" y="10134"/>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703" y="9894"/>
                  </a:lnTo>
                  <a:lnTo>
                    <a:pt x="26991" y="9990"/>
                  </a:lnTo>
                  <a:lnTo>
                    <a:pt x="27279" y="10086"/>
                  </a:lnTo>
                  <a:lnTo>
                    <a:pt x="27855" y="10086"/>
                  </a:lnTo>
                  <a:lnTo>
                    <a:pt x="28047" y="9990"/>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0507" y="1634"/>
                  </a:lnTo>
                  <a:lnTo>
                    <a:pt x="19403" y="1105"/>
                  </a:lnTo>
                  <a:lnTo>
                    <a:pt x="18875" y="865"/>
                  </a:lnTo>
                  <a:lnTo>
                    <a:pt x="18394" y="673"/>
                  </a:lnTo>
                  <a:lnTo>
                    <a:pt x="17290" y="385"/>
                  </a:lnTo>
                  <a:lnTo>
                    <a:pt x="16185" y="145"/>
                  </a:lnTo>
                  <a:lnTo>
                    <a:pt x="15033" y="49"/>
                  </a:lnTo>
                  <a:lnTo>
                    <a:pt x="1383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5210;p76">
              <a:extLst>
                <a:ext uri="{FF2B5EF4-FFF2-40B4-BE49-F238E27FC236}">
                  <a16:creationId xmlns:a16="http://schemas.microsoft.com/office/drawing/2014/main" id="{583ACA9B-B2A5-416D-835B-C3A1F3295DB9}"/>
                </a:ext>
              </a:extLst>
            </p:cNvPr>
            <p:cNvSpPr/>
            <p:nvPr/>
          </p:nvSpPr>
          <p:spPr>
            <a:xfrm>
              <a:off x="457825" y="2674975"/>
              <a:ext cx="710800" cy="584725"/>
            </a:xfrm>
            <a:custGeom>
              <a:avLst/>
              <a:gdLst/>
              <a:ahLst/>
              <a:cxnLst/>
              <a:rect l="l" t="t" r="r" b="b"/>
              <a:pathLst>
                <a:path w="28432" h="23389" fill="none" extrusionOk="0">
                  <a:moveTo>
                    <a:pt x="25070" y="5235"/>
                  </a:moveTo>
                  <a:lnTo>
                    <a:pt x="25070" y="5235"/>
                  </a:lnTo>
                  <a:lnTo>
                    <a:pt x="2555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1708" y="2258"/>
                  </a:lnTo>
                  <a:lnTo>
                    <a:pt x="20507" y="1634"/>
                  </a:lnTo>
                  <a:lnTo>
                    <a:pt x="19403" y="1105"/>
                  </a:lnTo>
                  <a:lnTo>
                    <a:pt x="18875" y="865"/>
                  </a:lnTo>
                  <a:lnTo>
                    <a:pt x="18394" y="673"/>
                  </a:lnTo>
                  <a:lnTo>
                    <a:pt x="18394" y="673"/>
                  </a:lnTo>
                  <a:lnTo>
                    <a:pt x="17290" y="385"/>
                  </a:lnTo>
                  <a:lnTo>
                    <a:pt x="16185" y="145"/>
                  </a:lnTo>
                  <a:lnTo>
                    <a:pt x="15033" y="49"/>
                  </a:lnTo>
                  <a:lnTo>
                    <a:pt x="13832" y="1"/>
                  </a:ln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318" y="23389"/>
                  </a:lnTo>
                  <a:lnTo>
                    <a:pt x="9029" y="23245"/>
                  </a:lnTo>
                  <a:lnTo>
                    <a:pt x="8693" y="23101"/>
                  </a:lnTo>
                  <a:lnTo>
                    <a:pt x="8117" y="22621"/>
                  </a:lnTo>
                  <a:lnTo>
                    <a:pt x="7589" y="22140"/>
                  </a:lnTo>
                  <a:lnTo>
                    <a:pt x="7108" y="21564"/>
                  </a:lnTo>
                  <a:lnTo>
                    <a:pt x="6724" y="21084"/>
                  </a:lnTo>
                  <a:lnTo>
                    <a:pt x="6388" y="20652"/>
                  </a:lnTo>
                  <a:lnTo>
                    <a:pt x="6148" y="20267"/>
                  </a:lnTo>
                  <a:lnTo>
                    <a:pt x="6148" y="20267"/>
                  </a:lnTo>
                  <a:lnTo>
                    <a:pt x="5764"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012" y="17770"/>
                  </a:lnTo>
                  <a:lnTo>
                    <a:pt x="7204" y="17290"/>
                  </a:lnTo>
                  <a:lnTo>
                    <a:pt x="7396" y="16713"/>
                  </a:lnTo>
                  <a:lnTo>
                    <a:pt x="7541" y="16041"/>
                  </a:lnTo>
                  <a:lnTo>
                    <a:pt x="7637" y="15369"/>
                  </a:lnTo>
                  <a:lnTo>
                    <a:pt x="7733" y="14648"/>
                  </a:lnTo>
                  <a:lnTo>
                    <a:pt x="7733" y="13976"/>
                  </a:lnTo>
                  <a:lnTo>
                    <a:pt x="7685" y="13400"/>
                  </a:lnTo>
                  <a:lnTo>
                    <a:pt x="7589" y="12871"/>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089" y="10614"/>
                  </a:lnTo>
                  <a:lnTo>
                    <a:pt x="16281" y="10662"/>
                  </a:lnTo>
                  <a:lnTo>
                    <a:pt x="16425" y="10662"/>
                  </a:lnTo>
                  <a:lnTo>
                    <a:pt x="16665" y="10662"/>
                  </a:lnTo>
                  <a:lnTo>
                    <a:pt x="16857" y="10566"/>
                  </a:lnTo>
                  <a:lnTo>
                    <a:pt x="17338" y="10326"/>
                  </a:lnTo>
                  <a:lnTo>
                    <a:pt x="17770" y="9990"/>
                  </a:lnTo>
                  <a:lnTo>
                    <a:pt x="18202" y="9606"/>
                  </a:lnTo>
                  <a:lnTo>
                    <a:pt x="18586" y="9173"/>
                  </a:lnTo>
                  <a:lnTo>
                    <a:pt x="18875" y="8741"/>
                  </a:lnTo>
                  <a:lnTo>
                    <a:pt x="19067" y="8309"/>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092" y="10662"/>
                  </a:lnTo>
                  <a:lnTo>
                    <a:pt x="22188" y="10566"/>
                  </a:lnTo>
                  <a:lnTo>
                    <a:pt x="22236" y="10374"/>
                  </a:lnTo>
                  <a:lnTo>
                    <a:pt x="22284" y="10134"/>
                  </a:lnTo>
                  <a:lnTo>
                    <a:pt x="22284" y="9846"/>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030" y="9606"/>
                  </a:lnTo>
                  <a:lnTo>
                    <a:pt x="26703" y="9894"/>
                  </a:lnTo>
                  <a:lnTo>
                    <a:pt x="26991" y="9990"/>
                  </a:lnTo>
                  <a:lnTo>
                    <a:pt x="27279" y="10086"/>
                  </a:lnTo>
                  <a:lnTo>
                    <a:pt x="27567" y="10086"/>
                  </a:lnTo>
                  <a:lnTo>
                    <a:pt x="27855" y="10086"/>
                  </a:lnTo>
                  <a:lnTo>
                    <a:pt x="28047" y="9990"/>
                  </a:lnTo>
                  <a:lnTo>
                    <a:pt x="28239" y="9846"/>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5211;p76">
              <a:extLst>
                <a:ext uri="{FF2B5EF4-FFF2-40B4-BE49-F238E27FC236}">
                  <a16:creationId xmlns:a16="http://schemas.microsoft.com/office/drawing/2014/main" id="{C8539A66-EC08-484B-8B65-F12255E05D53}"/>
                </a:ext>
              </a:extLst>
            </p:cNvPr>
            <p:cNvSpPr/>
            <p:nvPr/>
          </p:nvSpPr>
          <p:spPr>
            <a:xfrm>
              <a:off x="908075" y="2721800"/>
              <a:ext cx="91250" cy="42050"/>
            </a:xfrm>
            <a:custGeom>
              <a:avLst/>
              <a:gdLst/>
              <a:ahLst/>
              <a:cxnLst/>
              <a:rect l="l" t="t" r="r" b="b"/>
              <a:pathLst>
                <a:path w="3650" h="1682" extrusionOk="0">
                  <a:moveTo>
                    <a:pt x="816" y="1"/>
                  </a:moveTo>
                  <a:lnTo>
                    <a:pt x="576" y="49"/>
                  </a:lnTo>
                  <a:lnTo>
                    <a:pt x="336" y="97"/>
                  </a:lnTo>
                  <a:lnTo>
                    <a:pt x="144" y="145"/>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930" y="1682"/>
                  </a:lnTo>
                  <a:lnTo>
                    <a:pt x="3170" y="1634"/>
                  </a:lnTo>
                  <a:lnTo>
                    <a:pt x="3362" y="1537"/>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5212;p76">
              <a:extLst>
                <a:ext uri="{FF2B5EF4-FFF2-40B4-BE49-F238E27FC236}">
                  <a16:creationId xmlns:a16="http://schemas.microsoft.com/office/drawing/2014/main" id="{1F16E9F2-1ADA-49C1-8B72-BD2BE4B8325F}"/>
                </a:ext>
              </a:extLst>
            </p:cNvPr>
            <p:cNvSpPr/>
            <p:nvPr/>
          </p:nvSpPr>
          <p:spPr>
            <a:xfrm>
              <a:off x="908075" y="2721800"/>
              <a:ext cx="91250" cy="42050"/>
            </a:xfrm>
            <a:custGeom>
              <a:avLst/>
              <a:gdLst/>
              <a:ahLst/>
              <a:cxnLst/>
              <a:rect l="l" t="t" r="r" b="b"/>
              <a:pathLst>
                <a:path w="3650" h="1682" fill="none" extrusionOk="0">
                  <a:moveTo>
                    <a:pt x="816" y="1"/>
                  </a:moveTo>
                  <a:lnTo>
                    <a:pt x="816" y="1"/>
                  </a:lnTo>
                  <a:lnTo>
                    <a:pt x="576" y="49"/>
                  </a:lnTo>
                  <a:lnTo>
                    <a:pt x="336" y="97"/>
                  </a:lnTo>
                  <a:lnTo>
                    <a:pt x="144" y="145"/>
                  </a:lnTo>
                  <a:lnTo>
                    <a:pt x="48" y="241"/>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641" y="1682"/>
                  </a:lnTo>
                  <a:lnTo>
                    <a:pt x="2641" y="1682"/>
                  </a:lnTo>
                  <a:lnTo>
                    <a:pt x="2930" y="1682"/>
                  </a:lnTo>
                  <a:lnTo>
                    <a:pt x="3170" y="1634"/>
                  </a:lnTo>
                  <a:lnTo>
                    <a:pt x="3362" y="1537"/>
                  </a:lnTo>
                  <a:lnTo>
                    <a:pt x="3554" y="1393"/>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5213;p76">
              <a:extLst>
                <a:ext uri="{FF2B5EF4-FFF2-40B4-BE49-F238E27FC236}">
                  <a16:creationId xmlns:a16="http://schemas.microsoft.com/office/drawing/2014/main" id="{D93CA21D-E59D-409A-8A38-513AB4671C52}"/>
                </a:ext>
              </a:extLst>
            </p:cNvPr>
            <p:cNvSpPr/>
            <p:nvPr/>
          </p:nvSpPr>
          <p:spPr>
            <a:xfrm>
              <a:off x="894850" y="2755425"/>
              <a:ext cx="49250" cy="37250"/>
            </a:xfrm>
            <a:custGeom>
              <a:avLst/>
              <a:gdLst/>
              <a:ahLst/>
              <a:cxnLst/>
              <a:rect l="l" t="t" r="r" b="b"/>
              <a:pathLst>
                <a:path w="1970" h="1490" extrusionOk="0">
                  <a:moveTo>
                    <a:pt x="433" y="0"/>
                  </a:moveTo>
                  <a:lnTo>
                    <a:pt x="241" y="48"/>
                  </a:lnTo>
                  <a:lnTo>
                    <a:pt x="145" y="96"/>
                  </a:lnTo>
                  <a:lnTo>
                    <a:pt x="49" y="192"/>
                  </a:lnTo>
                  <a:lnTo>
                    <a:pt x="1" y="289"/>
                  </a:lnTo>
                  <a:lnTo>
                    <a:pt x="1" y="529"/>
                  </a:lnTo>
                  <a:lnTo>
                    <a:pt x="97" y="721"/>
                  </a:lnTo>
                  <a:lnTo>
                    <a:pt x="289" y="961"/>
                  </a:lnTo>
                  <a:lnTo>
                    <a:pt x="529" y="1153"/>
                  </a:lnTo>
                  <a:lnTo>
                    <a:pt x="817" y="1297"/>
                  </a:lnTo>
                  <a:lnTo>
                    <a:pt x="1105" y="1441"/>
                  </a:lnTo>
                  <a:lnTo>
                    <a:pt x="1442" y="1489"/>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5214;p76">
              <a:extLst>
                <a:ext uri="{FF2B5EF4-FFF2-40B4-BE49-F238E27FC236}">
                  <a16:creationId xmlns:a16="http://schemas.microsoft.com/office/drawing/2014/main" id="{5BDDE287-8E51-4937-B18D-7D9B1D571EE5}"/>
                </a:ext>
              </a:extLst>
            </p:cNvPr>
            <p:cNvSpPr/>
            <p:nvPr/>
          </p:nvSpPr>
          <p:spPr>
            <a:xfrm>
              <a:off x="894850" y="2755425"/>
              <a:ext cx="49250" cy="37250"/>
            </a:xfrm>
            <a:custGeom>
              <a:avLst/>
              <a:gdLst/>
              <a:ahLst/>
              <a:cxnLst/>
              <a:rect l="l" t="t" r="r" b="b"/>
              <a:pathLst>
                <a:path w="1970" h="1490" fill="none" extrusionOk="0">
                  <a:moveTo>
                    <a:pt x="433" y="0"/>
                  </a:moveTo>
                  <a:lnTo>
                    <a:pt x="433" y="0"/>
                  </a:lnTo>
                  <a:lnTo>
                    <a:pt x="241" y="48"/>
                  </a:lnTo>
                  <a:lnTo>
                    <a:pt x="145" y="96"/>
                  </a:lnTo>
                  <a:lnTo>
                    <a:pt x="145" y="96"/>
                  </a:lnTo>
                  <a:lnTo>
                    <a:pt x="49" y="192"/>
                  </a:lnTo>
                  <a:lnTo>
                    <a:pt x="1" y="289"/>
                  </a:lnTo>
                  <a:lnTo>
                    <a:pt x="1" y="529"/>
                  </a:lnTo>
                  <a:lnTo>
                    <a:pt x="97" y="721"/>
                  </a:lnTo>
                  <a:lnTo>
                    <a:pt x="289" y="961"/>
                  </a:lnTo>
                  <a:lnTo>
                    <a:pt x="529" y="1153"/>
                  </a:lnTo>
                  <a:lnTo>
                    <a:pt x="817" y="1297"/>
                  </a:lnTo>
                  <a:lnTo>
                    <a:pt x="1105" y="1441"/>
                  </a:lnTo>
                  <a:lnTo>
                    <a:pt x="1442" y="1489"/>
                  </a:lnTo>
                  <a:lnTo>
                    <a:pt x="1442" y="1489"/>
                  </a:lnTo>
                  <a:lnTo>
                    <a:pt x="1730" y="1393"/>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5215;p76">
              <a:extLst>
                <a:ext uri="{FF2B5EF4-FFF2-40B4-BE49-F238E27FC236}">
                  <a16:creationId xmlns:a16="http://schemas.microsoft.com/office/drawing/2014/main" id="{896EEFE1-68DC-43C2-B434-C3DDDA4BE931}"/>
                </a:ext>
              </a:extLst>
            </p:cNvPr>
            <p:cNvSpPr/>
            <p:nvPr/>
          </p:nvSpPr>
          <p:spPr>
            <a:xfrm>
              <a:off x="539475" y="2853875"/>
              <a:ext cx="40850" cy="58850"/>
            </a:xfrm>
            <a:custGeom>
              <a:avLst/>
              <a:gdLst/>
              <a:ahLst/>
              <a:cxnLst/>
              <a:rect l="l" t="t" r="r" b="b"/>
              <a:pathLst>
                <a:path w="1634" h="2354" extrusionOk="0">
                  <a:moveTo>
                    <a:pt x="1201" y="0"/>
                  </a:move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577" y="2354"/>
                  </a:lnTo>
                  <a:lnTo>
                    <a:pt x="769" y="2306"/>
                  </a:lnTo>
                  <a:lnTo>
                    <a:pt x="913" y="2258"/>
                  </a:lnTo>
                  <a:lnTo>
                    <a:pt x="1057" y="2114"/>
                  </a:lnTo>
                  <a:lnTo>
                    <a:pt x="1201" y="1969"/>
                  </a:lnTo>
                  <a:lnTo>
                    <a:pt x="1441" y="1585"/>
                  </a:lnTo>
                  <a:lnTo>
                    <a:pt x="1585" y="1153"/>
                  </a:lnTo>
                  <a:lnTo>
                    <a:pt x="1633" y="721"/>
                  </a:lnTo>
                  <a:lnTo>
                    <a:pt x="1633" y="337"/>
                  </a:lnTo>
                  <a:lnTo>
                    <a:pt x="1585" y="193"/>
                  </a:lnTo>
                  <a:lnTo>
                    <a:pt x="1537" y="96"/>
                  </a:lnTo>
                  <a:lnTo>
                    <a:pt x="144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5216;p76">
              <a:extLst>
                <a:ext uri="{FF2B5EF4-FFF2-40B4-BE49-F238E27FC236}">
                  <a16:creationId xmlns:a16="http://schemas.microsoft.com/office/drawing/2014/main" id="{A5E3D0C8-8EB7-4593-B117-1447A2785854}"/>
                </a:ext>
              </a:extLst>
            </p:cNvPr>
            <p:cNvSpPr/>
            <p:nvPr/>
          </p:nvSpPr>
          <p:spPr>
            <a:xfrm>
              <a:off x="539475" y="2853875"/>
              <a:ext cx="40850" cy="58850"/>
            </a:xfrm>
            <a:custGeom>
              <a:avLst/>
              <a:gdLst/>
              <a:ahLst/>
              <a:cxnLst/>
              <a:rect l="l" t="t" r="r" b="b"/>
              <a:pathLst>
                <a:path w="1634" h="2354" fill="none" extrusionOk="0">
                  <a:moveTo>
                    <a:pt x="1297" y="0"/>
                  </a:moveTo>
                  <a:lnTo>
                    <a:pt x="1297" y="0"/>
                  </a:lnTo>
                  <a:lnTo>
                    <a:pt x="1201" y="0"/>
                  </a:lnTo>
                  <a:lnTo>
                    <a:pt x="1201" y="0"/>
                  </a:ln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481" y="2354"/>
                  </a:lnTo>
                  <a:lnTo>
                    <a:pt x="577" y="2354"/>
                  </a:lnTo>
                  <a:lnTo>
                    <a:pt x="577" y="2354"/>
                  </a:lnTo>
                  <a:lnTo>
                    <a:pt x="769" y="2306"/>
                  </a:lnTo>
                  <a:lnTo>
                    <a:pt x="913" y="2258"/>
                  </a:lnTo>
                  <a:lnTo>
                    <a:pt x="1057" y="2114"/>
                  </a:lnTo>
                  <a:lnTo>
                    <a:pt x="1201" y="1969"/>
                  </a:lnTo>
                  <a:lnTo>
                    <a:pt x="1441" y="1585"/>
                  </a:lnTo>
                  <a:lnTo>
                    <a:pt x="1585" y="1153"/>
                  </a:lnTo>
                  <a:lnTo>
                    <a:pt x="1585" y="1153"/>
                  </a:lnTo>
                  <a:lnTo>
                    <a:pt x="1633" y="721"/>
                  </a:lnTo>
                  <a:lnTo>
                    <a:pt x="1633" y="337"/>
                  </a:lnTo>
                  <a:lnTo>
                    <a:pt x="1585" y="193"/>
                  </a:lnTo>
                  <a:lnTo>
                    <a:pt x="1537" y="96"/>
                  </a:lnTo>
                  <a:lnTo>
                    <a:pt x="1441" y="0"/>
                  </a:lnTo>
                  <a:lnTo>
                    <a:pt x="12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5217;p76">
              <a:extLst>
                <a:ext uri="{FF2B5EF4-FFF2-40B4-BE49-F238E27FC236}">
                  <a16:creationId xmlns:a16="http://schemas.microsoft.com/office/drawing/2014/main" id="{7671ABDB-5A93-49DA-AFE7-83E40C326E2C}"/>
                </a:ext>
              </a:extLst>
            </p:cNvPr>
            <p:cNvSpPr/>
            <p:nvPr/>
          </p:nvSpPr>
          <p:spPr>
            <a:xfrm>
              <a:off x="587500" y="2875475"/>
              <a:ext cx="28825" cy="40850"/>
            </a:xfrm>
            <a:custGeom>
              <a:avLst/>
              <a:gdLst/>
              <a:ahLst/>
              <a:cxnLst/>
              <a:rect l="l" t="t" r="r" b="b"/>
              <a:pathLst>
                <a:path w="1153" h="1634" extrusionOk="0">
                  <a:moveTo>
                    <a:pt x="817" y="1"/>
                  </a:moveTo>
                  <a:lnTo>
                    <a:pt x="577" y="97"/>
                  </a:lnTo>
                  <a:lnTo>
                    <a:pt x="385" y="289"/>
                  </a:lnTo>
                  <a:lnTo>
                    <a:pt x="192" y="529"/>
                  </a:lnTo>
                  <a:lnTo>
                    <a:pt x="48" y="817"/>
                  </a:lnTo>
                  <a:lnTo>
                    <a:pt x="0" y="1105"/>
                  </a:lnTo>
                  <a:lnTo>
                    <a:pt x="0" y="1346"/>
                  </a:lnTo>
                  <a:lnTo>
                    <a:pt x="48" y="1442"/>
                  </a:lnTo>
                  <a:lnTo>
                    <a:pt x="96" y="1538"/>
                  </a:lnTo>
                  <a:lnTo>
                    <a:pt x="192" y="1586"/>
                  </a:lnTo>
                  <a:lnTo>
                    <a:pt x="337" y="1634"/>
                  </a:lnTo>
                  <a:lnTo>
                    <a:pt x="529" y="1634"/>
                  </a:lnTo>
                  <a:lnTo>
                    <a:pt x="625" y="1586"/>
                  </a:lnTo>
                  <a:lnTo>
                    <a:pt x="817" y="1394"/>
                  </a:lnTo>
                  <a:lnTo>
                    <a:pt x="1009" y="1105"/>
                  </a:lnTo>
                  <a:lnTo>
                    <a:pt x="1105" y="817"/>
                  </a:lnTo>
                  <a:lnTo>
                    <a:pt x="1153" y="529"/>
                  </a:lnTo>
                  <a:lnTo>
                    <a:pt x="1153" y="241"/>
                  </a:lnTo>
                  <a:lnTo>
                    <a:pt x="1057" y="49"/>
                  </a:lnTo>
                  <a:lnTo>
                    <a:pt x="1009"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218;p76">
              <a:extLst>
                <a:ext uri="{FF2B5EF4-FFF2-40B4-BE49-F238E27FC236}">
                  <a16:creationId xmlns:a16="http://schemas.microsoft.com/office/drawing/2014/main" id="{6FBC493B-45CD-4AE4-8B31-436790652F33}"/>
                </a:ext>
              </a:extLst>
            </p:cNvPr>
            <p:cNvSpPr/>
            <p:nvPr/>
          </p:nvSpPr>
          <p:spPr>
            <a:xfrm>
              <a:off x="587500" y="2875475"/>
              <a:ext cx="28825" cy="40850"/>
            </a:xfrm>
            <a:custGeom>
              <a:avLst/>
              <a:gdLst/>
              <a:ahLst/>
              <a:cxnLst/>
              <a:rect l="l" t="t" r="r" b="b"/>
              <a:pathLst>
                <a:path w="1153" h="1634" fill="none" extrusionOk="0">
                  <a:moveTo>
                    <a:pt x="913" y="1"/>
                  </a:moveTo>
                  <a:lnTo>
                    <a:pt x="913" y="1"/>
                  </a:lnTo>
                  <a:lnTo>
                    <a:pt x="817" y="1"/>
                  </a:lnTo>
                  <a:lnTo>
                    <a:pt x="817" y="1"/>
                  </a:lnTo>
                  <a:lnTo>
                    <a:pt x="577" y="97"/>
                  </a:lnTo>
                  <a:lnTo>
                    <a:pt x="385" y="289"/>
                  </a:lnTo>
                  <a:lnTo>
                    <a:pt x="192" y="529"/>
                  </a:lnTo>
                  <a:lnTo>
                    <a:pt x="48" y="817"/>
                  </a:lnTo>
                  <a:lnTo>
                    <a:pt x="0" y="1105"/>
                  </a:lnTo>
                  <a:lnTo>
                    <a:pt x="0" y="1346"/>
                  </a:lnTo>
                  <a:lnTo>
                    <a:pt x="48" y="1442"/>
                  </a:lnTo>
                  <a:lnTo>
                    <a:pt x="96" y="1538"/>
                  </a:lnTo>
                  <a:lnTo>
                    <a:pt x="192" y="1586"/>
                  </a:lnTo>
                  <a:lnTo>
                    <a:pt x="337" y="1634"/>
                  </a:lnTo>
                  <a:lnTo>
                    <a:pt x="337" y="1634"/>
                  </a:lnTo>
                  <a:lnTo>
                    <a:pt x="385" y="1634"/>
                  </a:lnTo>
                  <a:lnTo>
                    <a:pt x="385" y="1634"/>
                  </a:lnTo>
                  <a:lnTo>
                    <a:pt x="529" y="1634"/>
                  </a:lnTo>
                  <a:lnTo>
                    <a:pt x="625" y="1586"/>
                  </a:lnTo>
                  <a:lnTo>
                    <a:pt x="817" y="1394"/>
                  </a:lnTo>
                  <a:lnTo>
                    <a:pt x="1009" y="1105"/>
                  </a:lnTo>
                  <a:lnTo>
                    <a:pt x="1105" y="817"/>
                  </a:lnTo>
                  <a:lnTo>
                    <a:pt x="1105" y="817"/>
                  </a:lnTo>
                  <a:lnTo>
                    <a:pt x="1153" y="529"/>
                  </a:lnTo>
                  <a:lnTo>
                    <a:pt x="1153" y="241"/>
                  </a:lnTo>
                  <a:lnTo>
                    <a:pt x="1057" y="49"/>
                  </a:lnTo>
                  <a:lnTo>
                    <a:pt x="1009" y="1"/>
                  </a:lnTo>
                  <a:lnTo>
                    <a:pt x="9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5219;p76">
            <a:extLst>
              <a:ext uri="{FF2B5EF4-FFF2-40B4-BE49-F238E27FC236}">
                <a16:creationId xmlns:a16="http://schemas.microsoft.com/office/drawing/2014/main" id="{57E75834-A4C1-4E4A-B95D-29D5E5E8C32A}"/>
              </a:ext>
            </a:extLst>
          </p:cNvPr>
          <p:cNvGrpSpPr/>
          <p:nvPr/>
        </p:nvGrpSpPr>
        <p:grpSpPr>
          <a:xfrm>
            <a:off x="1439358" y="610004"/>
            <a:ext cx="1123440" cy="1472100"/>
            <a:chOff x="283725" y="642325"/>
            <a:chExt cx="1051800" cy="1378325"/>
          </a:xfrm>
        </p:grpSpPr>
        <p:sp>
          <p:nvSpPr>
            <p:cNvPr id="208" name="Google Shape;5220;p76">
              <a:extLst>
                <a:ext uri="{FF2B5EF4-FFF2-40B4-BE49-F238E27FC236}">
                  <a16:creationId xmlns:a16="http://schemas.microsoft.com/office/drawing/2014/main" id="{479B466A-3E35-4B48-801F-68E024106127}"/>
                </a:ext>
              </a:extLst>
            </p:cNvPr>
            <p:cNvSpPr/>
            <p:nvPr/>
          </p:nvSpPr>
          <p:spPr>
            <a:xfrm>
              <a:off x="283725" y="1377100"/>
              <a:ext cx="145325" cy="136900"/>
            </a:xfrm>
            <a:custGeom>
              <a:avLst/>
              <a:gdLst/>
              <a:ahLst/>
              <a:cxnLst/>
              <a:rect l="l" t="t" r="r" b="b"/>
              <a:pathLst>
                <a:path w="5813" h="5476" extrusionOk="0">
                  <a:moveTo>
                    <a:pt x="1394" y="0"/>
                  </a:moveTo>
                  <a:lnTo>
                    <a:pt x="1298" y="96"/>
                  </a:lnTo>
                  <a:lnTo>
                    <a:pt x="1298" y="145"/>
                  </a:lnTo>
                  <a:lnTo>
                    <a:pt x="1298" y="289"/>
                  </a:lnTo>
                  <a:lnTo>
                    <a:pt x="1394" y="433"/>
                  </a:lnTo>
                  <a:lnTo>
                    <a:pt x="1538" y="577"/>
                  </a:lnTo>
                  <a:lnTo>
                    <a:pt x="1730" y="721"/>
                  </a:lnTo>
                  <a:lnTo>
                    <a:pt x="2162" y="961"/>
                  </a:lnTo>
                  <a:lnTo>
                    <a:pt x="2546" y="1105"/>
                  </a:lnTo>
                  <a:lnTo>
                    <a:pt x="2402" y="1297"/>
                  </a:lnTo>
                  <a:lnTo>
                    <a:pt x="2306" y="1489"/>
                  </a:lnTo>
                  <a:lnTo>
                    <a:pt x="1634" y="1681"/>
                  </a:lnTo>
                  <a:lnTo>
                    <a:pt x="817" y="1921"/>
                  </a:lnTo>
                  <a:lnTo>
                    <a:pt x="481" y="2066"/>
                  </a:lnTo>
                  <a:lnTo>
                    <a:pt x="193" y="2210"/>
                  </a:lnTo>
                  <a:lnTo>
                    <a:pt x="49" y="2354"/>
                  </a:lnTo>
                  <a:lnTo>
                    <a:pt x="1" y="2402"/>
                  </a:lnTo>
                  <a:lnTo>
                    <a:pt x="49" y="2450"/>
                  </a:lnTo>
                  <a:lnTo>
                    <a:pt x="193" y="2546"/>
                  </a:lnTo>
                  <a:lnTo>
                    <a:pt x="1154" y="2546"/>
                  </a:lnTo>
                  <a:lnTo>
                    <a:pt x="1826" y="2450"/>
                  </a:lnTo>
                  <a:lnTo>
                    <a:pt x="2258" y="2354"/>
                  </a:lnTo>
                  <a:lnTo>
                    <a:pt x="1730" y="2642"/>
                  </a:lnTo>
                  <a:lnTo>
                    <a:pt x="1009" y="3026"/>
                  </a:lnTo>
                  <a:lnTo>
                    <a:pt x="625" y="3266"/>
                  </a:lnTo>
                  <a:lnTo>
                    <a:pt x="385" y="3506"/>
                  </a:lnTo>
                  <a:lnTo>
                    <a:pt x="241" y="3698"/>
                  </a:lnTo>
                  <a:lnTo>
                    <a:pt x="241" y="3794"/>
                  </a:lnTo>
                  <a:lnTo>
                    <a:pt x="289" y="3842"/>
                  </a:lnTo>
                  <a:lnTo>
                    <a:pt x="337" y="3890"/>
                  </a:lnTo>
                  <a:lnTo>
                    <a:pt x="481" y="3939"/>
                  </a:lnTo>
                  <a:lnTo>
                    <a:pt x="817" y="3939"/>
                  </a:lnTo>
                  <a:lnTo>
                    <a:pt x="1202" y="3842"/>
                  </a:lnTo>
                  <a:lnTo>
                    <a:pt x="1586" y="3746"/>
                  </a:lnTo>
                  <a:lnTo>
                    <a:pt x="2306" y="3506"/>
                  </a:lnTo>
                  <a:lnTo>
                    <a:pt x="2594" y="3410"/>
                  </a:lnTo>
                  <a:lnTo>
                    <a:pt x="2354" y="3602"/>
                  </a:lnTo>
                  <a:lnTo>
                    <a:pt x="1730" y="4035"/>
                  </a:lnTo>
                  <a:lnTo>
                    <a:pt x="1442" y="4275"/>
                  </a:lnTo>
                  <a:lnTo>
                    <a:pt x="1202" y="4515"/>
                  </a:lnTo>
                  <a:lnTo>
                    <a:pt x="1106" y="4707"/>
                  </a:lnTo>
                  <a:lnTo>
                    <a:pt x="1106" y="4803"/>
                  </a:lnTo>
                  <a:lnTo>
                    <a:pt x="1154" y="4851"/>
                  </a:lnTo>
                  <a:lnTo>
                    <a:pt x="1298" y="4851"/>
                  </a:lnTo>
                  <a:lnTo>
                    <a:pt x="1538" y="4803"/>
                  </a:lnTo>
                  <a:lnTo>
                    <a:pt x="1826" y="4707"/>
                  </a:lnTo>
                  <a:lnTo>
                    <a:pt x="2114" y="4563"/>
                  </a:lnTo>
                  <a:lnTo>
                    <a:pt x="2690" y="4227"/>
                  </a:lnTo>
                  <a:lnTo>
                    <a:pt x="2979" y="3987"/>
                  </a:lnTo>
                  <a:lnTo>
                    <a:pt x="2979" y="3987"/>
                  </a:lnTo>
                  <a:lnTo>
                    <a:pt x="2786" y="4275"/>
                  </a:lnTo>
                  <a:lnTo>
                    <a:pt x="2498" y="4707"/>
                  </a:lnTo>
                  <a:lnTo>
                    <a:pt x="2402" y="4947"/>
                  </a:lnTo>
                  <a:lnTo>
                    <a:pt x="2306" y="5187"/>
                  </a:lnTo>
                  <a:lnTo>
                    <a:pt x="2258" y="5331"/>
                  </a:lnTo>
                  <a:lnTo>
                    <a:pt x="2306" y="5427"/>
                  </a:lnTo>
                  <a:lnTo>
                    <a:pt x="2354" y="5475"/>
                  </a:lnTo>
                  <a:lnTo>
                    <a:pt x="2450" y="5475"/>
                  </a:lnTo>
                  <a:lnTo>
                    <a:pt x="2594" y="5427"/>
                  </a:lnTo>
                  <a:lnTo>
                    <a:pt x="2930" y="5187"/>
                  </a:lnTo>
                  <a:lnTo>
                    <a:pt x="3363" y="4803"/>
                  </a:lnTo>
                  <a:lnTo>
                    <a:pt x="3747" y="4419"/>
                  </a:lnTo>
                  <a:lnTo>
                    <a:pt x="3987" y="4467"/>
                  </a:lnTo>
                  <a:lnTo>
                    <a:pt x="4227" y="4467"/>
                  </a:lnTo>
                  <a:lnTo>
                    <a:pt x="4467" y="4419"/>
                  </a:lnTo>
                  <a:lnTo>
                    <a:pt x="4707" y="4371"/>
                  </a:lnTo>
                  <a:lnTo>
                    <a:pt x="5044" y="4227"/>
                  </a:lnTo>
                  <a:lnTo>
                    <a:pt x="5284" y="4035"/>
                  </a:lnTo>
                  <a:lnTo>
                    <a:pt x="5476" y="3794"/>
                  </a:lnTo>
                  <a:lnTo>
                    <a:pt x="5668" y="3506"/>
                  </a:lnTo>
                  <a:lnTo>
                    <a:pt x="5764" y="3218"/>
                  </a:lnTo>
                  <a:lnTo>
                    <a:pt x="5812" y="2882"/>
                  </a:lnTo>
                  <a:lnTo>
                    <a:pt x="5764" y="2594"/>
                  </a:lnTo>
                  <a:lnTo>
                    <a:pt x="5668" y="2258"/>
                  </a:lnTo>
                  <a:lnTo>
                    <a:pt x="5428" y="1489"/>
                  </a:lnTo>
                  <a:lnTo>
                    <a:pt x="5284" y="1249"/>
                  </a:lnTo>
                  <a:lnTo>
                    <a:pt x="5092" y="1009"/>
                  </a:lnTo>
                  <a:lnTo>
                    <a:pt x="4900" y="817"/>
                  </a:lnTo>
                  <a:lnTo>
                    <a:pt x="4659" y="625"/>
                  </a:lnTo>
                  <a:lnTo>
                    <a:pt x="4419" y="529"/>
                  </a:lnTo>
                  <a:lnTo>
                    <a:pt x="4131" y="481"/>
                  </a:lnTo>
                  <a:lnTo>
                    <a:pt x="3891" y="433"/>
                  </a:lnTo>
                  <a:lnTo>
                    <a:pt x="3603" y="481"/>
                  </a:lnTo>
                  <a:lnTo>
                    <a:pt x="3027" y="289"/>
                  </a:lnTo>
                  <a:lnTo>
                    <a:pt x="2306" y="48"/>
                  </a:lnTo>
                  <a:lnTo>
                    <a:pt x="1922"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221;p76">
              <a:extLst>
                <a:ext uri="{FF2B5EF4-FFF2-40B4-BE49-F238E27FC236}">
                  <a16:creationId xmlns:a16="http://schemas.microsoft.com/office/drawing/2014/main" id="{2C3334A0-3CF7-4DCE-A41C-C6DEEA2D33B0}"/>
                </a:ext>
              </a:extLst>
            </p:cNvPr>
            <p:cNvSpPr/>
            <p:nvPr/>
          </p:nvSpPr>
          <p:spPr>
            <a:xfrm>
              <a:off x="387000" y="1297850"/>
              <a:ext cx="410625" cy="163325"/>
            </a:xfrm>
            <a:custGeom>
              <a:avLst/>
              <a:gdLst/>
              <a:ahLst/>
              <a:cxnLst/>
              <a:rect l="l" t="t" r="r" b="b"/>
              <a:pathLst>
                <a:path w="16425" h="6533" extrusionOk="0">
                  <a:moveTo>
                    <a:pt x="16425" y="1"/>
                  </a:moveTo>
                  <a:lnTo>
                    <a:pt x="14504" y="289"/>
                  </a:lnTo>
                  <a:lnTo>
                    <a:pt x="12487" y="625"/>
                  </a:lnTo>
                  <a:lnTo>
                    <a:pt x="9989" y="1057"/>
                  </a:lnTo>
                  <a:lnTo>
                    <a:pt x="8645" y="1345"/>
                  </a:lnTo>
                  <a:lnTo>
                    <a:pt x="7300" y="1682"/>
                  </a:lnTo>
                  <a:lnTo>
                    <a:pt x="5907" y="2018"/>
                  </a:lnTo>
                  <a:lnTo>
                    <a:pt x="4563" y="2450"/>
                  </a:lnTo>
                  <a:lnTo>
                    <a:pt x="3266" y="2834"/>
                  </a:lnTo>
                  <a:lnTo>
                    <a:pt x="2065" y="3315"/>
                  </a:lnTo>
                  <a:lnTo>
                    <a:pt x="961" y="3795"/>
                  </a:lnTo>
                  <a:lnTo>
                    <a:pt x="0" y="4323"/>
                  </a:lnTo>
                  <a:lnTo>
                    <a:pt x="624" y="6532"/>
                  </a:lnTo>
                  <a:lnTo>
                    <a:pt x="15176" y="4419"/>
                  </a:lnTo>
                  <a:lnTo>
                    <a:pt x="16425"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5222;p76">
              <a:extLst>
                <a:ext uri="{FF2B5EF4-FFF2-40B4-BE49-F238E27FC236}">
                  <a16:creationId xmlns:a16="http://schemas.microsoft.com/office/drawing/2014/main" id="{051CBFF2-C400-468D-A151-EB33F0AEEAE6}"/>
                </a:ext>
              </a:extLst>
            </p:cNvPr>
            <p:cNvSpPr/>
            <p:nvPr/>
          </p:nvSpPr>
          <p:spPr>
            <a:xfrm>
              <a:off x="387000" y="1297850"/>
              <a:ext cx="410625" cy="163325"/>
            </a:xfrm>
            <a:custGeom>
              <a:avLst/>
              <a:gdLst/>
              <a:ahLst/>
              <a:cxnLst/>
              <a:rect l="l" t="t" r="r" b="b"/>
              <a:pathLst>
                <a:path w="16425" h="6533" fill="none" extrusionOk="0">
                  <a:moveTo>
                    <a:pt x="16425" y="1"/>
                  </a:moveTo>
                  <a:lnTo>
                    <a:pt x="16425" y="1"/>
                  </a:lnTo>
                  <a:lnTo>
                    <a:pt x="14504" y="289"/>
                  </a:lnTo>
                  <a:lnTo>
                    <a:pt x="12487" y="625"/>
                  </a:lnTo>
                  <a:lnTo>
                    <a:pt x="9989" y="1057"/>
                  </a:lnTo>
                  <a:lnTo>
                    <a:pt x="8645" y="1345"/>
                  </a:lnTo>
                  <a:lnTo>
                    <a:pt x="7300" y="1682"/>
                  </a:lnTo>
                  <a:lnTo>
                    <a:pt x="5907" y="2018"/>
                  </a:lnTo>
                  <a:lnTo>
                    <a:pt x="4563" y="2450"/>
                  </a:lnTo>
                  <a:lnTo>
                    <a:pt x="3266" y="2834"/>
                  </a:lnTo>
                  <a:lnTo>
                    <a:pt x="2065" y="3315"/>
                  </a:lnTo>
                  <a:lnTo>
                    <a:pt x="961" y="3795"/>
                  </a:lnTo>
                  <a:lnTo>
                    <a:pt x="0" y="4323"/>
                  </a:lnTo>
                  <a:lnTo>
                    <a:pt x="624" y="6532"/>
                  </a:lnTo>
                  <a:lnTo>
                    <a:pt x="15176" y="4419"/>
                  </a:lnTo>
                  <a:lnTo>
                    <a:pt x="164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5223;p76">
              <a:extLst>
                <a:ext uri="{FF2B5EF4-FFF2-40B4-BE49-F238E27FC236}">
                  <a16:creationId xmlns:a16="http://schemas.microsoft.com/office/drawing/2014/main" id="{D5A82143-D84B-49FD-82D4-B0DD56C83A28}"/>
                </a:ext>
              </a:extLst>
            </p:cNvPr>
            <p:cNvSpPr/>
            <p:nvPr/>
          </p:nvSpPr>
          <p:spPr>
            <a:xfrm>
              <a:off x="583900" y="1331475"/>
              <a:ext cx="31225" cy="102075"/>
            </a:xfrm>
            <a:custGeom>
              <a:avLst/>
              <a:gdLst/>
              <a:ahLst/>
              <a:cxnLst/>
              <a:rect l="l" t="t" r="r" b="b"/>
              <a:pathLst>
                <a:path w="1249" h="4083" extrusionOk="0">
                  <a:moveTo>
                    <a:pt x="865" y="0"/>
                  </a:moveTo>
                  <a:lnTo>
                    <a:pt x="0" y="193"/>
                  </a:lnTo>
                  <a:lnTo>
                    <a:pt x="384" y="4083"/>
                  </a:lnTo>
                  <a:lnTo>
                    <a:pt x="1249" y="3939"/>
                  </a:lnTo>
                  <a:lnTo>
                    <a:pt x="86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5224;p76">
              <a:extLst>
                <a:ext uri="{FF2B5EF4-FFF2-40B4-BE49-F238E27FC236}">
                  <a16:creationId xmlns:a16="http://schemas.microsoft.com/office/drawing/2014/main" id="{D6B5F9B5-3D26-47D4-B923-786A09E153F6}"/>
                </a:ext>
              </a:extLst>
            </p:cNvPr>
            <p:cNvSpPr/>
            <p:nvPr/>
          </p:nvSpPr>
          <p:spPr>
            <a:xfrm>
              <a:off x="583900" y="1331475"/>
              <a:ext cx="31225" cy="102075"/>
            </a:xfrm>
            <a:custGeom>
              <a:avLst/>
              <a:gdLst/>
              <a:ahLst/>
              <a:cxnLst/>
              <a:rect l="l" t="t" r="r" b="b"/>
              <a:pathLst>
                <a:path w="1249" h="4083" fill="none" extrusionOk="0">
                  <a:moveTo>
                    <a:pt x="865" y="0"/>
                  </a:moveTo>
                  <a:lnTo>
                    <a:pt x="865" y="0"/>
                  </a:lnTo>
                  <a:lnTo>
                    <a:pt x="0" y="193"/>
                  </a:lnTo>
                  <a:lnTo>
                    <a:pt x="384" y="4083"/>
                  </a:lnTo>
                  <a:lnTo>
                    <a:pt x="1249" y="3939"/>
                  </a:lnTo>
                  <a:lnTo>
                    <a:pt x="8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225;p76">
              <a:extLst>
                <a:ext uri="{FF2B5EF4-FFF2-40B4-BE49-F238E27FC236}">
                  <a16:creationId xmlns:a16="http://schemas.microsoft.com/office/drawing/2014/main" id="{6B394C46-1310-4B07-80D2-8E89105BA7A4}"/>
                </a:ext>
              </a:extLst>
            </p:cNvPr>
            <p:cNvSpPr/>
            <p:nvPr/>
          </p:nvSpPr>
          <p:spPr>
            <a:xfrm>
              <a:off x="603100" y="1284650"/>
              <a:ext cx="184925" cy="153700"/>
            </a:xfrm>
            <a:custGeom>
              <a:avLst/>
              <a:gdLst/>
              <a:ahLst/>
              <a:cxnLst/>
              <a:rect l="l" t="t" r="r" b="b"/>
              <a:pathLst>
                <a:path w="7397" h="6148" extrusionOk="0">
                  <a:moveTo>
                    <a:pt x="7397" y="1"/>
                  </a:moveTo>
                  <a:lnTo>
                    <a:pt x="6532" y="49"/>
                  </a:lnTo>
                  <a:lnTo>
                    <a:pt x="4515" y="145"/>
                  </a:lnTo>
                  <a:lnTo>
                    <a:pt x="3314" y="289"/>
                  </a:lnTo>
                  <a:lnTo>
                    <a:pt x="2066" y="433"/>
                  </a:lnTo>
                  <a:lnTo>
                    <a:pt x="961" y="673"/>
                  </a:lnTo>
                  <a:lnTo>
                    <a:pt x="433" y="817"/>
                  </a:lnTo>
                  <a:lnTo>
                    <a:pt x="1" y="1009"/>
                  </a:lnTo>
                  <a:lnTo>
                    <a:pt x="481" y="6148"/>
                  </a:lnTo>
                  <a:lnTo>
                    <a:pt x="5668" y="5764"/>
                  </a:lnTo>
                  <a:lnTo>
                    <a:pt x="7397"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226;p76">
              <a:extLst>
                <a:ext uri="{FF2B5EF4-FFF2-40B4-BE49-F238E27FC236}">
                  <a16:creationId xmlns:a16="http://schemas.microsoft.com/office/drawing/2014/main" id="{C0DEF788-E9E3-41CD-99E5-40D03DAA9B6E}"/>
                </a:ext>
              </a:extLst>
            </p:cNvPr>
            <p:cNvSpPr/>
            <p:nvPr/>
          </p:nvSpPr>
          <p:spPr>
            <a:xfrm>
              <a:off x="603100" y="1284650"/>
              <a:ext cx="184925" cy="153700"/>
            </a:xfrm>
            <a:custGeom>
              <a:avLst/>
              <a:gdLst/>
              <a:ahLst/>
              <a:cxnLst/>
              <a:rect l="l" t="t" r="r" b="b"/>
              <a:pathLst>
                <a:path w="7397" h="6148" fill="none" extrusionOk="0">
                  <a:moveTo>
                    <a:pt x="7397" y="1"/>
                  </a:moveTo>
                  <a:lnTo>
                    <a:pt x="7397" y="1"/>
                  </a:lnTo>
                  <a:lnTo>
                    <a:pt x="6532" y="49"/>
                  </a:lnTo>
                  <a:lnTo>
                    <a:pt x="4515" y="145"/>
                  </a:lnTo>
                  <a:lnTo>
                    <a:pt x="3314" y="289"/>
                  </a:lnTo>
                  <a:lnTo>
                    <a:pt x="2066" y="433"/>
                  </a:lnTo>
                  <a:lnTo>
                    <a:pt x="961" y="673"/>
                  </a:lnTo>
                  <a:lnTo>
                    <a:pt x="433" y="817"/>
                  </a:lnTo>
                  <a:lnTo>
                    <a:pt x="1" y="1009"/>
                  </a:lnTo>
                  <a:lnTo>
                    <a:pt x="481" y="6148"/>
                  </a:lnTo>
                  <a:lnTo>
                    <a:pt x="5668" y="5764"/>
                  </a:lnTo>
                  <a:lnTo>
                    <a:pt x="73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227;p76">
              <a:extLst>
                <a:ext uri="{FF2B5EF4-FFF2-40B4-BE49-F238E27FC236}">
                  <a16:creationId xmlns:a16="http://schemas.microsoft.com/office/drawing/2014/main" id="{8FAEF89D-8ED7-4326-918C-C62E9DA82E33}"/>
                </a:ext>
              </a:extLst>
            </p:cNvPr>
            <p:cNvSpPr/>
            <p:nvPr/>
          </p:nvSpPr>
          <p:spPr>
            <a:xfrm>
              <a:off x="1191425" y="1468350"/>
              <a:ext cx="144100" cy="132100"/>
            </a:xfrm>
            <a:custGeom>
              <a:avLst/>
              <a:gdLst/>
              <a:ahLst/>
              <a:cxnLst/>
              <a:rect l="l" t="t" r="r" b="b"/>
              <a:pathLst>
                <a:path w="5764" h="5284" extrusionOk="0">
                  <a:moveTo>
                    <a:pt x="1873" y="0"/>
                  </a:moveTo>
                  <a:lnTo>
                    <a:pt x="1633" y="96"/>
                  </a:lnTo>
                  <a:lnTo>
                    <a:pt x="1345" y="192"/>
                  </a:lnTo>
                  <a:lnTo>
                    <a:pt x="1105" y="337"/>
                  </a:lnTo>
                  <a:lnTo>
                    <a:pt x="912" y="529"/>
                  </a:lnTo>
                  <a:lnTo>
                    <a:pt x="720" y="721"/>
                  </a:lnTo>
                  <a:lnTo>
                    <a:pt x="240" y="1393"/>
                  </a:lnTo>
                  <a:lnTo>
                    <a:pt x="96" y="1729"/>
                  </a:lnTo>
                  <a:lnTo>
                    <a:pt x="0" y="2017"/>
                  </a:lnTo>
                  <a:lnTo>
                    <a:pt x="0" y="2354"/>
                  </a:lnTo>
                  <a:lnTo>
                    <a:pt x="0" y="2642"/>
                  </a:lnTo>
                  <a:lnTo>
                    <a:pt x="96" y="2930"/>
                  </a:lnTo>
                  <a:lnTo>
                    <a:pt x="240" y="3218"/>
                  </a:lnTo>
                  <a:lnTo>
                    <a:pt x="480" y="3458"/>
                  </a:lnTo>
                  <a:lnTo>
                    <a:pt x="720" y="3698"/>
                  </a:lnTo>
                  <a:lnTo>
                    <a:pt x="961" y="3794"/>
                  </a:lnTo>
                  <a:lnTo>
                    <a:pt x="1201" y="3890"/>
                  </a:lnTo>
                  <a:lnTo>
                    <a:pt x="1441" y="3938"/>
                  </a:lnTo>
                  <a:lnTo>
                    <a:pt x="1681" y="3986"/>
                  </a:lnTo>
                  <a:lnTo>
                    <a:pt x="1969" y="4419"/>
                  </a:lnTo>
                  <a:lnTo>
                    <a:pt x="2257" y="4851"/>
                  </a:lnTo>
                  <a:lnTo>
                    <a:pt x="2593" y="5187"/>
                  </a:lnTo>
                  <a:lnTo>
                    <a:pt x="2689" y="5283"/>
                  </a:lnTo>
                  <a:lnTo>
                    <a:pt x="2785" y="5283"/>
                  </a:lnTo>
                  <a:lnTo>
                    <a:pt x="2834" y="5235"/>
                  </a:lnTo>
                  <a:lnTo>
                    <a:pt x="2882" y="5187"/>
                  </a:lnTo>
                  <a:lnTo>
                    <a:pt x="2882" y="5043"/>
                  </a:lnTo>
                  <a:lnTo>
                    <a:pt x="2882" y="4803"/>
                  </a:lnTo>
                  <a:lnTo>
                    <a:pt x="2785" y="4515"/>
                  </a:lnTo>
                  <a:lnTo>
                    <a:pt x="2593" y="4034"/>
                  </a:lnTo>
                  <a:lnTo>
                    <a:pt x="2497" y="3746"/>
                  </a:lnTo>
                  <a:lnTo>
                    <a:pt x="2497" y="3698"/>
                  </a:lnTo>
                  <a:lnTo>
                    <a:pt x="2737" y="3986"/>
                  </a:lnTo>
                  <a:lnTo>
                    <a:pt x="3218" y="4467"/>
                  </a:lnTo>
                  <a:lnTo>
                    <a:pt x="3458" y="4659"/>
                  </a:lnTo>
                  <a:lnTo>
                    <a:pt x="3698" y="4851"/>
                  </a:lnTo>
                  <a:lnTo>
                    <a:pt x="3938" y="4947"/>
                  </a:lnTo>
                  <a:lnTo>
                    <a:pt x="4082" y="4947"/>
                  </a:lnTo>
                  <a:lnTo>
                    <a:pt x="4130" y="4899"/>
                  </a:lnTo>
                  <a:lnTo>
                    <a:pt x="4178" y="4851"/>
                  </a:lnTo>
                  <a:lnTo>
                    <a:pt x="4082" y="4611"/>
                  </a:lnTo>
                  <a:lnTo>
                    <a:pt x="3938" y="4371"/>
                  </a:lnTo>
                  <a:lnTo>
                    <a:pt x="3698" y="4034"/>
                  </a:lnTo>
                  <a:lnTo>
                    <a:pt x="3218" y="3506"/>
                  </a:lnTo>
                  <a:lnTo>
                    <a:pt x="2978" y="3218"/>
                  </a:lnTo>
                  <a:lnTo>
                    <a:pt x="3266" y="3410"/>
                  </a:lnTo>
                  <a:lnTo>
                    <a:pt x="3938" y="3794"/>
                  </a:lnTo>
                  <a:lnTo>
                    <a:pt x="4274" y="3986"/>
                  </a:lnTo>
                  <a:lnTo>
                    <a:pt x="4658" y="4179"/>
                  </a:lnTo>
                  <a:lnTo>
                    <a:pt x="4947" y="4227"/>
                  </a:lnTo>
                  <a:lnTo>
                    <a:pt x="5091" y="4227"/>
                  </a:lnTo>
                  <a:lnTo>
                    <a:pt x="5187" y="4179"/>
                  </a:lnTo>
                  <a:lnTo>
                    <a:pt x="5235" y="4131"/>
                  </a:lnTo>
                  <a:lnTo>
                    <a:pt x="5235" y="4034"/>
                  </a:lnTo>
                  <a:lnTo>
                    <a:pt x="5139" y="3842"/>
                  </a:lnTo>
                  <a:lnTo>
                    <a:pt x="4947" y="3554"/>
                  </a:lnTo>
                  <a:lnTo>
                    <a:pt x="4658" y="3266"/>
                  </a:lnTo>
                  <a:lnTo>
                    <a:pt x="4034" y="2642"/>
                  </a:lnTo>
                  <a:lnTo>
                    <a:pt x="3602" y="2306"/>
                  </a:lnTo>
                  <a:lnTo>
                    <a:pt x="3602" y="2306"/>
                  </a:lnTo>
                  <a:lnTo>
                    <a:pt x="3986" y="2450"/>
                  </a:lnTo>
                  <a:lnTo>
                    <a:pt x="4610" y="2738"/>
                  </a:lnTo>
                  <a:lnTo>
                    <a:pt x="5283" y="2882"/>
                  </a:lnTo>
                  <a:lnTo>
                    <a:pt x="5523" y="2930"/>
                  </a:lnTo>
                  <a:lnTo>
                    <a:pt x="5715" y="2882"/>
                  </a:lnTo>
                  <a:lnTo>
                    <a:pt x="5763" y="2834"/>
                  </a:lnTo>
                  <a:lnTo>
                    <a:pt x="5763" y="2786"/>
                  </a:lnTo>
                  <a:lnTo>
                    <a:pt x="5619" y="2642"/>
                  </a:lnTo>
                  <a:lnTo>
                    <a:pt x="5379" y="2402"/>
                  </a:lnTo>
                  <a:lnTo>
                    <a:pt x="5043" y="2210"/>
                  </a:lnTo>
                  <a:lnTo>
                    <a:pt x="4322" y="1777"/>
                  </a:lnTo>
                  <a:lnTo>
                    <a:pt x="3698" y="1441"/>
                  </a:lnTo>
                  <a:lnTo>
                    <a:pt x="3650" y="1249"/>
                  </a:lnTo>
                  <a:lnTo>
                    <a:pt x="3602" y="1009"/>
                  </a:lnTo>
                  <a:lnTo>
                    <a:pt x="4034" y="961"/>
                  </a:lnTo>
                  <a:lnTo>
                    <a:pt x="4466" y="817"/>
                  </a:lnTo>
                  <a:lnTo>
                    <a:pt x="4658" y="721"/>
                  </a:lnTo>
                  <a:lnTo>
                    <a:pt x="4851" y="625"/>
                  </a:lnTo>
                  <a:lnTo>
                    <a:pt x="4995" y="481"/>
                  </a:lnTo>
                  <a:lnTo>
                    <a:pt x="5043" y="385"/>
                  </a:lnTo>
                  <a:lnTo>
                    <a:pt x="5043" y="289"/>
                  </a:lnTo>
                  <a:lnTo>
                    <a:pt x="4947" y="240"/>
                  </a:lnTo>
                  <a:lnTo>
                    <a:pt x="4755" y="144"/>
                  </a:lnTo>
                  <a:lnTo>
                    <a:pt x="4466" y="48"/>
                  </a:lnTo>
                  <a:lnTo>
                    <a:pt x="4082" y="48"/>
                  </a:lnTo>
                  <a:lnTo>
                    <a:pt x="3266" y="96"/>
                  </a:lnTo>
                  <a:lnTo>
                    <a:pt x="2737" y="144"/>
                  </a:lnTo>
                  <a:lnTo>
                    <a:pt x="2449" y="48"/>
                  </a:lnTo>
                  <a:lnTo>
                    <a:pt x="2161"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228;p76">
              <a:extLst>
                <a:ext uri="{FF2B5EF4-FFF2-40B4-BE49-F238E27FC236}">
                  <a16:creationId xmlns:a16="http://schemas.microsoft.com/office/drawing/2014/main" id="{64BAEF7D-E7D7-42F9-BBA8-E3A89D57D9FF}"/>
                </a:ext>
              </a:extLst>
            </p:cNvPr>
            <p:cNvSpPr/>
            <p:nvPr/>
          </p:nvSpPr>
          <p:spPr>
            <a:xfrm>
              <a:off x="807200" y="1294250"/>
              <a:ext cx="434675" cy="241350"/>
            </a:xfrm>
            <a:custGeom>
              <a:avLst/>
              <a:gdLst/>
              <a:ahLst/>
              <a:cxnLst/>
              <a:rect l="l" t="t" r="r" b="b"/>
              <a:pathLst>
                <a:path w="17387" h="9654" extrusionOk="0">
                  <a:moveTo>
                    <a:pt x="2979" y="1"/>
                  </a:moveTo>
                  <a:lnTo>
                    <a:pt x="2594" y="49"/>
                  </a:lnTo>
                  <a:lnTo>
                    <a:pt x="2258" y="97"/>
                  </a:lnTo>
                  <a:lnTo>
                    <a:pt x="1874" y="193"/>
                  </a:lnTo>
                  <a:lnTo>
                    <a:pt x="1586" y="337"/>
                  </a:lnTo>
                  <a:lnTo>
                    <a:pt x="1250" y="529"/>
                  </a:lnTo>
                  <a:lnTo>
                    <a:pt x="961" y="769"/>
                  </a:lnTo>
                  <a:lnTo>
                    <a:pt x="721" y="1009"/>
                  </a:lnTo>
                  <a:lnTo>
                    <a:pt x="529" y="1297"/>
                  </a:lnTo>
                  <a:lnTo>
                    <a:pt x="337" y="1634"/>
                  </a:lnTo>
                  <a:lnTo>
                    <a:pt x="193" y="1970"/>
                  </a:lnTo>
                  <a:lnTo>
                    <a:pt x="49" y="2306"/>
                  </a:lnTo>
                  <a:lnTo>
                    <a:pt x="1" y="2690"/>
                  </a:lnTo>
                  <a:lnTo>
                    <a:pt x="1" y="3074"/>
                  </a:lnTo>
                  <a:lnTo>
                    <a:pt x="16281" y="9654"/>
                  </a:lnTo>
                  <a:lnTo>
                    <a:pt x="17386" y="7637"/>
                  </a:lnTo>
                  <a:lnTo>
                    <a:pt x="16858" y="7204"/>
                  </a:lnTo>
                  <a:lnTo>
                    <a:pt x="16281" y="6724"/>
                  </a:lnTo>
                  <a:lnTo>
                    <a:pt x="15609" y="6196"/>
                  </a:lnTo>
                  <a:lnTo>
                    <a:pt x="14841" y="5716"/>
                  </a:lnTo>
                  <a:lnTo>
                    <a:pt x="13208" y="4707"/>
                  </a:lnTo>
                  <a:lnTo>
                    <a:pt x="11431" y="3747"/>
                  </a:lnTo>
                  <a:lnTo>
                    <a:pt x="9558" y="2786"/>
                  </a:lnTo>
                  <a:lnTo>
                    <a:pt x="7637" y="1874"/>
                  </a:lnTo>
                  <a:lnTo>
                    <a:pt x="5812" y="1009"/>
                  </a:lnTo>
                  <a:lnTo>
                    <a:pt x="4083" y="241"/>
                  </a:lnTo>
                  <a:lnTo>
                    <a:pt x="3699" y="145"/>
                  </a:lnTo>
                  <a:lnTo>
                    <a:pt x="3315" y="49"/>
                  </a:lnTo>
                  <a:lnTo>
                    <a:pt x="2979"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229;p76">
              <a:extLst>
                <a:ext uri="{FF2B5EF4-FFF2-40B4-BE49-F238E27FC236}">
                  <a16:creationId xmlns:a16="http://schemas.microsoft.com/office/drawing/2014/main" id="{5BFEE4F7-35C8-4110-B3F6-6A709BF5D094}"/>
                </a:ext>
              </a:extLst>
            </p:cNvPr>
            <p:cNvSpPr/>
            <p:nvPr/>
          </p:nvSpPr>
          <p:spPr>
            <a:xfrm>
              <a:off x="807200" y="1294250"/>
              <a:ext cx="434675" cy="241350"/>
            </a:xfrm>
            <a:custGeom>
              <a:avLst/>
              <a:gdLst/>
              <a:ahLst/>
              <a:cxnLst/>
              <a:rect l="l" t="t" r="r" b="b"/>
              <a:pathLst>
                <a:path w="17387" h="9654" fill="none" extrusionOk="0">
                  <a:moveTo>
                    <a:pt x="4083" y="241"/>
                  </a:moveTo>
                  <a:lnTo>
                    <a:pt x="4083" y="241"/>
                  </a:lnTo>
                  <a:lnTo>
                    <a:pt x="5812" y="1009"/>
                  </a:lnTo>
                  <a:lnTo>
                    <a:pt x="7637" y="1874"/>
                  </a:lnTo>
                  <a:lnTo>
                    <a:pt x="9558" y="2786"/>
                  </a:lnTo>
                  <a:lnTo>
                    <a:pt x="11431" y="3747"/>
                  </a:lnTo>
                  <a:lnTo>
                    <a:pt x="13208" y="4707"/>
                  </a:lnTo>
                  <a:lnTo>
                    <a:pt x="14841" y="5716"/>
                  </a:lnTo>
                  <a:lnTo>
                    <a:pt x="15609" y="6196"/>
                  </a:lnTo>
                  <a:lnTo>
                    <a:pt x="16281" y="6724"/>
                  </a:lnTo>
                  <a:lnTo>
                    <a:pt x="16858" y="7204"/>
                  </a:lnTo>
                  <a:lnTo>
                    <a:pt x="17386" y="7637"/>
                  </a:lnTo>
                  <a:lnTo>
                    <a:pt x="16281" y="9654"/>
                  </a:lnTo>
                  <a:lnTo>
                    <a:pt x="1" y="3074"/>
                  </a:lnTo>
                  <a:lnTo>
                    <a:pt x="1" y="3074"/>
                  </a:lnTo>
                  <a:lnTo>
                    <a:pt x="1" y="2690"/>
                  </a:lnTo>
                  <a:lnTo>
                    <a:pt x="49" y="2306"/>
                  </a:lnTo>
                  <a:lnTo>
                    <a:pt x="193" y="1970"/>
                  </a:lnTo>
                  <a:lnTo>
                    <a:pt x="337" y="1634"/>
                  </a:lnTo>
                  <a:lnTo>
                    <a:pt x="529" y="1297"/>
                  </a:lnTo>
                  <a:lnTo>
                    <a:pt x="721" y="1009"/>
                  </a:lnTo>
                  <a:lnTo>
                    <a:pt x="961" y="769"/>
                  </a:lnTo>
                  <a:lnTo>
                    <a:pt x="1250" y="529"/>
                  </a:lnTo>
                  <a:lnTo>
                    <a:pt x="1586" y="337"/>
                  </a:lnTo>
                  <a:lnTo>
                    <a:pt x="1874" y="193"/>
                  </a:lnTo>
                  <a:lnTo>
                    <a:pt x="2258" y="97"/>
                  </a:lnTo>
                  <a:lnTo>
                    <a:pt x="2594" y="49"/>
                  </a:lnTo>
                  <a:lnTo>
                    <a:pt x="2979" y="1"/>
                  </a:lnTo>
                  <a:lnTo>
                    <a:pt x="3315" y="49"/>
                  </a:lnTo>
                  <a:lnTo>
                    <a:pt x="3699" y="145"/>
                  </a:lnTo>
                  <a:lnTo>
                    <a:pt x="4083" y="2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230;p76">
              <a:extLst>
                <a:ext uri="{FF2B5EF4-FFF2-40B4-BE49-F238E27FC236}">
                  <a16:creationId xmlns:a16="http://schemas.microsoft.com/office/drawing/2014/main" id="{D9227F48-975D-4427-B7E5-F47E630905E7}"/>
                </a:ext>
              </a:extLst>
            </p:cNvPr>
            <p:cNvSpPr/>
            <p:nvPr/>
          </p:nvSpPr>
          <p:spPr>
            <a:xfrm>
              <a:off x="1031725" y="1369900"/>
              <a:ext cx="64875" cy="104475"/>
            </a:xfrm>
            <a:custGeom>
              <a:avLst/>
              <a:gdLst/>
              <a:ahLst/>
              <a:cxnLst/>
              <a:rect l="l" t="t" r="r" b="b"/>
              <a:pathLst>
                <a:path w="2595" h="4179" extrusionOk="0">
                  <a:moveTo>
                    <a:pt x="1105" y="0"/>
                  </a:moveTo>
                  <a:lnTo>
                    <a:pt x="1" y="3698"/>
                  </a:lnTo>
                  <a:lnTo>
                    <a:pt x="1153" y="4178"/>
                  </a:lnTo>
                  <a:lnTo>
                    <a:pt x="2594" y="769"/>
                  </a:lnTo>
                  <a:lnTo>
                    <a:pt x="110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231;p76">
              <a:extLst>
                <a:ext uri="{FF2B5EF4-FFF2-40B4-BE49-F238E27FC236}">
                  <a16:creationId xmlns:a16="http://schemas.microsoft.com/office/drawing/2014/main" id="{506DFAF1-26AB-4FBF-96B1-FA79B9E10DB8}"/>
                </a:ext>
              </a:extLst>
            </p:cNvPr>
            <p:cNvSpPr/>
            <p:nvPr/>
          </p:nvSpPr>
          <p:spPr>
            <a:xfrm>
              <a:off x="1031725" y="1369900"/>
              <a:ext cx="64875" cy="104475"/>
            </a:xfrm>
            <a:custGeom>
              <a:avLst/>
              <a:gdLst/>
              <a:ahLst/>
              <a:cxnLst/>
              <a:rect l="l" t="t" r="r" b="b"/>
              <a:pathLst>
                <a:path w="2595" h="4179" fill="none" extrusionOk="0">
                  <a:moveTo>
                    <a:pt x="1105" y="0"/>
                  </a:moveTo>
                  <a:lnTo>
                    <a:pt x="1105" y="0"/>
                  </a:lnTo>
                  <a:lnTo>
                    <a:pt x="1" y="3698"/>
                  </a:lnTo>
                  <a:lnTo>
                    <a:pt x="1153" y="4178"/>
                  </a:lnTo>
                  <a:lnTo>
                    <a:pt x="2594" y="769"/>
                  </a:lnTo>
                  <a:lnTo>
                    <a:pt x="2594" y="769"/>
                  </a:lnTo>
                  <a:lnTo>
                    <a:pt x="110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232;p76">
              <a:extLst>
                <a:ext uri="{FF2B5EF4-FFF2-40B4-BE49-F238E27FC236}">
                  <a16:creationId xmlns:a16="http://schemas.microsoft.com/office/drawing/2014/main" id="{F751A9CD-A21E-489B-B44F-A64928EFA333}"/>
                </a:ext>
              </a:extLst>
            </p:cNvPr>
            <p:cNvSpPr/>
            <p:nvPr/>
          </p:nvSpPr>
          <p:spPr>
            <a:xfrm>
              <a:off x="911675" y="1283450"/>
              <a:ext cx="156100" cy="193325"/>
            </a:xfrm>
            <a:custGeom>
              <a:avLst/>
              <a:gdLst/>
              <a:ahLst/>
              <a:cxnLst/>
              <a:rect l="l" t="t" r="r" b="b"/>
              <a:pathLst>
                <a:path w="6244" h="7733" extrusionOk="0">
                  <a:moveTo>
                    <a:pt x="0" y="0"/>
                  </a:moveTo>
                  <a:lnTo>
                    <a:pt x="769" y="5764"/>
                  </a:lnTo>
                  <a:lnTo>
                    <a:pt x="4611" y="7733"/>
                  </a:lnTo>
                  <a:lnTo>
                    <a:pt x="5379" y="5139"/>
                  </a:lnTo>
                  <a:lnTo>
                    <a:pt x="5955" y="3266"/>
                  </a:lnTo>
                  <a:lnTo>
                    <a:pt x="6243" y="2162"/>
                  </a:lnTo>
                  <a:lnTo>
                    <a:pt x="6195" y="2066"/>
                  </a:lnTo>
                  <a:lnTo>
                    <a:pt x="6147" y="2018"/>
                  </a:lnTo>
                  <a:lnTo>
                    <a:pt x="5859" y="1873"/>
                  </a:lnTo>
                  <a:lnTo>
                    <a:pt x="5523" y="1729"/>
                  </a:lnTo>
                  <a:lnTo>
                    <a:pt x="5091" y="1681"/>
                  </a:lnTo>
                  <a:lnTo>
                    <a:pt x="4226" y="1585"/>
                  </a:lnTo>
                  <a:lnTo>
                    <a:pt x="3842" y="1537"/>
                  </a:lnTo>
                  <a:lnTo>
                    <a:pt x="3458" y="1297"/>
                  </a:lnTo>
                  <a:lnTo>
                    <a:pt x="2930" y="1057"/>
                  </a:lnTo>
                  <a:lnTo>
                    <a:pt x="1633" y="577"/>
                  </a:lnTo>
                  <a:lnTo>
                    <a:pt x="0"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233;p76">
              <a:extLst>
                <a:ext uri="{FF2B5EF4-FFF2-40B4-BE49-F238E27FC236}">
                  <a16:creationId xmlns:a16="http://schemas.microsoft.com/office/drawing/2014/main" id="{DA42DEF5-2E6F-4F5E-8829-3E3D1EADD7BD}"/>
                </a:ext>
              </a:extLst>
            </p:cNvPr>
            <p:cNvSpPr/>
            <p:nvPr/>
          </p:nvSpPr>
          <p:spPr>
            <a:xfrm>
              <a:off x="911675" y="1283450"/>
              <a:ext cx="156100" cy="193325"/>
            </a:xfrm>
            <a:custGeom>
              <a:avLst/>
              <a:gdLst/>
              <a:ahLst/>
              <a:cxnLst/>
              <a:rect l="l" t="t" r="r" b="b"/>
              <a:pathLst>
                <a:path w="6244" h="7733" fill="none" extrusionOk="0">
                  <a:moveTo>
                    <a:pt x="0" y="0"/>
                  </a:moveTo>
                  <a:lnTo>
                    <a:pt x="0" y="0"/>
                  </a:lnTo>
                  <a:lnTo>
                    <a:pt x="1633" y="577"/>
                  </a:lnTo>
                  <a:lnTo>
                    <a:pt x="2930" y="1057"/>
                  </a:lnTo>
                  <a:lnTo>
                    <a:pt x="3458" y="1297"/>
                  </a:lnTo>
                  <a:lnTo>
                    <a:pt x="3842" y="1537"/>
                  </a:lnTo>
                  <a:lnTo>
                    <a:pt x="3842" y="1537"/>
                  </a:lnTo>
                  <a:lnTo>
                    <a:pt x="4226" y="1585"/>
                  </a:lnTo>
                  <a:lnTo>
                    <a:pt x="5091" y="1681"/>
                  </a:lnTo>
                  <a:lnTo>
                    <a:pt x="5523" y="1729"/>
                  </a:lnTo>
                  <a:lnTo>
                    <a:pt x="5859" y="1873"/>
                  </a:lnTo>
                  <a:lnTo>
                    <a:pt x="6147" y="2018"/>
                  </a:lnTo>
                  <a:lnTo>
                    <a:pt x="6195" y="2066"/>
                  </a:lnTo>
                  <a:lnTo>
                    <a:pt x="6243" y="2162"/>
                  </a:lnTo>
                  <a:lnTo>
                    <a:pt x="6243" y="2162"/>
                  </a:lnTo>
                  <a:lnTo>
                    <a:pt x="5955" y="3266"/>
                  </a:lnTo>
                  <a:lnTo>
                    <a:pt x="5379" y="5139"/>
                  </a:lnTo>
                  <a:lnTo>
                    <a:pt x="4611" y="7733"/>
                  </a:lnTo>
                  <a:lnTo>
                    <a:pt x="769" y="576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234;p76">
              <a:extLst>
                <a:ext uri="{FF2B5EF4-FFF2-40B4-BE49-F238E27FC236}">
                  <a16:creationId xmlns:a16="http://schemas.microsoft.com/office/drawing/2014/main" id="{CE8E88EF-B9CA-4204-A006-C9C0DAF2E2BD}"/>
                </a:ext>
              </a:extLst>
            </p:cNvPr>
            <p:cNvSpPr/>
            <p:nvPr/>
          </p:nvSpPr>
          <p:spPr>
            <a:xfrm>
              <a:off x="469825" y="1632825"/>
              <a:ext cx="344625" cy="176525"/>
            </a:xfrm>
            <a:custGeom>
              <a:avLst/>
              <a:gdLst/>
              <a:ahLst/>
              <a:cxnLst/>
              <a:rect l="l" t="t" r="r" b="b"/>
              <a:pathLst>
                <a:path w="13785" h="7061" extrusionOk="0">
                  <a:moveTo>
                    <a:pt x="13784" y="1"/>
                  </a:moveTo>
                  <a:lnTo>
                    <a:pt x="8117" y="97"/>
                  </a:lnTo>
                  <a:lnTo>
                    <a:pt x="5572" y="3747"/>
                  </a:lnTo>
                  <a:lnTo>
                    <a:pt x="3219" y="961"/>
                  </a:lnTo>
                  <a:lnTo>
                    <a:pt x="2690" y="1153"/>
                  </a:lnTo>
                  <a:lnTo>
                    <a:pt x="1586" y="1586"/>
                  </a:lnTo>
                  <a:lnTo>
                    <a:pt x="1009" y="1874"/>
                  </a:lnTo>
                  <a:lnTo>
                    <a:pt x="481" y="2162"/>
                  </a:lnTo>
                  <a:lnTo>
                    <a:pt x="97" y="2402"/>
                  </a:lnTo>
                  <a:lnTo>
                    <a:pt x="1" y="2546"/>
                  </a:lnTo>
                  <a:lnTo>
                    <a:pt x="1" y="2642"/>
                  </a:lnTo>
                  <a:lnTo>
                    <a:pt x="1" y="2738"/>
                  </a:lnTo>
                  <a:lnTo>
                    <a:pt x="49" y="2786"/>
                  </a:lnTo>
                  <a:lnTo>
                    <a:pt x="145" y="2834"/>
                  </a:lnTo>
                  <a:lnTo>
                    <a:pt x="241" y="2882"/>
                  </a:lnTo>
                  <a:lnTo>
                    <a:pt x="529" y="2834"/>
                  </a:lnTo>
                  <a:lnTo>
                    <a:pt x="817" y="2738"/>
                  </a:lnTo>
                  <a:lnTo>
                    <a:pt x="1394" y="2546"/>
                  </a:lnTo>
                  <a:lnTo>
                    <a:pt x="1682" y="2402"/>
                  </a:lnTo>
                  <a:lnTo>
                    <a:pt x="2114" y="3170"/>
                  </a:lnTo>
                  <a:lnTo>
                    <a:pt x="2642" y="3939"/>
                  </a:lnTo>
                  <a:lnTo>
                    <a:pt x="3267" y="4803"/>
                  </a:lnTo>
                  <a:lnTo>
                    <a:pt x="3987" y="5668"/>
                  </a:lnTo>
                  <a:lnTo>
                    <a:pt x="4371" y="6052"/>
                  </a:lnTo>
                  <a:lnTo>
                    <a:pt x="4755" y="6436"/>
                  </a:lnTo>
                  <a:lnTo>
                    <a:pt x="5140" y="6724"/>
                  </a:lnTo>
                  <a:lnTo>
                    <a:pt x="5476" y="6916"/>
                  </a:lnTo>
                  <a:lnTo>
                    <a:pt x="5812" y="7061"/>
                  </a:lnTo>
                  <a:lnTo>
                    <a:pt x="6148" y="7061"/>
                  </a:lnTo>
                  <a:lnTo>
                    <a:pt x="6532" y="7012"/>
                  </a:lnTo>
                  <a:lnTo>
                    <a:pt x="6916" y="6916"/>
                  </a:lnTo>
                  <a:lnTo>
                    <a:pt x="7301" y="6772"/>
                  </a:lnTo>
                  <a:lnTo>
                    <a:pt x="7637" y="6628"/>
                  </a:lnTo>
                  <a:lnTo>
                    <a:pt x="8405" y="6244"/>
                  </a:lnTo>
                  <a:lnTo>
                    <a:pt x="9078" y="5764"/>
                  </a:lnTo>
                  <a:lnTo>
                    <a:pt x="9750" y="5188"/>
                  </a:lnTo>
                  <a:lnTo>
                    <a:pt x="10374" y="4611"/>
                  </a:lnTo>
                  <a:lnTo>
                    <a:pt x="10951" y="3987"/>
                  </a:lnTo>
                  <a:lnTo>
                    <a:pt x="11527" y="3363"/>
                  </a:lnTo>
                  <a:lnTo>
                    <a:pt x="12007" y="2690"/>
                  </a:lnTo>
                  <a:lnTo>
                    <a:pt x="12487" y="2114"/>
                  </a:lnTo>
                  <a:lnTo>
                    <a:pt x="13208" y="1009"/>
                  </a:lnTo>
                  <a:lnTo>
                    <a:pt x="13640" y="289"/>
                  </a:lnTo>
                  <a:lnTo>
                    <a:pt x="13784"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235;p76">
              <a:extLst>
                <a:ext uri="{FF2B5EF4-FFF2-40B4-BE49-F238E27FC236}">
                  <a16:creationId xmlns:a16="http://schemas.microsoft.com/office/drawing/2014/main" id="{EB6AC943-D179-45A3-8C57-DB0FCA05E9E2}"/>
                </a:ext>
              </a:extLst>
            </p:cNvPr>
            <p:cNvSpPr/>
            <p:nvPr/>
          </p:nvSpPr>
          <p:spPr>
            <a:xfrm>
              <a:off x="469825" y="1632825"/>
              <a:ext cx="344625" cy="176525"/>
            </a:xfrm>
            <a:custGeom>
              <a:avLst/>
              <a:gdLst/>
              <a:ahLst/>
              <a:cxnLst/>
              <a:rect l="l" t="t" r="r" b="b"/>
              <a:pathLst>
                <a:path w="13785" h="7061" fill="none" extrusionOk="0">
                  <a:moveTo>
                    <a:pt x="13784" y="1"/>
                  </a:moveTo>
                  <a:lnTo>
                    <a:pt x="13784" y="1"/>
                  </a:lnTo>
                  <a:lnTo>
                    <a:pt x="13640" y="289"/>
                  </a:lnTo>
                  <a:lnTo>
                    <a:pt x="13208" y="1009"/>
                  </a:lnTo>
                  <a:lnTo>
                    <a:pt x="12487" y="2114"/>
                  </a:lnTo>
                  <a:lnTo>
                    <a:pt x="12007" y="2690"/>
                  </a:lnTo>
                  <a:lnTo>
                    <a:pt x="11527" y="3363"/>
                  </a:lnTo>
                  <a:lnTo>
                    <a:pt x="10951" y="3987"/>
                  </a:lnTo>
                  <a:lnTo>
                    <a:pt x="10374" y="4611"/>
                  </a:lnTo>
                  <a:lnTo>
                    <a:pt x="9750" y="5188"/>
                  </a:lnTo>
                  <a:lnTo>
                    <a:pt x="9078" y="5764"/>
                  </a:lnTo>
                  <a:lnTo>
                    <a:pt x="8405" y="6244"/>
                  </a:lnTo>
                  <a:lnTo>
                    <a:pt x="7637" y="6628"/>
                  </a:lnTo>
                  <a:lnTo>
                    <a:pt x="7301" y="6772"/>
                  </a:lnTo>
                  <a:lnTo>
                    <a:pt x="6916" y="6916"/>
                  </a:lnTo>
                  <a:lnTo>
                    <a:pt x="6532" y="7012"/>
                  </a:lnTo>
                  <a:lnTo>
                    <a:pt x="6148" y="7061"/>
                  </a:lnTo>
                  <a:lnTo>
                    <a:pt x="6148" y="7061"/>
                  </a:lnTo>
                  <a:lnTo>
                    <a:pt x="5812" y="7061"/>
                  </a:lnTo>
                  <a:lnTo>
                    <a:pt x="5476" y="6916"/>
                  </a:lnTo>
                  <a:lnTo>
                    <a:pt x="5140" y="6724"/>
                  </a:lnTo>
                  <a:lnTo>
                    <a:pt x="4755" y="6436"/>
                  </a:lnTo>
                  <a:lnTo>
                    <a:pt x="4371" y="6052"/>
                  </a:lnTo>
                  <a:lnTo>
                    <a:pt x="3987" y="5668"/>
                  </a:lnTo>
                  <a:lnTo>
                    <a:pt x="3267" y="4803"/>
                  </a:lnTo>
                  <a:lnTo>
                    <a:pt x="2642" y="3939"/>
                  </a:lnTo>
                  <a:lnTo>
                    <a:pt x="2114" y="3170"/>
                  </a:lnTo>
                  <a:lnTo>
                    <a:pt x="1682" y="2402"/>
                  </a:lnTo>
                  <a:lnTo>
                    <a:pt x="1682" y="2402"/>
                  </a:lnTo>
                  <a:lnTo>
                    <a:pt x="1394" y="2546"/>
                  </a:lnTo>
                  <a:lnTo>
                    <a:pt x="817" y="2738"/>
                  </a:lnTo>
                  <a:lnTo>
                    <a:pt x="529" y="2834"/>
                  </a:lnTo>
                  <a:lnTo>
                    <a:pt x="241" y="2882"/>
                  </a:lnTo>
                  <a:lnTo>
                    <a:pt x="145" y="2834"/>
                  </a:lnTo>
                  <a:lnTo>
                    <a:pt x="49" y="2786"/>
                  </a:lnTo>
                  <a:lnTo>
                    <a:pt x="1" y="2738"/>
                  </a:lnTo>
                  <a:lnTo>
                    <a:pt x="1" y="2642"/>
                  </a:lnTo>
                  <a:lnTo>
                    <a:pt x="1" y="2642"/>
                  </a:lnTo>
                  <a:lnTo>
                    <a:pt x="1" y="2546"/>
                  </a:lnTo>
                  <a:lnTo>
                    <a:pt x="97" y="2402"/>
                  </a:lnTo>
                  <a:lnTo>
                    <a:pt x="481" y="2162"/>
                  </a:lnTo>
                  <a:lnTo>
                    <a:pt x="1009" y="1874"/>
                  </a:lnTo>
                  <a:lnTo>
                    <a:pt x="1586" y="1586"/>
                  </a:lnTo>
                  <a:lnTo>
                    <a:pt x="2690" y="1153"/>
                  </a:lnTo>
                  <a:lnTo>
                    <a:pt x="3219" y="961"/>
                  </a:lnTo>
                  <a:lnTo>
                    <a:pt x="5572" y="3747"/>
                  </a:lnTo>
                  <a:lnTo>
                    <a:pt x="8117" y="97"/>
                  </a:lnTo>
                  <a:lnTo>
                    <a:pt x="137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236;p76">
              <a:extLst>
                <a:ext uri="{FF2B5EF4-FFF2-40B4-BE49-F238E27FC236}">
                  <a16:creationId xmlns:a16="http://schemas.microsoft.com/office/drawing/2014/main" id="{C7B755CE-757F-4803-97FB-8A159292F215}"/>
                </a:ext>
              </a:extLst>
            </p:cNvPr>
            <p:cNvSpPr/>
            <p:nvPr/>
          </p:nvSpPr>
          <p:spPr>
            <a:xfrm>
              <a:off x="611500" y="1713275"/>
              <a:ext cx="7225" cy="10825"/>
            </a:xfrm>
            <a:custGeom>
              <a:avLst/>
              <a:gdLst/>
              <a:ahLst/>
              <a:cxnLst/>
              <a:rect l="l" t="t" r="r" b="b"/>
              <a:pathLst>
                <a:path w="289" h="433" extrusionOk="0">
                  <a:moveTo>
                    <a:pt x="289" y="1"/>
                  </a:moveTo>
                  <a:lnTo>
                    <a:pt x="1" y="433"/>
                  </a:lnTo>
                  <a:lnTo>
                    <a:pt x="289" y="1"/>
                  </a:lnTo>
                  <a:lnTo>
                    <a:pt x="289" y="1"/>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237;p76">
              <a:extLst>
                <a:ext uri="{FF2B5EF4-FFF2-40B4-BE49-F238E27FC236}">
                  <a16:creationId xmlns:a16="http://schemas.microsoft.com/office/drawing/2014/main" id="{BFE30919-E07B-4F59-A2A2-311131845D02}"/>
                </a:ext>
              </a:extLst>
            </p:cNvPr>
            <p:cNvSpPr/>
            <p:nvPr/>
          </p:nvSpPr>
          <p:spPr>
            <a:xfrm>
              <a:off x="611500" y="1713275"/>
              <a:ext cx="7225" cy="10825"/>
            </a:xfrm>
            <a:custGeom>
              <a:avLst/>
              <a:gdLst/>
              <a:ahLst/>
              <a:cxnLst/>
              <a:rect l="l" t="t" r="r" b="b"/>
              <a:pathLst>
                <a:path w="289" h="433" fill="none" extrusionOk="0">
                  <a:moveTo>
                    <a:pt x="289" y="1"/>
                  </a:moveTo>
                  <a:lnTo>
                    <a:pt x="1" y="433"/>
                  </a:lnTo>
                  <a:lnTo>
                    <a:pt x="289" y="1"/>
                  </a:lnTo>
                  <a:lnTo>
                    <a:pt x="2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238;p76">
              <a:extLst>
                <a:ext uri="{FF2B5EF4-FFF2-40B4-BE49-F238E27FC236}">
                  <a16:creationId xmlns:a16="http://schemas.microsoft.com/office/drawing/2014/main" id="{311837A6-B8E8-4A99-916E-3A6FBC94E8F3}"/>
                </a:ext>
              </a:extLst>
            </p:cNvPr>
            <p:cNvSpPr/>
            <p:nvPr/>
          </p:nvSpPr>
          <p:spPr>
            <a:xfrm>
              <a:off x="611500" y="1713275"/>
              <a:ext cx="70875" cy="82875"/>
            </a:xfrm>
            <a:custGeom>
              <a:avLst/>
              <a:gdLst/>
              <a:ahLst/>
              <a:cxnLst/>
              <a:rect l="l" t="t" r="r" b="b"/>
              <a:pathLst>
                <a:path w="2835" h="3315" extrusionOk="0">
                  <a:moveTo>
                    <a:pt x="289" y="1"/>
                  </a:moveTo>
                  <a:lnTo>
                    <a:pt x="1" y="433"/>
                  </a:lnTo>
                  <a:lnTo>
                    <a:pt x="2162" y="3314"/>
                  </a:lnTo>
                  <a:lnTo>
                    <a:pt x="2834" y="2930"/>
                  </a:lnTo>
                  <a:lnTo>
                    <a:pt x="2210" y="2306"/>
                  </a:lnTo>
                  <a:lnTo>
                    <a:pt x="1490" y="1537"/>
                  </a:lnTo>
                  <a:lnTo>
                    <a:pt x="289"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239;p76">
              <a:extLst>
                <a:ext uri="{FF2B5EF4-FFF2-40B4-BE49-F238E27FC236}">
                  <a16:creationId xmlns:a16="http://schemas.microsoft.com/office/drawing/2014/main" id="{521B59E1-0798-4A8D-9FEF-4639425FB985}"/>
                </a:ext>
              </a:extLst>
            </p:cNvPr>
            <p:cNvSpPr/>
            <p:nvPr/>
          </p:nvSpPr>
          <p:spPr>
            <a:xfrm>
              <a:off x="611500" y="1713275"/>
              <a:ext cx="70875" cy="82875"/>
            </a:xfrm>
            <a:custGeom>
              <a:avLst/>
              <a:gdLst/>
              <a:ahLst/>
              <a:cxnLst/>
              <a:rect l="l" t="t" r="r" b="b"/>
              <a:pathLst>
                <a:path w="2835" h="3315" fill="none" extrusionOk="0">
                  <a:moveTo>
                    <a:pt x="289" y="1"/>
                  </a:moveTo>
                  <a:lnTo>
                    <a:pt x="1" y="433"/>
                  </a:lnTo>
                  <a:lnTo>
                    <a:pt x="2162" y="3314"/>
                  </a:lnTo>
                  <a:lnTo>
                    <a:pt x="2162" y="3314"/>
                  </a:lnTo>
                  <a:lnTo>
                    <a:pt x="2834" y="2930"/>
                  </a:lnTo>
                  <a:lnTo>
                    <a:pt x="2834" y="2930"/>
                  </a:lnTo>
                  <a:lnTo>
                    <a:pt x="2210" y="2306"/>
                  </a:lnTo>
                  <a:lnTo>
                    <a:pt x="1490" y="1537"/>
                  </a:lnTo>
                  <a:lnTo>
                    <a:pt x="2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240;p76">
              <a:extLst>
                <a:ext uri="{FF2B5EF4-FFF2-40B4-BE49-F238E27FC236}">
                  <a16:creationId xmlns:a16="http://schemas.microsoft.com/office/drawing/2014/main" id="{46306C9B-B45A-4929-A1C4-1B1F592A53B5}"/>
                </a:ext>
              </a:extLst>
            </p:cNvPr>
            <p:cNvSpPr/>
            <p:nvPr/>
          </p:nvSpPr>
          <p:spPr>
            <a:xfrm>
              <a:off x="439825" y="1634025"/>
              <a:ext cx="142900" cy="99675"/>
            </a:xfrm>
            <a:custGeom>
              <a:avLst/>
              <a:gdLst/>
              <a:ahLst/>
              <a:cxnLst/>
              <a:rect l="l" t="t" r="r" b="b"/>
              <a:pathLst>
                <a:path w="5716" h="3987" extrusionOk="0">
                  <a:moveTo>
                    <a:pt x="5091" y="1"/>
                  </a:moveTo>
                  <a:lnTo>
                    <a:pt x="4803" y="97"/>
                  </a:lnTo>
                  <a:lnTo>
                    <a:pt x="4178" y="337"/>
                  </a:lnTo>
                  <a:lnTo>
                    <a:pt x="3314" y="769"/>
                  </a:lnTo>
                  <a:lnTo>
                    <a:pt x="2401" y="1201"/>
                  </a:lnTo>
                  <a:lnTo>
                    <a:pt x="1441" y="1730"/>
                  </a:lnTo>
                  <a:lnTo>
                    <a:pt x="673" y="2210"/>
                  </a:lnTo>
                  <a:lnTo>
                    <a:pt x="384" y="2450"/>
                  </a:lnTo>
                  <a:lnTo>
                    <a:pt x="144" y="2642"/>
                  </a:lnTo>
                  <a:lnTo>
                    <a:pt x="0" y="2834"/>
                  </a:lnTo>
                  <a:lnTo>
                    <a:pt x="0" y="2978"/>
                  </a:lnTo>
                  <a:lnTo>
                    <a:pt x="48" y="3074"/>
                  </a:lnTo>
                  <a:lnTo>
                    <a:pt x="144" y="3171"/>
                  </a:lnTo>
                  <a:lnTo>
                    <a:pt x="432" y="3363"/>
                  </a:lnTo>
                  <a:lnTo>
                    <a:pt x="769" y="3459"/>
                  </a:lnTo>
                  <a:lnTo>
                    <a:pt x="1153" y="3507"/>
                  </a:lnTo>
                  <a:lnTo>
                    <a:pt x="1921" y="3555"/>
                  </a:lnTo>
                  <a:lnTo>
                    <a:pt x="2209" y="3555"/>
                  </a:lnTo>
                  <a:lnTo>
                    <a:pt x="2401" y="3699"/>
                  </a:lnTo>
                  <a:lnTo>
                    <a:pt x="2834" y="3891"/>
                  </a:lnTo>
                  <a:lnTo>
                    <a:pt x="3074" y="3939"/>
                  </a:lnTo>
                  <a:lnTo>
                    <a:pt x="3314" y="3987"/>
                  </a:lnTo>
                  <a:lnTo>
                    <a:pt x="3506" y="3987"/>
                  </a:lnTo>
                  <a:lnTo>
                    <a:pt x="3554" y="3939"/>
                  </a:lnTo>
                  <a:lnTo>
                    <a:pt x="3602" y="3891"/>
                  </a:lnTo>
                  <a:lnTo>
                    <a:pt x="3794" y="3603"/>
                  </a:lnTo>
                  <a:lnTo>
                    <a:pt x="3890" y="3267"/>
                  </a:lnTo>
                  <a:lnTo>
                    <a:pt x="3938" y="3122"/>
                  </a:lnTo>
                  <a:lnTo>
                    <a:pt x="3938" y="2978"/>
                  </a:lnTo>
                  <a:lnTo>
                    <a:pt x="3890" y="2834"/>
                  </a:lnTo>
                  <a:lnTo>
                    <a:pt x="3794" y="2738"/>
                  </a:lnTo>
                  <a:lnTo>
                    <a:pt x="3650" y="2642"/>
                  </a:lnTo>
                  <a:lnTo>
                    <a:pt x="3458" y="2594"/>
                  </a:lnTo>
                  <a:lnTo>
                    <a:pt x="3122" y="2546"/>
                  </a:lnTo>
                  <a:lnTo>
                    <a:pt x="2834" y="2594"/>
                  </a:lnTo>
                  <a:lnTo>
                    <a:pt x="2690" y="2594"/>
                  </a:lnTo>
                  <a:lnTo>
                    <a:pt x="4226" y="1970"/>
                  </a:lnTo>
                  <a:lnTo>
                    <a:pt x="5283" y="1490"/>
                  </a:lnTo>
                  <a:lnTo>
                    <a:pt x="5619" y="1298"/>
                  </a:lnTo>
                  <a:lnTo>
                    <a:pt x="5715" y="1201"/>
                  </a:lnTo>
                  <a:lnTo>
                    <a:pt x="5715" y="1153"/>
                  </a:lnTo>
                  <a:lnTo>
                    <a:pt x="5619" y="913"/>
                  </a:lnTo>
                  <a:lnTo>
                    <a:pt x="5475" y="529"/>
                  </a:lnTo>
                  <a:lnTo>
                    <a:pt x="5283" y="145"/>
                  </a:lnTo>
                  <a:lnTo>
                    <a:pt x="5187" y="49"/>
                  </a:lnTo>
                  <a:lnTo>
                    <a:pt x="509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241;p76">
              <a:extLst>
                <a:ext uri="{FF2B5EF4-FFF2-40B4-BE49-F238E27FC236}">
                  <a16:creationId xmlns:a16="http://schemas.microsoft.com/office/drawing/2014/main" id="{8DD38C0C-9DBC-49B9-A7CD-9A9609CF659E}"/>
                </a:ext>
              </a:extLst>
            </p:cNvPr>
            <p:cNvSpPr/>
            <p:nvPr/>
          </p:nvSpPr>
          <p:spPr>
            <a:xfrm>
              <a:off x="439825" y="1634025"/>
              <a:ext cx="142900" cy="99675"/>
            </a:xfrm>
            <a:custGeom>
              <a:avLst/>
              <a:gdLst/>
              <a:ahLst/>
              <a:cxnLst/>
              <a:rect l="l" t="t" r="r" b="b"/>
              <a:pathLst>
                <a:path w="5716" h="3987" fill="none" extrusionOk="0">
                  <a:moveTo>
                    <a:pt x="3602" y="3891"/>
                  </a:moveTo>
                  <a:lnTo>
                    <a:pt x="3602" y="3891"/>
                  </a:lnTo>
                  <a:lnTo>
                    <a:pt x="3794" y="3603"/>
                  </a:lnTo>
                  <a:lnTo>
                    <a:pt x="3890" y="3267"/>
                  </a:lnTo>
                  <a:lnTo>
                    <a:pt x="3938" y="3122"/>
                  </a:lnTo>
                  <a:lnTo>
                    <a:pt x="3938" y="2978"/>
                  </a:lnTo>
                  <a:lnTo>
                    <a:pt x="3890" y="2834"/>
                  </a:lnTo>
                  <a:lnTo>
                    <a:pt x="3794" y="2738"/>
                  </a:lnTo>
                  <a:lnTo>
                    <a:pt x="3794" y="2738"/>
                  </a:lnTo>
                  <a:lnTo>
                    <a:pt x="3650" y="2642"/>
                  </a:lnTo>
                  <a:lnTo>
                    <a:pt x="3458" y="2594"/>
                  </a:lnTo>
                  <a:lnTo>
                    <a:pt x="3122" y="2546"/>
                  </a:lnTo>
                  <a:lnTo>
                    <a:pt x="2834" y="2594"/>
                  </a:lnTo>
                  <a:lnTo>
                    <a:pt x="2690" y="2594"/>
                  </a:lnTo>
                  <a:lnTo>
                    <a:pt x="2690" y="2594"/>
                  </a:lnTo>
                  <a:lnTo>
                    <a:pt x="4226" y="1970"/>
                  </a:lnTo>
                  <a:lnTo>
                    <a:pt x="5283" y="1490"/>
                  </a:lnTo>
                  <a:lnTo>
                    <a:pt x="5619" y="1298"/>
                  </a:lnTo>
                  <a:lnTo>
                    <a:pt x="5715" y="1201"/>
                  </a:lnTo>
                  <a:lnTo>
                    <a:pt x="5715" y="1153"/>
                  </a:lnTo>
                  <a:lnTo>
                    <a:pt x="5715" y="1153"/>
                  </a:lnTo>
                  <a:lnTo>
                    <a:pt x="5619" y="913"/>
                  </a:lnTo>
                  <a:lnTo>
                    <a:pt x="5475" y="529"/>
                  </a:lnTo>
                  <a:lnTo>
                    <a:pt x="5283" y="145"/>
                  </a:lnTo>
                  <a:lnTo>
                    <a:pt x="5187" y="49"/>
                  </a:lnTo>
                  <a:lnTo>
                    <a:pt x="5091" y="1"/>
                  </a:lnTo>
                  <a:lnTo>
                    <a:pt x="5091" y="1"/>
                  </a:lnTo>
                  <a:lnTo>
                    <a:pt x="4803" y="97"/>
                  </a:lnTo>
                  <a:lnTo>
                    <a:pt x="4178" y="337"/>
                  </a:lnTo>
                  <a:lnTo>
                    <a:pt x="3314" y="769"/>
                  </a:lnTo>
                  <a:lnTo>
                    <a:pt x="2401" y="1201"/>
                  </a:lnTo>
                  <a:lnTo>
                    <a:pt x="1441" y="1730"/>
                  </a:lnTo>
                  <a:lnTo>
                    <a:pt x="673" y="2210"/>
                  </a:lnTo>
                  <a:lnTo>
                    <a:pt x="384" y="2450"/>
                  </a:lnTo>
                  <a:lnTo>
                    <a:pt x="144" y="2642"/>
                  </a:lnTo>
                  <a:lnTo>
                    <a:pt x="0" y="2834"/>
                  </a:lnTo>
                  <a:lnTo>
                    <a:pt x="0" y="2978"/>
                  </a:lnTo>
                  <a:lnTo>
                    <a:pt x="0" y="2978"/>
                  </a:lnTo>
                  <a:lnTo>
                    <a:pt x="48" y="3074"/>
                  </a:lnTo>
                  <a:lnTo>
                    <a:pt x="144" y="3171"/>
                  </a:lnTo>
                  <a:lnTo>
                    <a:pt x="432" y="3363"/>
                  </a:lnTo>
                  <a:lnTo>
                    <a:pt x="769" y="3459"/>
                  </a:lnTo>
                  <a:lnTo>
                    <a:pt x="1153" y="3507"/>
                  </a:lnTo>
                  <a:lnTo>
                    <a:pt x="1921" y="3555"/>
                  </a:lnTo>
                  <a:lnTo>
                    <a:pt x="2209" y="3555"/>
                  </a:lnTo>
                  <a:lnTo>
                    <a:pt x="2209" y="3555"/>
                  </a:lnTo>
                  <a:lnTo>
                    <a:pt x="2401" y="3699"/>
                  </a:lnTo>
                  <a:lnTo>
                    <a:pt x="2834" y="3891"/>
                  </a:lnTo>
                  <a:lnTo>
                    <a:pt x="3074" y="3939"/>
                  </a:lnTo>
                  <a:lnTo>
                    <a:pt x="3314" y="3987"/>
                  </a:lnTo>
                  <a:lnTo>
                    <a:pt x="3506" y="3987"/>
                  </a:lnTo>
                  <a:lnTo>
                    <a:pt x="3554" y="3939"/>
                  </a:lnTo>
                  <a:lnTo>
                    <a:pt x="3602" y="3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242;p76">
              <a:extLst>
                <a:ext uri="{FF2B5EF4-FFF2-40B4-BE49-F238E27FC236}">
                  <a16:creationId xmlns:a16="http://schemas.microsoft.com/office/drawing/2014/main" id="{515FA926-7904-4797-AD4C-6FA19D219B89}"/>
                </a:ext>
              </a:extLst>
            </p:cNvPr>
            <p:cNvSpPr/>
            <p:nvPr/>
          </p:nvSpPr>
          <p:spPr>
            <a:xfrm>
              <a:off x="439825" y="1634025"/>
              <a:ext cx="142900" cy="99675"/>
            </a:xfrm>
            <a:custGeom>
              <a:avLst/>
              <a:gdLst/>
              <a:ahLst/>
              <a:cxnLst/>
              <a:rect l="l" t="t" r="r" b="b"/>
              <a:pathLst>
                <a:path w="5716" h="3987" extrusionOk="0">
                  <a:moveTo>
                    <a:pt x="5091" y="1"/>
                  </a:moveTo>
                  <a:lnTo>
                    <a:pt x="4803" y="97"/>
                  </a:lnTo>
                  <a:lnTo>
                    <a:pt x="4178" y="337"/>
                  </a:lnTo>
                  <a:lnTo>
                    <a:pt x="3362" y="721"/>
                  </a:lnTo>
                  <a:lnTo>
                    <a:pt x="2450" y="1201"/>
                  </a:lnTo>
                  <a:lnTo>
                    <a:pt x="1537" y="1682"/>
                  </a:lnTo>
                  <a:lnTo>
                    <a:pt x="769" y="2162"/>
                  </a:lnTo>
                  <a:lnTo>
                    <a:pt x="432" y="2402"/>
                  </a:lnTo>
                  <a:lnTo>
                    <a:pt x="192" y="2594"/>
                  </a:lnTo>
                  <a:lnTo>
                    <a:pt x="48" y="2786"/>
                  </a:lnTo>
                  <a:lnTo>
                    <a:pt x="0" y="2930"/>
                  </a:lnTo>
                  <a:lnTo>
                    <a:pt x="0" y="2978"/>
                  </a:lnTo>
                  <a:lnTo>
                    <a:pt x="48" y="3074"/>
                  </a:lnTo>
                  <a:lnTo>
                    <a:pt x="96" y="3171"/>
                  </a:lnTo>
                  <a:lnTo>
                    <a:pt x="336" y="3315"/>
                  </a:lnTo>
                  <a:lnTo>
                    <a:pt x="625" y="3411"/>
                  </a:lnTo>
                  <a:lnTo>
                    <a:pt x="961" y="3507"/>
                  </a:lnTo>
                  <a:lnTo>
                    <a:pt x="1633" y="3555"/>
                  </a:lnTo>
                  <a:lnTo>
                    <a:pt x="2209" y="3555"/>
                  </a:lnTo>
                  <a:lnTo>
                    <a:pt x="2642" y="3795"/>
                  </a:lnTo>
                  <a:lnTo>
                    <a:pt x="3026" y="3939"/>
                  </a:lnTo>
                  <a:lnTo>
                    <a:pt x="3362" y="3987"/>
                  </a:lnTo>
                  <a:lnTo>
                    <a:pt x="3506" y="3987"/>
                  </a:lnTo>
                  <a:lnTo>
                    <a:pt x="3602" y="3891"/>
                  </a:lnTo>
                  <a:lnTo>
                    <a:pt x="3842" y="3507"/>
                  </a:lnTo>
                  <a:lnTo>
                    <a:pt x="3890" y="3267"/>
                  </a:lnTo>
                  <a:lnTo>
                    <a:pt x="3938" y="3074"/>
                  </a:lnTo>
                  <a:lnTo>
                    <a:pt x="3890" y="2882"/>
                  </a:lnTo>
                  <a:lnTo>
                    <a:pt x="3794" y="2738"/>
                  </a:lnTo>
                  <a:lnTo>
                    <a:pt x="3650" y="2642"/>
                  </a:lnTo>
                  <a:lnTo>
                    <a:pt x="3506" y="2594"/>
                  </a:lnTo>
                  <a:lnTo>
                    <a:pt x="3170" y="2546"/>
                  </a:lnTo>
                  <a:lnTo>
                    <a:pt x="2834" y="2594"/>
                  </a:lnTo>
                  <a:lnTo>
                    <a:pt x="2690" y="2594"/>
                  </a:lnTo>
                  <a:lnTo>
                    <a:pt x="4226" y="1970"/>
                  </a:lnTo>
                  <a:lnTo>
                    <a:pt x="5235" y="1490"/>
                  </a:lnTo>
                  <a:lnTo>
                    <a:pt x="5619" y="1298"/>
                  </a:lnTo>
                  <a:lnTo>
                    <a:pt x="5715" y="1249"/>
                  </a:lnTo>
                  <a:lnTo>
                    <a:pt x="5715" y="1153"/>
                  </a:lnTo>
                  <a:lnTo>
                    <a:pt x="5619" y="913"/>
                  </a:lnTo>
                  <a:lnTo>
                    <a:pt x="5475" y="529"/>
                  </a:lnTo>
                  <a:lnTo>
                    <a:pt x="5283" y="145"/>
                  </a:lnTo>
                  <a:lnTo>
                    <a:pt x="5187" y="49"/>
                  </a:lnTo>
                  <a:lnTo>
                    <a:pt x="5091"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243;p76">
              <a:extLst>
                <a:ext uri="{FF2B5EF4-FFF2-40B4-BE49-F238E27FC236}">
                  <a16:creationId xmlns:a16="http://schemas.microsoft.com/office/drawing/2014/main" id="{0AA747CD-B4D2-4ACE-8623-D45DB9B6ACC1}"/>
                </a:ext>
              </a:extLst>
            </p:cNvPr>
            <p:cNvSpPr/>
            <p:nvPr/>
          </p:nvSpPr>
          <p:spPr>
            <a:xfrm>
              <a:off x="439825" y="1634025"/>
              <a:ext cx="142900" cy="99675"/>
            </a:xfrm>
            <a:custGeom>
              <a:avLst/>
              <a:gdLst/>
              <a:ahLst/>
              <a:cxnLst/>
              <a:rect l="l" t="t" r="r" b="b"/>
              <a:pathLst>
                <a:path w="5716" h="3987" fill="none" extrusionOk="0">
                  <a:moveTo>
                    <a:pt x="5091" y="1"/>
                  </a:moveTo>
                  <a:lnTo>
                    <a:pt x="5091" y="1"/>
                  </a:lnTo>
                  <a:lnTo>
                    <a:pt x="4803" y="97"/>
                  </a:lnTo>
                  <a:lnTo>
                    <a:pt x="4178" y="337"/>
                  </a:lnTo>
                  <a:lnTo>
                    <a:pt x="3362" y="721"/>
                  </a:lnTo>
                  <a:lnTo>
                    <a:pt x="2450" y="1201"/>
                  </a:lnTo>
                  <a:lnTo>
                    <a:pt x="1537" y="1682"/>
                  </a:lnTo>
                  <a:lnTo>
                    <a:pt x="769" y="2162"/>
                  </a:lnTo>
                  <a:lnTo>
                    <a:pt x="432" y="2402"/>
                  </a:lnTo>
                  <a:lnTo>
                    <a:pt x="192" y="2594"/>
                  </a:lnTo>
                  <a:lnTo>
                    <a:pt x="48" y="2786"/>
                  </a:lnTo>
                  <a:lnTo>
                    <a:pt x="0" y="2930"/>
                  </a:lnTo>
                  <a:lnTo>
                    <a:pt x="0" y="2930"/>
                  </a:lnTo>
                  <a:lnTo>
                    <a:pt x="0" y="2978"/>
                  </a:lnTo>
                  <a:lnTo>
                    <a:pt x="0" y="2978"/>
                  </a:lnTo>
                  <a:lnTo>
                    <a:pt x="48" y="3074"/>
                  </a:lnTo>
                  <a:lnTo>
                    <a:pt x="96" y="3171"/>
                  </a:lnTo>
                  <a:lnTo>
                    <a:pt x="336" y="3315"/>
                  </a:lnTo>
                  <a:lnTo>
                    <a:pt x="625" y="3411"/>
                  </a:lnTo>
                  <a:lnTo>
                    <a:pt x="961" y="3507"/>
                  </a:lnTo>
                  <a:lnTo>
                    <a:pt x="1633" y="3555"/>
                  </a:lnTo>
                  <a:lnTo>
                    <a:pt x="2113" y="3555"/>
                  </a:lnTo>
                  <a:lnTo>
                    <a:pt x="2113" y="3555"/>
                  </a:lnTo>
                  <a:lnTo>
                    <a:pt x="2209" y="3555"/>
                  </a:lnTo>
                  <a:lnTo>
                    <a:pt x="2209" y="3555"/>
                  </a:lnTo>
                  <a:lnTo>
                    <a:pt x="2642" y="3795"/>
                  </a:lnTo>
                  <a:lnTo>
                    <a:pt x="3026" y="3939"/>
                  </a:lnTo>
                  <a:lnTo>
                    <a:pt x="3362" y="3987"/>
                  </a:lnTo>
                  <a:lnTo>
                    <a:pt x="3362" y="3987"/>
                  </a:lnTo>
                  <a:lnTo>
                    <a:pt x="3506" y="3987"/>
                  </a:lnTo>
                  <a:lnTo>
                    <a:pt x="3602" y="3891"/>
                  </a:lnTo>
                  <a:lnTo>
                    <a:pt x="3602" y="3891"/>
                  </a:lnTo>
                  <a:lnTo>
                    <a:pt x="3842" y="3507"/>
                  </a:lnTo>
                  <a:lnTo>
                    <a:pt x="3890" y="3267"/>
                  </a:lnTo>
                  <a:lnTo>
                    <a:pt x="3938" y="3074"/>
                  </a:lnTo>
                  <a:lnTo>
                    <a:pt x="3938" y="3074"/>
                  </a:lnTo>
                  <a:lnTo>
                    <a:pt x="3890" y="2882"/>
                  </a:lnTo>
                  <a:lnTo>
                    <a:pt x="3794" y="2738"/>
                  </a:lnTo>
                  <a:lnTo>
                    <a:pt x="3794" y="2738"/>
                  </a:lnTo>
                  <a:lnTo>
                    <a:pt x="3650" y="2642"/>
                  </a:lnTo>
                  <a:lnTo>
                    <a:pt x="3506" y="2594"/>
                  </a:lnTo>
                  <a:lnTo>
                    <a:pt x="3170" y="2546"/>
                  </a:lnTo>
                  <a:lnTo>
                    <a:pt x="3170" y="2546"/>
                  </a:lnTo>
                  <a:lnTo>
                    <a:pt x="2834" y="2594"/>
                  </a:lnTo>
                  <a:lnTo>
                    <a:pt x="2690" y="2594"/>
                  </a:lnTo>
                  <a:lnTo>
                    <a:pt x="2690" y="2594"/>
                  </a:lnTo>
                  <a:lnTo>
                    <a:pt x="2690" y="2594"/>
                  </a:lnTo>
                  <a:lnTo>
                    <a:pt x="2690" y="2594"/>
                  </a:lnTo>
                  <a:lnTo>
                    <a:pt x="4226" y="1970"/>
                  </a:lnTo>
                  <a:lnTo>
                    <a:pt x="5235" y="1490"/>
                  </a:lnTo>
                  <a:lnTo>
                    <a:pt x="5619" y="1298"/>
                  </a:lnTo>
                  <a:lnTo>
                    <a:pt x="5715" y="1249"/>
                  </a:lnTo>
                  <a:lnTo>
                    <a:pt x="5715" y="1153"/>
                  </a:lnTo>
                  <a:lnTo>
                    <a:pt x="5715" y="1153"/>
                  </a:lnTo>
                  <a:lnTo>
                    <a:pt x="5715" y="1153"/>
                  </a:lnTo>
                  <a:lnTo>
                    <a:pt x="5715" y="1153"/>
                  </a:lnTo>
                  <a:lnTo>
                    <a:pt x="5619" y="913"/>
                  </a:lnTo>
                  <a:lnTo>
                    <a:pt x="5475" y="529"/>
                  </a:lnTo>
                  <a:lnTo>
                    <a:pt x="5283" y="145"/>
                  </a:lnTo>
                  <a:lnTo>
                    <a:pt x="5187" y="49"/>
                  </a:lnTo>
                  <a:lnTo>
                    <a:pt x="5091" y="1"/>
                  </a:lnTo>
                  <a:lnTo>
                    <a:pt x="5091" y="1"/>
                  </a:lnTo>
                  <a:lnTo>
                    <a:pt x="509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244;p76">
              <a:extLst>
                <a:ext uri="{FF2B5EF4-FFF2-40B4-BE49-F238E27FC236}">
                  <a16:creationId xmlns:a16="http://schemas.microsoft.com/office/drawing/2014/main" id="{13C41258-0814-4D15-B427-1355C294A8A0}"/>
                </a:ext>
              </a:extLst>
            </p:cNvPr>
            <p:cNvSpPr/>
            <p:nvPr/>
          </p:nvSpPr>
          <p:spPr>
            <a:xfrm>
              <a:off x="443425" y="1641225"/>
              <a:ext cx="139300" cy="92475"/>
            </a:xfrm>
            <a:custGeom>
              <a:avLst/>
              <a:gdLst/>
              <a:ahLst/>
              <a:cxnLst/>
              <a:rect l="l" t="t" r="r" b="b"/>
              <a:pathLst>
                <a:path w="5572" h="3699" extrusionOk="0">
                  <a:moveTo>
                    <a:pt x="5235" y="1"/>
                  </a:moveTo>
                  <a:lnTo>
                    <a:pt x="4130" y="529"/>
                  </a:lnTo>
                  <a:lnTo>
                    <a:pt x="2594" y="1250"/>
                  </a:lnTo>
                  <a:lnTo>
                    <a:pt x="1777" y="1682"/>
                  </a:lnTo>
                  <a:lnTo>
                    <a:pt x="1057" y="2114"/>
                  </a:lnTo>
                  <a:lnTo>
                    <a:pt x="433" y="2546"/>
                  </a:lnTo>
                  <a:lnTo>
                    <a:pt x="0" y="2931"/>
                  </a:lnTo>
                  <a:lnTo>
                    <a:pt x="240" y="3075"/>
                  </a:lnTo>
                  <a:lnTo>
                    <a:pt x="577" y="3171"/>
                  </a:lnTo>
                  <a:lnTo>
                    <a:pt x="1249" y="3267"/>
                  </a:lnTo>
                  <a:lnTo>
                    <a:pt x="2065" y="3267"/>
                  </a:lnTo>
                  <a:lnTo>
                    <a:pt x="2257" y="3411"/>
                  </a:lnTo>
                  <a:lnTo>
                    <a:pt x="2690" y="3603"/>
                  </a:lnTo>
                  <a:lnTo>
                    <a:pt x="2930" y="3651"/>
                  </a:lnTo>
                  <a:lnTo>
                    <a:pt x="3170" y="3699"/>
                  </a:lnTo>
                  <a:lnTo>
                    <a:pt x="3362" y="3699"/>
                  </a:lnTo>
                  <a:lnTo>
                    <a:pt x="3410" y="3651"/>
                  </a:lnTo>
                  <a:lnTo>
                    <a:pt x="3458" y="3603"/>
                  </a:lnTo>
                  <a:lnTo>
                    <a:pt x="3650" y="3315"/>
                  </a:lnTo>
                  <a:lnTo>
                    <a:pt x="3746" y="2979"/>
                  </a:lnTo>
                  <a:lnTo>
                    <a:pt x="3794" y="2834"/>
                  </a:lnTo>
                  <a:lnTo>
                    <a:pt x="3794" y="2690"/>
                  </a:lnTo>
                  <a:lnTo>
                    <a:pt x="3746" y="2546"/>
                  </a:lnTo>
                  <a:lnTo>
                    <a:pt x="3650" y="2450"/>
                  </a:lnTo>
                  <a:lnTo>
                    <a:pt x="3506" y="2354"/>
                  </a:lnTo>
                  <a:lnTo>
                    <a:pt x="3314" y="2306"/>
                  </a:lnTo>
                  <a:lnTo>
                    <a:pt x="2978" y="2258"/>
                  </a:lnTo>
                  <a:lnTo>
                    <a:pt x="2690" y="2306"/>
                  </a:lnTo>
                  <a:lnTo>
                    <a:pt x="2546" y="2306"/>
                  </a:lnTo>
                  <a:lnTo>
                    <a:pt x="4082" y="1682"/>
                  </a:lnTo>
                  <a:lnTo>
                    <a:pt x="5139" y="1202"/>
                  </a:lnTo>
                  <a:lnTo>
                    <a:pt x="5475" y="1010"/>
                  </a:lnTo>
                  <a:lnTo>
                    <a:pt x="5571" y="913"/>
                  </a:lnTo>
                  <a:lnTo>
                    <a:pt x="5571" y="865"/>
                  </a:lnTo>
                  <a:lnTo>
                    <a:pt x="5475" y="529"/>
                  </a:lnTo>
                  <a:lnTo>
                    <a:pt x="5235"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245;p76">
              <a:extLst>
                <a:ext uri="{FF2B5EF4-FFF2-40B4-BE49-F238E27FC236}">
                  <a16:creationId xmlns:a16="http://schemas.microsoft.com/office/drawing/2014/main" id="{15C77F09-719D-44CE-A1C4-F3EF930FD8D8}"/>
                </a:ext>
              </a:extLst>
            </p:cNvPr>
            <p:cNvSpPr/>
            <p:nvPr/>
          </p:nvSpPr>
          <p:spPr>
            <a:xfrm>
              <a:off x="780800" y="1607625"/>
              <a:ext cx="237750" cy="390225"/>
            </a:xfrm>
            <a:custGeom>
              <a:avLst/>
              <a:gdLst/>
              <a:ahLst/>
              <a:cxnLst/>
              <a:rect l="l" t="t" r="r" b="b"/>
              <a:pathLst>
                <a:path w="9510" h="15609" extrusionOk="0">
                  <a:moveTo>
                    <a:pt x="5619" y="0"/>
                  </a:moveTo>
                  <a:lnTo>
                    <a:pt x="0" y="1345"/>
                  </a:lnTo>
                  <a:lnTo>
                    <a:pt x="2978" y="8213"/>
                  </a:lnTo>
                  <a:lnTo>
                    <a:pt x="5091" y="13063"/>
                  </a:lnTo>
                  <a:lnTo>
                    <a:pt x="6196" y="15512"/>
                  </a:lnTo>
                  <a:lnTo>
                    <a:pt x="6292" y="15608"/>
                  </a:lnTo>
                  <a:lnTo>
                    <a:pt x="6628" y="15608"/>
                  </a:lnTo>
                  <a:lnTo>
                    <a:pt x="6868" y="15512"/>
                  </a:lnTo>
                  <a:lnTo>
                    <a:pt x="7396" y="15272"/>
                  </a:lnTo>
                  <a:lnTo>
                    <a:pt x="8021" y="14888"/>
                  </a:lnTo>
                  <a:lnTo>
                    <a:pt x="8597" y="14504"/>
                  </a:lnTo>
                  <a:lnTo>
                    <a:pt x="9077" y="14072"/>
                  </a:lnTo>
                  <a:lnTo>
                    <a:pt x="9413" y="13687"/>
                  </a:lnTo>
                  <a:lnTo>
                    <a:pt x="9461" y="13543"/>
                  </a:lnTo>
                  <a:lnTo>
                    <a:pt x="9509" y="13399"/>
                  </a:lnTo>
                  <a:lnTo>
                    <a:pt x="9461" y="13255"/>
                  </a:lnTo>
                  <a:lnTo>
                    <a:pt x="9365" y="13207"/>
                  </a:lnTo>
                  <a:lnTo>
                    <a:pt x="9317" y="13159"/>
                  </a:lnTo>
                  <a:lnTo>
                    <a:pt x="9221" y="13159"/>
                  </a:lnTo>
                  <a:lnTo>
                    <a:pt x="8981" y="13207"/>
                  </a:lnTo>
                  <a:lnTo>
                    <a:pt x="8789" y="13351"/>
                  </a:lnTo>
                  <a:lnTo>
                    <a:pt x="8357" y="13687"/>
                  </a:lnTo>
                  <a:lnTo>
                    <a:pt x="8165" y="13880"/>
                  </a:lnTo>
                  <a:lnTo>
                    <a:pt x="7925" y="13111"/>
                  </a:lnTo>
                  <a:lnTo>
                    <a:pt x="7684" y="12247"/>
                  </a:lnTo>
                  <a:lnTo>
                    <a:pt x="7252" y="10182"/>
                  </a:lnTo>
                  <a:lnTo>
                    <a:pt x="6820" y="7876"/>
                  </a:lnTo>
                  <a:lnTo>
                    <a:pt x="6436" y="5571"/>
                  </a:lnTo>
                  <a:lnTo>
                    <a:pt x="5811" y="1633"/>
                  </a:lnTo>
                  <a:lnTo>
                    <a:pt x="5619"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246;p76">
              <a:extLst>
                <a:ext uri="{FF2B5EF4-FFF2-40B4-BE49-F238E27FC236}">
                  <a16:creationId xmlns:a16="http://schemas.microsoft.com/office/drawing/2014/main" id="{AFECBB76-C46B-4C6A-97D5-49A782A5C622}"/>
                </a:ext>
              </a:extLst>
            </p:cNvPr>
            <p:cNvSpPr/>
            <p:nvPr/>
          </p:nvSpPr>
          <p:spPr>
            <a:xfrm>
              <a:off x="780800" y="1607625"/>
              <a:ext cx="237750" cy="390225"/>
            </a:xfrm>
            <a:custGeom>
              <a:avLst/>
              <a:gdLst/>
              <a:ahLst/>
              <a:cxnLst/>
              <a:rect l="l" t="t" r="r" b="b"/>
              <a:pathLst>
                <a:path w="9510" h="15609" fill="none" extrusionOk="0">
                  <a:moveTo>
                    <a:pt x="5619" y="0"/>
                  </a:moveTo>
                  <a:lnTo>
                    <a:pt x="5619" y="0"/>
                  </a:lnTo>
                  <a:lnTo>
                    <a:pt x="5811" y="1633"/>
                  </a:lnTo>
                  <a:lnTo>
                    <a:pt x="6436" y="5571"/>
                  </a:lnTo>
                  <a:lnTo>
                    <a:pt x="6820" y="7876"/>
                  </a:lnTo>
                  <a:lnTo>
                    <a:pt x="7252" y="10182"/>
                  </a:lnTo>
                  <a:lnTo>
                    <a:pt x="7684" y="12247"/>
                  </a:lnTo>
                  <a:lnTo>
                    <a:pt x="7925" y="13111"/>
                  </a:lnTo>
                  <a:lnTo>
                    <a:pt x="8165" y="13880"/>
                  </a:lnTo>
                  <a:lnTo>
                    <a:pt x="8165" y="13880"/>
                  </a:lnTo>
                  <a:lnTo>
                    <a:pt x="8357" y="13687"/>
                  </a:lnTo>
                  <a:lnTo>
                    <a:pt x="8789" y="13351"/>
                  </a:lnTo>
                  <a:lnTo>
                    <a:pt x="8981" y="13207"/>
                  </a:lnTo>
                  <a:lnTo>
                    <a:pt x="9221" y="13159"/>
                  </a:lnTo>
                  <a:lnTo>
                    <a:pt x="9317" y="13159"/>
                  </a:lnTo>
                  <a:lnTo>
                    <a:pt x="9365" y="13207"/>
                  </a:lnTo>
                  <a:lnTo>
                    <a:pt x="9461" y="13255"/>
                  </a:lnTo>
                  <a:lnTo>
                    <a:pt x="9509" y="13399"/>
                  </a:lnTo>
                  <a:lnTo>
                    <a:pt x="9509" y="13399"/>
                  </a:lnTo>
                  <a:lnTo>
                    <a:pt x="9461" y="13543"/>
                  </a:lnTo>
                  <a:lnTo>
                    <a:pt x="9413" y="13687"/>
                  </a:lnTo>
                  <a:lnTo>
                    <a:pt x="9077" y="14072"/>
                  </a:lnTo>
                  <a:lnTo>
                    <a:pt x="8597" y="14504"/>
                  </a:lnTo>
                  <a:lnTo>
                    <a:pt x="8021" y="14888"/>
                  </a:lnTo>
                  <a:lnTo>
                    <a:pt x="7396" y="15272"/>
                  </a:lnTo>
                  <a:lnTo>
                    <a:pt x="6868" y="15512"/>
                  </a:lnTo>
                  <a:lnTo>
                    <a:pt x="6628" y="15608"/>
                  </a:lnTo>
                  <a:lnTo>
                    <a:pt x="6436" y="15608"/>
                  </a:lnTo>
                  <a:lnTo>
                    <a:pt x="6292" y="15608"/>
                  </a:lnTo>
                  <a:lnTo>
                    <a:pt x="6196" y="15512"/>
                  </a:lnTo>
                  <a:lnTo>
                    <a:pt x="6196" y="15512"/>
                  </a:lnTo>
                  <a:lnTo>
                    <a:pt x="5091" y="13063"/>
                  </a:lnTo>
                  <a:lnTo>
                    <a:pt x="2978" y="8213"/>
                  </a:lnTo>
                  <a:lnTo>
                    <a:pt x="0" y="1345"/>
                  </a:lnTo>
                  <a:lnTo>
                    <a:pt x="56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247;p76">
              <a:extLst>
                <a:ext uri="{FF2B5EF4-FFF2-40B4-BE49-F238E27FC236}">
                  <a16:creationId xmlns:a16="http://schemas.microsoft.com/office/drawing/2014/main" id="{91903B4C-634A-4814-A9C0-5CDB93BCD379}"/>
                </a:ext>
              </a:extLst>
            </p:cNvPr>
            <p:cNvSpPr/>
            <p:nvPr/>
          </p:nvSpPr>
          <p:spPr>
            <a:xfrm>
              <a:off x="951275" y="1802125"/>
              <a:ext cx="2450" cy="16825"/>
            </a:xfrm>
            <a:custGeom>
              <a:avLst/>
              <a:gdLst/>
              <a:ahLst/>
              <a:cxnLst/>
              <a:rect l="l" t="t" r="r" b="b"/>
              <a:pathLst>
                <a:path w="98" h="673" extrusionOk="0">
                  <a:moveTo>
                    <a:pt x="1" y="0"/>
                  </a:moveTo>
                  <a:lnTo>
                    <a:pt x="1" y="0"/>
                  </a:lnTo>
                  <a:lnTo>
                    <a:pt x="97" y="673"/>
                  </a:lnTo>
                  <a:lnTo>
                    <a:pt x="97" y="673"/>
                  </a:lnTo>
                  <a:lnTo>
                    <a:pt x="97" y="673"/>
                  </a:lnTo>
                  <a:lnTo>
                    <a:pt x="1" y="0"/>
                  </a:lnTo>
                  <a:lnTo>
                    <a:pt x="1"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248;p76">
              <a:extLst>
                <a:ext uri="{FF2B5EF4-FFF2-40B4-BE49-F238E27FC236}">
                  <a16:creationId xmlns:a16="http://schemas.microsoft.com/office/drawing/2014/main" id="{9BB8CAB2-5182-4FBF-ACE1-FB33E9036FD3}"/>
                </a:ext>
              </a:extLst>
            </p:cNvPr>
            <p:cNvSpPr/>
            <p:nvPr/>
          </p:nvSpPr>
          <p:spPr>
            <a:xfrm>
              <a:off x="951275" y="1802125"/>
              <a:ext cx="2450" cy="16825"/>
            </a:xfrm>
            <a:custGeom>
              <a:avLst/>
              <a:gdLst/>
              <a:ahLst/>
              <a:cxnLst/>
              <a:rect l="l" t="t" r="r" b="b"/>
              <a:pathLst>
                <a:path w="98" h="673" fill="none" extrusionOk="0">
                  <a:moveTo>
                    <a:pt x="1" y="0"/>
                  </a:moveTo>
                  <a:lnTo>
                    <a:pt x="1" y="0"/>
                  </a:lnTo>
                  <a:lnTo>
                    <a:pt x="97" y="673"/>
                  </a:lnTo>
                  <a:lnTo>
                    <a:pt x="97" y="673"/>
                  </a:lnTo>
                  <a:lnTo>
                    <a:pt x="97" y="673"/>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249;p76">
              <a:extLst>
                <a:ext uri="{FF2B5EF4-FFF2-40B4-BE49-F238E27FC236}">
                  <a16:creationId xmlns:a16="http://schemas.microsoft.com/office/drawing/2014/main" id="{0959A126-3682-4372-9165-9CA58EE74229}"/>
                </a:ext>
              </a:extLst>
            </p:cNvPr>
            <p:cNvSpPr/>
            <p:nvPr/>
          </p:nvSpPr>
          <p:spPr>
            <a:xfrm>
              <a:off x="851625" y="1790125"/>
              <a:ext cx="102100" cy="40825"/>
            </a:xfrm>
            <a:custGeom>
              <a:avLst/>
              <a:gdLst/>
              <a:ahLst/>
              <a:cxnLst/>
              <a:rect l="l" t="t" r="r" b="b"/>
              <a:pathLst>
                <a:path w="4084" h="1633" extrusionOk="0">
                  <a:moveTo>
                    <a:pt x="3891" y="0"/>
                  </a:moveTo>
                  <a:lnTo>
                    <a:pt x="1" y="624"/>
                  </a:lnTo>
                  <a:lnTo>
                    <a:pt x="481" y="1633"/>
                  </a:lnTo>
                  <a:lnTo>
                    <a:pt x="4083" y="1153"/>
                  </a:lnTo>
                  <a:lnTo>
                    <a:pt x="3987" y="480"/>
                  </a:lnTo>
                  <a:lnTo>
                    <a:pt x="389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250;p76">
              <a:extLst>
                <a:ext uri="{FF2B5EF4-FFF2-40B4-BE49-F238E27FC236}">
                  <a16:creationId xmlns:a16="http://schemas.microsoft.com/office/drawing/2014/main" id="{D62C9D08-5BE5-42EF-9E9B-FB9A6116E588}"/>
                </a:ext>
              </a:extLst>
            </p:cNvPr>
            <p:cNvSpPr/>
            <p:nvPr/>
          </p:nvSpPr>
          <p:spPr>
            <a:xfrm>
              <a:off x="851625" y="1790125"/>
              <a:ext cx="102100" cy="40825"/>
            </a:xfrm>
            <a:custGeom>
              <a:avLst/>
              <a:gdLst/>
              <a:ahLst/>
              <a:cxnLst/>
              <a:rect l="l" t="t" r="r" b="b"/>
              <a:pathLst>
                <a:path w="4084" h="1633" fill="none" extrusionOk="0">
                  <a:moveTo>
                    <a:pt x="3891" y="0"/>
                  </a:moveTo>
                  <a:lnTo>
                    <a:pt x="1" y="624"/>
                  </a:lnTo>
                  <a:lnTo>
                    <a:pt x="1" y="624"/>
                  </a:lnTo>
                  <a:lnTo>
                    <a:pt x="481" y="1633"/>
                  </a:lnTo>
                  <a:lnTo>
                    <a:pt x="4083" y="1153"/>
                  </a:lnTo>
                  <a:lnTo>
                    <a:pt x="4083" y="1153"/>
                  </a:lnTo>
                  <a:lnTo>
                    <a:pt x="3987" y="480"/>
                  </a:lnTo>
                  <a:lnTo>
                    <a:pt x="389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251;p76">
              <a:extLst>
                <a:ext uri="{FF2B5EF4-FFF2-40B4-BE49-F238E27FC236}">
                  <a16:creationId xmlns:a16="http://schemas.microsoft.com/office/drawing/2014/main" id="{D1B1E43B-47C3-413B-90ED-9FF6084D9EC7}"/>
                </a:ext>
              </a:extLst>
            </p:cNvPr>
            <p:cNvSpPr/>
            <p:nvPr/>
          </p:nvSpPr>
          <p:spPr>
            <a:xfrm>
              <a:off x="908075" y="1908975"/>
              <a:ext cx="140500" cy="111675"/>
            </a:xfrm>
            <a:custGeom>
              <a:avLst/>
              <a:gdLst/>
              <a:ahLst/>
              <a:cxnLst/>
              <a:rect l="l" t="t" r="r" b="b"/>
              <a:pathLst>
                <a:path w="5620" h="4467" extrusionOk="0">
                  <a:moveTo>
                    <a:pt x="2401" y="1"/>
                  </a:moveTo>
                  <a:lnTo>
                    <a:pt x="2353" y="49"/>
                  </a:lnTo>
                  <a:lnTo>
                    <a:pt x="2305" y="97"/>
                  </a:lnTo>
                  <a:lnTo>
                    <a:pt x="2113" y="385"/>
                  </a:lnTo>
                  <a:lnTo>
                    <a:pt x="1873" y="673"/>
                  </a:lnTo>
                  <a:lnTo>
                    <a:pt x="1777" y="817"/>
                  </a:lnTo>
                  <a:lnTo>
                    <a:pt x="1729" y="961"/>
                  </a:lnTo>
                  <a:lnTo>
                    <a:pt x="1729" y="1057"/>
                  </a:lnTo>
                  <a:lnTo>
                    <a:pt x="1825" y="1201"/>
                  </a:lnTo>
                  <a:lnTo>
                    <a:pt x="2161" y="1393"/>
                  </a:lnTo>
                  <a:lnTo>
                    <a:pt x="2545" y="1537"/>
                  </a:lnTo>
                  <a:lnTo>
                    <a:pt x="2930" y="1730"/>
                  </a:lnTo>
                  <a:lnTo>
                    <a:pt x="1441" y="2450"/>
                  </a:lnTo>
                  <a:lnTo>
                    <a:pt x="432" y="2978"/>
                  </a:lnTo>
                  <a:lnTo>
                    <a:pt x="96" y="3218"/>
                  </a:lnTo>
                  <a:lnTo>
                    <a:pt x="0" y="3266"/>
                  </a:lnTo>
                  <a:lnTo>
                    <a:pt x="0" y="3314"/>
                  </a:lnTo>
                  <a:lnTo>
                    <a:pt x="96" y="3602"/>
                  </a:lnTo>
                  <a:lnTo>
                    <a:pt x="288" y="3987"/>
                  </a:lnTo>
                  <a:lnTo>
                    <a:pt x="480" y="4323"/>
                  </a:lnTo>
                  <a:lnTo>
                    <a:pt x="624" y="4419"/>
                  </a:lnTo>
                  <a:lnTo>
                    <a:pt x="720" y="4467"/>
                  </a:lnTo>
                  <a:lnTo>
                    <a:pt x="1009" y="4371"/>
                  </a:lnTo>
                  <a:lnTo>
                    <a:pt x="1585" y="4035"/>
                  </a:lnTo>
                  <a:lnTo>
                    <a:pt x="2401" y="3602"/>
                  </a:lnTo>
                  <a:lnTo>
                    <a:pt x="3314" y="3122"/>
                  </a:lnTo>
                  <a:lnTo>
                    <a:pt x="4226" y="2546"/>
                  </a:lnTo>
                  <a:lnTo>
                    <a:pt x="4995" y="2018"/>
                  </a:lnTo>
                  <a:lnTo>
                    <a:pt x="5283" y="1778"/>
                  </a:lnTo>
                  <a:lnTo>
                    <a:pt x="5475" y="1537"/>
                  </a:lnTo>
                  <a:lnTo>
                    <a:pt x="5619" y="1345"/>
                  </a:lnTo>
                  <a:lnTo>
                    <a:pt x="5619" y="1201"/>
                  </a:lnTo>
                  <a:lnTo>
                    <a:pt x="5571" y="1105"/>
                  </a:lnTo>
                  <a:lnTo>
                    <a:pt x="5475" y="1009"/>
                  </a:lnTo>
                  <a:lnTo>
                    <a:pt x="5187" y="865"/>
                  </a:lnTo>
                  <a:lnTo>
                    <a:pt x="4803" y="769"/>
                  </a:lnTo>
                  <a:lnTo>
                    <a:pt x="4418" y="721"/>
                  </a:lnTo>
                  <a:lnTo>
                    <a:pt x="3362" y="721"/>
                  </a:lnTo>
                  <a:lnTo>
                    <a:pt x="3218" y="577"/>
                  </a:lnTo>
                  <a:lnTo>
                    <a:pt x="2930" y="289"/>
                  </a:lnTo>
                  <a:lnTo>
                    <a:pt x="2738" y="145"/>
                  </a:lnTo>
                  <a:lnTo>
                    <a:pt x="2545" y="49"/>
                  </a:lnTo>
                  <a:lnTo>
                    <a:pt x="240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252;p76">
              <a:extLst>
                <a:ext uri="{FF2B5EF4-FFF2-40B4-BE49-F238E27FC236}">
                  <a16:creationId xmlns:a16="http://schemas.microsoft.com/office/drawing/2014/main" id="{39337A88-2CAE-4C32-A1BC-B9512232B8E2}"/>
                </a:ext>
              </a:extLst>
            </p:cNvPr>
            <p:cNvSpPr/>
            <p:nvPr/>
          </p:nvSpPr>
          <p:spPr>
            <a:xfrm>
              <a:off x="908075" y="1908975"/>
              <a:ext cx="140500" cy="111675"/>
            </a:xfrm>
            <a:custGeom>
              <a:avLst/>
              <a:gdLst/>
              <a:ahLst/>
              <a:cxnLst/>
              <a:rect l="l" t="t" r="r" b="b"/>
              <a:pathLst>
                <a:path w="5620" h="4467" fill="none" extrusionOk="0">
                  <a:moveTo>
                    <a:pt x="2305" y="97"/>
                  </a:moveTo>
                  <a:lnTo>
                    <a:pt x="2305" y="97"/>
                  </a:lnTo>
                  <a:lnTo>
                    <a:pt x="2113" y="385"/>
                  </a:lnTo>
                  <a:lnTo>
                    <a:pt x="1873" y="673"/>
                  </a:lnTo>
                  <a:lnTo>
                    <a:pt x="1777" y="817"/>
                  </a:lnTo>
                  <a:lnTo>
                    <a:pt x="1729" y="961"/>
                  </a:lnTo>
                  <a:lnTo>
                    <a:pt x="1729" y="1057"/>
                  </a:lnTo>
                  <a:lnTo>
                    <a:pt x="1825" y="1201"/>
                  </a:lnTo>
                  <a:lnTo>
                    <a:pt x="1825" y="1201"/>
                  </a:lnTo>
                  <a:lnTo>
                    <a:pt x="2161" y="1393"/>
                  </a:lnTo>
                  <a:lnTo>
                    <a:pt x="2545" y="1537"/>
                  </a:lnTo>
                  <a:lnTo>
                    <a:pt x="2930" y="1730"/>
                  </a:lnTo>
                  <a:lnTo>
                    <a:pt x="2930" y="1730"/>
                  </a:lnTo>
                  <a:lnTo>
                    <a:pt x="1441" y="2450"/>
                  </a:lnTo>
                  <a:lnTo>
                    <a:pt x="432" y="2978"/>
                  </a:lnTo>
                  <a:lnTo>
                    <a:pt x="96" y="3218"/>
                  </a:lnTo>
                  <a:lnTo>
                    <a:pt x="0" y="3266"/>
                  </a:lnTo>
                  <a:lnTo>
                    <a:pt x="0" y="3314"/>
                  </a:lnTo>
                  <a:lnTo>
                    <a:pt x="0" y="3314"/>
                  </a:lnTo>
                  <a:lnTo>
                    <a:pt x="96" y="3602"/>
                  </a:lnTo>
                  <a:lnTo>
                    <a:pt x="288" y="3987"/>
                  </a:lnTo>
                  <a:lnTo>
                    <a:pt x="480" y="4323"/>
                  </a:lnTo>
                  <a:lnTo>
                    <a:pt x="624" y="4419"/>
                  </a:lnTo>
                  <a:lnTo>
                    <a:pt x="720" y="4467"/>
                  </a:lnTo>
                  <a:lnTo>
                    <a:pt x="720" y="4467"/>
                  </a:lnTo>
                  <a:lnTo>
                    <a:pt x="1009" y="4371"/>
                  </a:lnTo>
                  <a:lnTo>
                    <a:pt x="1585" y="4035"/>
                  </a:lnTo>
                  <a:lnTo>
                    <a:pt x="2401" y="3602"/>
                  </a:lnTo>
                  <a:lnTo>
                    <a:pt x="3314" y="3122"/>
                  </a:lnTo>
                  <a:lnTo>
                    <a:pt x="4226" y="2546"/>
                  </a:lnTo>
                  <a:lnTo>
                    <a:pt x="4995" y="2018"/>
                  </a:lnTo>
                  <a:lnTo>
                    <a:pt x="5283" y="1778"/>
                  </a:lnTo>
                  <a:lnTo>
                    <a:pt x="5475" y="1537"/>
                  </a:lnTo>
                  <a:lnTo>
                    <a:pt x="5619" y="1345"/>
                  </a:lnTo>
                  <a:lnTo>
                    <a:pt x="5619" y="1201"/>
                  </a:lnTo>
                  <a:lnTo>
                    <a:pt x="5619" y="1201"/>
                  </a:lnTo>
                  <a:lnTo>
                    <a:pt x="5571" y="1105"/>
                  </a:lnTo>
                  <a:lnTo>
                    <a:pt x="5475" y="1009"/>
                  </a:lnTo>
                  <a:lnTo>
                    <a:pt x="5187" y="865"/>
                  </a:lnTo>
                  <a:lnTo>
                    <a:pt x="4803" y="769"/>
                  </a:lnTo>
                  <a:lnTo>
                    <a:pt x="4418" y="721"/>
                  </a:lnTo>
                  <a:lnTo>
                    <a:pt x="3650" y="721"/>
                  </a:lnTo>
                  <a:lnTo>
                    <a:pt x="3362" y="721"/>
                  </a:lnTo>
                  <a:lnTo>
                    <a:pt x="3362" y="721"/>
                  </a:lnTo>
                  <a:lnTo>
                    <a:pt x="3218" y="577"/>
                  </a:lnTo>
                  <a:lnTo>
                    <a:pt x="2930" y="289"/>
                  </a:lnTo>
                  <a:lnTo>
                    <a:pt x="2738" y="145"/>
                  </a:lnTo>
                  <a:lnTo>
                    <a:pt x="2545" y="49"/>
                  </a:lnTo>
                  <a:lnTo>
                    <a:pt x="2401" y="1"/>
                  </a:lnTo>
                  <a:lnTo>
                    <a:pt x="2353" y="49"/>
                  </a:lnTo>
                  <a:lnTo>
                    <a:pt x="2305" y="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253;p76">
              <a:extLst>
                <a:ext uri="{FF2B5EF4-FFF2-40B4-BE49-F238E27FC236}">
                  <a16:creationId xmlns:a16="http://schemas.microsoft.com/office/drawing/2014/main" id="{F1AF8D6A-806B-4E02-9E69-AF6D4953451D}"/>
                </a:ext>
              </a:extLst>
            </p:cNvPr>
            <p:cNvSpPr/>
            <p:nvPr/>
          </p:nvSpPr>
          <p:spPr>
            <a:xfrm>
              <a:off x="908075" y="1908975"/>
              <a:ext cx="140500" cy="111675"/>
            </a:xfrm>
            <a:custGeom>
              <a:avLst/>
              <a:gdLst/>
              <a:ahLst/>
              <a:cxnLst/>
              <a:rect l="l" t="t" r="r" b="b"/>
              <a:pathLst>
                <a:path w="5620" h="4467" extrusionOk="0">
                  <a:moveTo>
                    <a:pt x="2449" y="1"/>
                  </a:moveTo>
                  <a:lnTo>
                    <a:pt x="2353" y="49"/>
                  </a:lnTo>
                  <a:lnTo>
                    <a:pt x="2305" y="97"/>
                  </a:lnTo>
                  <a:lnTo>
                    <a:pt x="2161" y="337"/>
                  </a:lnTo>
                  <a:lnTo>
                    <a:pt x="1969" y="529"/>
                  </a:lnTo>
                  <a:lnTo>
                    <a:pt x="1777" y="769"/>
                  </a:lnTo>
                  <a:lnTo>
                    <a:pt x="1729" y="865"/>
                  </a:lnTo>
                  <a:lnTo>
                    <a:pt x="1729" y="1009"/>
                  </a:lnTo>
                  <a:lnTo>
                    <a:pt x="1777" y="1105"/>
                  </a:lnTo>
                  <a:lnTo>
                    <a:pt x="1825" y="1201"/>
                  </a:lnTo>
                  <a:lnTo>
                    <a:pt x="2161" y="1393"/>
                  </a:lnTo>
                  <a:lnTo>
                    <a:pt x="2545" y="1537"/>
                  </a:lnTo>
                  <a:lnTo>
                    <a:pt x="2930" y="1730"/>
                  </a:lnTo>
                  <a:lnTo>
                    <a:pt x="1441" y="2450"/>
                  </a:lnTo>
                  <a:lnTo>
                    <a:pt x="432" y="2978"/>
                  </a:lnTo>
                  <a:lnTo>
                    <a:pt x="96" y="3170"/>
                  </a:lnTo>
                  <a:lnTo>
                    <a:pt x="0" y="3266"/>
                  </a:lnTo>
                  <a:lnTo>
                    <a:pt x="0" y="3314"/>
                  </a:lnTo>
                  <a:lnTo>
                    <a:pt x="96" y="3602"/>
                  </a:lnTo>
                  <a:lnTo>
                    <a:pt x="288" y="3987"/>
                  </a:lnTo>
                  <a:lnTo>
                    <a:pt x="480" y="4323"/>
                  </a:lnTo>
                  <a:lnTo>
                    <a:pt x="624" y="4419"/>
                  </a:lnTo>
                  <a:lnTo>
                    <a:pt x="720" y="4467"/>
                  </a:lnTo>
                  <a:lnTo>
                    <a:pt x="961" y="4371"/>
                  </a:lnTo>
                  <a:lnTo>
                    <a:pt x="1585" y="4083"/>
                  </a:lnTo>
                  <a:lnTo>
                    <a:pt x="2353" y="3651"/>
                  </a:lnTo>
                  <a:lnTo>
                    <a:pt x="3266" y="3170"/>
                  </a:lnTo>
                  <a:lnTo>
                    <a:pt x="4130" y="2594"/>
                  </a:lnTo>
                  <a:lnTo>
                    <a:pt x="4899" y="2066"/>
                  </a:lnTo>
                  <a:lnTo>
                    <a:pt x="5187" y="1826"/>
                  </a:lnTo>
                  <a:lnTo>
                    <a:pt x="5427" y="1633"/>
                  </a:lnTo>
                  <a:lnTo>
                    <a:pt x="5571" y="1441"/>
                  </a:lnTo>
                  <a:lnTo>
                    <a:pt x="5619" y="1249"/>
                  </a:lnTo>
                  <a:lnTo>
                    <a:pt x="5619" y="1201"/>
                  </a:lnTo>
                  <a:lnTo>
                    <a:pt x="5523" y="1057"/>
                  </a:lnTo>
                  <a:lnTo>
                    <a:pt x="5379" y="961"/>
                  </a:lnTo>
                  <a:lnTo>
                    <a:pt x="5187" y="865"/>
                  </a:lnTo>
                  <a:lnTo>
                    <a:pt x="4947" y="817"/>
                  </a:lnTo>
                  <a:lnTo>
                    <a:pt x="4418" y="721"/>
                  </a:lnTo>
                  <a:lnTo>
                    <a:pt x="3362" y="721"/>
                  </a:lnTo>
                  <a:lnTo>
                    <a:pt x="3026" y="385"/>
                  </a:lnTo>
                  <a:lnTo>
                    <a:pt x="2738" y="145"/>
                  </a:lnTo>
                  <a:lnTo>
                    <a:pt x="2593" y="49"/>
                  </a:lnTo>
                  <a:lnTo>
                    <a:pt x="2449"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254;p76">
              <a:extLst>
                <a:ext uri="{FF2B5EF4-FFF2-40B4-BE49-F238E27FC236}">
                  <a16:creationId xmlns:a16="http://schemas.microsoft.com/office/drawing/2014/main" id="{7226D7BA-910B-436A-80E8-227CBB7D4C3F}"/>
                </a:ext>
              </a:extLst>
            </p:cNvPr>
            <p:cNvSpPr/>
            <p:nvPr/>
          </p:nvSpPr>
          <p:spPr>
            <a:xfrm>
              <a:off x="908075" y="1908975"/>
              <a:ext cx="140500" cy="111675"/>
            </a:xfrm>
            <a:custGeom>
              <a:avLst/>
              <a:gdLst/>
              <a:ahLst/>
              <a:cxnLst/>
              <a:rect l="l" t="t" r="r" b="b"/>
              <a:pathLst>
                <a:path w="5620" h="4467" fill="none" extrusionOk="0">
                  <a:moveTo>
                    <a:pt x="2449" y="1"/>
                  </a:moveTo>
                  <a:lnTo>
                    <a:pt x="2449" y="1"/>
                  </a:lnTo>
                  <a:lnTo>
                    <a:pt x="2353" y="49"/>
                  </a:lnTo>
                  <a:lnTo>
                    <a:pt x="2305" y="97"/>
                  </a:lnTo>
                  <a:lnTo>
                    <a:pt x="2305" y="97"/>
                  </a:lnTo>
                  <a:lnTo>
                    <a:pt x="2161" y="337"/>
                  </a:lnTo>
                  <a:lnTo>
                    <a:pt x="1969" y="529"/>
                  </a:lnTo>
                  <a:lnTo>
                    <a:pt x="1777" y="769"/>
                  </a:lnTo>
                  <a:lnTo>
                    <a:pt x="1729" y="865"/>
                  </a:lnTo>
                  <a:lnTo>
                    <a:pt x="1729" y="1009"/>
                  </a:lnTo>
                  <a:lnTo>
                    <a:pt x="1729" y="1009"/>
                  </a:lnTo>
                  <a:lnTo>
                    <a:pt x="1777" y="1105"/>
                  </a:lnTo>
                  <a:lnTo>
                    <a:pt x="1825" y="1201"/>
                  </a:lnTo>
                  <a:lnTo>
                    <a:pt x="1825" y="1201"/>
                  </a:lnTo>
                  <a:lnTo>
                    <a:pt x="2161" y="1393"/>
                  </a:lnTo>
                  <a:lnTo>
                    <a:pt x="2545" y="1537"/>
                  </a:lnTo>
                  <a:lnTo>
                    <a:pt x="2930" y="1730"/>
                  </a:lnTo>
                  <a:lnTo>
                    <a:pt x="2930" y="1730"/>
                  </a:lnTo>
                  <a:lnTo>
                    <a:pt x="2930" y="1730"/>
                  </a:lnTo>
                  <a:lnTo>
                    <a:pt x="2930" y="1730"/>
                  </a:lnTo>
                  <a:lnTo>
                    <a:pt x="1441" y="2450"/>
                  </a:lnTo>
                  <a:lnTo>
                    <a:pt x="432" y="2978"/>
                  </a:lnTo>
                  <a:lnTo>
                    <a:pt x="96" y="3170"/>
                  </a:lnTo>
                  <a:lnTo>
                    <a:pt x="0" y="3266"/>
                  </a:lnTo>
                  <a:lnTo>
                    <a:pt x="0" y="3314"/>
                  </a:lnTo>
                  <a:lnTo>
                    <a:pt x="0" y="3314"/>
                  </a:lnTo>
                  <a:lnTo>
                    <a:pt x="0" y="3314"/>
                  </a:lnTo>
                  <a:lnTo>
                    <a:pt x="0" y="3314"/>
                  </a:lnTo>
                  <a:lnTo>
                    <a:pt x="96" y="3602"/>
                  </a:lnTo>
                  <a:lnTo>
                    <a:pt x="288" y="3987"/>
                  </a:lnTo>
                  <a:lnTo>
                    <a:pt x="480" y="4323"/>
                  </a:lnTo>
                  <a:lnTo>
                    <a:pt x="624" y="4419"/>
                  </a:lnTo>
                  <a:lnTo>
                    <a:pt x="720" y="4467"/>
                  </a:lnTo>
                  <a:lnTo>
                    <a:pt x="720" y="4467"/>
                  </a:lnTo>
                  <a:lnTo>
                    <a:pt x="720" y="4467"/>
                  </a:lnTo>
                  <a:lnTo>
                    <a:pt x="720" y="4467"/>
                  </a:lnTo>
                  <a:lnTo>
                    <a:pt x="961" y="4371"/>
                  </a:lnTo>
                  <a:lnTo>
                    <a:pt x="1585" y="4083"/>
                  </a:lnTo>
                  <a:lnTo>
                    <a:pt x="2353" y="3651"/>
                  </a:lnTo>
                  <a:lnTo>
                    <a:pt x="3266" y="3170"/>
                  </a:lnTo>
                  <a:lnTo>
                    <a:pt x="4130" y="2594"/>
                  </a:lnTo>
                  <a:lnTo>
                    <a:pt x="4899" y="2066"/>
                  </a:lnTo>
                  <a:lnTo>
                    <a:pt x="5187" y="1826"/>
                  </a:lnTo>
                  <a:lnTo>
                    <a:pt x="5427" y="1633"/>
                  </a:lnTo>
                  <a:lnTo>
                    <a:pt x="5571" y="1441"/>
                  </a:lnTo>
                  <a:lnTo>
                    <a:pt x="5619" y="1249"/>
                  </a:lnTo>
                  <a:lnTo>
                    <a:pt x="5619" y="1249"/>
                  </a:lnTo>
                  <a:lnTo>
                    <a:pt x="5619" y="1201"/>
                  </a:lnTo>
                  <a:lnTo>
                    <a:pt x="5619" y="1201"/>
                  </a:lnTo>
                  <a:lnTo>
                    <a:pt x="5523" y="1057"/>
                  </a:lnTo>
                  <a:lnTo>
                    <a:pt x="5379" y="961"/>
                  </a:lnTo>
                  <a:lnTo>
                    <a:pt x="5187" y="865"/>
                  </a:lnTo>
                  <a:lnTo>
                    <a:pt x="4947" y="817"/>
                  </a:lnTo>
                  <a:lnTo>
                    <a:pt x="4418" y="721"/>
                  </a:lnTo>
                  <a:lnTo>
                    <a:pt x="3938" y="721"/>
                  </a:lnTo>
                  <a:lnTo>
                    <a:pt x="3938" y="721"/>
                  </a:lnTo>
                  <a:lnTo>
                    <a:pt x="3362" y="721"/>
                  </a:lnTo>
                  <a:lnTo>
                    <a:pt x="3362" y="721"/>
                  </a:lnTo>
                  <a:lnTo>
                    <a:pt x="3026" y="385"/>
                  </a:lnTo>
                  <a:lnTo>
                    <a:pt x="2738" y="145"/>
                  </a:lnTo>
                  <a:lnTo>
                    <a:pt x="2593" y="49"/>
                  </a:lnTo>
                  <a:lnTo>
                    <a:pt x="24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255;p76">
              <a:extLst>
                <a:ext uri="{FF2B5EF4-FFF2-40B4-BE49-F238E27FC236}">
                  <a16:creationId xmlns:a16="http://schemas.microsoft.com/office/drawing/2014/main" id="{6BDDCCA5-832F-4148-B066-30A706B1629E}"/>
                </a:ext>
              </a:extLst>
            </p:cNvPr>
            <p:cNvSpPr/>
            <p:nvPr/>
          </p:nvSpPr>
          <p:spPr>
            <a:xfrm>
              <a:off x="908075" y="1908975"/>
              <a:ext cx="135675" cy="104475"/>
            </a:xfrm>
            <a:custGeom>
              <a:avLst/>
              <a:gdLst/>
              <a:ahLst/>
              <a:cxnLst/>
              <a:rect l="l" t="t" r="r" b="b"/>
              <a:pathLst>
                <a:path w="5427" h="4179" extrusionOk="0">
                  <a:moveTo>
                    <a:pt x="2401" y="1"/>
                  </a:moveTo>
                  <a:lnTo>
                    <a:pt x="2353" y="49"/>
                  </a:lnTo>
                  <a:lnTo>
                    <a:pt x="2305" y="97"/>
                  </a:lnTo>
                  <a:lnTo>
                    <a:pt x="2113" y="385"/>
                  </a:lnTo>
                  <a:lnTo>
                    <a:pt x="1873" y="673"/>
                  </a:lnTo>
                  <a:lnTo>
                    <a:pt x="1777" y="817"/>
                  </a:lnTo>
                  <a:lnTo>
                    <a:pt x="1729" y="961"/>
                  </a:lnTo>
                  <a:lnTo>
                    <a:pt x="1729" y="1057"/>
                  </a:lnTo>
                  <a:lnTo>
                    <a:pt x="1825" y="1201"/>
                  </a:lnTo>
                  <a:lnTo>
                    <a:pt x="2161" y="1393"/>
                  </a:lnTo>
                  <a:lnTo>
                    <a:pt x="2545" y="1537"/>
                  </a:lnTo>
                  <a:lnTo>
                    <a:pt x="2930" y="1730"/>
                  </a:lnTo>
                  <a:lnTo>
                    <a:pt x="1441" y="2450"/>
                  </a:lnTo>
                  <a:lnTo>
                    <a:pt x="432" y="2978"/>
                  </a:lnTo>
                  <a:lnTo>
                    <a:pt x="96" y="3218"/>
                  </a:lnTo>
                  <a:lnTo>
                    <a:pt x="0" y="3266"/>
                  </a:lnTo>
                  <a:lnTo>
                    <a:pt x="0" y="3314"/>
                  </a:lnTo>
                  <a:lnTo>
                    <a:pt x="144" y="3699"/>
                  </a:lnTo>
                  <a:lnTo>
                    <a:pt x="384" y="4179"/>
                  </a:lnTo>
                  <a:lnTo>
                    <a:pt x="1441" y="3602"/>
                  </a:lnTo>
                  <a:lnTo>
                    <a:pt x="2978" y="2786"/>
                  </a:lnTo>
                  <a:lnTo>
                    <a:pt x="3746" y="2306"/>
                  </a:lnTo>
                  <a:lnTo>
                    <a:pt x="4418" y="1826"/>
                  </a:lnTo>
                  <a:lnTo>
                    <a:pt x="5043" y="1393"/>
                  </a:lnTo>
                  <a:lnTo>
                    <a:pt x="5427" y="961"/>
                  </a:lnTo>
                  <a:lnTo>
                    <a:pt x="5187" y="865"/>
                  </a:lnTo>
                  <a:lnTo>
                    <a:pt x="4851" y="769"/>
                  </a:lnTo>
                  <a:lnTo>
                    <a:pt x="4178" y="721"/>
                  </a:lnTo>
                  <a:lnTo>
                    <a:pt x="3362" y="721"/>
                  </a:lnTo>
                  <a:lnTo>
                    <a:pt x="3218" y="577"/>
                  </a:lnTo>
                  <a:lnTo>
                    <a:pt x="2930" y="289"/>
                  </a:lnTo>
                  <a:lnTo>
                    <a:pt x="2738" y="145"/>
                  </a:lnTo>
                  <a:lnTo>
                    <a:pt x="2545" y="49"/>
                  </a:lnTo>
                  <a:lnTo>
                    <a:pt x="2401"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256;p76">
              <a:extLst>
                <a:ext uri="{FF2B5EF4-FFF2-40B4-BE49-F238E27FC236}">
                  <a16:creationId xmlns:a16="http://schemas.microsoft.com/office/drawing/2014/main" id="{34FB2B39-90CA-4BF3-8175-DF715A22AD32}"/>
                </a:ext>
              </a:extLst>
            </p:cNvPr>
            <p:cNvSpPr/>
            <p:nvPr/>
          </p:nvSpPr>
          <p:spPr>
            <a:xfrm>
              <a:off x="607900" y="1624425"/>
              <a:ext cx="369825" cy="199325"/>
            </a:xfrm>
            <a:custGeom>
              <a:avLst/>
              <a:gdLst/>
              <a:ahLst/>
              <a:cxnLst/>
              <a:rect l="l" t="t" r="r" b="b"/>
              <a:pathLst>
                <a:path w="14793" h="7973" extrusionOk="0">
                  <a:moveTo>
                    <a:pt x="2450" y="1"/>
                  </a:moveTo>
                  <a:lnTo>
                    <a:pt x="1201" y="1393"/>
                  </a:lnTo>
                  <a:lnTo>
                    <a:pt x="337" y="2402"/>
                  </a:lnTo>
                  <a:lnTo>
                    <a:pt x="97" y="2738"/>
                  </a:lnTo>
                  <a:lnTo>
                    <a:pt x="1" y="2882"/>
                  </a:lnTo>
                  <a:lnTo>
                    <a:pt x="481" y="3603"/>
                  </a:lnTo>
                  <a:lnTo>
                    <a:pt x="1634" y="5043"/>
                  </a:lnTo>
                  <a:lnTo>
                    <a:pt x="2258" y="5764"/>
                  </a:lnTo>
                  <a:lnTo>
                    <a:pt x="2834" y="6388"/>
                  </a:lnTo>
                  <a:lnTo>
                    <a:pt x="3122" y="6628"/>
                  </a:lnTo>
                  <a:lnTo>
                    <a:pt x="3363" y="6820"/>
                  </a:lnTo>
                  <a:lnTo>
                    <a:pt x="3555" y="6916"/>
                  </a:lnTo>
                  <a:lnTo>
                    <a:pt x="3699" y="6916"/>
                  </a:lnTo>
                  <a:lnTo>
                    <a:pt x="3987" y="6676"/>
                  </a:lnTo>
                  <a:lnTo>
                    <a:pt x="4515" y="6196"/>
                  </a:lnTo>
                  <a:lnTo>
                    <a:pt x="5764" y="4851"/>
                  </a:lnTo>
                  <a:lnTo>
                    <a:pt x="7397" y="2978"/>
                  </a:lnTo>
                  <a:lnTo>
                    <a:pt x="7541" y="3747"/>
                  </a:lnTo>
                  <a:lnTo>
                    <a:pt x="7877" y="5476"/>
                  </a:lnTo>
                  <a:lnTo>
                    <a:pt x="8069" y="6388"/>
                  </a:lnTo>
                  <a:lnTo>
                    <a:pt x="8261" y="7156"/>
                  </a:lnTo>
                  <a:lnTo>
                    <a:pt x="8501" y="7733"/>
                  </a:lnTo>
                  <a:lnTo>
                    <a:pt x="8597" y="7925"/>
                  </a:lnTo>
                  <a:lnTo>
                    <a:pt x="8693" y="7973"/>
                  </a:lnTo>
                  <a:lnTo>
                    <a:pt x="9510" y="7973"/>
                  </a:lnTo>
                  <a:lnTo>
                    <a:pt x="10038" y="7877"/>
                  </a:lnTo>
                  <a:lnTo>
                    <a:pt x="9750" y="7252"/>
                  </a:lnTo>
                  <a:lnTo>
                    <a:pt x="13640" y="6628"/>
                  </a:lnTo>
                  <a:lnTo>
                    <a:pt x="13784" y="7397"/>
                  </a:lnTo>
                  <a:lnTo>
                    <a:pt x="13928" y="7348"/>
                  </a:lnTo>
                  <a:lnTo>
                    <a:pt x="14264" y="7204"/>
                  </a:lnTo>
                  <a:lnTo>
                    <a:pt x="14600" y="6964"/>
                  </a:lnTo>
                  <a:lnTo>
                    <a:pt x="14745" y="6820"/>
                  </a:lnTo>
                  <a:lnTo>
                    <a:pt x="14793" y="6676"/>
                  </a:lnTo>
                  <a:lnTo>
                    <a:pt x="14696" y="6292"/>
                  </a:lnTo>
                  <a:lnTo>
                    <a:pt x="14552" y="5572"/>
                  </a:lnTo>
                  <a:lnTo>
                    <a:pt x="13976" y="3603"/>
                  </a:lnTo>
                  <a:lnTo>
                    <a:pt x="13160" y="817"/>
                  </a:lnTo>
                  <a:lnTo>
                    <a:pt x="2450"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257;p76">
              <a:extLst>
                <a:ext uri="{FF2B5EF4-FFF2-40B4-BE49-F238E27FC236}">
                  <a16:creationId xmlns:a16="http://schemas.microsoft.com/office/drawing/2014/main" id="{5ED2517E-ACBB-4DDE-B467-3CA282CF1DE7}"/>
                </a:ext>
              </a:extLst>
            </p:cNvPr>
            <p:cNvSpPr/>
            <p:nvPr/>
          </p:nvSpPr>
          <p:spPr>
            <a:xfrm>
              <a:off x="607900" y="1624425"/>
              <a:ext cx="369825" cy="199325"/>
            </a:xfrm>
            <a:custGeom>
              <a:avLst/>
              <a:gdLst/>
              <a:ahLst/>
              <a:cxnLst/>
              <a:rect l="l" t="t" r="r" b="b"/>
              <a:pathLst>
                <a:path w="14793" h="7973" fill="none" extrusionOk="0">
                  <a:moveTo>
                    <a:pt x="2450" y="1"/>
                  </a:moveTo>
                  <a:lnTo>
                    <a:pt x="2450" y="1"/>
                  </a:lnTo>
                  <a:lnTo>
                    <a:pt x="1201" y="1393"/>
                  </a:lnTo>
                  <a:lnTo>
                    <a:pt x="337" y="2402"/>
                  </a:lnTo>
                  <a:lnTo>
                    <a:pt x="97" y="2738"/>
                  </a:lnTo>
                  <a:lnTo>
                    <a:pt x="1" y="2882"/>
                  </a:lnTo>
                  <a:lnTo>
                    <a:pt x="1" y="2882"/>
                  </a:lnTo>
                  <a:lnTo>
                    <a:pt x="481" y="3603"/>
                  </a:lnTo>
                  <a:lnTo>
                    <a:pt x="1634" y="5043"/>
                  </a:lnTo>
                  <a:lnTo>
                    <a:pt x="2258" y="5764"/>
                  </a:lnTo>
                  <a:lnTo>
                    <a:pt x="2834" y="6388"/>
                  </a:lnTo>
                  <a:lnTo>
                    <a:pt x="3122" y="6628"/>
                  </a:lnTo>
                  <a:lnTo>
                    <a:pt x="3363" y="6820"/>
                  </a:lnTo>
                  <a:lnTo>
                    <a:pt x="3555" y="6916"/>
                  </a:lnTo>
                  <a:lnTo>
                    <a:pt x="3699" y="6916"/>
                  </a:lnTo>
                  <a:lnTo>
                    <a:pt x="3699" y="6916"/>
                  </a:lnTo>
                  <a:lnTo>
                    <a:pt x="3987" y="6676"/>
                  </a:lnTo>
                  <a:lnTo>
                    <a:pt x="4515" y="6196"/>
                  </a:lnTo>
                  <a:lnTo>
                    <a:pt x="5764" y="4851"/>
                  </a:lnTo>
                  <a:lnTo>
                    <a:pt x="7397" y="2978"/>
                  </a:lnTo>
                  <a:lnTo>
                    <a:pt x="7397" y="2978"/>
                  </a:lnTo>
                  <a:lnTo>
                    <a:pt x="7541" y="3747"/>
                  </a:lnTo>
                  <a:lnTo>
                    <a:pt x="7877" y="5476"/>
                  </a:lnTo>
                  <a:lnTo>
                    <a:pt x="8069" y="6388"/>
                  </a:lnTo>
                  <a:lnTo>
                    <a:pt x="8261" y="7156"/>
                  </a:lnTo>
                  <a:lnTo>
                    <a:pt x="8501" y="7733"/>
                  </a:lnTo>
                  <a:lnTo>
                    <a:pt x="8597" y="7925"/>
                  </a:lnTo>
                  <a:lnTo>
                    <a:pt x="8693" y="7973"/>
                  </a:lnTo>
                  <a:lnTo>
                    <a:pt x="8693" y="7973"/>
                  </a:lnTo>
                  <a:lnTo>
                    <a:pt x="9078" y="7973"/>
                  </a:lnTo>
                  <a:lnTo>
                    <a:pt x="9510" y="7973"/>
                  </a:lnTo>
                  <a:lnTo>
                    <a:pt x="10038" y="7877"/>
                  </a:lnTo>
                  <a:lnTo>
                    <a:pt x="9750" y="7252"/>
                  </a:lnTo>
                  <a:lnTo>
                    <a:pt x="13640" y="6628"/>
                  </a:lnTo>
                  <a:lnTo>
                    <a:pt x="13784" y="7397"/>
                  </a:lnTo>
                  <a:lnTo>
                    <a:pt x="13784" y="7397"/>
                  </a:lnTo>
                  <a:lnTo>
                    <a:pt x="13928" y="7348"/>
                  </a:lnTo>
                  <a:lnTo>
                    <a:pt x="14264" y="7204"/>
                  </a:lnTo>
                  <a:lnTo>
                    <a:pt x="14600" y="6964"/>
                  </a:lnTo>
                  <a:lnTo>
                    <a:pt x="14745" y="6820"/>
                  </a:lnTo>
                  <a:lnTo>
                    <a:pt x="14793" y="6676"/>
                  </a:lnTo>
                  <a:lnTo>
                    <a:pt x="14793" y="6676"/>
                  </a:lnTo>
                  <a:lnTo>
                    <a:pt x="14696" y="6292"/>
                  </a:lnTo>
                  <a:lnTo>
                    <a:pt x="14552" y="5572"/>
                  </a:lnTo>
                  <a:lnTo>
                    <a:pt x="13976" y="3603"/>
                  </a:lnTo>
                  <a:lnTo>
                    <a:pt x="13160" y="817"/>
                  </a:lnTo>
                  <a:lnTo>
                    <a:pt x="24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258;p76">
              <a:extLst>
                <a:ext uri="{FF2B5EF4-FFF2-40B4-BE49-F238E27FC236}">
                  <a16:creationId xmlns:a16="http://schemas.microsoft.com/office/drawing/2014/main" id="{D87B7DD5-977E-4891-AA84-5A30A04A75A3}"/>
                </a:ext>
              </a:extLst>
            </p:cNvPr>
            <p:cNvSpPr/>
            <p:nvPr/>
          </p:nvSpPr>
          <p:spPr>
            <a:xfrm>
              <a:off x="936875" y="1644850"/>
              <a:ext cx="25" cy="25"/>
            </a:xfrm>
            <a:custGeom>
              <a:avLst/>
              <a:gdLst/>
              <a:ahLst/>
              <a:cxnLst/>
              <a:rect l="l" t="t" r="r" b="b"/>
              <a:pathLst>
                <a:path w="1" h="1" extrusionOk="0">
                  <a:moveTo>
                    <a:pt x="1" y="0"/>
                  </a:moveTo>
                  <a:lnTo>
                    <a:pt x="1" y="0"/>
                  </a:lnTo>
                  <a:lnTo>
                    <a:pt x="1" y="0"/>
                  </a:lnTo>
                  <a:close/>
                </a:path>
              </a:pathLst>
            </a:custGeom>
            <a:solidFill>
              <a:srgbClr val="D8D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259;p76">
              <a:extLst>
                <a:ext uri="{FF2B5EF4-FFF2-40B4-BE49-F238E27FC236}">
                  <a16:creationId xmlns:a16="http://schemas.microsoft.com/office/drawing/2014/main" id="{60A13FC3-246D-4E05-976E-7D408C317ED8}"/>
                </a:ext>
              </a:extLst>
            </p:cNvPr>
            <p:cNvSpPr/>
            <p:nvPr/>
          </p:nvSpPr>
          <p:spPr>
            <a:xfrm>
              <a:off x="936875" y="16448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260;p76">
              <a:extLst>
                <a:ext uri="{FF2B5EF4-FFF2-40B4-BE49-F238E27FC236}">
                  <a16:creationId xmlns:a16="http://schemas.microsoft.com/office/drawing/2014/main" id="{FB7FA677-777F-4CA4-ADE5-513F68AC62BF}"/>
                </a:ext>
              </a:extLst>
            </p:cNvPr>
            <p:cNvSpPr/>
            <p:nvPr/>
          </p:nvSpPr>
          <p:spPr>
            <a:xfrm>
              <a:off x="648725" y="1637625"/>
              <a:ext cx="292975" cy="22850"/>
            </a:xfrm>
            <a:custGeom>
              <a:avLst/>
              <a:gdLst/>
              <a:ahLst/>
              <a:cxnLst/>
              <a:rect l="l" t="t" r="r" b="b"/>
              <a:pathLst>
                <a:path w="11719" h="914" extrusionOk="0">
                  <a:moveTo>
                    <a:pt x="385" y="1"/>
                  </a:moveTo>
                  <a:lnTo>
                    <a:pt x="1" y="385"/>
                  </a:lnTo>
                  <a:lnTo>
                    <a:pt x="11719" y="913"/>
                  </a:lnTo>
                  <a:lnTo>
                    <a:pt x="11719" y="913"/>
                  </a:lnTo>
                  <a:lnTo>
                    <a:pt x="11527" y="289"/>
                  </a:lnTo>
                  <a:lnTo>
                    <a:pt x="385" y="1"/>
                  </a:lnTo>
                  <a:close/>
                </a:path>
              </a:pathLst>
            </a:custGeom>
            <a:solidFill>
              <a:srgbClr val="D8C2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261;p76">
              <a:extLst>
                <a:ext uri="{FF2B5EF4-FFF2-40B4-BE49-F238E27FC236}">
                  <a16:creationId xmlns:a16="http://schemas.microsoft.com/office/drawing/2014/main" id="{168389E3-EA9C-4534-8E76-3858F046C63E}"/>
                </a:ext>
              </a:extLst>
            </p:cNvPr>
            <p:cNvSpPr/>
            <p:nvPr/>
          </p:nvSpPr>
          <p:spPr>
            <a:xfrm>
              <a:off x="648725" y="1637625"/>
              <a:ext cx="292975" cy="22850"/>
            </a:xfrm>
            <a:custGeom>
              <a:avLst/>
              <a:gdLst/>
              <a:ahLst/>
              <a:cxnLst/>
              <a:rect l="l" t="t" r="r" b="b"/>
              <a:pathLst>
                <a:path w="11719" h="914" fill="none" extrusionOk="0">
                  <a:moveTo>
                    <a:pt x="385" y="1"/>
                  </a:moveTo>
                  <a:lnTo>
                    <a:pt x="385" y="1"/>
                  </a:lnTo>
                  <a:lnTo>
                    <a:pt x="1" y="385"/>
                  </a:lnTo>
                  <a:lnTo>
                    <a:pt x="11719" y="913"/>
                  </a:lnTo>
                  <a:lnTo>
                    <a:pt x="11719" y="913"/>
                  </a:lnTo>
                  <a:lnTo>
                    <a:pt x="11527" y="289"/>
                  </a:lnTo>
                  <a:lnTo>
                    <a:pt x="11527" y="289"/>
                  </a:lnTo>
                  <a:lnTo>
                    <a:pt x="11527" y="289"/>
                  </a:lnTo>
                  <a:lnTo>
                    <a:pt x="11527" y="289"/>
                  </a:lnTo>
                  <a:lnTo>
                    <a:pt x="11527" y="289"/>
                  </a:lnTo>
                  <a:lnTo>
                    <a:pt x="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262;p76">
              <a:extLst>
                <a:ext uri="{FF2B5EF4-FFF2-40B4-BE49-F238E27FC236}">
                  <a16:creationId xmlns:a16="http://schemas.microsoft.com/office/drawing/2014/main" id="{DF8B7841-B14B-4E5E-9984-D23066B32EB6}"/>
                </a:ext>
              </a:extLst>
            </p:cNvPr>
            <p:cNvSpPr/>
            <p:nvPr/>
          </p:nvSpPr>
          <p:spPr>
            <a:xfrm>
              <a:off x="651125" y="1272650"/>
              <a:ext cx="312200" cy="372225"/>
            </a:xfrm>
            <a:custGeom>
              <a:avLst/>
              <a:gdLst/>
              <a:ahLst/>
              <a:cxnLst/>
              <a:rect l="l" t="t" r="r" b="b"/>
              <a:pathLst>
                <a:path w="12488" h="14889" extrusionOk="0">
                  <a:moveTo>
                    <a:pt x="7973" y="0"/>
                  </a:moveTo>
                  <a:lnTo>
                    <a:pt x="7012" y="48"/>
                  </a:lnTo>
                  <a:lnTo>
                    <a:pt x="6100" y="144"/>
                  </a:lnTo>
                  <a:lnTo>
                    <a:pt x="5331" y="384"/>
                  </a:lnTo>
                  <a:lnTo>
                    <a:pt x="4947" y="481"/>
                  </a:lnTo>
                  <a:lnTo>
                    <a:pt x="4659" y="625"/>
                  </a:lnTo>
                  <a:lnTo>
                    <a:pt x="4419" y="817"/>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575" y="14792"/>
                  </a:lnTo>
                  <a:lnTo>
                    <a:pt x="11719" y="14600"/>
                  </a:lnTo>
                  <a:lnTo>
                    <a:pt x="11863" y="14360"/>
                  </a:lnTo>
                  <a:lnTo>
                    <a:pt x="11959" y="14072"/>
                  </a:lnTo>
                  <a:lnTo>
                    <a:pt x="12151" y="13351"/>
                  </a:lnTo>
                  <a:lnTo>
                    <a:pt x="12295" y="12439"/>
                  </a:lnTo>
                  <a:lnTo>
                    <a:pt x="12391" y="11382"/>
                  </a:lnTo>
                  <a:lnTo>
                    <a:pt x="12439" y="10278"/>
                  </a:lnTo>
                  <a:lnTo>
                    <a:pt x="12487" y="9077"/>
                  </a:lnTo>
                  <a:lnTo>
                    <a:pt x="12439" y="7828"/>
                  </a:lnTo>
                  <a:lnTo>
                    <a:pt x="12391" y="6580"/>
                  </a:lnTo>
                  <a:lnTo>
                    <a:pt x="12247" y="5379"/>
                  </a:lnTo>
                  <a:lnTo>
                    <a:pt x="12055" y="4226"/>
                  </a:lnTo>
                  <a:lnTo>
                    <a:pt x="11863" y="3122"/>
                  </a:lnTo>
                  <a:lnTo>
                    <a:pt x="11575" y="2209"/>
                  </a:lnTo>
                  <a:lnTo>
                    <a:pt x="11431" y="1777"/>
                  </a:lnTo>
                  <a:lnTo>
                    <a:pt x="11239" y="1393"/>
                  </a:lnTo>
                  <a:lnTo>
                    <a:pt x="11046" y="1105"/>
                  </a:lnTo>
                  <a:lnTo>
                    <a:pt x="10854" y="817"/>
                  </a:lnTo>
                  <a:lnTo>
                    <a:pt x="10662" y="625"/>
                  </a:lnTo>
                  <a:lnTo>
                    <a:pt x="10422" y="432"/>
                  </a:lnTo>
                  <a:lnTo>
                    <a:pt x="10086" y="288"/>
                  </a:lnTo>
                  <a:lnTo>
                    <a:pt x="9750" y="192"/>
                  </a:lnTo>
                  <a:lnTo>
                    <a:pt x="9318" y="96"/>
                  </a:lnTo>
                  <a:lnTo>
                    <a:pt x="8885" y="48"/>
                  </a:lnTo>
                  <a:lnTo>
                    <a:pt x="7973" y="0"/>
                  </a:lnTo>
                  <a:close/>
                </a:path>
              </a:pathLst>
            </a:custGeom>
            <a:solidFill>
              <a:srgbClr val="62C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263;p76">
              <a:extLst>
                <a:ext uri="{FF2B5EF4-FFF2-40B4-BE49-F238E27FC236}">
                  <a16:creationId xmlns:a16="http://schemas.microsoft.com/office/drawing/2014/main" id="{BAFCB7DE-1714-49EC-A3A7-29E7D87D08DC}"/>
                </a:ext>
              </a:extLst>
            </p:cNvPr>
            <p:cNvSpPr/>
            <p:nvPr/>
          </p:nvSpPr>
          <p:spPr>
            <a:xfrm>
              <a:off x="651125" y="1272650"/>
              <a:ext cx="312200" cy="372225"/>
            </a:xfrm>
            <a:custGeom>
              <a:avLst/>
              <a:gdLst/>
              <a:ahLst/>
              <a:cxnLst/>
              <a:rect l="l" t="t" r="r" b="b"/>
              <a:pathLst>
                <a:path w="12488" h="14889" fill="none" extrusionOk="0">
                  <a:moveTo>
                    <a:pt x="1" y="14600"/>
                  </a:moveTo>
                  <a:lnTo>
                    <a:pt x="1" y="14600"/>
                  </a:lnTo>
                  <a:lnTo>
                    <a:pt x="145" y="14504"/>
                  </a:lnTo>
                  <a:lnTo>
                    <a:pt x="289" y="14312"/>
                  </a:lnTo>
                  <a:lnTo>
                    <a:pt x="481" y="13928"/>
                  </a:lnTo>
                  <a:lnTo>
                    <a:pt x="673" y="13351"/>
                  </a:lnTo>
                  <a:lnTo>
                    <a:pt x="817" y="12631"/>
                  </a:lnTo>
                  <a:lnTo>
                    <a:pt x="1153" y="10902"/>
                  </a:lnTo>
                  <a:lnTo>
                    <a:pt x="1489" y="8885"/>
                  </a:lnTo>
                  <a:lnTo>
                    <a:pt x="1922" y="6724"/>
                  </a:lnTo>
                  <a:lnTo>
                    <a:pt x="2162" y="5619"/>
                  </a:lnTo>
                  <a:lnTo>
                    <a:pt x="2450" y="4563"/>
                  </a:lnTo>
                  <a:lnTo>
                    <a:pt x="2834" y="3554"/>
                  </a:lnTo>
                  <a:lnTo>
                    <a:pt x="3218" y="2594"/>
                  </a:lnTo>
                  <a:lnTo>
                    <a:pt x="3699" y="1729"/>
                  </a:lnTo>
                  <a:lnTo>
                    <a:pt x="3939" y="1345"/>
                  </a:lnTo>
                  <a:lnTo>
                    <a:pt x="4227" y="961"/>
                  </a:lnTo>
                  <a:lnTo>
                    <a:pt x="4227" y="961"/>
                  </a:lnTo>
                  <a:lnTo>
                    <a:pt x="4419" y="817"/>
                  </a:lnTo>
                  <a:lnTo>
                    <a:pt x="4659" y="625"/>
                  </a:lnTo>
                  <a:lnTo>
                    <a:pt x="4947" y="481"/>
                  </a:lnTo>
                  <a:lnTo>
                    <a:pt x="5331" y="384"/>
                  </a:lnTo>
                  <a:lnTo>
                    <a:pt x="6100" y="144"/>
                  </a:lnTo>
                  <a:lnTo>
                    <a:pt x="7012" y="48"/>
                  </a:lnTo>
                  <a:lnTo>
                    <a:pt x="7973" y="0"/>
                  </a:lnTo>
                  <a:lnTo>
                    <a:pt x="8885" y="48"/>
                  </a:lnTo>
                  <a:lnTo>
                    <a:pt x="9318" y="96"/>
                  </a:lnTo>
                  <a:lnTo>
                    <a:pt x="9750" y="192"/>
                  </a:lnTo>
                  <a:lnTo>
                    <a:pt x="10086" y="288"/>
                  </a:lnTo>
                  <a:lnTo>
                    <a:pt x="10422" y="432"/>
                  </a:lnTo>
                  <a:lnTo>
                    <a:pt x="10422" y="432"/>
                  </a:lnTo>
                  <a:lnTo>
                    <a:pt x="10662" y="625"/>
                  </a:lnTo>
                  <a:lnTo>
                    <a:pt x="10854" y="817"/>
                  </a:lnTo>
                  <a:lnTo>
                    <a:pt x="11046" y="1105"/>
                  </a:lnTo>
                  <a:lnTo>
                    <a:pt x="11239" y="1393"/>
                  </a:lnTo>
                  <a:lnTo>
                    <a:pt x="11431" y="1777"/>
                  </a:lnTo>
                  <a:lnTo>
                    <a:pt x="11575" y="2209"/>
                  </a:lnTo>
                  <a:lnTo>
                    <a:pt x="11863" y="3122"/>
                  </a:lnTo>
                  <a:lnTo>
                    <a:pt x="12055" y="4226"/>
                  </a:lnTo>
                  <a:lnTo>
                    <a:pt x="12247" y="5379"/>
                  </a:lnTo>
                  <a:lnTo>
                    <a:pt x="12391" y="6580"/>
                  </a:lnTo>
                  <a:lnTo>
                    <a:pt x="12439" y="7828"/>
                  </a:lnTo>
                  <a:lnTo>
                    <a:pt x="12487" y="9077"/>
                  </a:lnTo>
                  <a:lnTo>
                    <a:pt x="12439" y="10278"/>
                  </a:lnTo>
                  <a:lnTo>
                    <a:pt x="12391" y="11382"/>
                  </a:lnTo>
                  <a:lnTo>
                    <a:pt x="12295" y="12439"/>
                  </a:lnTo>
                  <a:lnTo>
                    <a:pt x="12151" y="13351"/>
                  </a:lnTo>
                  <a:lnTo>
                    <a:pt x="11959" y="14072"/>
                  </a:lnTo>
                  <a:lnTo>
                    <a:pt x="11863" y="14360"/>
                  </a:lnTo>
                  <a:lnTo>
                    <a:pt x="11719" y="14600"/>
                  </a:lnTo>
                  <a:lnTo>
                    <a:pt x="11575" y="14792"/>
                  </a:lnTo>
                  <a:lnTo>
                    <a:pt x="11431" y="14888"/>
                  </a:lnTo>
                  <a:lnTo>
                    <a:pt x="1" y="1460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5264;p76">
              <a:extLst>
                <a:ext uri="{FF2B5EF4-FFF2-40B4-BE49-F238E27FC236}">
                  <a16:creationId xmlns:a16="http://schemas.microsoft.com/office/drawing/2014/main" id="{B05EFEED-054A-416D-A1BB-51C72907C8C8}"/>
                </a:ext>
              </a:extLst>
            </p:cNvPr>
            <p:cNvSpPr/>
            <p:nvPr/>
          </p:nvSpPr>
          <p:spPr>
            <a:xfrm>
              <a:off x="651125" y="1272650"/>
              <a:ext cx="312200" cy="372225"/>
            </a:xfrm>
            <a:custGeom>
              <a:avLst/>
              <a:gdLst/>
              <a:ahLst/>
              <a:cxnLst/>
              <a:rect l="l" t="t" r="r" b="b"/>
              <a:pathLst>
                <a:path w="12488" h="14889" extrusionOk="0">
                  <a:moveTo>
                    <a:pt x="8789" y="0"/>
                  </a:moveTo>
                  <a:lnTo>
                    <a:pt x="8960" y="26"/>
                  </a:lnTo>
                  <a:lnTo>
                    <a:pt x="8960" y="26"/>
                  </a:lnTo>
                  <a:lnTo>
                    <a:pt x="8837" y="0"/>
                  </a:lnTo>
                  <a:close/>
                  <a:moveTo>
                    <a:pt x="8960" y="26"/>
                  </a:moveTo>
                  <a:lnTo>
                    <a:pt x="9510" y="144"/>
                  </a:lnTo>
                  <a:lnTo>
                    <a:pt x="9510" y="192"/>
                  </a:lnTo>
                  <a:lnTo>
                    <a:pt x="9462" y="529"/>
                  </a:lnTo>
                  <a:lnTo>
                    <a:pt x="9318" y="865"/>
                  </a:lnTo>
                  <a:lnTo>
                    <a:pt x="9125" y="1153"/>
                  </a:lnTo>
                  <a:lnTo>
                    <a:pt x="8885" y="1393"/>
                  </a:lnTo>
                  <a:lnTo>
                    <a:pt x="8549" y="1633"/>
                  </a:lnTo>
                  <a:lnTo>
                    <a:pt x="8165" y="1777"/>
                  </a:lnTo>
                  <a:lnTo>
                    <a:pt x="7781" y="1873"/>
                  </a:lnTo>
                  <a:lnTo>
                    <a:pt x="7349" y="1921"/>
                  </a:lnTo>
                  <a:lnTo>
                    <a:pt x="6916" y="1873"/>
                  </a:lnTo>
                  <a:lnTo>
                    <a:pt x="6532" y="1825"/>
                  </a:lnTo>
                  <a:lnTo>
                    <a:pt x="6196" y="1681"/>
                  </a:lnTo>
                  <a:lnTo>
                    <a:pt x="5908" y="1489"/>
                  </a:lnTo>
                  <a:lnTo>
                    <a:pt x="5620" y="1249"/>
                  </a:lnTo>
                  <a:lnTo>
                    <a:pt x="5428" y="1009"/>
                  </a:lnTo>
                  <a:lnTo>
                    <a:pt x="5283" y="721"/>
                  </a:lnTo>
                  <a:lnTo>
                    <a:pt x="5187" y="432"/>
                  </a:lnTo>
                  <a:lnTo>
                    <a:pt x="5620" y="288"/>
                  </a:lnTo>
                  <a:lnTo>
                    <a:pt x="6100" y="144"/>
                  </a:lnTo>
                  <a:lnTo>
                    <a:pt x="6100" y="144"/>
                  </a:lnTo>
                  <a:lnTo>
                    <a:pt x="5476" y="288"/>
                  </a:lnTo>
                  <a:lnTo>
                    <a:pt x="4947" y="481"/>
                  </a:lnTo>
                  <a:lnTo>
                    <a:pt x="4515" y="721"/>
                  </a:lnTo>
                  <a:lnTo>
                    <a:pt x="4371" y="865"/>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575" y="14792"/>
                  </a:lnTo>
                  <a:lnTo>
                    <a:pt x="11671" y="14648"/>
                  </a:lnTo>
                  <a:lnTo>
                    <a:pt x="11911" y="14216"/>
                  </a:lnTo>
                  <a:lnTo>
                    <a:pt x="12055" y="13639"/>
                  </a:lnTo>
                  <a:lnTo>
                    <a:pt x="12199" y="12967"/>
                  </a:lnTo>
                  <a:lnTo>
                    <a:pt x="12343" y="12151"/>
                  </a:lnTo>
                  <a:lnTo>
                    <a:pt x="12391" y="11238"/>
                  </a:lnTo>
                  <a:lnTo>
                    <a:pt x="12439" y="10230"/>
                  </a:lnTo>
                  <a:lnTo>
                    <a:pt x="12487" y="9221"/>
                  </a:lnTo>
                  <a:lnTo>
                    <a:pt x="12439" y="7780"/>
                  </a:lnTo>
                  <a:lnTo>
                    <a:pt x="12343" y="6388"/>
                  </a:lnTo>
                  <a:lnTo>
                    <a:pt x="12199" y="4995"/>
                  </a:lnTo>
                  <a:lnTo>
                    <a:pt x="11959" y="3698"/>
                  </a:lnTo>
                  <a:lnTo>
                    <a:pt x="11719" y="2594"/>
                  </a:lnTo>
                  <a:lnTo>
                    <a:pt x="11527" y="2065"/>
                  </a:lnTo>
                  <a:lnTo>
                    <a:pt x="11335" y="1633"/>
                  </a:lnTo>
                  <a:lnTo>
                    <a:pt x="11143" y="1201"/>
                  </a:lnTo>
                  <a:lnTo>
                    <a:pt x="10902" y="865"/>
                  </a:lnTo>
                  <a:lnTo>
                    <a:pt x="10710" y="625"/>
                  </a:lnTo>
                  <a:lnTo>
                    <a:pt x="10422" y="432"/>
                  </a:lnTo>
                  <a:lnTo>
                    <a:pt x="9942" y="240"/>
                  </a:lnTo>
                  <a:lnTo>
                    <a:pt x="9414" y="96"/>
                  </a:lnTo>
                  <a:lnTo>
                    <a:pt x="8960" y="26"/>
                  </a:lnTo>
                  <a:close/>
                </a:path>
              </a:pathLst>
            </a:custGeom>
            <a:solidFill>
              <a:srgbClr val="7BB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5265;p76">
              <a:extLst>
                <a:ext uri="{FF2B5EF4-FFF2-40B4-BE49-F238E27FC236}">
                  <a16:creationId xmlns:a16="http://schemas.microsoft.com/office/drawing/2014/main" id="{129576F4-CD96-40B7-9CED-0A7CA2EAF800}"/>
                </a:ext>
              </a:extLst>
            </p:cNvPr>
            <p:cNvSpPr/>
            <p:nvPr/>
          </p:nvSpPr>
          <p:spPr>
            <a:xfrm>
              <a:off x="651125" y="1272650"/>
              <a:ext cx="312200" cy="372225"/>
            </a:xfrm>
            <a:custGeom>
              <a:avLst/>
              <a:gdLst/>
              <a:ahLst/>
              <a:cxnLst/>
              <a:rect l="l" t="t" r="r" b="b"/>
              <a:pathLst>
                <a:path w="12488" h="14889" fill="none" extrusionOk="0">
                  <a:moveTo>
                    <a:pt x="8117" y="0"/>
                  </a:moveTo>
                  <a:lnTo>
                    <a:pt x="8117" y="0"/>
                  </a:lnTo>
                  <a:lnTo>
                    <a:pt x="8117" y="0"/>
                  </a:lnTo>
                  <a:lnTo>
                    <a:pt x="8117" y="0"/>
                  </a:lnTo>
                  <a:lnTo>
                    <a:pt x="8837" y="0"/>
                  </a:lnTo>
                  <a:lnTo>
                    <a:pt x="9510" y="144"/>
                  </a:lnTo>
                  <a:lnTo>
                    <a:pt x="9510" y="144"/>
                  </a:lnTo>
                  <a:lnTo>
                    <a:pt x="9510" y="192"/>
                  </a:lnTo>
                  <a:lnTo>
                    <a:pt x="9510" y="192"/>
                  </a:lnTo>
                  <a:lnTo>
                    <a:pt x="9462" y="529"/>
                  </a:lnTo>
                  <a:lnTo>
                    <a:pt x="9318" y="865"/>
                  </a:lnTo>
                  <a:lnTo>
                    <a:pt x="9125" y="1153"/>
                  </a:lnTo>
                  <a:lnTo>
                    <a:pt x="8885" y="1393"/>
                  </a:lnTo>
                  <a:lnTo>
                    <a:pt x="8549" y="1633"/>
                  </a:lnTo>
                  <a:lnTo>
                    <a:pt x="8165" y="1777"/>
                  </a:lnTo>
                  <a:lnTo>
                    <a:pt x="7781" y="1873"/>
                  </a:lnTo>
                  <a:lnTo>
                    <a:pt x="7349" y="1921"/>
                  </a:lnTo>
                  <a:lnTo>
                    <a:pt x="7349" y="1921"/>
                  </a:lnTo>
                  <a:lnTo>
                    <a:pt x="6916" y="1873"/>
                  </a:lnTo>
                  <a:lnTo>
                    <a:pt x="6532" y="1825"/>
                  </a:lnTo>
                  <a:lnTo>
                    <a:pt x="6196" y="1681"/>
                  </a:lnTo>
                  <a:lnTo>
                    <a:pt x="5908" y="1489"/>
                  </a:lnTo>
                  <a:lnTo>
                    <a:pt x="5620" y="1249"/>
                  </a:lnTo>
                  <a:lnTo>
                    <a:pt x="5428" y="1009"/>
                  </a:lnTo>
                  <a:lnTo>
                    <a:pt x="5283" y="721"/>
                  </a:lnTo>
                  <a:lnTo>
                    <a:pt x="5187" y="432"/>
                  </a:lnTo>
                  <a:lnTo>
                    <a:pt x="5187" y="432"/>
                  </a:lnTo>
                  <a:lnTo>
                    <a:pt x="5620" y="288"/>
                  </a:lnTo>
                  <a:lnTo>
                    <a:pt x="6100" y="144"/>
                  </a:lnTo>
                  <a:lnTo>
                    <a:pt x="6100" y="144"/>
                  </a:lnTo>
                  <a:lnTo>
                    <a:pt x="6100" y="144"/>
                  </a:lnTo>
                  <a:lnTo>
                    <a:pt x="6100" y="144"/>
                  </a:lnTo>
                  <a:lnTo>
                    <a:pt x="5476" y="288"/>
                  </a:lnTo>
                  <a:lnTo>
                    <a:pt x="4947" y="481"/>
                  </a:lnTo>
                  <a:lnTo>
                    <a:pt x="4515" y="721"/>
                  </a:lnTo>
                  <a:lnTo>
                    <a:pt x="4371" y="865"/>
                  </a:lnTo>
                  <a:lnTo>
                    <a:pt x="4227" y="961"/>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431" y="14888"/>
                  </a:lnTo>
                  <a:lnTo>
                    <a:pt x="11575" y="14792"/>
                  </a:lnTo>
                  <a:lnTo>
                    <a:pt x="11671" y="14648"/>
                  </a:lnTo>
                  <a:lnTo>
                    <a:pt x="11911" y="14216"/>
                  </a:lnTo>
                  <a:lnTo>
                    <a:pt x="12055" y="13639"/>
                  </a:lnTo>
                  <a:lnTo>
                    <a:pt x="12199" y="12967"/>
                  </a:lnTo>
                  <a:lnTo>
                    <a:pt x="12343" y="12151"/>
                  </a:lnTo>
                  <a:lnTo>
                    <a:pt x="12391" y="11238"/>
                  </a:lnTo>
                  <a:lnTo>
                    <a:pt x="12439" y="10230"/>
                  </a:lnTo>
                  <a:lnTo>
                    <a:pt x="12487" y="9221"/>
                  </a:lnTo>
                  <a:lnTo>
                    <a:pt x="12487" y="9221"/>
                  </a:lnTo>
                  <a:lnTo>
                    <a:pt x="12439" y="7780"/>
                  </a:lnTo>
                  <a:lnTo>
                    <a:pt x="12343" y="6388"/>
                  </a:lnTo>
                  <a:lnTo>
                    <a:pt x="12199" y="4995"/>
                  </a:lnTo>
                  <a:lnTo>
                    <a:pt x="11959" y="3698"/>
                  </a:lnTo>
                  <a:lnTo>
                    <a:pt x="11719" y="2594"/>
                  </a:lnTo>
                  <a:lnTo>
                    <a:pt x="11527" y="2065"/>
                  </a:lnTo>
                  <a:lnTo>
                    <a:pt x="11335" y="1633"/>
                  </a:lnTo>
                  <a:lnTo>
                    <a:pt x="11143" y="1201"/>
                  </a:lnTo>
                  <a:lnTo>
                    <a:pt x="10902" y="865"/>
                  </a:lnTo>
                  <a:lnTo>
                    <a:pt x="10710" y="625"/>
                  </a:lnTo>
                  <a:lnTo>
                    <a:pt x="10422" y="432"/>
                  </a:lnTo>
                  <a:lnTo>
                    <a:pt x="10422" y="432"/>
                  </a:lnTo>
                  <a:lnTo>
                    <a:pt x="9942" y="240"/>
                  </a:lnTo>
                  <a:lnTo>
                    <a:pt x="9414" y="96"/>
                  </a:lnTo>
                  <a:lnTo>
                    <a:pt x="8789" y="0"/>
                  </a:lnTo>
                  <a:lnTo>
                    <a:pt x="81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5266;p76">
              <a:extLst>
                <a:ext uri="{FF2B5EF4-FFF2-40B4-BE49-F238E27FC236}">
                  <a16:creationId xmlns:a16="http://schemas.microsoft.com/office/drawing/2014/main" id="{59EEBAF9-7E74-43A6-9FAF-9753DA4CFC11}"/>
                </a:ext>
              </a:extLst>
            </p:cNvPr>
            <p:cNvSpPr/>
            <p:nvPr/>
          </p:nvSpPr>
          <p:spPr>
            <a:xfrm>
              <a:off x="780800" y="1272650"/>
              <a:ext cx="108075" cy="48050"/>
            </a:xfrm>
            <a:custGeom>
              <a:avLst/>
              <a:gdLst/>
              <a:ahLst/>
              <a:cxnLst/>
              <a:rect l="l" t="t" r="r" b="b"/>
              <a:pathLst>
                <a:path w="4323" h="1922" extrusionOk="0">
                  <a:moveTo>
                    <a:pt x="2065" y="0"/>
                  </a:moveTo>
                  <a:lnTo>
                    <a:pt x="1537" y="48"/>
                  </a:lnTo>
                  <a:lnTo>
                    <a:pt x="961" y="144"/>
                  </a:lnTo>
                  <a:lnTo>
                    <a:pt x="481" y="288"/>
                  </a:lnTo>
                  <a:lnTo>
                    <a:pt x="0" y="432"/>
                  </a:lnTo>
                  <a:lnTo>
                    <a:pt x="96" y="721"/>
                  </a:lnTo>
                  <a:lnTo>
                    <a:pt x="241" y="1009"/>
                  </a:lnTo>
                  <a:lnTo>
                    <a:pt x="433" y="1249"/>
                  </a:lnTo>
                  <a:lnTo>
                    <a:pt x="721" y="1489"/>
                  </a:lnTo>
                  <a:lnTo>
                    <a:pt x="1009" y="1681"/>
                  </a:lnTo>
                  <a:lnTo>
                    <a:pt x="1345" y="1825"/>
                  </a:lnTo>
                  <a:lnTo>
                    <a:pt x="1729" y="1873"/>
                  </a:lnTo>
                  <a:lnTo>
                    <a:pt x="2162" y="1921"/>
                  </a:lnTo>
                  <a:lnTo>
                    <a:pt x="2594" y="1873"/>
                  </a:lnTo>
                  <a:lnTo>
                    <a:pt x="2978" y="1777"/>
                  </a:lnTo>
                  <a:lnTo>
                    <a:pt x="3362" y="1633"/>
                  </a:lnTo>
                  <a:lnTo>
                    <a:pt x="3698" y="1393"/>
                  </a:lnTo>
                  <a:lnTo>
                    <a:pt x="3938" y="1153"/>
                  </a:lnTo>
                  <a:lnTo>
                    <a:pt x="4131" y="865"/>
                  </a:lnTo>
                  <a:lnTo>
                    <a:pt x="4275" y="529"/>
                  </a:lnTo>
                  <a:lnTo>
                    <a:pt x="4323" y="192"/>
                  </a:lnTo>
                  <a:lnTo>
                    <a:pt x="4323" y="144"/>
                  </a:lnTo>
                  <a:lnTo>
                    <a:pt x="3794" y="48"/>
                  </a:lnTo>
                  <a:lnTo>
                    <a:pt x="3218"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5267;p76">
              <a:extLst>
                <a:ext uri="{FF2B5EF4-FFF2-40B4-BE49-F238E27FC236}">
                  <a16:creationId xmlns:a16="http://schemas.microsoft.com/office/drawing/2014/main" id="{3D7C0F1E-52ED-46A5-8CA7-CAF83F173E32}"/>
                </a:ext>
              </a:extLst>
            </p:cNvPr>
            <p:cNvSpPr/>
            <p:nvPr/>
          </p:nvSpPr>
          <p:spPr>
            <a:xfrm>
              <a:off x="780800" y="1272650"/>
              <a:ext cx="108075" cy="48050"/>
            </a:xfrm>
            <a:custGeom>
              <a:avLst/>
              <a:gdLst/>
              <a:ahLst/>
              <a:cxnLst/>
              <a:rect l="l" t="t" r="r" b="b"/>
              <a:pathLst>
                <a:path w="4323" h="1922" fill="none" extrusionOk="0">
                  <a:moveTo>
                    <a:pt x="0" y="432"/>
                  </a:moveTo>
                  <a:lnTo>
                    <a:pt x="0" y="432"/>
                  </a:lnTo>
                  <a:lnTo>
                    <a:pt x="96" y="721"/>
                  </a:lnTo>
                  <a:lnTo>
                    <a:pt x="241" y="1009"/>
                  </a:lnTo>
                  <a:lnTo>
                    <a:pt x="433" y="1249"/>
                  </a:lnTo>
                  <a:lnTo>
                    <a:pt x="721" y="1489"/>
                  </a:lnTo>
                  <a:lnTo>
                    <a:pt x="1009" y="1681"/>
                  </a:lnTo>
                  <a:lnTo>
                    <a:pt x="1345" y="1825"/>
                  </a:lnTo>
                  <a:lnTo>
                    <a:pt x="1729" y="1873"/>
                  </a:lnTo>
                  <a:lnTo>
                    <a:pt x="2162" y="1921"/>
                  </a:lnTo>
                  <a:lnTo>
                    <a:pt x="2162" y="1921"/>
                  </a:lnTo>
                  <a:lnTo>
                    <a:pt x="2594" y="1873"/>
                  </a:lnTo>
                  <a:lnTo>
                    <a:pt x="2978" y="1777"/>
                  </a:lnTo>
                  <a:lnTo>
                    <a:pt x="3362" y="1633"/>
                  </a:lnTo>
                  <a:lnTo>
                    <a:pt x="3698" y="1393"/>
                  </a:lnTo>
                  <a:lnTo>
                    <a:pt x="3938" y="1153"/>
                  </a:lnTo>
                  <a:lnTo>
                    <a:pt x="4131" y="865"/>
                  </a:lnTo>
                  <a:lnTo>
                    <a:pt x="4275" y="529"/>
                  </a:lnTo>
                  <a:lnTo>
                    <a:pt x="4323" y="192"/>
                  </a:lnTo>
                  <a:lnTo>
                    <a:pt x="4323" y="192"/>
                  </a:lnTo>
                  <a:lnTo>
                    <a:pt x="4323" y="144"/>
                  </a:lnTo>
                  <a:lnTo>
                    <a:pt x="4323" y="144"/>
                  </a:lnTo>
                  <a:lnTo>
                    <a:pt x="3794" y="48"/>
                  </a:lnTo>
                  <a:lnTo>
                    <a:pt x="3218" y="0"/>
                  </a:lnTo>
                  <a:lnTo>
                    <a:pt x="2642" y="0"/>
                  </a:lnTo>
                  <a:lnTo>
                    <a:pt x="2065" y="0"/>
                  </a:lnTo>
                  <a:lnTo>
                    <a:pt x="1537" y="48"/>
                  </a:lnTo>
                  <a:lnTo>
                    <a:pt x="961" y="144"/>
                  </a:lnTo>
                  <a:lnTo>
                    <a:pt x="481" y="288"/>
                  </a:lnTo>
                  <a:lnTo>
                    <a:pt x="0" y="4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5268;p76">
              <a:extLst>
                <a:ext uri="{FF2B5EF4-FFF2-40B4-BE49-F238E27FC236}">
                  <a16:creationId xmlns:a16="http://schemas.microsoft.com/office/drawing/2014/main" id="{1ED88D74-47B4-4F60-9600-1E0BB1C68261}"/>
                </a:ext>
              </a:extLst>
            </p:cNvPr>
            <p:cNvSpPr/>
            <p:nvPr/>
          </p:nvSpPr>
          <p:spPr>
            <a:xfrm>
              <a:off x="816825" y="1257025"/>
              <a:ext cx="38425" cy="43250"/>
            </a:xfrm>
            <a:custGeom>
              <a:avLst/>
              <a:gdLst/>
              <a:ahLst/>
              <a:cxnLst/>
              <a:rect l="l" t="t" r="r" b="b"/>
              <a:pathLst>
                <a:path w="1537" h="1730" extrusionOk="0">
                  <a:moveTo>
                    <a:pt x="1441" y="1"/>
                  </a:moveTo>
                  <a:lnTo>
                    <a:pt x="96" y="97"/>
                  </a:lnTo>
                  <a:lnTo>
                    <a:pt x="0" y="1730"/>
                  </a:lnTo>
                  <a:lnTo>
                    <a:pt x="0" y="1730"/>
                  </a:lnTo>
                  <a:lnTo>
                    <a:pt x="1537" y="1490"/>
                  </a:lnTo>
                  <a:lnTo>
                    <a:pt x="1441"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269;p76">
              <a:extLst>
                <a:ext uri="{FF2B5EF4-FFF2-40B4-BE49-F238E27FC236}">
                  <a16:creationId xmlns:a16="http://schemas.microsoft.com/office/drawing/2014/main" id="{932DEDEE-6E6D-479E-84AB-AE7E0F75B496}"/>
                </a:ext>
              </a:extLst>
            </p:cNvPr>
            <p:cNvSpPr/>
            <p:nvPr/>
          </p:nvSpPr>
          <p:spPr>
            <a:xfrm>
              <a:off x="816825" y="1257025"/>
              <a:ext cx="38425" cy="43250"/>
            </a:xfrm>
            <a:custGeom>
              <a:avLst/>
              <a:gdLst/>
              <a:ahLst/>
              <a:cxnLst/>
              <a:rect l="l" t="t" r="r" b="b"/>
              <a:pathLst>
                <a:path w="1537" h="1730" fill="none" extrusionOk="0">
                  <a:moveTo>
                    <a:pt x="1441" y="1"/>
                  </a:moveTo>
                  <a:lnTo>
                    <a:pt x="1537" y="1490"/>
                  </a:lnTo>
                  <a:lnTo>
                    <a:pt x="0" y="1730"/>
                  </a:lnTo>
                  <a:lnTo>
                    <a:pt x="96" y="97"/>
                  </a:lnTo>
                  <a:lnTo>
                    <a:pt x="14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270;p76">
              <a:extLst>
                <a:ext uri="{FF2B5EF4-FFF2-40B4-BE49-F238E27FC236}">
                  <a16:creationId xmlns:a16="http://schemas.microsoft.com/office/drawing/2014/main" id="{68B6F325-C096-4CB5-B533-A984B202687D}"/>
                </a:ext>
              </a:extLst>
            </p:cNvPr>
            <p:cNvSpPr/>
            <p:nvPr/>
          </p:nvSpPr>
          <p:spPr>
            <a:xfrm>
              <a:off x="816825" y="1272650"/>
              <a:ext cx="38425" cy="27625"/>
            </a:xfrm>
            <a:custGeom>
              <a:avLst/>
              <a:gdLst/>
              <a:ahLst/>
              <a:cxnLst/>
              <a:rect l="l" t="t" r="r" b="b"/>
              <a:pathLst>
                <a:path w="1537" h="1105" extrusionOk="0">
                  <a:moveTo>
                    <a:pt x="1489" y="0"/>
                  </a:moveTo>
                  <a:lnTo>
                    <a:pt x="769" y="96"/>
                  </a:lnTo>
                  <a:lnTo>
                    <a:pt x="48" y="144"/>
                  </a:lnTo>
                  <a:lnTo>
                    <a:pt x="0" y="1105"/>
                  </a:lnTo>
                  <a:lnTo>
                    <a:pt x="0" y="1105"/>
                  </a:lnTo>
                  <a:lnTo>
                    <a:pt x="1537" y="865"/>
                  </a:lnTo>
                  <a:lnTo>
                    <a:pt x="1489"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5271;p76">
              <a:extLst>
                <a:ext uri="{FF2B5EF4-FFF2-40B4-BE49-F238E27FC236}">
                  <a16:creationId xmlns:a16="http://schemas.microsoft.com/office/drawing/2014/main" id="{468D710C-360B-4ED5-9A5A-DCCC7CF034D2}"/>
                </a:ext>
              </a:extLst>
            </p:cNvPr>
            <p:cNvSpPr/>
            <p:nvPr/>
          </p:nvSpPr>
          <p:spPr>
            <a:xfrm>
              <a:off x="816825" y="1272650"/>
              <a:ext cx="38425" cy="27625"/>
            </a:xfrm>
            <a:custGeom>
              <a:avLst/>
              <a:gdLst/>
              <a:ahLst/>
              <a:cxnLst/>
              <a:rect l="l" t="t" r="r" b="b"/>
              <a:pathLst>
                <a:path w="1537" h="1105" fill="none" extrusionOk="0">
                  <a:moveTo>
                    <a:pt x="1489" y="0"/>
                  </a:moveTo>
                  <a:lnTo>
                    <a:pt x="1489" y="0"/>
                  </a:lnTo>
                  <a:lnTo>
                    <a:pt x="769" y="96"/>
                  </a:lnTo>
                  <a:lnTo>
                    <a:pt x="48" y="144"/>
                  </a:lnTo>
                  <a:lnTo>
                    <a:pt x="0" y="1105"/>
                  </a:lnTo>
                  <a:lnTo>
                    <a:pt x="1537" y="865"/>
                  </a:lnTo>
                  <a:lnTo>
                    <a:pt x="14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5272;p76">
              <a:extLst>
                <a:ext uri="{FF2B5EF4-FFF2-40B4-BE49-F238E27FC236}">
                  <a16:creationId xmlns:a16="http://schemas.microsoft.com/office/drawing/2014/main" id="{1FC8A3CC-7A3C-4528-B5C8-008737DC1D22}"/>
                </a:ext>
              </a:extLst>
            </p:cNvPr>
            <p:cNvSpPr/>
            <p:nvPr/>
          </p:nvSpPr>
          <p:spPr>
            <a:xfrm>
              <a:off x="1004125" y="959275"/>
              <a:ext cx="135675" cy="147700"/>
            </a:xfrm>
            <a:custGeom>
              <a:avLst/>
              <a:gdLst/>
              <a:ahLst/>
              <a:cxnLst/>
              <a:rect l="l" t="t" r="r" b="b"/>
              <a:pathLst>
                <a:path w="5427" h="5908" extrusionOk="0">
                  <a:moveTo>
                    <a:pt x="2593" y="1"/>
                  </a:moveTo>
                  <a:lnTo>
                    <a:pt x="2305" y="49"/>
                  </a:lnTo>
                  <a:lnTo>
                    <a:pt x="2065" y="97"/>
                  </a:lnTo>
                  <a:lnTo>
                    <a:pt x="1777" y="145"/>
                  </a:lnTo>
                  <a:lnTo>
                    <a:pt x="1537" y="241"/>
                  </a:lnTo>
                  <a:lnTo>
                    <a:pt x="1297" y="385"/>
                  </a:lnTo>
                  <a:lnTo>
                    <a:pt x="1057" y="529"/>
                  </a:lnTo>
                  <a:lnTo>
                    <a:pt x="672" y="913"/>
                  </a:lnTo>
                  <a:lnTo>
                    <a:pt x="384" y="1345"/>
                  </a:lnTo>
                  <a:lnTo>
                    <a:pt x="144" y="1874"/>
                  </a:lnTo>
                  <a:lnTo>
                    <a:pt x="0" y="2402"/>
                  </a:lnTo>
                  <a:lnTo>
                    <a:pt x="0" y="2978"/>
                  </a:lnTo>
                  <a:lnTo>
                    <a:pt x="96" y="3555"/>
                  </a:lnTo>
                  <a:lnTo>
                    <a:pt x="240" y="4131"/>
                  </a:lnTo>
                  <a:lnTo>
                    <a:pt x="528" y="4659"/>
                  </a:lnTo>
                  <a:lnTo>
                    <a:pt x="913" y="5091"/>
                  </a:lnTo>
                  <a:lnTo>
                    <a:pt x="1345" y="5428"/>
                  </a:lnTo>
                  <a:lnTo>
                    <a:pt x="1777" y="5716"/>
                  </a:lnTo>
                  <a:lnTo>
                    <a:pt x="2305" y="5860"/>
                  </a:lnTo>
                  <a:lnTo>
                    <a:pt x="2593" y="5908"/>
                  </a:lnTo>
                  <a:lnTo>
                    <a:pt x="3122" y="5908"/>
                  </a:lnTo>
                  <a:lnTo>
                    <a:pt x="3410" y="5860"/>
                  </a:lnTo>
                  <a:lnTo>
                    <a:pt x="3650" y="5764"/>
                  </a:lnTo>
                  <a:lnTo>
                    <a:pt x="3890" y="5668"/>
                  </a:lnTo>
                  <a:lnTo>
                    <a:pt x="4130" y="5524"/>
                  </a:lnTo>
                  <a:lnTo>
                    <a:pt x="4370" y="5380"/>
                  </a:lnTo>
                  <a:lnTo>
                    <a:pt x="4755" y="4995"/>
                  </a:lnTo>
                  <a:lnTo>
                    <a:pt x="5043" y="4563"/>
                  </a:lnTo>
                  <a:lnTo>
                    <a:pt x="5283" y="4083"/>
                  </a:lnTo>
                  <a:lnTo>
                    <a:pt x="5427" y="3507"/>
                  </a:lnTo>
                  <a:lnTo>
                    <a:pt x="5427" y="2930"/>
                  </a:lnTo>
                  <a:lnTo>
                    <a:pt x="5379" y="2354"/>
                  </a:lnTo>
                  <a:lnTo>
                    <a:pt x="5187" y="1778"/>
                  </a:lnTo>
                  <a:lnTo>
                    <a:pt x="4899" y="1249"/>
                  </a:lnTo>
                  <a:lnTo>
                    <a:pt x="4562" y="817"/>
                  </a:lnTo>
                  <a:lnTo>
                    <a:pt x="4130" y="481"/>
                  </a:lnTo>
                  <a:lnTo>
                    <a:pt x="3650" y="241"/>
                  </a:lnTo>
                  <a:lnTo>
                    <a:pt x="3122" y="49"/>
                  </a:lnTo>
                  <a:lnTo>
                    <a:pt x="2882"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5273;p76">
              <a:extLst>
                <a:ext uri="{FF2B5EF4-FFF2-40B4-BE49-F238E27FC236}">
                  <a16:creationId xmlns:a16="http://schemas.microsoft.com/office/drawing/2014/main" id="{2BCF61B2-396E-4929-A607-3CB4950C3D7C}"/>
                </a:ext>
              </a:extLst>
            </p:cNvPr>
            <p:cNvSpPr/>
            <p:nvPr/>
          </p:nvSpPr>
          <p:spPr>
            <a:xfrm>
              <a:off x="1004125" y="959275"/>
              <a:ext cx="135675" cy="147700"/>
            </a:xfrm>
            <a:custGeom>
              <a:avLst/>
              <a:gdLst/>
              <a:ahLst/>
              <a:cxnLst/>
              <a:rect l="l" t="t" r="r" b="b"/>
              <a:pathLst>
                <a:path w="5427" h="5908" fill="none" extrusionOk="0">
                  <a:moveTo>
                    <a:pt x="5379" y="2354"/>
                  </a:moveTo>
                  <a:lnTo>
                    <a:pt x="5379" y="2354"/>
                  </a:lnTo>
                  <a:lnTo>
                    <a:pt x="5427" y="2930"/>
                  </a:lnTo>
                  <a:lnTo>
                    <a:pt x="5427" y="3507"/>
                  </a:lnTo>
                  <a:lnTo>
                    <a:pt x="5283" y="4083"/>
                  </a:lnTo>
                  <a:lnTo>
                    <a:pt x="5043" y="4563"/>
                  </a:lnTo>
                  <a:lnTo>
                    <a:pt x="4755" y="4995"/>
                  </a:lnTo>
                  <a:lnTo>
                    <a:pt x="4370" y="5380"/>
                  </a:lnTo>
                  <a:lnTo>
                    <a:pt x="4130" y="5524"/>
                  </a:lnTo>
                  <a:lnTo>
                    <a:pt x="3890" y="5668"/>
                  </a:lnTo>
                  <a:lnTo>
                    <a:pt x="3650" y="5764"/>
                  </a:lnTo>
                  <a:lnTo>
                    <a:pt x="3410" y="5860"/>
                  </a:lnTo>
                  <a:lnTo>
                    <a:pt x="3410" y="5860"/>
                  </a:lnTo>
                  <a:lnTo>
                    <a:pt x="3122" y="5908"/>
                  </a:lnTo>
                  <a:lnTo>
                    <a:pt x="2834" y="5908"/>
                  </a:lnTo>
                  <a:lnTo>
                    <a:pt x="2593" y="5908"/>
                  </a:lnTo>
                  <a:lnTo>
                    <a:pt x="2305" y="5860"/>
                  </a:lnTo>
                  <a:lnTo>
                    <a:pt x="1777" y="5716"/>
                  </a:lnTo>
                  <a:lnTo>
                    <a:pt x="1345" y="5428"/>
                  </a:lnTo>
                  <a:lnTo>
                    <a:pt x="913" y="5091"/>
                  </a:lnTo>
                  <a:lnTo>
                    <a:pt x="528" y="4659"/>
                  </a:lnTo>
                  <a:lnTo>
                    <a:pt x="240" y="4131"/>
                  </a:lnTo>
                  <a:lnTo>
                    <a:pt x="96" y="3555"/>
                  </a:lnTo>
                  <a:lnTo>
                    <a:pt x="96" y="3555"/>
                  </a:lnTo>
                  <a:lnTo>
                    <a:pt x="0" y="2978"/>
                  </a:lnTo>
                  <a:lnTo>
                    <a:pt x="0" y="2402"/>
                  </a:lnTo>
                  <a:lnTo>
                    <a:pt x="144" y="1874"/>
                  </a:lnTo>
                  <a:lnTo>
                    <a:pt x="384" y="1345"/>
                  </a:lnTo>
                  <a:lnTo>
                    <a:pt x="672" y="913"/>
                  </a:lnTo>
                  <a:lnTo>
                    <a:pt x="1057" y="529"/>
                  </a:lnTo>
                  <a:lnTo>
                    <a:pt x="1297" y="385"/>
                  </a:lnTo>
                  <a:lnTo>
                    <a:pt x="1537" y="241"/>
                  </a:lnTo>
                  <a:lnTo>
                    <a:pt x="1777" y="145"/>
                  </a:lnTo>
                  <a:lnTo>
                    <a:pt x="2065" y="97"/>
                  </a:lnTo>
                  <a:lnTo>
                    <a:pt x="2065" y="97"/>
                  </a:lnTo>
                  <a:lnTo>
                    <a:pt x="2305" y="49"/>
                  </a:lnTo>
                  <a:lnTo>
                    <a:pt x="2593" y="1"/>
                  </a:lnTo>
                  <a:lnTo>
                    <a:pt x="2882" y="1"/>
                  </a:lnTo>
                  <a:lnTo>
                    <a:pt x="3122" y="49"/>
                  </a:lnTo>
                  <a:lnTo>
                    <a:pt x="3650" y="241"/>
                  </a:lnTo>
                  <a:lnTo>
                    <a:pt x="4130" y="481"/>
                  </a:lnTo>
                  <a:lnTo>
                    <a:pt x="4562" y="817"/>
                  </a:lnTo>
                  <a:lnTo>
                    <a:pt x="4899" y="1249"/>
                  </a:lnTo>
                  <a:lnTo>
                    <a:pt x="5187" y="1778"/>
                  </a:lnTo>
                  <a:lnTo>
                    <a:pt x="5379" y="23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274;p76">
              <a:extLst>
                <a:ext uri="{FF2B5EF4-FFF2-40B4-BE49-F238E27FC236}">
                  <a16:creationId xmlns:a16="http://schemas.microsoft.com/office/drawing/2014/main" id="{414BD287-478B-4082-9311-FBAA098E5EB0}"/>
                </a:ext>
              </a:extLst>
            </p:cNvPr>
            <p:cNvSpPr/>
            <p:nvPr/>
          </p:nvSpPr>
          <p:spPr>
            <a:xfrm>
              <a:off x="1072550" y="988100"/>
              <a:ext cx="50450" cy="86475"/>
            </a:xfrm>
            <a:custGeom>
              <a:avLst/>
              <a:gdLst/>
              <a:ahLst/>
              <a:cxnLst/>
              <a:rect l="l" t="t" r="r" b="b"/>
              <a:pathLst>
                <a:path w="2018" h="3459" extrusionOk="0">
                  <a:moveTo>
                    <a:pt x="673" y="0"/>
                  </a:moveTo>
                  <a:lnTo>
                    <a:pt x="577" y="769"/>
                  </a:lnTo>
                  <a:lnTo>
                    <a:pt x="433" y="1489"/>
                  </a:lnTo>
                  <a:lnTo>
                    <a:pt x="241" y="2209"/>
                  </a:lnTo>
                  <a:lnTo>
                    <a:pt x="1" y="2930"/>
                  </a:lnTo>
                  <a:lnTo>
                    <a:pt x="49" y="3410"/>
                  </a:lnTo>
                  <a:lnTo>
                    <a:pt x="241" y="3458"/>
                  </a:lnTo>
                  <a:lnTo>
                    <a:pt x="481" y="3458"/>
                  </a:lnTo>
                  <a:lnTo>
                    <a:pt x="817" y="3410"/>
                  </a:lnTo>
                  <a:lnTo>
                    <a:pt x="1105" y="3314"/>
                  </a:lnTo>
                  <a:lnTo>
                    <a:pt x="1393" y="3170"/>
                  </a:lnTo>
                  <a:lnTo>
                    <a:pt x="1585" y="2930"/>
                  </a:lnTo>
                  <a:lnTo>
                    <a:pt x="1777" y="2690"/>
                  </a:lnTo>
                  <a:lnTo>
                    <a:pt x="1922" y="2354"/>
                  </a:lnTo>
                  <a:lnTo>
                    <a:pt x="2018" y="2065"/>
                  </a:lnTo>
                  <a:lnTo>
                    <a:pt x="2018" y="1729"/>
                  </a:lnTo>
                  <a:lnTo>
                    <a:pt x="1970" y="1345"/>
                  </a:lnTo>
                  <a:lnTo>
                    <a:pt x="1874" y="1105"/>
                  </a:lnTo>
                  <a:lnTo>
                    <a:pt x="1777" y="865"/>
                  </a:lnTo>
                  <a:lnTo>
                    <a:pt x="1633" y="673"/>
                  </a:lnTo>
                  <a:lnTo>
                    <a:pt x="1489" y="481"/>
                  </a:lnTo>
                  <a:lnTo>
                    <a:pt x="1297" y="288"/>
                  </a:lnTo>
                  <a:lnTo>
                    <a:pt x="1105" y="192"/>
                  </a:lnTo>
                  <a:lnTo>
                    <a:pt x="913" y="96"/>
                  </a:lnTo>
                  <a:lnTo>
                    <a:pt x="673"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275;p76">
              <a:extLst>
                <a:ext uri="{FF2B5EF4-FFF2-40B4-BE49-F238E27FC236}">
                  <a16:creationId xmlns:a16="http://schemas.microsoft.com/office/drawing/2014/main" id="{22F35788-F3CE-4072-8BA7-DD5355A40430}"/>
                </a:ext>
              </a:extLst>
            </p:cNvPr>
            <p:cNvSpPr/>
            <p:nvPr/>
          </p:nvSpPr>
          <p:spPr>
            <a:xfrm>
              <a:off x="1072550" y="988100"/>
              <a:ext cx="50450" cy="86475"/>
            </a:xfrm>
            <a:custGeom>
              <a:avLst/>
              <a:gdLst/>
              <a:ahLst/>
              <a:cxnLst/>
              <a:rect l="l" t="t" r="r" b="b"/>
              <a:pathLst>
                <a:path w="2018" h="3459" fill="none" extrusionOk="0">
                  <a:moveTo>
                    <a:pt x="673" y="0"/>
                  </a:moveTo>
                  <a:lnTo>
                    <a:pt x="673" y="0"/>
                  </a:lnTo>
                  <a:lnTo>
                    <a:pt x="577" y="769"/>
                  </a:lnTo>
                  <a:lnTo>
                    <a:pt x="433" y="1489"/>
                  </a:lnTo>
                  <a:lnTo>
                    <a:pt x="241" y="2209"/>
                  </a:lnTo>
                  <a:lnTo>
                    <a:pt x="1" y="2930"/>
                  </a:lnTo>
                  <a:lnTo>
                    <a:pt x="1" y="2930"/>
                  </a:lnTo>
                  <a:lnTo>
                    <a:pt x="49" y="3410"/>
                  </a:lnTo>
                  <a:lnTo>
                    <a:pt x="49" y="3410"/>
                  </a:lnTo>
                  <a:lnTo>
                    <a:pt x="241" y="3458"/>
                  </a:lnTo>
                  <a:lnTo>
                    <a:pt x="481" y="3458"/>
                  </a:lnTo>
                  <a:lnTo>
                    <a:pt x="481" y="3458"/>
                  </a:lnTo>
                  <a:lnTo>
                    <a:pt x="817" y="3410"/>
                  </a:lnTo>
                  <a:lnTo>
                    <a:pt x="817" y="3410"/>
                  </a:lnTo>
                  <a:lnTo>
                    <a:pt x="1105" y="3314"/>
                  </a:lnTo>
                  <a:lnTo>
                    <a:pt x="1393" y="3170"/>
                  </a:lnTo>
                  <a:lnTo>
                    <a:pt x="1585" y="2930"/>
                  </a:lnTo>
                  <a:lnTo>
                    <a:pt x="1777" y="2690"/>
                  </a:lnTo>
                  <a:lnTo>
                    <a:pt x="1922" y="2354"/>
                  </a:lnTo>
                  <a:lnTo>
                    <a:pt x="2018" y="2065"/>
                  </a:lnTo>
                  <a:lnTo>
                    <a:pt x="2018" y="1729"/>
                  </a:lnTo>
                  <a:lnTo>
                    <a:pt x="1970" y="1345"/>
                  </a:lnTo>
                  <a:lnTo>
                    <a:pt x="1970" y="1345"/>
                  </a:lnTo>
                  <a:lnTo>
                    <a:pt x="1874" y="1105"/>
                  </a:lnTo>
                  <a:lnTo>
                    <a:pt x="1777" y="865"/>
                  </a:lnTo>
                  <a:lnTo>
                    <a:pt x="1633" y="673"/>
                  </a:lnTo>
                  <a:lnTo>
                    <a:pt x="1489" y="481"/>
                  </a:lnTo>
                  <a:lnTo>
                    <a:pt x="1297" y="288"/>
                  </a:lnTo>
                  <a:lnTo>
                    <a:pt x="1105" y="192"/>
                  </a:lnTo>
                  <a:lnTo>
                    <a:pt x="913" y="96"/>
                  </a:lnTo>
                  <a:lnTo>
                    <a:pt x="67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276;p76">
              <a:extLst>
                <a:ext uri="{FF2B5EF4-FFF2-40B4-BE49-F238E27FC236}">
                  <a16:creationId xmlns:a16="http://schemas.microsoft.com/office/drawing/2014/main" id="{6BECA0E7-153A-4010-A2B2-858B873261A4}"/>
                </a:ext>
              </a:extLst>
            </p:cNvPr>
            <p:cNvSpPr/>
            <p:nvPr/>
          </p:nvSpPr>
          <p:spPr>
            <a:xfrm>
              <a:off x="625925" y="850025"/>
              <a:ext cx="447850" cy="426250"/>
            </a:xfrm>
            <a:custGeom>
              <a:avLst/>
              <a:gdLst/>
              <a:ahLst/>
              <a:cxnLst/>
              <a:rect l="l" t="t" r="r" b="b"/>
              <a:pathLst>
                <a:path w="17914" h="17050" extrusionOk="0">
                  <a:moveTo>
                    <a:pt x="10133" y="0"/>
                  </a:moveTo>
                  <a:lnTo>
                    <a:pt x="9365" y="48"/>
                  </a:lnTo>
                  <a:lnTo>
                    <a:pt x="8645" y="144"/>
                  </a:lnTo>
                  <a:lnTo>
                    <a:pt x="4995" y="1249"/>
                  </a:lnTo>
                  <a:lnTo>
                    <a:pt x="4130" y="1393"/>
                  </a:lnTo>
                  <a:lnTo>
                    <a:pt x="3362" y="1633"/>
                  </a:lnTo>
                  <a:lnTo>
                    <a:pt x="2690" y="1969"/>
                  </a:lnTo>
                  <a:lnTo>
                    <a:pt x="2113" y="2354"/>
                  </a:lnTo>
                  <a:lnTo>
                    <a:pt x="1585" y="2834"/>
                  </a:lnTo>
                  <a:lnTo>
                    <a:pt x="1153" y="3362"/>
                  </a:lnTo>
                  <a:lnTo>
                    <a:pt x="769" y="3938"/>
                  </a:lnTo>
                  <a:lnTo>
                    <a:pt x="480" y="4515"/>
                  </a:lnTo>
                  <a:lnTo>
                    <a:pt x="288" y="5187"/>
                  </a:lnTo>
                  <a:lnTo>
                    <a:pt x="144" y="5859"/>
                  </a:lnTo>
                  <a:lnTo>
                    <a:pt x="48" y="6580"/>
                  </a:lnTo>
                  <a:lnTo>
                    <a:pt x="0" y="7300"/>
                  </a:lnTo>
                  <a:lnTo>
                    <a:pt x="0" y="8069"/>
                  </a:lnTo>
                  <a:lnTo>
                    <a:pt x="48" y="8789"/>
                  </a:lnTo>
                  <a:lnTo>
                    <a:pt x="144" y="9557"/>
                  </a:lnTo>
                  <a:lnTo>
                    <a:pt x="336" y="10278"/>
                  </a:lnTo>
                  <a:lnTo>
                    <a:pt x="576" y="11430"/>
                  </a:lnTo>
                  <a:lnTo>
                    <a:pt x="576" y="11815"/>
                  </a:lnTo>
                  <a:lnTo>
                    <a:pt x="576" y="12199"/>
                  </a:lnTo>
                  <a:lnTo>
                    <a:pt x="624" y="12583"/>
                  </a:lnTo>
                  <a:lnTo>
                    <a:pt x="672" y="12967"/>
                  </a:lnTo>
                  <a:lnTo>
                    <a:pt x="769" y="13303"/>
                  </a:lnTo>
                  <a:lnTo>
                    <a:pt x="913" y="13592"/>
                  </a:lnTo>
                  <a:lnTo>
                    <a:pt x="1249" y="14216"/>
                  </a:lnTo>
                  <a:lnTo>
                    <a:pt x="1633" y="14792"/>
                  </a:lnTo>
                  <a:lnTo>
                    <a:pt x="2161" y="15272"/>
                  </a:lnTo>
                  <a:lnTo>
                    <a:pt x="2690" y="15705"/>
                  </a:lnTo>
                  <a:lnTo>
                    <a:pt x="3314" y="16089"/>
                  </a:lnTo>
                  <a:lnTo>
                    <a:pt x="3986" y="16425"/>
                  </a:lnTo>
                  <a:lnTo>
                    <a:pt x="4707" y="16665"/>
                  </a:lnTo>
                  <a:lnTo>
                    <a:pt x="5475" y="16857"/>
                  </a:lnTo>
                  <a:lnTo>
                    <a:pt x="6195" y="17001"/>
                  </a:lnTo>
                  <a:lnTo>
                    <a:pt x="6964" y="17049"/>
                  </a:lnTo>
                  <a:lnTo>
                    <a:pt x="7780" y="17049"/>
                  </a:lnTo>
                  <a:lnTo>
                    <a:pt x="8501" y="17001"/>
                  </a:lnTo>
                  <a:lnTo>
                    <a:pt x="9269" y="16857"/>
                  </a:lnTo>
                  <a:lnTo>
                    <a:pt x="12295" y="16137"/>
                  </a:lnTo>
                  <a:lnTo>
                    <a:pt x="13015" y="15945"/>
                  </a:lnTo>
                  <a:lnTo>
                    <a:pt x="13687" y="15705"/>
                  </a:lnTo>
                  <a:lnTo>
                    <a:pt x="14312" y="15368"/>
                  </a:lnTo>
                  <a:lnTo>
                    <a:pt x="14888" y="14984"/>
                  </a:lnTo>
                  <a:lnTo>
                    <a:pt x="15464" y="14504"/>
                  </a:lnTo>
                  <a:lnTo>
                    <a:pt x="15945" y="14024"/>
                  </a:lnTo>
                  <a:lnTo>
                    <a:pt x="16425" y="13495"/>
                  </a:lnTo>
                  <a:lnTo>
                    <a:pt x="16809" y="12919"/>
                  </a:lnTo>
                  <a:lnTo>
                    <a:pt x="17145" y="12343"/>
                  </a:lnTo>
                  <a:lnTo>
                    <a:pt x="17433" y="11671"/>
                  </a:lnTo>
                  <a:lnTo>
                    <a:pt x="17625" y="11046"/>
                  </a:lnTo>
                  <a:lnTo>
                    <a:pt x="17769" y="10326"/>
                  </a:lnTo>
                  <a:lnTo>
                    <a:pt x="17866" y="9653"/>
                  </a:lnTo>
                  <a:lnTo>
                    <a:pt x="17914" y="8933"/>
                  </a:lnTo>
                  <a:lnTo>
                    <a:pt x="17866" y="8213"/>
                  </a:lnTo>
                  <a:lnTo>
                    <a:pt x="17721" y="7492"/>
                  </a:lnTo>
                  <a:lnTo>
                    <a:pt x="17433" y="6292"/>
                  </a:lnTo>
                  <a:lnTo>
                    <a:pt x="17241" y="5571"/>
                  </a:lnTo>
                  <a:lnTo>
                    <a:pt x="16953" y="4899"/>
                  </a:lnTo>
                  <a:lnTo>
                    <a:pt x="16617" y="4227"/>
                  </a:lnTo>
                  <a:lnTo>
                    <a:pt x="16233" y="3554"/>
                  </a:lnTo>
                  <a:lnTo>
                    <a:pt x="15800" y="2978"/>
                  </a:lnTo>
                  <a:lnTo>
                    <a:pt x="15272" y="2402"/>
                  </a:lnTo>
                  <a:lnTo>
                    <a:pt x="14744" y="1873"/>
                  </a:lnTo>
                  <a:lnTo>
                    <a:pt x="14168" y="1441"/>
                  </a:lnTo>
                  <a:lnTo>
                    <a:pt x="13543" y="1009"/>
                  </a:lnTo>
                  <a:lnTo>
                    <a:pt x="12919" y="673"/>
                  </a:lnTo>
                  <a:lnTo>
                    <a:pt x="12247" y="385"/>
                  </a:lnTo>
                  <a:lnTo>
                    <a:pt x="11526" y="192"/>
                  </a:lnTo>
                  <a:lnTo>
                    <a:pt x="10854" y="48"/>
                  </a:lnTo>
                  <a:lnTo>
                    <a:pt x="10133"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277;p76">
              <a:extLst>
                <a:ext uri="{FF2B5EF4-FFF2-40B4-BE49-F238E27FC236}">
                  <a16:creationId xmlns:a16="http://schemas.microsoft.com/office/drawing/2014/main" id="{E88C63B8-1435-4B7F-B84B-F5F2BABED157}"/>
                </a:ext>
              </a:extLst>
            </p:cNvPr>
            <p:cNvSpPr/>
            <p:nvPr/>
          </p:nvSpPr>
          <p:spPr>
            <a:xfrm>
              <a:off x="625925" y="850025"/>
              <a:ext cx="447850" cy="426250"/>
            </a:xfrm>
            <a:custGeom>
              <a:avLst/>
              <a:gdLst/>
              <a:ahLst/>
              <a:cxnLst/>
              <a:rect l="l" t="t" r="r" b="b"/>
              <a:pathLst>
                <a:path w="17914" h="17050" fill="none" extrusionOk="0">
                  <a:moveTo>
                    <a:pt x="8645" y="144"/>
                  </a:moveTo>
                  <a:lnTo>
                    <a:pt x="4995" y="1249"/>
                  </a:lnTo>
                  <a:lnTo>
                    <a:pt x="4995" y="1249"/>
                  </a:lnTo>
                  <a:lnTo>
                    <a:pt x="4130" y="1393"/>
                  </a:lnTo>
                  <a:lnTo>
                    <a:pt x="3362" y="1633"/>
                  </a:lnTo>
                  <a:lnTo>
                    <a:pt x="2690" y="1969"/>
                  </a:lnTo>
                  <a:lnTo>
                    <a:pt x="2113" y="2354"/>
                  </a:lnTo>
                  <a:lnTo>
                    <a:pt x="1585" y="2834"/>
                  </a:lnTo>
                  <a:lnTo>
                    <a:pt x="1153" y="3362"/>
                  </a:lnTo>
                  <a:lnTo>
                    <a:pt x="769" y="3938"/>
                  </a:lnTo>
                  <a:lnTo>
                    <a:pt x="480" y="4515"/>
                  </a:lnTo>
                  <a:lnTo>
                    <a:pt x="288" y="5187"/>
                  </a:lnTo>
                  <a:lnTo>
                    <a:pt x="144" y="5859"/>
                  </a:lnTo>
                  <a:lnTo>
                    <a:pt x="48" y="6580"/>
                  </a:lnTo>
                  <a:lnTo>
                    <a:pt x="0" y="7300"/>
                  </a:lnTo>
                  <a:lnTo>
                    <a:pt x="0" y="8069"/>
                  </a:lnTo>
                  <a:lnTo>
                    <a:pt x="48" y="8789"/>
                  </a:lnTo>
                  <a:lnTo>
                    <a:pt x="144" y="9557"/>
                  </a:lnTo>
                  <a:lnTo>
                    <a:pt x="336" y="10278"/>
                  </a:lnTo>
                  <a:lnTo>
                    <a:pt x="576" y="11430"/>
                  </a:lnTo>
                  <a:lnTo>
                    <a:pt x="576" y="11430"/>
                  </a:lnTo>
                  <a:lnTo>
                    <a:pt x="576" y="11815"/>
                  </a:lnTo>
                  <a:lnTo>
                    <a:pt x="576" y="12199"/>
                  </a:lnTo>
                  <a:lnTo>
                    <a:pt x="624" y="12583"/>
                  </a:lnTo>
                  <a:lnTo>
                    <a:pt x="672" y="12967"/>
                  </a:lnTo>
                  <a:lnTo>
                    <a:pt x="769" y="13303"/>
                  </a:lnTo>
                  <a:lnTo>
                    <a:pt x="913" y="13592"/>
                  </a:lnTo>
                  <a:lnTo>
                    <a:pt x="1249" y="14216"/>
                  </a:lnTo>
                  <a:lnTo>
                    <a:pt x="1633" y="14792"/>
                  </a:lnTo>
                  <a:lnTo>
                    <a:pt x="2161" y="15272"/>
                  </a:lnTo>
                  <a:lnTo>
                    <a:pt x="2690" y="15705"/>
                  </a:lnTo>
                  <a:lnTo>
                    <a:pt x="3314" y="16089"/>
                  </a:lnTo>
                  <a:lnTo>
                    <a:pt x="3986" y="16425"/>
                  </a:lnTo>
                  <a:lnTo>
                    <a:pt x="4707" y="16665"/>
                  </a:lnTo>
                  <a:lnTo>
                    <a:pt x="5475" y="16857"/>
                  </a:lnTo>
                  <a:lnTo>
                    <a:pt x="6195" y="17001"/>
                  </a:lnTo>
                  <a:lnTo>
                    <a:pt x="6964" y="17049"/>
                  </a:lnTo>
                  <a:lnTo>
                    <a:pt x="7780" y="17049"/>
                  </a:lnTo>
                  <a:lnTo>
                    <a:pt x="8501" y="17001"/>
                  </a:lnTo>
                  <a:lnTo>
                    <a:pt x="9269" y="16857"/>
                  </a:lnTo>
                  <a:lnTo>
                    <a:pt x="12295" y="16137"/>
                  </a:lnTo>
                  <a:lnTo>
                    <a:pt x="12295" y="16137"/>
                  </a:lnTo>
                  <a:lnTo>
                    <a:pt x="13015" y="15945"/>
                  </a:lnTo>
                  <a:lnTo>
                    <a:pt x="13687" y="15705"/>
                  </a:lnTo>
                  <a:lnTo>
                    <a:pt x="14312" y="15368"/>
                  </a:lnTo>
                  <a:lnTo>
                    <a:pt x="14888" y="14984"/>
                  </a:lnTo>
                  <a:lnTo>
                    <a:pt x="15464" y="14504"/>
                  </a:lnTo>
                  <a:lnTo>
                    <a:pt x="15945" y="14024"/>
                  </a:lnTo>
                  <a:lnTo>
                    <a:pt x="16425" y="13495"/>
                  </a:lnTo>
                  <a:lnTo>
                    <a:pt x="16809" y="12919"/>
                  </a:lnTo>
                  <a:lnTo>
                    <a:pt x="17145" y="12343"/>
                  </a:lnTo>
                  <a:lnTo>
                    <a:pt x="17433" y="11671"/>
                  </a:lnTo>
                  <a:lnTo>
                    <a:pt x="17625" y="11046"/>
                  </a:lnTo>
                  <a:lnTo>
                    <a:pt x="17769" y="10326"/>
                  </a:lnTo>
                  <a:lnTo>
                    <a:pt x="17866" y="9653"/>
                  </a:lnTo>
                  <a:lnTo>
                    <a:pt x="17914" y="8933"/>
                  </a:lnTo>
                  <a:lnTo>
                    <a:pt x="17866" y="8213"/>
                  </a:lnTo>
                  <a:lnTo>
                    <a:pt x="17721" y="7492"/>
                  </a:lnTo>
                  <a:lnTo>
                    <a:pt x="17433" y="6292"/>
                  </a:lnTo>
                  <a:lnTo>
                    <a:pt x="17433" y="6292"/>
                  </a:lnTo>
                  <a:lnTo>
                    <a:pt x="17241" y="5571"/>
                  </a:lnTo>
                  <a:lnTo>
                    <a:pt x="16953" y="4899"/>
                  </a:lnTo>
                  <a:lnTo>
                    <a:pt x="16617" y="4227"/>
                  </a:lnTo>
                  <a:lnTo>
                    <a:pt x="16233" y="3554"/>
                  </a:lnTo>
                  <a:lnTo>
                    <a:pt x="15800" y="2978"/>
                  </a:lnTo>
                  <a:lnTo>
                    <a:pt x="15272" y="2402"/>
                  </a:lnTo>
                  <a:lnTo>
                    <a:pt x="14744" y="1873"/>
                  </a:lnTo>
                  <a:lnTo>
                    <a:pt x="14168" y="1441"/>
                  </a:lnTo>
                  <a:lnTo>
                    <a:pt x="13543" y="1009"/>
                  </a:lnTo>
                  <a:lnTo>
                    <a:pt x="12919" y="673"/>
                  </a:lnTo>
                  <a:lnTo>
                    <a:pt x="12247" y="385"/>
                  </a:lnTo>
                  <a:lnTo>
                    <a:pt x="11526" y="192"/>
                  </a:lnTo>
                  <a:lnTo>
                    <a:pt x="10854" y="48"/>
                  </a:lnTo>
                  <a:lnTo>
                    <a:pt x="10133" y="0"/>
                  </a:lnTo>
                  <a:lnTo>
                    <a:pt x="9365" y="48"/>
                  </a:lnTo>
                  <a:lnTo>
                    <a:pt x="8645" y="14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278;p76">
              <a:extLst>
                <a:ext uri="{FF2B5EF4-FFF2-40B4-BE49-F238E27FC236}">
                  <a16:creationId xmlns:a16="http://schemas.microsoft.com/office/drawing/2014/main" id="{89B39D03-454F-4D97-A056-C202850D3CBA}"/>
                </a:ext>
              </a:extLst>
            </p:cNvPr>
            <p:cNvSpPr/>
            <p:nvPr/>
          </p:nvSpPr>
          <p:spPr>
            <a:xfrm>
              <a:off x="808400" y="1074550"/>
              <a:ext cx="90075" cy="33625"/>
            </a:xfrm>
            <a:custGeom>
              <a:avLst/>
              <a:gdLst/>
              <a:ahLst/>
              <a:cxnLst/>
              <a:rect l="l" t="t" r="r" b="b"/>
              <a:pathLst>
                <a:path w="3603" h="1345" extrusionOk="0">
                  <a:moveTo>
                    <a:pt x="3459" y="0"/>
                  </a:moveTo>
                  <a:lnTo>
                    <a:pt x="3411" y="48"/>
                  </a:lnTo>
                  <a:lnTo>
                    <a:pt x="3363" y="288"/>
                  </a:lnTo>
                  <a:lnTo>
                    <a:pt x="3219" y="528"/>
                  </a:lnTo>
                  <a:lnTo>
                    <a:pt x="3075" y="672"/>
                  </a:lnTo>
                  <a:lnTo>
                    <a:pt x="2882" y="817"/>
                  </a:lnTo>
                  <a:lnTo>
                    <a:pt x="2642" y="961"/>
                  </a:lnTo>
                  <a:lnTo>
                    <a:pt x="2402" y="1057"/>
                  </a:lnTo>
                  <a:lnTo>
                    <a:pt x="1922" y="1153"/>
                  </a:lnTo>
                  <a:lnTo>
                    <a:pt x="1394" y="1153"/>
                  </a:lnTo>
                  <a:lnTo>
                    <a:pt x="1106" y="1105"/>
                  </a:lnTo>
                  <a:lnTo>
                    <a:pt x="865" y="1009"/>
                  </a:lnTo>
                  <a:lnTo>
                    <a:pt x="625" y="913"/>
                  </a:lnTo>
                  <a:lnTo>
                    <a:pt x="433" y="769"/>
                  </a:lnTo>
                  <a:lnTo>
                    <a:pt x="241" y="576"/>
                  </a:lnTo>
                  <a:lnTo>
                    <a:pt x="145" y="336"/>
                  </a:lnTo>
                  <a:lnTo>
                    <a:pt x="49" y="336"/>
                  </a:lnTo>
                  <a:lnTo>
                    <a:pt x="1" y="384"/>
                  </a:lnTo>
                  <a:lnTo>
                    <a:pt x="145" y="672"/>
                  </a:lnTo>
                  <a:lnTo>
                    <a:pt x="337" y="913"/>
                  </a:lnTo>
                  <a:lnTo>
                    <a:pt x="529" y="1057"/>
                  </a:lnTo>
                  <a:lnTo>
                    <a:pt x="769" y="1201"/>
                  </a:lnTo>
                  <a:lnTo>
                    <a:pt x="1058" y="1297"/>
                  </a:lnTo>
                  <a:lnTo>
                    <a:pt x="1346" y="1345"/>
                  </a:lnTo>
                  <a:lnTo>
                    <a:pt x="1922" y="1345"/>
                  </a:lnTo>
                  <a:lnTo>
                    <a:pt x="2210" y="1297"/>
                  </a:lnTo>
                  <a:lnTo>
                    <a:pt x="2498" y="1201"/>
                  </a:lnTo>
                  <a:lnTo>
                    <a:pt x="2738" y="1105"/>
                  </a:lnTo>
                  <a:lnTo>
                    <a:pt x="2979" y="961"/>
                  </a:lnTo>
                  <a:lnTo>
                    <a:pt x="3219" y="817"/>
                  </a:lnTo>
                  <a:lnTo>
                    <a:pt x="3411" y="576"/>
                  </a:lnTo>
                  <a:lnTo>
                    <a:pt x="3507" y="336"/>
                  </a:lnTo>
                  <a:lnTo>
                    <a:pt x="3603" y="48"/>
                  </a:lnTo>
                  <a:lnTo>
                    <a:pt x="355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279;p76">
              <a:extLst>
                <a:ext uri="{FF2B5EF4-FFF2-40B4-BE49-F238E27FC236}">
                  <a16:creationId xmlns:a16="http://schemas.microsoft.com/office/drawing/2014/main" id="{9AF9672A-1DFD-4289-BE95-EFA20D201BD9}"/>
                </a:ext>
              </a:extLst>
            </p:cNvPr>
            <p:cNvSpPr/>
            <p:nvPr/>
          </p:nvSpPr>
          <p:spPr>
            <a:xfrm>
              <a:off x="804800" y="1080550"/>
              <a:ext cx="12050" cy="12025"/>
            </a:xfrm>
            <a:custGeom>
              <a:avLst/>
              <a:gdLst/>
              <a:ahLst/>
              <a:cxnLst/>
              <a:rect l="l" t="t" r="r" b="b"/>
              <a:pathLst>
                <a:path w="482" h="481" extrusionOk="0">
                  <a:moveTo>
                    <a:pt x="145" y="0"/>
                  </a:moveTo>
                  <a:lnTo>
                    <a:pt x="49" y="144"/>
                  </a:lnTo>
                  <a:lnTo>
                    <a:pt x="1" y="288"/>
                  </a:lnTo>
                  <a:lnTo>
                    <a:pt x="49" y="432"/>
                  </a:lnTo>
                  <a:lnTo>
                    <a:pt x="49" y="480"/>
                  </a:lnTo>
                  <a:lnTo>
                    <a:pt x="97" y="480"/>
                  </a:lnTo>
                  <a:lnTo>
                    <a:pt x="145" y="384"/>
                  </a:lnTo>
                  <a:lnTo>
                    <a:pt x="145" y="336"/>
                  </a:lnTo>
                  <a:lnTo>
                    <a:pt x="145" y="288"/>
                  </a:lnTo>
                  <a:lnTo>
                    <a:pt x="145" y="240"/>
                  </a:lnTo>
                  <a:lnTo>
                    <a:pt x="193" y="240"/>
                  </a:lnTo>
                  <a:lnTo>
                    <a:pt x="193" y="192"/>
                  </a:lnTo>
                  <a:lnTo>
                    <a:pt x="241" y="192"/>
                  </a:lnTo>
                  <a:lnTo>
                    <a:pt x="241" y="144"/>
                  </a:lnTo>
                  <a:lnTo>
                    <a:pt x="481" y="144"/>
                  </a:lnTo>
                  <a:lnTo>
                    <a:pt x="481" y="96"/>
                  </a:lnTo>
                  <a:lnTo>
                    <a:pt x="433" y="48"/>
                  </a:lnTo>
                  <a:lnTo>
                    <a:pt x="38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280;p76">
              <a:extLst>
                <a:ext uri="{FF2B5EF4-FFF2-40B4-BE49-F238E27FC236}">
                  <a16:creationId xmlns:a16="http://schemas.microsoft.com/office/drawing/2014/main" id="{73159E51-0DC9-4E39-A6FF-E40CB176030F}"/>
                </a:ext>
              </a:extLst>
            </p:cNvPr>
            <p:cNvSpPr/>
            <p:nvPr/>
          </p:nvSpPr>
          <p:spPr>
            <a:xfrm>
              <a:off x="886450" y="1073350"/>
              <a:ext cx="16825" cy="8425"/>
            </a:xfrm>
            <a:custGeom>
              <a:avLst/>
              <a:gdLst/>
              <a:ahLst/>
              <a:cxnLst/>
              <a:rect l="l" t="t" r="r" b="b"/>
              <a:pathLst>
                <a:path w="673" h="337" extrusionOk="0">
                  <a:moveTo>
                    <a:pt x="193" y="0"/>
                  </a:moveTo>
                  <a:lnTo>
                    <a:pt x="1" y="144"/>
                  </a:lnTo>
                  <a:lnTo>
                    <a:pt x="1" y="192"/>
                  </a:lnTo>
                  <a:lnTo>
                    <a:pt x="49" y="240"/>
                  </a:lnTo>
                  <a:lnTo>
                    <a:pt x="145" y="240"/>
                  </a:lnTo>
                  <a:lnTo>
                    <a:pt x="241" y="144"/>
                  </a:lnTo>
                  <a:lnTo>
                    <a:pt x="385" y="144"/>
                  </a:lnTo>
                  <a:lnTo>
                    <a:pt x="433" y="192"/>
                  </a:lnTo>
                  <a:lnTo>
                    <a:pt x="481" y="192"/>
                  </a:lnTo>
                  <a:lnTo>
                    <a:pt x="481" y="240"/>
                  </a:lnTo>
                  <a:lnTo>
                    <a:pt x="481" y="288"/>
                  </a:lnTo>
                  <a:lnTo>
                    <a:pt x="529" y="288"/>
                  </a:lnTo>
                  <a:lnTo>
                    <a:pt x="577" y="336"/>
                  </a:lnTo>
                  <a:lnTo>
                    <a:pt x="625" y="336"/>
                  </a:lnTo>
                  <a:lnTo>
                    <a:pt x="673" y="288"/>
                  </a:lnTo>
                  <a:lnTo>
                    <a:pt x="673" y="192"/>
                  </a:lnTo>
                  <a:lnTo>
                    <a:pt x="529" y="48"/>
                  </a:lnTo>
                  <a:lnTo>
                    <a:pt x="38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281;p76">
              <a:extLst>
                <a:ext uri="{FF2B5EF4-FFF2-40B4-BE49-F238E27FC236}">
                  <a16:creationId xmlns:a16="http://schemas.microsoft.com/office/drawing/2014/main" id="{19B457FD-EC72-4689-A88F-4A2FEC5D3788}"/>
                </a:ext>
              </a:extLst>
            </p:cNvPr>
            <p:cNvSpPr/>
            <p:nvPr/>
          </p:nvSpPr>
          <p:spPr>
            <a:xfrm>
              <a:off x="562275" y="1043325"/>
              <a:ext cx="135700" cy="147700"/>
            </a:xfrm>
            <a:custGeom>
              <a:avLst/>
              <a:gdLst/>
              <a:ahLst/>
              <a:cxnLst/>
              <a:rect l="l" t="t" r="r" b="b"/>
              <a:pathLst>
                <a:path w="5428" h="5908" extrusionOk="0">
                  <a:moveTo>
                    <a:pt x="2594" y="0"/>
                  </a:moveTo>
                  <a:lnTo>
                    <a:pt x="2306" y="48"/>
                  </a:lnTo>
                  <a:lnTo>
                    <a:pt x="2066" y="96"/>
                  </a:lnTo>
                  <a:lnTo>
                    <a:pt x="1778" y="145"/>
                  </a:lnTo>
                  <a:lnTo>
                    <a:pt x="1538" y="289"/>
                  </a:lnTo>
                  <a:lnTo>
                    <a:pt x="1297" y="385"/>
                  </a:lnTo>
                  <a:lnTo>
                    <a:pt x="1057" y="529"/>
                  </a:lnTo>
                  <a:lnTo>
                    <a:pt x="673" y="913"/>
                  </a:lnTo>
                  <a:lnTo>
                    <a:pt x="385" y="1345"/>
                  </a:lnTo>
                  <a:lnTo>
                    <a:pt x="145" y="1873"/>
                  </a:lnTo>
                  <a:lnTo>
                    <a:pt x="1" y="2402"/>
                  </a:lnTo>
                  <a:lnTo>
                    <a:pt x="1" y="2978"/>
                  </a:lnTo>
                  <a:lnTo>
                    <a:pt x="49" y="3602"/>
                  </a:lnTo>
                  <a:lnTo>
                    <a:pt x="241" y="4131"/>
                  </a:lnTo>
                  <a:lnTo>
                    <a:pt x="529" y="4659"/>
                  </a:lnTo>
                  <a:lnTo>
                    <a:pt x="913" y="5091"/>
                  </a:lnTo>
                  <a:lnTo>
                    <a:pt x="1297" y="5427"/>
                  </a:lnTo>
                  <a:lnTo>
                    <a:pt x="1778" y="5715"/>
                  </a:lnTo>
                  <a:lnTo>
                    <a:pt x="2306" y="5860"/>
                  </a:lnTo>
                  <a:lnTo>
                    <a:pt x="2546" y="5908"/>
                  </a:lnTo>
                  <a:lnTo>
                    <a:pt x="3122" y="5908"/>
                  </a:lnTo>
                  <a:lnTo>
                    <a:pt x="3363" y="5860"/>
                  </a:lnTo>
                  <a:lnTo>
                    <a:pt x="3651" y="5763"/>
                  </a:lnTo>
                  <a:lnTo>
                    <a:pt x="3891" y="5667"/>
                  </a:lnTo>
                  <a:lnTo>
                    <a:pt x="4131" y="5523"/>
                  </a:lnTo>
                  <a:lnTo>
                    <a:pt x="4371" y="5379"/>
                  </a:lnTo>
                  <a:lnTo>
                    <a:pt x="4755" y="5043"/>
                  </a:lnTo>
                  <a:lnTo>
                    <a:pt x="5043" y="4563"/>
                  </a:lnTo>
                  <a:lnTo>
                    <a:pt x="5284" y="4083"/>
                  </a:lnTo>
                  <a:lnTo>
                    <a:pt x="5428" y="3506"/>
                  </a:lnTo>
                  <a:lnTo>
                    <a:pt x="5428" y="2930"/>
                  </a:lnTo>
                  <a:lnTo>
                    <a:pt x="5380" y="2354"/>
                  </a:lnTo>
                  <a:lnTo>
                    <a:pt x="5188" y="1777"/>
                  </a:lnTo>
                  <a:lnTo>
                    <a:pt x="4899" y="1297"/>
                  </a:lnTo>
                  <a:lnTo>
                    <a:pt x="4515" y="865"/>
                  </a:lnTo>
                  <a:lnTo>
                    <a:pt x="4131" y="481"/>
                  </a:lnTo>
                  <a:lnTo>
                    <a:pt x="3651" y="241"/>
                  </a:lnTo>
                  <a:lnTo>
                    <a:pt x="3122" y="48"/>
                  </a:lnTo>
                  <a:lnTo>
                    <a:pt x="2882" y="48"/>
                  </a:lnTo>
                  <a:lnTo>
                    <a:pt x="2594"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282;p76">
              <a:extLst>
                <a:ext uri="{FF2B5EF4-FFF2-40B4-BE49-F238E27FC236}">
                  <a16:creationId xmlns:a16="http://schemas.microsoft.com/office/drawing/2014/main" id="{B9379793-6BAD-42D1-8BE5-A6BF23D1B99B}"/>
                </a:ext>
              </a:extLst>
            </p:cNvPr>
            <p:cNvSpPr/>
            <p:nvPr/>
          </p:nvSpPr>
          <p:spPr>
            <a:xfrm>
              <a:off x="562275" y="1043325"/>
              <a:ext cx="135700" cy="147700"/>
            </a:xfrm>
            <a:custGeom>
              <a:avLst/>
              <a:gdLst/>
              <a:ahLst/>
              <a:cxnLst/>
              <a:rect l="l" t="t" r="r" b="b"/>
              <a:pathLst>
                <a:path w="5428" h="5908" fill="none" extrusionOk="0">
                  <a:moveTo>
                    <a:pt x="5380" y="2354"/>
                  </a:moveTo>
                  <a:lnTo>
                    <a:pt x="5380" y="2354"/>
                  </a:lnTo>
                  <a:lnTo>
                    <a:pt x="5428" y="2930"/>
                  </a:lnTo>
                  <a:lnTo>
                    <a:pt x="5428" y="3506"/>
                  </a:lnTo>
                  <a:lnTo>
                    <a:pt x="5284" y="4083"/>
                  </a:lnTo>
                  <a:lnTo>
                    <a:pt x="5043" y="4563"/>
                  </a:lnTo>
                  <a:lnTo>
                    <a:pt x="4755" y="5043"/>
                  </a:lnTo>
                  <a:lnTo>
                    <a:pt x="4371" y="5379"/>
                  </a:lnTo>
                  <a:lnTo>
                    <a:pt x="4131" y="5523"/>
                  </a:lnTo>
                  <a:lnTo>
                    <a:pt x="3891" y="5667"/>
                  </a:lnTo>
                  <a:lnTo>
                    <a:pt x="3651" y="5763"/>
                  </a:lnTo>
                  <a:lnTo>
                    <a:pt x="3363" y="5860"/>
                  </a:lnTo>
                  <a:lnTo>
                    <a:pt x="3363" y="5860"/>
                  </a:lnTo>
                  <a:lnTo>
                    <a:pt x="3122" y="5908"/>
                  </a:lnTo>
                  <a:lnTo>
                    <a:pt x="2834" y="5908"/>
                  </a:lnTo>
                  <a:lnTo>
                    <a:pt x="2546" y="5908"/>
                  </a:lnTo>
                  <a:lnTo>
                    <a:pt x="2306" y="5860"/>
                  </a:lnTo>
                  <a:lnTo>
                    <a:pt x="1778" y="5715"/>
                  </a:lnTo>
                  <a:lnTo>
                    <a:pt x="1297" y="5427"/>
                  </a:lnTo>
                  <a:lnTo>
                    <a:pt x="913" y="5091"/>
                  </a:lnTo>
                  <a:lnTo>
                    <a:pt x="529" y="4659"/>
                  </a:lnTo>
                  <a:lnTo>
                    <a:pt x="241" y="4131"/>
                  </a:lnTo>
                  <a:lnTo>
                    <a:pt x="49" y="3602"/>
                  </a:lnTo>
                  <a:lnTo>
                    <a:pt x="49" y="3602"/>
                  </a:lnTo>
                  <a:lnTo>
                    <a:pt x="1" y="2978"/>
                  </a:lnTo>
                  <a:lnTo>
                    <a:pt x="1" y="2402"/>
                  </a:lnTo>
                  <a:lnTo>
                    <a:pt x="145" y="1873"/>
                  </a:lnTo>
                  <a:lnTo>
                    <a:pt x="385" y="1345"/>
                  </a:lnTo>
                  <a:lnTo>
                    <a:pt x="673" y="913"/>
                  </a:lnTo>
                  <a:lnTo>
                    <a:pt x="1057" y="529"/>
                  </a:lnTo>
                  <a:lnTo>
                    <a:pt x="1297" y="385"/>
                  </a:lnTo>
                  <a:lnTo>
                    <a:pt x="1538" y="289"/>
                  </a:lnTo>
                  <a:lnTo>
                    <a:pt x="1778" y="145"/>
                  </a:lnTo>
                  <a:lnTo>
                    <a:pt x="2066" y="96"/>
                  </a:lnTo>
                  <a:lnTo>
                    <a:pt x="2066" y="96"/>
                  </a:lnTo>
                  <a:lnTo>
                    <a:pt x="2306" y="48"/>
                  </a:lnTo>
                  <a:lnTo>
                    <a:pt x="2594" y="0"/>
                  </a:lnTo>
                  <a:lnTo>
                    <a:pt x="2882" y="48"/>
                  </a:lnTo>
                  <a:lnTo>
                    <a:pt x="3122" y="48"/>
                  </a:lnTo>
                  <a:lnTo>
                    <a:pt x="3651" y="241"/>
                  </a:lnTo>
                  <a:lnTo>
                    <a:pt x="4131" y="481"/>
                  </a:lnTo>
                  <a:lnTo>
                    <a:pt x="4515" y="865"/>
                  </a:lnTo>
                  <a:lnTo>
                    <a:pt x="4899" y="1297"/>
                  </a:lnTo>
                  <a:lnTo>
                    <a:pt x="5188" y="1777"/>
                  </a:lnTo>
                  <a:lnTo>
                    <a:pt x="5380" y="23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283;p76">
              <a:extLst>
                <a:ext uri="{FF2B5EF4-FFF2-40B4-BE49-F238E27FC236}">
                  <a16:creationId xmlns:a16="http://schemas.microsoft.com/office/drawing/2014/main" id="{AFB73AE8-C010-4B55-8940-C61F7799A17D}"/>
                </a:ext>
              </a:extLst>
            </p:cNvPr>
            <p:cNvSpPr/>
            <p:nvPr/>
          </p:nvSpPr>
          <p:spPr>
            <a:xfrm>
              <a:off x="586300" y="1074550"/>
              <a:ext cx="80450" cy="86450"/>
            </a:xfrm>
            <a:custGeom>
              <a:avLst/>
              <a:gdLst/>
              <a:ahLst/>
              <a:cxnLst/>
              <a:rect l="l" t="t" r="r" b="b"/>
              <a:pathLst>
                <a:path w="3218" h="3458" extrusionOk="0">
                  <a:moveTo>
                    <a:pt x="1585" y="0"/>
                  </a:moveTo>
                  <a:lnTo>
                    <a:pt x="1249" y="48"/>
                  </a:lnTo>
                  <a:lnTo>
                    <a:pt x="913" y="144"/>
                  </a:lnTo>
                  <a:lnTo>
                    <a:pt x="673" y="288"/>
                  </a:lnTo>
                  <a:lnTo>
                    <a:pt x="433" y="528"/>
                  </a:lnTo>
                  <a:lnTo>
                    <a:pt x="240" y="769"/>
                  </a:lnTo>
                  <a:lnTo>
                    <a:pt x="96" y="1057"/>
                  </a:lnTo>
                  <a:lnTo>
                    <a:pt x="48" y="1393"/>
                  </a:lnTo>
                  <a:lnTo>
                    <a:pt x="0" y="1729"/>
                  </a:lnTo>
                  <a:lnTo>
                    <a:pt x="48" y="2113"/>
                  </a:lnTo>
                  <a:lnTo>
                    <a:pt x="144" y="2401"/>
                  </a:lnTo>
                  <a:lnTo>
                    <a:pt x="288" y="2641"/>
                  </a:lnTo>
                  <a:lnTo>
                    <a:pt x="481" y="2882"/>
                  </a:lnTo>
                  <a:lnTo>
                    <a:pt x="673" y="3074"/>
                  </a:lnTo>
                  <a:lnTo>
                    <a:pt x="913" y="3266"/>
                  </a:lnTo>
                  <a:lnTo>
                    <a:pt x="1153" y="3362"/>
                  </a:lnTo>
                  <a:lnTo>
                    <a:pt x="1393" y="3458"/>
                  </a:lnTo>
                  <a:lnTo>
                    <a:pt x="1681" y="3458"/>
                  </a:lnTo>
                  <a:lnTo>
                    <a:pt x="2017" y="3410"/>
                  </a:lnTo>
                  <a:lnTo>
                    <a:pt x="2306" y="3314"/>
                  </a:lnTo>
                  <a:lnTo>
                    <a:pt x="2594" y="3170"/>
                  </a:lnTo>
                  <a:lnTo>
                    <a:pt x="2834" y="2930"/>
                  </a:lnTo>
                  <a:lnTo>
                    <a:pt x="3026" y="2690"/>
                  </a:lnTo>
                  <a:lnTo>
                    <a:pt x="3122" y="2401"/>
                  </a:lnTo>
                  <a:lnTo>
                    <a:pt x="3218" y="2065"/>
                  </a:lnTo>
                  <a:lnTo>
                    <a:pt x="3218" y="1729"/>
                  </a:lnTo>
                  <a:lnTo>
                    <a:pt x="3170" y="1345"/>
                  </a:lnTo>
                  <a:lnTo>
                    <a:pt x="3074" y="1057"/>
                  </a:lnTo>
                  <a:lnTo>
                    <a:pt x="2978" y="817"/>
                  </a:lnTo>
                  <a:lnTo>
                    <a:pt x="2786" y="576"/>
                  </a:lnTo>
                  <a:lnTo>
                    <a:pt x="2594" y="384"/>
                  </a:lnTo>
                  <a:lnTo>
                    <a:pt x="2354" y="192"/>
                  </a:lnTo>
                  <a:lnTo>
                    <a:pt x="2113" y="96"/>
                  </a:lnTo>
                  <a:lnTo>
                    <a:pt x="182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284;p76">
              <a:extLst>
                <a:ext uri="{FF2B5EF4-FFF2-40B4-BE49-F238E27FC236}">
                  <a16:creationId xmlns:a16="http://schemas.microsoft.com/office/drawing/2014/main" id="{802EBB78-E26F-4671-9D94-8A873C81C5BC}"/>
                </a:ext>
              </a:extLst>
            </p:cNvPr>
            <p:cNvSpPr/>
            <p:nvPr/>
          </p:nvSpPr>
          <p:spPr>
            <a:xfrm>
              <a:off x="586300" y="1074550"/>
              <a:ext cx="80450" cy="86450"/>
            </a:xfrm>
            <a:custGeom>
              <a:avLst/>
              <a:gdLst/>
              <a:ahLst/>
              <a:cxnLst/>
              <a:rect l="l" t="t" r="r" b="b"/>
              <a:pathLst>
                <a:path w="3218" h="3458" fill="none" extrusionOk="0">
                  <a:moveTo>
                    <a:pt x="1585" y="0"/>
                  </a:moveTo>
                  <a:lnTo>
                    <a:pt x="1585" y="0"/>
                  </a:lnTo>
                  <a:lnTo>
                    <a:pt x="1249" y="48"/>
                  </a:lnTo>
                  <a:lnTo>
                    <a:pt x="1249" y="48"/>
                  </a:lnTo>
                  <a:lnTo>
                    <a:pt x="913" y="144"/>
                  </a:lnTo>
                  <a:lnTo>
                    <a:pt x="673" y="288"/>
                  </a:lnTo>
                  <a:lnTo>
                    <a:pt x="433" y="528"/>
                  </a:lnTo>
                  <a:lnTo>
                    <a:pt x="240" y="769"/>
                  </a:lnTo>
                  <a:lnTo>
                    <a:pt x="96" y="1057"/>
                  </a:lnTo>
                  <a:lnTo>
                    <a:pt x="48" y="1393"/>
                  </a:lnTo>
                  <a:lnTo>
                    <a:pt x="0" y="1729"/>
                  </a:lnTo>
                  <a:lnTo>
                    <a:pt x="48" y="2113"/>
                  </a:lnTo>
                  <a:lnTo>
                    <a:pt x="48" y="2113"/>
                  </a:lnTo>
                  <a:lnTo>
                    <a:pt x="144" y="2401"/>
                  </a:lnTo>
                  <a:lnTo>
                    <a:pt x="288" y="2641"/>
                  </a:lnTo>
                  <a:lnTo>
                    <a:pt x="481" y="2882"/>
                  </a:lnTo>
                  <a:lnTo>
                    <a:pt x="673" y="3074"/>
                  </a:lnTo>
                  <a:lnTo>
                    <a:pt x="913" y="3266"/>
                  </a:lnTo>
                  <a:lnTo>
                    <a:pt x="1153" y="3362"/>
                  </a:lnTo>
                  <a:lnTo>
                    <a:pt x="1393" y="3458"/>
                  </a:lnTo>
                  <a:lnTo>
                    <a:pt x="1681" y="3458"/>
                  </a:lnTo>
                  <a:lnTo>
                    <a:pt x="1681" y="3458"/>
                  </a:lnTo>
                  <a:lnTo>
                    <a:pt x="2017" y="3410"/>
                  </a:lnTo>
                  <a:lnTo>
                    <a:pt x="2017" y="3410"/>
                  </a:lnTo>
                  <a:lnTo>
                    <a:pt x="2306" y="3314"/>
                  </a:lnTo>
                  <a:lnTo>
                    <a:pt x="2594" y="3170"/>
                  </a:lnTo>
                  <a:lnTo>
                    <a:pt x="2834" y="2930"/>
                  </a:lnTo>
                  <a:lnTo>
                    <a:pt x="3026" y="2690"/>
                  </a:lnTo>
                  <a:lnTo>
                    <a:pt x="3122" y="2401"/>
                  </a:lnTo>
                  <a:lnTo>
                    <a:pt x="3218" y="2065"/>
                  </a:lnTo>
                  <a:lnTo>
                    <a:pt x="3218" y="1729"/>
                  </a:lnTo>
                  <a:lnTo>
                    <a:pt x="3170" y="1345"/>
                  </a:lnTo>
                  <a:lnTo>
                    <a:pt x="3170" y="1345"/>
                  </a:lnTo>
                  <a:lnTo>
                    <a:pt x="3074" y="1057"/>
                  </a:lnTo>
                  <a:lnTo>
                    <a:pt x="2978" y="817"/>
                  </a:lnTo>
                  <a:lnTo>
                    <a:pt x="2786" y="576"/>
                  </a:lnTo>
                  <a:lnTo>
                    <a:pt x="2594" y="384"/>
                  </a:lnTo>
                  <a:lnTo>
                    <a:pt x="2354" y="192"/>
                  </a:lnTo>
                  <a:lnTo>
                    <a:pt x="2113" y="96"/>
                  </a:lnTo>
                  <a:lnTo>
                    <a:pt x="1825" y="0"/>
                  </a:lnTo>
                  <a:lnTo>
                    <a:pt x="15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85;p76">
              <a:extLst>
                <a:ext uri="{FF2B5EF4-FFF2-40B4-BE49-F238E27FC236}">
                  <a16:creationId xmlns:a16="http://schemas.microsoft.com/office/drawing/2014/main" id="{35B218D4-674F-4013-B2E7-53492150A91D}"/>
                </a:ext>
              </a:extLst>
            </p:cNvPr>
            <p:cNvSpPr/>
            <p:nvPr/>
          </p:nvSpPr>
          <p:spPr>
            <a:xfrm>
              <a:off x="574300" y="1091350"/>
              <a:ext cx="25" cy="25"/>
            </a:xfrm>
            <a:custGeom>
              <a:avLst/>
              <a:gdLst/>
              <a:ahLst/>
              <a:cxnLst/>
              <a:rect l="l" t="t" r="r" b="b"/>
              <a:pathLst>
                <a:path w="1" h="1" extrusionOk="0">
                  <a:moveTo>
                    <a:pt x="0" y="0"/>
                  </a:moveTo>
                  <a:lnTo>
                    <a:pt x="0" y="0"/>
                  </a:lnTo>
                  <a:lnTo>
                    <a:pt x="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86;p76">
              <a:extLst>
                <a:ext uri="{FF2B5EF4-FFF2-40B4-BE49-F238E27FC236}">
                  <a16:creationId xmlns:a16="http://schemas.microsoft.com/office/drawing/2014/main" id="{1D069D1E-5468-4268-9FCF-CAA84C138A7C}"/>
                </a:ext>
              </a:extLst>
            </p:cNvPr>
            <p:cNvSpPr/>
            <p:nvPr/>
          </p:nvSpPr>
          <p:spPr>
            <a:xfrm>
              <a:off x="564675" y="10817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87;p76">
              <a:extLst>
                <a:ext uri="{FF2B5EF4-FFF2-40B4-BE49-F238E27FC236}">
                  <a16:creationId xmlns:a16="http://schemas.microsoft.com/office/drawing/2014/main" id="{CD4F3845-A7D2-4377-8290-9504AF0B1B56}"/>
                </a:ext>
              </a:extLst>
            </p:cNvPr>
            <p:cNvSpPr/>
            <p:nvPr/>
          </p:nvSpPr>
          <p:spPr>
            <a:xfrm>
              <a:off x="689550" y="1110550"/>
              <a:ext cx="75675" cy="62475"/>
            </a:xfrm>
            <a:custGeom>
              <a:avLst/>
              <a:gdLst/>
              <a:ahLst/>
              <a:cxnLst/>
              <a:rect l="l" t="t" r="r" b="b"/>
              <a:pathLst>
                <a:path w="3027" h="2499" extrusionOk="0">
                  <a:moveTo>
                    <a:pt x="1057" y="1"/>
                  </a:moveTo>
                  <a:lnTo>
                    <a:pt x="769" y="49"/>
                  </a:lnTo>
                  <a:lnTo>
                    <a:pt x="577" y="145"/>
                  </a:lnTo>
                  <a:lnTo>
                    <a:pt x="337" y="241"/>
                  </a:lnTo>
                  <a:lnTo>
                    <a:pt x="337" y="673"/>
                  </a:lnTo>
                  <a:lnTo>
                    <a:pt x="289" y="1057"/>
                  </a:lnTo>
                  <a:lnTo>
                    <a:pt x="193" y="1442"/>
                  </a:lnTo>
                  <a:lnTo>
                    <a:pt x="0" y="1826"/>
                  </a:lnTo>
                  <a:lnTo>
                    <a:pt x="241" y="2066"/>
                  </a:lnTo>
                  <a:lnTo>
                    <a:pt x="529" y="2258"/>
                  </a:lnTo>
                  <a:lnTo>
                    <a:pt x="865" y="2402"/>
                  </a:lnTo>
                  <a:lnTo>
                    <a:pt x="1249" y="2450"/>
                  </a:lnTo>
                  <a:lnTo>
                    <a:pt x="1489" y="2498"/>
                  </a:lnTo>
                  <a:lnTo>
                    <a:pt x="1777" y="2450"/>
                  </a:lnTo>
                  <a:lnTo>
                    <a:pt x="2066" y="2402"/>
                  </a:lnTo>
                  <a:lnTo>
                    <a:pt x="2306" y="2306"/>
                  </a:lnTo>
                  <a:lnTo>
                    <a:pt x="2546" y="2162"/>
                  </a:lnTo>
                  <a:lnTo>
                    <a:pt x="2738" y="2018"/>
                  </a:lnTo>
                  <a:lnTo>
                    <a:pt x="2882" y="1826"/>
                  </a:lnTo>
                  <a:lnTo>
                    <a:pt x="2978" y="1634"/>
                  </a:lnTo>
                  <a:lnTo>
                    <a:pt x="3026" y="1394"/>
                  </a:lnTo>
                  <a:lnTo>
                    <a:pt x="3026" y="1153"/>
                  </a:lnTo>
                  <a:lnTo>
                    <a:pt x="2930" y="913"/>
                  </a:lnTo>
                  <a:lnTo>
                    <a:pt x="2786" y="673"/>
                  </a:lnTo>
                  <a:lnTo>
                    <a:pt x="2642" y="481"/>
                  </a:lnTo>
                  <a:lnTo>
                    <a:pt x="2402" y="289"/>
                  </a:lnTo>
                  <a:lnTo>
                    <a:pt x="2162" y="145"/>
                  </a:lnTo>
                  <a:lnTo>
                    <a:pt x="1825" y="49"/>
                  </a:lnTo>
                  <a:lnTo>
                    <a:pt x="153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88;p76">
              <a:extLst>
                <a:ext uri="{FF2B5EF4-FFF2-40B4-BE49-F238E27FC236}">
                  <a16:creationId xmlns:a16="http://schemas.microsoft.com/office/drawing/2014/main" id="{330D8029-548C-4404-87ED-7E22B108F4EA}"/>
                </a:ext>
              </a:extLst>
            </p:cNvPr>
            <p:cNvSpPr/>
            <p:nvPr/>
          </p:nvSpPr>
          <p:spPr>
            <a:xfrm>
              <a:off x="689550" y="1110550"/>
              <a:ext cx="75675" cy="62475"/>
            </a:xfrm>
            <a:custGeom>
              <a:avLst/>
              <a:gdLst/>
              <a:ahLst/>
              <a:cxnLst/>
              <a:rect l="l" t="t" r="r" b="b"/>
              <a:pathLst>
                <a:path w="3027" h="2499" fill="none" extrusionOk="0">
                  <a:moveTo>
                    <a:pt x="1297" y="1"/>
                  </a:moveTo>
                  <a:lnTo>
                    <a:pt x="1297" y="1"/>
                  </a:lnTo>
                  <a:lnTo>
                    <a:pt x="1057" y="1"/>
                  </a:lnTo>
                  <a:lnTo>
                    <a:pt x="769" y="49"/>
                  </a:lnTo>
                  <a:lnTo>
                    <a:pt x="577" y="145"/>
                  </a:lnTo>
                  <a:lnTo>
                    <a:pt x="337" y="241"/>
                  </a:lnTo>
                  <a:lnTo>
                    <a:pt x="337" y="241"/>
                  </a:lnTo>
                  <a:lnTo>
                    <a:pt x="337" y="673"/>
                  </a:lnTo>
                  <a:lnTo>
                    <a:pt x="289" y="1057"/>
                  </a:lnTo>
                  <a:lnTo>
                    <a:pt x="193" y="1442"/>
                  </a:lnTo>
                  <a:lnTo>
                    <a:pt x="0" y="1826"/>
                  </a:lnTo>
                  <a:lnTo>
                    <a:pt x="0" y="1826"/>
                  </a:lnTo>
                  <a:lnTo>
                    <a:pt x="241" y="2066"/>
                  </a:lnTo>
                  <a:lnTo>
                    <a:pt x="529" y="2258"/>
                  </a:lnTo>
                  <a:lnTo>
                    <a:pt x="865" y="2402"/>
                  </a:lnTo>
                  <a:lnTo>
                    <a:pt x="1249" y="2450"/>
                  </a:lnTo>
                  <a:lnTo>
                    <a:pt x="1249" y="2450"/>
                  </a:lnTo>
                  <a:lnTo>
                    <a:pt x="1489" y="2498"/>
                  </a:lnTo>
                  <a:lnTo>
                    <a:pt x="1489" y="2498"/>
                  </a:lnTo>
                  <a:lnTo>
                    <a:pt x="1777" y="2450"/>
                  </a:lnTo>
                  <a:lnTo>
                    <a:pt x="2066" y="2402"/>
                  </a:lnTo>
                  <a:lnTo>
                    <a:pt x="2306" y="2306"/>
                  </a:lnTo>
                  <a:lnTo>
                    <a:pt x="2546" y="2162"/>
                  </a:lnTo>
                  <a:lnTo>
                    <a:pt x="2738" y="2018"/>
                  </a:lnTo>
                  <a:lnTo>
                    <a:pt x="2882" y="1826"/>
                  </a:lnTo>
                  <a:lnTo>
                    <a:pt x="2978" y="1634"/>
                  </a:lnTo>
                  <a:lnTo>
                    <a:pt x="3026" y="1394"/>
                  </a:lnTo>
                  <a:lnTo>
                    <a:pt x="3026" y="1394"/>
                  </a:lnTo>
                  <a:lnTo>
                    <a:pt x="3026" y="1153"/>
                  </a:lnTo>
                  <a:lnTo>
                    <a:pt x="2930" y="913"/>
                  </a:lnTo>
                  <a:lnTo>
                    <a:pt x="2786" y="673"/>
                  </a:lnTo>
                  <a:lnTo>
                    <a:pt x="2642" y="481"/>
                  </a:lnTo>
                  <a:lnTo>
                    <a:pt x="2402" y="289"/>
                  </a:lnTo>
                  <a:lnTo>
                    <a:pt x="2162" y="145"/>
                  </a:lnTo>
                  <a:lnTo>
                    <a:pt x="1825" y="49"/>
                  </a:lnTo>
                  <a:lnTo>
                    <a:pt x="1537" y="1"/>
                  </a:lnTo>
                  <a:lnTo>
                    <a:pt x="1537" y="1"/>
                  </a:lnTo>
                  <a:lnTo>
                    <a:pt x="12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89;p76">
              <a:extLst>
                <a:ext uri="{FF2B5EF4-FFF2-40B4-BE49-F238E27FC236}">
                  <a16:creationId xmlns:a16="http://schemas.microsoft.com/office/drawing/2014/main" id="{F7598235-2C23-4BF4-A750-5388B36650BB}"/>
                </a:ext>
              </a:extLst>
            </p:cNvPr>
            <p:cNvSpPr/>
            <p:nvPr/>
          </p:nvSpPr>
          <p:spPr>
            <a:xfrm>
              <a:off x="683550" y="1116550"/>
              <a:ext cx="14425" cy="39650"/>
            </a:xfrm>
            <a:custGeom>
              <a:avLst/>
              <a:gdLst/>
              <a:ahLst/>
              <a:cxnLst/>
              <a:rect l="l" t="t" r="r" b="b"/>
              <a:pathLst>
                <a:path w="577" h="1586" extrusionOk="0">
                  <a:moveTo>
                    <a:pt x="577" y="1"/>
                  </a:moveTo>
                  <a:lnTo>
                    <a:pt x="385" y="145"/>
                  </a:lnTo>
                  <a:lnTo>
                    <a:pt x="192" y="337"/>
                  </a:lnTo>
                  <a:lnTo>
                    <a:pt x="48" y="577"/>
                  </a:lnTo>
                  <a:lnTo>
                    <a:pt x="0" y="817"/>
                  </a:lnTo>
                  <a:lnTo>
                    <a:pt x="0" y="1010"/>
                  </a:lnTo>
                  <a:lnTo>
                    <a:pt x="48" y="1202"/>
                  </a:lnTo>
                  <a:lnTo>
                    <a:pt x="144" y="1394"/>
                  </a:lnTo>
                  <a:lnTo>
                    <a:pt x="240" y="1586"/>
                  </a:lnTo>
                  <a:lnTo>
                    <a:pt x="433" y="1202"/>
                  </a:lnTo>
                  <a:lnTo>
                    <a:pt x="529" y="817"/>
                  </a:lnTo>
                  <a:lnTo>
                    <a:pt x="577" y="433"/>
                  </a:lnTo>
                  <a:lnTo>
                    <a:pt x="57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90;p76">
              <a:extLst>
                <a:ext uri="{FF2B5EF4-FFF2-40B4-BE49-F238E27FC236}">
                  <a16:creationId xmlns:a16="http://schemas.microsoft.com/office/drawing/2014/main" id="{1E9EAED2-56D7-4D71-A640-FD359692BCEC}"/>
                </a:ext>
              </a:extLst>
            </p:cNvPr>
            <p:cNvSpPr/>
            <p:nvPr/>
          </p:nvSpPr>
          <p:spPr>
            <a:xfrm>
              <a:off x="683550" y="1116550"/>
              <a:ext cx="14425" cy="39650"/>
            </a:xfrm>
            <a:custGeom>
              <a:avLst/>
              <a:gdLst/>
              <a:ahLst/>
              <a:cxnLst/>
              <a:rect l="l" t="t" r="r" b="b"/>
              <a:pathLst>
                <a:path w="577" h="1586" fill="none" extrusionOk="0">
                  <a:moveTo>
                    <a:pt x="577" y="1"/>
                  </a:moveTo>
                  <a:lnTo>
                    <a:pt x="577" y="1"/>
                  </a:lnTo>
                  <a:lnTo>
                    <a:pt x="385" y="145"/>
                  </a:lnTo>
                  <a:lnTo>
                    <a:pt x="192" y="337"/>
                  </a:lnTo>
                  <a:lnTo>
                    <a:pt x="48" y="577"/>
                  </a:lnTo>
                  <a:lnTo>
                    <a:pt x="0" y="817"/>
                  </a:lnTo>
                  <a:lnTo>
                    <a:pt x="0" y="817"/>
                  </a:lnTo>
                  <a:lnTo>
                    <a:pt x="0" y="1010"/>
                  </a:lnTo>
                  <a:lnTo>
                    <a:pt x="48" y="1202"/>
                  </a:lnTo>
                  <a:lnTo>
                    <a:pt x="144" y="1394"/>
                  </a:lnTo>
                  <a:lnTo>
                    <a:pt x="240" y="1586"/>
                  </a:lnTo>
                  <a:lnTo>
                    <a:pt x="240" y="1586"/>
                  </a:lnTo>
                  <a:lnTo>
                    <a:pt x="433" y="1202"/>
                  </a:lnTo>
                  <a:lnTo>
                    <a:pt x="529" y="817"/>
                  </a:lnTo>
                  <a:lnTo>
                    <a:pt x="577" y="433"/>
                  </a:lnTo>
                  <a:lnTo>
                    <a:pt x="5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91;p76">
              <a:extLst>
                <a:ext uri="{FF2B5EF4-FFF2-40B4-BE49-F238E27FC236}">
                  <a16:creationId xmlns:a16="http://schemas.microsoft.com/office/drawing/2014/main" id="{50DD80E8-41B4-4936-8C60-CD43FAB93F0C}"/>
                </a:ext>
              </a:extLst>
            </p:cNvPr>
            <p:cNvSpPr/>
            <p:nvPr/>
          </p:nvSpPr>
          <p:spPr>
            <a:xfrm>
              <a:off x="896050" y="922050"/>
              <a:ext cx="79275" cy="37250"/>
            </a:xfrm>
            <a:custGeom>
              <a:avLst/>
              <a:gdLst/>
              <a:ahLst/>
              <a:cxnLst/>
              <a:rect l="l" t="t" r="r" b="b"/>
              <a:pathLst>
                <a:path w="3171" h="1490" extrusionOk="0">
                  <a:moveTo>
                    <a:pt x="1297" y="1"/>
                  </a:moveTo>
                  <a:lnTo>
                    <a:pt x="1057" y="97"/>
                  </a:lnTo>
                  <a:lnTo>
                    <a:pt x="817" y="145"/>
                  </a:lnTo>
                  <a:lnTo>
                    <a:pt x="577" y="289"/>
                  </a:lnTo>
                  <a:lnTo>
                    <a:pt x="337" y="481"/>
                  </a:lnTo>
                  <a:lnTo>
                    <a:pt x="193" y="673"/>
                  </a:lnTo>
                  <a:lnTo>
                    <a:pt x="49" y="913"/>
                  </a:lnTo>
                  <a:lnTo>
                    <a:pt x="1" y="961"/>
                  </a:lnTo>
                  <a:lnTo>
                    <a:pt x="1" y="1009"/>
                  </a:lnTo>
                  <a:lnTo>
                    <a:pt x="97" y="1105"/>
                  </a:lnTo>
                  <a:lnTo>
                    <a:pt x="193" y="1154"/>
                  </a:lnTo>
                  <a:lnTo>
                    <a:pt x="289" y="1105"/>
                  </a:lnTo>
                  <a:lnTo>
                    <a:pt x="289" y="1057"/>
                  </a:lnTo>
                  <a:lnTo>
                    <a:pt x="433" y="865"/>
                  </a:lnTo>
                  <a:lnTo>
                    <a:pt x="577" y="673"/>
                  </a:lnTo>
                  <a:lnTo>
                    <a:pt x="769" y="529"/>
                  </a:lnTo>
                  <a:lnTo>
                    <a:pt x="961" y="433"/>
                  </a:lnTo>
                  <a:lnTo>
                    <a:pt x="1153" y="385"/>
                  </a:lnTo>
                  <a:lnTo>
                    <a:pt x="1297" y="385"/>
                  </a:lnTo>
                  <a:lnTo>
                    <a:pt x="1682" y="433"/>
                  </a:lnTo>
                  <a:lnTo>
                    <a:pt x="2066" y="529"/>
                  </a:lnTo>
                  <a:lnTo>
                    <a:pt x="2402" y="769"/>
                  </a:lnTo>
                  <a:lnTo>
                    <a:pt x="2690" y="1057"/>
                  </a:lnTo>
                  <a:lnTo>
                    <a:pt x="2834" y="1202"/>
                  </a:lnTo>
                  <a:lnTo>
                    <a:pt x="2882" y="1394"/>
                  </a:lnTo>
                  <a:lnTo>
                    <a:pt x="2978" y="1490"/>
                  </a:lnTo>
                  <a:lnTo>
                    <a:pt x="3074" y="1490"/>
                  </a:lnTo>
                  <a:lnTo>
                    <a:pt x="3170" y="1442"/>
                  </a:lnTo>
                  <a:lnTo>
                    <a:pt x="3170" y="1298"/>
                  </a:lnTo>
                  <a:lnTo>
                    <a:pt x="3074" y="1057"/>
                  </a:lnTo>
                  <a:lnTo>
                    <a:pt x="2978" y="865"/>
                  </a:lnTo>
                  <a:lnTo>
                    <a:pt x="2834" y="673"/>
                  </a:lnTo>
                  <a:lnTo>
                    <a:pt x="2642" y="481"/>
                  </a:lnTo>
                  <a:lnTo>
                    <a:pt x="2450" y="337"/>
                  </a:lnTo>
                  <a:lnTo>
                    <a:pt x="2258" y="193"/>
                  </a:lnTo>
                  <a:lnTo>
                    <a:pt x="2018" y="97"/>
                  </a:lnTo>
                  <a:lnTo>
                    <a:pt x="1778"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92;p76">
              <a:extLst>
                <a:ext uri="{FF2B5EF4-FFF2-40B4-BE49-F238E27FC236}">
                  <a16:creationId xmlns:a16="http://schemas.microsoft.com/office/drawing/2014/main" id="{C237F7AE-C4F0-46F1-A1C8-653630D63DC5}"/>
                </a:ext>
              </a:extLst>
            </p:cNvPr>
            <p:cNvSpPr/>
            <p:nvPr/>
          </p:nvSpPr>
          <p:spPr>
            <a:xfrm>
              <a:off x="705150" y="936475"/>
              <a:ext cx="76875" cy="39650"/>
            </a:xfrm>
            <a:custGeom>
              <a:avLst/>
              <a:gdLst/>
              <a:ahLst/>
              <a:cxnLst/>
              <a:rect l="l" t="t" r="r" b="b"/>
              <a:pathLst>
                <a:path w="3075" h="1586" extrusionOk="0">
                  <a:moveTo>
                    <a:pt x="1442" y="0"/>
                  </a:moveTo>
                  <a:lnTo>
                    <a:pt x="1249" y="48"/>
                  </a:lnTo>
                  <a:lnTo>
                    <a:pt x="817" y="288"/>
                  </a:lnTo>
                  <a:lnTo>
                    <a:pt x="433" y="577"/>
                  </a:lnTo>
                  <a:lnTo>
                    <a:pt x="289" y="769"/>
                  </a:lnTo>
                  <a:lnTo>
                    <a:pt x="193" y="961"/>
                  </a:lnTo>
                  <a:lnTo>
                    <a:pt x="97" y="1153"/>
                  </a:lnTo>
                  <a:lnTo>
                    <a:pt x="1" y="1393"/>
                  </a:lnTo>
                  <a:lnTo>
                    <a:pt x="49" y="1537"/>
                  </a:lnTo>
                  <a:lnTo>
                    <a:pt x="145" y="1585"/>
                  </a:lnTo>
                  <a:lnTo>
                    <a:pt x="241" y="1585"/>
                  </a:lnTo>
                  <a:lnTo>
                    <a:pt x="289" y="1489"/>
                  </a:lnTo>
                  <a:lnTo>
                    <a:pt x="337" y="1297"/>
                  </a:lnTo>
                  <a:lnTo>
                    <a:pt x="433" y="1153"/>
                  </a:lnTo>
                  <a:lnTo>
                    <a:pt x="673" y="865"/>
                  </a:lnTo>
                  <a:lnTo>
                    <a:pt x="1009" y="625"/>
                  </a:lnTo>
                  <a:lnTo>
                    <a:pt x="1346" y="432"/>
                  </a:lnTo>
                  <a:lnTo>
                    <a:pt x="1682" y="336"/>
                  </a:lnTo>
                  <a:lnTo>
                    <a:pt x="1874" y="288"/>
                  </a:lnTo>
                  <a:lnTo>
                    <a:pt x="2066" y="288"/>
                  </a:lnTo>
                  <a:lnTo>
                    <a:pt x="2306" y="336"/>
                  </a:lnTo>
                  <a:lnTo>
                    <a:pt x="2498" y="432"/>
                  </a:lnTo>
                  <a:lnTo>
                    <a:pt x="2642" y="577"/>
                  </a:lnTo>
                  <a:lnTo>
                    <a:pt x="2786" y="673"/>
                  </a:lnTo>
                  <a:lnTo>
                    <a:pt x="2882" y="721"/>
                  </a:lnTo>
                  <a:lnTo>
                    <a:pt x="2930" y="769"/>
                  </a:lnTo>
                  <a:lnTo>
                    <a:pt x="3026" y="673"/>
                  </a:lnTo>
                  <a:lnTo>
                    <a:pt x="3074" y="577"/>
                  </a:lnTo>
                  <a:lnTo>
                    <a:pt x="3074" y="528"/>
                  </a:lnTo>
                  <a:lnTo>
                    <a:pt x="3026" y="480"/>
                  </a:lnTo>
                  <a:lnTo>
                    <a:pt x="2834" y="288"/>
                  </a:lnTo>
                  <a:lnTo>
                    <a:pt x="2642" y="144"/>
                  </a:lnTo>
                  <a:lnTo>
                    <a:pt x="2402" y="48"/>
                  </a:lnTo>
                  <a:lnTo>
                    <a:pt x="2162"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93;p76">
              <a:extLst>
                <a:ext uri="{FF2B5EF4-FFF2-40B4-BE49-F238E27FC236}">
                  <a16:creationId xmlns:a16="http://schemas.microsoft.com/office/drawing/2014/main" id="{9A6F1963-6C62-4C85-ADB8-7DE3A019F4F3}"/>
                </a:ext>
              </a:extLst>
            </p:cNvPr>
            <p:cNvSpPr/>
            <p:nvPr/>
          </p:nvSpPr>
          <p:spPr>
            <a:xfrm>
              <a:off x="947675" y="1067325"/>
              <a:ext cx="80475" cy="63675"/>
            </a:xfrm>
            <a:custGeom>
              <a:avLst/>
              <a:gdLst/>
              <a:ahLst/>
              <a:cxnLst/>
              <a:rect l="l" t="t" r="r" b="b"/>
              <a:pathLst>
                <a:path w="3219" h="2547" extrusionOk="0">
                  <a:moveTo>
                    <a:pt x="1778" y="1"/>
                  </a:moveTo>
                  <a:lnTo>
                    <a:pt x="1346" y="49"/>
                  </a:lnTo>
                  <a:lnTo>
                    <a:pt x="1057" y="145"/>
                  </a:lnTo>
                  <a:lnTo>
                    <a:pt x="769" y="289"/>
                  </a:lnTo>
                  <a:lnTo>
                    <a:pt x="481" y="433"/>
                  </a:lnTo>
                  <a:lnTo>
                    <a:pt x="289" y="625"/>
                  </a:lnTo>
                  <a:lnTo>
                    <a:pt x="145" y="865"/>
                  </a:lnTo>
                  <a:lnTo>
                    <a:pt x="49" y="1106"/>
                  </a:lnTo>
                  <a:lnTo>
                    <a:pt x="1" y="1346"/>
                  </a:lnTo>
                  <a:lnTo>
                    <a:pt x="1" y="1586"/>
                  </a:lnTo>
                  <a:lnTo>
                    <a:pt x="49" y="1778"/>
                  </a:lnTo>
                  <a:lnTo>
                    <a:pt x="145" y="1970"/>
                  </a:lnTo>
                  <a:lnTo>
                    <a:pt x="289" y="2114"/>
                  </a:lnTo>
                  <a:lnTo>
                    <a:pt x="481" y="2258"/>
                  </a:lnTo>
                  <a:lnTo>
                    <a:pt x="673" y="2402"/>
                  </a:lnTo>
                  <a:lnTo>
                    <a:pt x="913" y="2450"/>
                  </a:lnTo>
                  <a:lnTo>
                    <a:pt x="1154" y="2498"/>
                  </a:lnTo>
                  <a:lnTo>
                    <a:pt x="1442" y="2546"/>
                  </a:lnTo>
                  <a:lnTo>
                    <a:pt x="1826" y="2498"/>
                  </a:lnTo>
                  <a:lnTo>
                    <a:pt x="2162" y="2402"/>
                  </a:lnTo>
                  <a:lnTo>
                    <a:pt x="2450" y="2258"/>
                  </a:lnTo>
                  <a:lnTo>
                    <a:pt x="2690" y="2114"/>
                  </a:lnTo>
                  <a:lnTo>
                    <a:pt x="2882" y="1922"/>
                  </a:lnTo>
                  <a:lnTo>
                    <a:pt x="3075" y="1682"/>
                  </a:lnTo>
                  <a:lnTo>
                    <a:pt x="3171" y="1442"/>
                  </a:lnTo>
                  <a:lnTo>
                    <a:pt x="3219" y="1202"/>
                  </a:lnTo>
                  <a:lnTo>
                    <a:pt x="3219" y="961"/>
                  </a:lnTo>
                  <a:lnTo>
                    <a:pt x="3123" y="769"/>
                  </a:lnTo>
                  <a:lnTo>
                    <a:pt x="3026" y="577"/>
                  </a:lnTo>
                  <a:lnTo>
                    <a:pt x="2882" y="385"/>
                  </a:lnTo>
                  <a:lnTo>
                    <a:pt x="2690" y="289"/>
                  </a:lnTo>
                  <a:lnTo>
                    <a:pt x="2498" y="145"/>
                  </a:lnTo>
                  <a:lnTo>
                    <a:pt x="2258" y="97"/>
                  </a:lnTo>
                  <a:lnTo>
                    <a:pt x="2018" y="49"/>
                  </a:lnTo>
                  <a:lnTo>
                    <a:pt x="1778"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4;p76">
              <a:extLst>
                <a:ext uri="{FF2B5EF4-FFF2-40B4-BE49-F238E27FC236}">
                  <a16:creationId xmlns:a16="http://schemas.microsoft.com/office/drawing/2014/main" id="{FC6C9728-B293-497E-BBB7-8D4E2190CC73}"/>
                </a:ext>
              </a:extLst>
            </p:cNvPr>
            <p:cNvSpPr/>
            <p:nvPr/>
          </p:nvSpPr>
          <p:spPr>
            <a:xfrm>
              <a:off x="947675" y="1067325"/>
              <a:ext cx="80475" cy="63675"/>
            </a:xfrm>
            <a:custGeom>
              <a:avLst/>
              <a:gdLst/>
              <a:ahLst/>
              <a:cxnLst/>
              <a:rect l="l" t="t" r="r" b="b"/>
              <a:pathLst>
                <a:path w="3219" h="2547" fill="none" extrusionOk="0">
                  <a:moveTo>
                    <a:pt x="1778" y="1"/>
                  </a:moveTo>
                  <a:lnTo>
                    <a:pt x="1778" y="1"/>
                  </a:lnTo>
                  <a:lnTo>
                    <a:pt x="1346" y="49"/>
                  </a:lnTo>
                  <a:lnTo>
                    <a:pt x="1346" y="49"/>
                  </a:lnTo>
                  <a:lnTo>
                    <a:pt x="1057" y="145"/>
                  </a:lnTo>
                  <a:lnTo>
                    <a:pt x="769" y="289"/>
                  </a:lnTo>
                  <a:lnTo>
                    <a:pt x="481" y="433"/>
                  </a:lnTo>
                  <a:lnTo>
                    <a:pt x="289" y="625"/>
                  </a:lnTo>
                  <a:lnTo>
                    <a:pt x="145" y="865"/>
                  </a:lnTo>
                  <a:lnTo>
                    <a:pt x="49" y="1106"/>
                  </a:lnTo>
                  <a:lnTo>
                    <a:pt x="1" y="1346"/>
                  </a:lnTo>
                  <a:lnTo>
                    <a:pt x="1" y="1586"/>
                  </a:lnTo>
                  <a:lnTo>
                    <a:pt x="1" y="1586"/>
                  </a:lnTo>
                  <a:lnTo>
                    <a:pt x="49" y="1778"/>
                  </a:lnTo>
                  <a:lnTo>
                    <a:pt x="145" y="1970"/>
                  </a:lnTo>
                  <a:lnTo>
                    <a:pt x="289" y="2114"/>
                  </a:lnTo>
                  <a:lnTo>
                    <a:pt x="481" y="2258"/>
                  </a:lnTo>
                  <a:lnTo>
                    <a:pt x="673" y="2402"/>
                  </a:lnTo>
                  <a:lnTo>
                    <a:pt x="913" y="2450"/>
                  </a:lnTo>
                  <a:lnTo>
                    <a:pt x="1154" y="2498"/>
                  </a:lnTo>
                  <a:lnTo>
                    <a:pt x="1442" y="2546"/>
                  </a:lnTo>
                  <a:lnTo>
                    <a:pt x="1442" y="2546"/>
                  </a:lnTo>
                  <a:lnTo>
                    <a:pt x="1826" y="2498"/>
                  </a:lnTo>
                  <a:lnTo>
                    <a:pt x="1826" y="2498"/>
                  </a:lnTo>
                  <a:lnTo>
                    <a:pt x="2162" y="2402"/>
                  </a:lnTo>
                  <a:lnTo>
                    <a:pt x="2450" y="2258"/>
                  </a:lnTo>
                  <a:lnTo>
                    <a:pt x="2690" y="2114"/>
                  </a:lnTo>
                  <a:lnTo>
                    <a:pt x="2882" y="1922"/>
                  </a:lnTo>
                  <a:lnTo>
                    <a:pt x="3075" y="1682"/>
                  </a:lnTo>
                  <a:lnTo>
                    <a:pt x="3171" y="1442"/>
                  </a:lnTo>
                  <a:lnTo>
                    <a:pt x="3219" y="1202"/>
                  </a:lnTo>
                  <a:lnTo>
                    <a:pt x="3219" y="961"/>
                  </a:lnTo>
                  <a:lnTo>
                    <a:pt x="3219" y="961"/>
                  </a:lnTo>
                  <a:lnTo>
                    <a:pt x="3123" y="769"/>
                  </a:lnTo>
                  <a:lnTo>
                    <a:pt x="3026" y="577"/>
                  </a:lnTo>
                  <a:lnTo>
                    <a:pt x="2882" y="385"/>
                  </a:lnTo>
                  <a:lnTo>
                    <a:pt x="2690" y="289"/>
                  </a:lnTo>
                  <a:lnTo>
                    <a:pt x="2498" y="145"/>
                  </a:lnTo>
                  <a:lnTo>
                    <a:pt x="2258" y="97"/>
                  </a:lnTo>
                  <a:lnTo>
                    <a:pt x="2018" y="49"/>
                  </a:lnTo>
                  <a:lnTo>
                    <a:pt x="17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295;p76">
              <a:extLst>
                <a:ext uri="{FF2B5EF4-FFF2-40B4-BE49-F238E27FC236}">
                  <a16:creationId xmlns:a16="http://schemas.microsoft.com/office/drawing/2014/main" id="{4CAC9177-E1F3-4E04-84BE-278B6E9FF045}"/>
                </a:ext>
              </a:extLst>
            </p:cNvPr>
            <p:cNvSpPr/>
            <p:nvPr/>
          </p:nvSpPr>
          <p:spPr>
            <a:xfrm>
              <a:off x="708750" y="988100"/>
              <a:ext cx="92475" cy="114075"/>
            </a:xfrm>
            <a:custGeom>
              <a:avLst/>
              <a:gdLst/>
              <a:ahLst/>
              <a:cxnLst/>
              <a:rect l="l" t="t" r="r" b="b"/>
              <a:pathLst>
                <a:path w="3699" h="4563" extrusionOk="0">
                  <a:moveTo>
                    <a:pt x="1634" y="0"/>
                  </a:moveTo>
                  <a:lnTo>
                    <a:pt x="1250" y="48"/>
                  </a:lnTo>
                  <a:lnTo>
                    <a:pt x="913" y="192"/>
                  </a:lnTo>
                  <a:lnTo>
                    <a:pt x="625" y="384"/>
                  </a:lnTo>
                  <a:lnTo>
                    <a:pt x="385" y="625"/>
                  </a:lnTo>
                  <a:lnTo>
                    <a:pt x="193" y="913"/>
                  </a:lnTo>
                  <a:lnTo>
                    <a:pt x="49" y="1249"/>
                  </a:lnTo>
                  <a:lnTo>
                    <a:pt x="1" y="1585"/>
                  </a:lnTo>
                  <a:lnTo>
                    <a:pt x="1" y="1969"/>
                  </a:lnTo>
                  <a:lnTo>
                    <a:pt x="49" y="2930"/>
                  </a:lnTo>
                  <a:lnTo>
                    <a:pt x="145" y="3314"/>
                  </a:lnTo>
                  <a:lnTo>
                    <a:pt x="289" y="3650"/>
                  </a:lnTo>
                  <a:lnTo>
                    <a:pt x="481" y="3938"/>
                  </a:lnTo>
                  <a:lnTo>
                    <a:pt x="721" y="4178"/>
                  </a:lnTo>
                  <a:lnTo>
                    <a:pt x="1009" y="4371"/>
                  </a:lnTo>
                  <a:lnTo>
                    <a:pt x="1346" y="4515"/>
                  </a:lnTo>
                  <a:lnTo>
                    <a:pt x="1682" y="4563"/>
                  </a:lnTo>
                  <a:lnTo>
                    <a:pt x="2066" y="4563"/>
                  </a:lnTo>
                  <a:lnTo>
                    <a:pt x="2402" y="4515"/>
                  </a:lnTo>
                  <a:lnTo>
                    <a:pt x="2738" y="4371"/>
                  </a:lnTo>
                  <a:lnTo>
                    <a:pt x="3026" y="4178"/>
                  </a:lnTo>
                  <a:lnTo>
                    <a:pt x="3267" y="3938"/>
                  </a:lnTo>
                  <a:lnTo>
                    <a:pt x="3507" y="3650"/>
                  </a:lnTo>
                  <a:lnTo>
                    <a:pt x="3603" y="3314"/>
                  </a:lnTo>
                  <a:lnTo>
                    <a:pt x="3699" y="2978"/>
                  </a:lnTo>
                  <a:lnTo>
                    <a:pt x="3699" y="2594"/>
                  </a:lnTo>
                  <a:lnTo>
                    <a:pt x="3603" y="1633"/>
                  </a:lnTo>
                  <a:lnTo>
                    <a:pt x="3555" y="1249"/>
                  </a:lnTo>
                  <a:lnTo>
                    <a:pt x="3411" y="961"/>
                  </a:lnTo>
                  <a:lnTo>
                    <a:pt x="3219" y="673"/>
                  </a:lnTo>
                  <a:lnTo>
                    <a:pt x="2930" y="384"/>
                  </a:lnTo>
                  <a:lnTo>
                    <a:pt x="2642" y="192"/>
                  </a:lnTo>
                  <a:lnTo>
                    <a:pt x="2354" y="48"/>
                  </a:lnTo>
                  <a:lnTo>
                    <a:pt x="1970"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296;p76">
              <a:extLst>
                <a:ext uri="{FF2B5EF4-FFF2-40B4-BE49-F238E27FC236}">
                  <a16:creationId xmlns:a16="http://schemas.microsoft.com/office/drawing/2014/main" id="{180963A1-845C-447F-86FC-5F3C0F24EA62}"/>
                </a:ext>
              </a:extLst>
            </p:cNvPr>
            <p:cNvSpPr/>
            <p:nvPr/>
          </p:nvSpPr>
          <p:spPr>
            <a:xfrm>
              <a:off x="733975" y="995300"/>
              <a:ext cx="67250" cy="98475"/>
            </a:xfrm>
            <a:custGeom>
              <a:avLst/>
              <a:gdLst/>
              <a:ahLst/>
              <a:cxnLst/>
              <a:rect l="l" t="t" r="r" b="b"/>
              <a:pathLst>
                <a:path w="2690" h="3939" extrusionOk="0">
                  <a:moveTo>
                    <a:pt x="1393" y="0"/>
                  </a:moveTo>
                  <a:lnTo>
                    <a:pt x="1057" y="96"/>
                  </a:lnTo>
                  <a:lnTo>
                    <a:pt x="769" y="241"/>
                  </a:lnTo>
                  <a:lnTo>
                    <a:pt x="529" y="433"/>
                  </a:lnTo>
                  <a:lnTo>
                    <a:pt x="337" y="673"/>
                  </a:lnTo>
                  <a:lnTo>
                    <a:pt x="144" y="1009"/>
                  </a:lnTo>
                  <a:lnTo>
                    <a:pt x="48" y="1345"/>
                  </a:lnTo>
                  <a:lnTo>
                    <a:pt x="0" y="1729"/>
                  </a:lnTo>
                  <a:lnTo>
                    <a:pt x="0" y="2114"/>
                  </a:lnTo>
                  <a:lnTo>
                    <a:pt x="48" y="2546"/>
                  </a:lnTo>
                  <a:lnTo>
                    <a:pt x="193" y="2882"/>
                  </a:lnTo>
                  <a:lnTo>
                    <a:pt x="337" y="3218"/>
                  </a:lnTo>
                  <a:lnTo>
                    <a:pt x="577" y="3458"/>
                  </a:lnTo>
                  <a:lnTo>
                    <a:pt x="865" y="3698"/>
                  </a:lnTo>
                  <a:lnTo>
                    <a:pt x="1153" y="3842"/>
                  </a:lnTo>
                  <a:lnTo>
                    <a:pt x="1441" y="3939"/>
                  </a:lnTo>
                  <a:lnTo>
                    <a:pt x="1777" y="3939"/>
                  </a:lnTo>
                  <a:lnTo>
                    <a:pt x="2017" y="3890"/>
                  </a:lnTo>
                  <a:lnTo>
                    <a:pt x="2306" y="3602"/>
                  </a:lnTo>
                  <a:lnTo>
                    <a:pt x="2546" y="3218"/>
                  </a:lnTo>
                  <a:lnTo>
                    <a:pt x="2642" y="2978"/>
                  </a:lnTo>
                  <a:lnTo>
                    <a:pt x="2690" y="2786"/>
                  </a:lnTo>
                  <a:lnTo>
                    <a:pt x="2690" y="2546"/>
                  </a:lnTo>
                  <a:lnTo>
                    <a:pt x="2690" y="2306"/>
                  </a:lnTo>
                  <a:lnTo>
                    <a:pt x="2594" y="1345"/>
                  </a:lnTo>
                  <a:lnTo>
                    <a:pt x="2498" y="961"/>
                  </a:lnTo>
                  <a:lnTo>
                    <a:pt x="2354" y="625"/>
                  </a:lnTo>
                  <a:lnTo>
                    <a:pt x="2114" y="289"/>
                  </a:lnTo>
                  <a:lnTo>
                    <a:pt x="1873" y="48"/>
                  </a:lnTo>
                  <a:lnTo>
                    <a:pt x="163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5297;p76">
              <a:extLst>
                <a:ext uri="{FF2B5EF4-FFF2-40B4-BE49-F238E27FC236}">
                  <a16:creationId xmlns:a16="http://schemas.microsoft.com/office/drawing/2014/main" id="{C5B1F21D-1EDB-4E81-A9FD-2668ADAE7B03}"/>
                </a:ext>
              </a:extLst>
            </p:cNvPr>
            <p:cNvSpPr/>
            <p:nvPr/>
          </p:nvSpPr>
          <p:spPr>
            <a:xfrm>
              <a:off x="846825" y="1036125"/>
              <a:ext cx="20450" cy="20425"/>
            </a:xfrm>
            <a:custGeom>
              <a:avLst/>
              <a:gdLst/>
              <a:ahLst/>
              <a:cxnLst/>
              <a:rect l="l" t="t" r="r" b="b"/>
              <a:pathLst>
                <a:path w="818" h="817" extrusionOk="0">
                  <a:moveTo>
                    <a:pt x="673" y="0"/>
                  </a:moveTo>
                  <a:lnTo>
                    <a:pt x="625" y="48"/>
                  </a:lnTo>
                  <a:lnTo>
                    <a:pt x="577" y="96"/>
                  </a:lnTo>
                  <a:lnTo>
                    <a:pt x="529" y="144"/>
                  </a:lnTo>
                  <a:lnTo>
                    <a:pt x="433" y="240"/>
                  </a:lnTo>
                  <a:lnTo>
                    <a:pt x="319" y="411"/>
                  </a:lnTo>
                  <a:lnTo>
                    <a:pt x="319" y="411"/>
                  </a:lnTo>
                  <a:lnTo>
                    <a:pt x="145" y="96"/>
                  </a:lnTo>
                  <a:lnTo>
                    <a:pt x="97" y="48"/>
                  </a:lnTo>
                  <a:lnTo>
                    <a:pt x="1" y="48"/>
                  </a:lnTo>
                  <a:lnTo>
                    <a:pt x="1" y="96"/>
                  </a:lnTo>
                  <a:lnTo>
                    <a:pt x="1" y="192"/>
                  </a:lnTo>
                  <a:lnTo>
                    <a:pt x="241" y="625"/>
                  </a:lnTo>
                  <a:lnTo>
                    <a:pt x="289" y="673"/>
                  </a:lnTo>
                  <a:lnTo>
                    <a:pt x="385" y="625"/>
                  </a:lnTo>
                  <a:lnTo>
                    <a:pt x="529" y="336"/>
                  </a:lnTo>
                  <a:lnTo>
                    <a:pt x="625" y="240"/>
                  </a:lnTo>
                  <a:lnTo>
                    <a:pt x="625" y="433"/>
                  </a:lnTo>
                  <a:lnTo>
                    <a:pt x="625" y="577"/>
                  </a:lnTo>
                  <a:lnTo>
                    <a:pt x="625" y="673"/>
                  </a:lnTo>
                  <a:lnTo>
                    <a:pt x="673" y="769"/>
                  </a:lnTo>
                  <a:lnTo>
                    <a:pt x="721" y="817"/>
                  </a:lnTo>
                  <a:lnTo>
                    <a:pt x="817" y="769"/>
                  </a:lnTo>
                  <a:lnTo>
                    <a:pt x="817" y="673"/>
                  </a:lnTo>
                  <a:lnTo>
                    <a:pt x="817" y="577"/>
                  </a:lnTo>
                  <a:lnTo>
                    <a:pt x="817" y="433"/>
                  </a:lnTo>
                  <a:lnTo>
                    <a:pt x="817" y="240"/>
                  </a:lnTo>
                  <a:lnTo>
                    <a:pt x="769" y="48"/>
                  </a:lnTo>
                  <a:lnTo>
                    <a:pt x="721"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5298;p76">
              <a:extLst>
                <a:ext uri="{FF2B5EF4-FFF2-40B4-BE49-F238E27FC236}">
                  <a16:creationId xmlns:a16="http://schemas.microsoft.com/office/drawing/2014/main" id="{00F1612F-53DA-4FC9-93B6-E2C9F43BD0FE}"/>
                </a:ext>
              </a:extLst>
            </p:cNvPr>
            <p:cNvSpPr/>
            <p:nvPr/>
          </p:nvSpPr>
          <p:spPr>
            <a:xfrm>
              <a:off x="882850" y="964075"/>
              <a:ext cx="93675" cy="114100"/>
            </a:xfrm>
            <a:custGeom>
              <a:avLst/>
              <a:gdLst/>
              <a:ahLst/>
              <a:cxnLst/>
              <a:rect l="l" t="t" r="r" b="b"/>
              <a:pathLst>
                <a:path w="3747" h="4564" extrusionOk="0">
                  <a:moveTo>
                    <a:pt x="1537" y="1"/>
                  </a:moveTo>
                  <a:lnTo>
                    <a:pt x="1153" y="97"/>
                  </a:lnTo>
                  <a:lnTo>
                    <a:pt x="865" y="241"/>
                  </a:lnTo>
                  <a:lnTo>
                    <a:pt x="577" y="433"/>
                  </a:lnTo>
                  <a:lnTo>
                    <a:pt x="337" y="721"/>
                  </a:lnTo>
                  <a:lnTo>
                    <a:pt x="145" y="1009"/>
                  </a:lnTo>
                  <a:lnTo>
                    <a:pt x="49" y="1345"/>
                  </a:lnTo>
                  <a:lnTo>
                    <a:pt x="1" y="1682"/>
                  </a:lnTo>
                  <a:lnTo>
                    <a:pt x="1" y="2066"/>
                  </a:lnTo>
                  <a:lnTo>
                    <a:pt x="145" y="3026"/>
                  </a:lnTo>
                  <a:lnTo>
                    <a:pt x="241" y="3363"/>
                  </a:lnTo>
                  <a:lnTo>
                    <a:pt x="385" y="3699"/>
                  </a:lnTo>
                  <a:lnTo>
                    <a:pt x="577" y="3987"/>
                  </a:lnTo>
                  <a:lnTo>
                    <a:pt x="865" y="4227"/>
                  </a:lnTo>
                  <a:lnTo>
                    <a:pt x="1153" y="4371"/>
                  </a:lnTo>
                  <a:lnTo>
                    <a:pt x="1489" y="4515"/>
                  </a:lnTo>
                  <a:lnTo>
                    <a:pt x="1825" y="4563"/>
                  </a:lnTo>
                  <a:lnTo>
                    <a:pt x="2210" y="4563"/>
                  </a:lnTo>
                  <a:lnTo>
                    <a:pt x="2546" y="4467"/>
                  </a:lnTo>
                  <a:lnTo>
                    <a:pt x="2882" y="4323"/>
                  </a:lnTo>
                  <a:lnTo>
                    <a:pt x="3170" y="4083"/>
                  </a:lnTo>
                  <a:lnTo>
                    <a:pt x="3410" y="3843"/>
                  </a:lnTo>
                  <a:lnTo>
                    <a:pt x="3602" y="3555"/>
                  </a:lnTo>
                  <a:lnTo>
                    <a:pt x="3698" y="3218"/>
                  </a:lnTo>
                  <a:lnTo>
                    <a:pt x="3747" y="2834"/>
                  </a:lnTo>
                  <a:lnTo>
                    <a:pt x="3747" y="2498"/>
                  </a:lnTo>
                  <a:lnTo>
                    <a:pt x="3602" y="1538"/>
                  </a:lnTo>
                  <a:lnTo>
                    <a:pt x="3506" y="1153"/>
                  </a:lnTo>
                  <a:lnTo>
                    <a:pt x="3362" y="865"/>
                  </a:lnTo>
                  <a:lnTo>
                    <a:pt x="3122" y="577"/>
                  </a:lnTo>
                  <a:lnTo>
                    <a:pt x="2882" y="337"/>
                  </a:lnTo>
                  <a:lnTo>
                    <a:pt x="2594" y="145"/>
                  </a:lnTo>
                  <a:lnTo>
                    <a:pt x="2258" y="49"/>
                  </a:lnTo>
                  <a:lnTo>
                    <a:pt x="1922"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299;p76">
              <a:extLst>
                <a:ext uri="{FF2B5EF4-FFF2-40B4-BE49-F238E27FC236}">
                  <a16:creationId xmlns:a16="http://schemas.microsoft.com/office/drawing/2014/main" id="{EFBE4741-377E-4D84-A000-8FCB8C5CD1C3}"/>
                </a:ext>
              </a:extLst>
            </p:cNvPr>
            <p:cNvSpPr/>
            <p:nvPr/>
          </p:nvSpPr>
          <p:spPr>
            <a:xfrm>
              <a:off x="882850" y="964075"/>
              <a:ext cx="93675" cy="114100"/>
            </a:xfrm>
            <a:custGeom>
              <a:avLst/>
              <a:gdLst/>
              <a:ahLst/>
              <a:cxnLst/>
              <a:rect l="l" t="t" r="r" b="b"/>
              <a:pathLst>
                <a:path w="3747" h="4564" fill="none" extrusionOk="0">
                  <a:moveTo>
                    <a:pt x="2210" y="4563"/>
                  </a:moveTo>
                  <a:lnTo>
                    <a:pt x="2210" y="4563"/>
                  </a:lnTo>
                  <a:lnTo>
                    <a:pt x="2210" y="4563"/>
                  </a:lnTo>
                  <a:lnTo>
                    <a:pt x="2546" y="4467"/>
                  </a:lnTo>
                  <a:lnTo>
                    <a:pt x="2882" y="4323"/>
                  </a:lnTo>
                  <a:lnTo>
                    <a:pt x="3170" y="4083"/>
                  </a:lnTo>
                  <a:lnTo>
                    <a:pt x="3410" y="3843"/>
                  </a:lnTo>
                  <a:lnTo>
                    <a:pt x="3602" y="3555"/>
                  </a:lnTo>
                  <a:lnTo>
                    <a:pt x="3698" y="3218"/>
                  </a:lnTo>
                  <a:lnTo>
                    <a:pt x="3747" y="2834"/>
                  </a:lnTo>
                  <a:lnTo>
                    <a:pt x="3747" y="2498"/>
                  </a:lnTo>
                  <a:lnTo>
                    <a:pt x="3602" y="1538"/>
                  </a:lnTo>
                  <a:lnTo>
                    <a:pt x="3602" y="1538"/>
                  </a:lnTo>
                  <a:lnTo>
                    <a:pt x="3506" y="1153"/>
                  </a:lnTo>
                  <a:lnTo>
                    <a:pt x="3362" y="865"/>
                  </a:lnTo>
                  <a:lnTo>
                    <a:pt x="3122" y="577"/>
                  </a:lnTo>
                  <a:lnTo>
                    <a:pt x="2882" y="337"/>
                  </a:lnTo>
                  <a:lnTo>
                    <a:pt x="2594" y="145"/>
                  </a:lnTo>
                  <a:lnTo>
                    <a:pt x="2258" y="49"/>
                  </a:lnTo>
                  <a:lnTo>
                    <a:pt x="1922" y="1"/>
                  </a:lnTo>
                  <a:lnTo>
                    <a:pt x="1537" y="1"/>
                  </a:lnTo>
                  <a:lnTo>
                    <a:pt x="1537" y="1"/>
                  </a:lnTo>
                  <a:lnTo>
                    <a:pt x="1153" y="97"/>
                  </a:lnTo>
                  <a:lnTo>
                    <a:pt x="865" y="241"/>
                  </a:lnTo>
                  <a:lnTo>
                    <a:pt x="577" y="433"/>
                  </a:lnTo>
                  <a:lnTo>
                    <a:pt x="337" y="721"/>
                  </a:lnTo>
                  <a:lnTo>
                    <a:pt x="145" y="1009"/>
                  </a:lnTo>
                  <a:lnTo>
                    <a:pt x="49" y="1345"/>
                  </a:lnTo>
                  <a:lnTo>
                    <a:pt x="1" y="1682"/>
                  </a:lnTo>
                  <a:lnTo>
                    <a:pt x="1" y="2066"/>
                  </a:lnTo>
                  <a:lnTo>
                    <a:pt x="145" y="3026"/>
                  </a:lnTo>
                  <a:lnTo>
                    <a:pt x="145" y="3026"/>
                  </a:lnTo>
                  <a:lnTo>
                    <a:pt x="241" y="3363"/>
                  </a:lnTo>
                  <a:lnTo>
                    <a:pt x="385" y="3699"/>
                  </a:lnTo>
                  <a:lnTo>
                    <a:pt x="577" y="3987"/>
                  </a:lnTo>
                  <a:lnTo>
                    <a:pt x="865" y="4227"/>
                  </a:lnTo>
                  <a:lnTo>
                    <a:pt x="1153" y="4371"/>
                  </a:lnTo>
                  <a:lnTo>
                    <a:pt x="1489" y="4515"/>
                  </a:lnTo>
                  <a:lnTo>
                    <a:pt x="1825" y="4563"/>
                  </a:lnTo>
                  <a:lnTo>
                    <a:pt x="2210" y="45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300;p76">
              <a:extLst>
                <a:ext uri="{FF2B5EF4-FFF2-40B4-BE49-F238E27FC236}">
                  <a16:creationId xmlns:a16="http://schemas.microsoft.com/office/drawing/2014/main" id="{222A8281-01AB-461A-8775-6DC45B1A9739}"/>
                </a:ext>
              </a:extLst>
            </p:cNvPr>
            <p:cNvSpPr/>
            <p:nvPr/>
          </p:nvSpPr>
          <p:spPr>
            <a:xfrm>
              <a:off x="882850" y="976100"/>
              <a:ext cx="68450" cy="98475"/>
            </a:xfrm>
            <a:custGeom>
              <a:avLst/>
              <a:gdLst/>
              <a:ahLst/>
              <a:cxnLst/>
              <a:rect l="l" t="t" r="r" b="b"/>
              <a:pathLst>
                <a:path w="2738" h="3939" extrusionOk="0">
                  <a:moveTo>
                    <a:pt x="865" y="0"/>
                  </a:moveTo>
                  <a:lnTo>
                    <a:pt x="625" y="48"/>
                  </a:lnTo>
                  <a:lnTo>
                    <a:pt x="433" y="144"/>
                  </a:lnTo>
                  <a:lnTo>
                    <a:pt x="193" y="432"/>
                  </a:lnTo>
                  <a:lnTo>
                    <a:pt x="49" y="816"/>
                  </a:lnTo>
                  <a:lnTo>
                    <a:pt x="1" y="1201"/>
                  </a:lnTo>
                  <a:lnTo>
                    <a:pt x="1" y="1585"/>
                  </a:lnTo>
                  <a:lnTo>
                    <a:pt x="145" y="2545"/>
                  </a:lnTo>
                  <a:lnTo>
                    <a:pt x="193" y="2785"/>
                  </a:lnTo>
                  <a:lnTo>
                    <a:pt x="241" y="2978"/>
                  </a:lnTo>
                  <a:lnTo>
                    <a:pt x="385" y="3170"/>
                  </a:lnTo>
                  <a:lnTo>
                    <a:pt x="481" y="3362"/>
                  </a:lnTo>
                  <a:lnTo>
                    <a:pt x="817" y="3698"/>
                  </a:lnTo>
                  <a:lnTo>
                    <a:pt x="1201" y="3938"/>
                  </a:lnTo>
                  <a:lnTo>
                    <a:pt x="1441" y="3938"/>
                  </a:lnTo>
                  <a:lnTo>
                    <a:pt x="1729" y="3842"/>
                  </a:lnTo>
                  <a:lnTo>
                    <a:pt x="2018" y="3650"/>
                  </a:lnTo>
                  <a:lnTo>
                    <a:pt x="2258" y="3458"/>
                  </a:lnTo>
                  <a:lnTo>
                    <a:pt x="2450" y="3170"/>
                  </a:lnTo>
                  <a:lnTo>
                    <a:pt x="2594" y="2882"/>
                  </a:lnTo>
                  <a:lnTo>
                    <a:pt x="2690" y="2497"/>
                  </a:lnTo>
                  <a:lnTo>
                    <a:pt x="2738" y="2113"/>
                  </a:lnTo>
                  <a:lnTo>
                    <a:pt x="2738" y="1729"/>
                  </a:lnTo>
                  <a:lnTo>
                    <a:pt x="2642" y="1345"/>
                  </a:lnTo>
                  <a:lnTo>
                    <a:pt x="2498" y="961"/>
                  </a:lnTo>
                  <a:lnTo>
                    <a:pt x="2306" y="672"/>
                  </a:lnTo>
                  <a:lnTo>
                    <a:pt x="2066" y="384"/>
                  </a:lnTo>
                  <a:lnTo>
                    <a:pt x="1777" y="192"/>
                  </a:lnTo>
                  <a:lnTo>
                    <a:pt x="1489" y="48"/>
                  </a:lnTo>
                  <a:lnTo>
                    <a:pt x="115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301;p76">
              <a:extLst>
                <a:ext uri="{FF2B5EF4-FFF2-40B4-BE49-F238E27FC236}">
                  <a16:creationId xmlns:a16="http://schemas.microsoft.com/office/drawing/2014/main" id="{1F312E46-83D0-427B-A14A-B8BED082F002}"/>
                </a:ext>
              </a:extLst>
            </p:cNvPr>
            <p:cNvSpPr/>
            <p:nvPr/>
          </p:nvSpPr>
          <p:spPr>
            <a:xfrm>
              <a:off x="453025" y="642325"/>
              <a:ext cx="672375" cy="615925"/>
            </a:xfrm>
            <a:custGeom>
              <a:avLst/>
              <a:gdLst/>
              <a:ahLst/>
              <a:cxnLst/>
              <a:rect l="l" t="t" r="r" b="b"/>
              <a:pathLst>
                <a:path w="26895" h="24637" extrusionOk="0">
                  <a:moveTo>
                    <a:pt x="17386" y="0"/>
                  </a:moveTo>
                  <a:lnTo>
                    <a:pt x="16761" y="96"/>
                  </a:lnTo>
                  <a:lnTo>
                    <a:pt x="16233" y="240"/>
                  </a:lnTo>
                  <a:lnTo>
                    <a:pt x="15705" y="432"/>
                  </a:lnTo>
                  <a:lnTo>
                    <a:pt x="15273" y="624"/>
                  </a:lnTo>
                  <a:lnTo>
                    <a:pt x="14840" y="816"/>
                  </a:lnTo>
                  <a:lnTo>
                    <a:pt x="13688" y="1441"/>
                  </a:lnTo>
                  <a:lnTo>
                    <a:pt x="13255" y="1585"/>
                  </a:lnTo>
                  <a:lnTo>
                    <a:pt x="13063" y="1633"/>
                  </a:lnTo>
                  <a:lnTo>
                    <a:pt x="12919" y="1633"/>
                  </a:lnTo>
                  <a:lnTo>
                    <a:pt x="12439" y="1489"/>
                  </a:lnTo>
                  <a:lnTo>
                    <a:pt x="11719" y="1345"/>
                  </a:lnTo>
                  <a:lnTo>
                    <a:pt x="10854" y="1201"/>
                  </a:lnTo>
                  <a:lnTo>
                    <a:pt x="9894" y="1057"/>
                  </a:lnTo>
                  <a:lnTo>
                    <a:pt x="8933" y="1009"/>
                  </a:lnTo>
                  <a:lnTo>
                    <a:pt x="7588" y="1009"/>
                  </a:lnTo>
                  <a:lnTo>
                    <a:pt x="7252" y="1105"/>
                  </a:lnTo>
                  <a:lnTo>
                    <a:pt x="6916" y="1201"/>
                  </a:lnTo>
                  <a:lnTo>
                    <a:pt x="6628" y="1345"/>
                  </a:lnTo>
                  <a:lnTo>
                    <a:pt x="6436" y="1537"/>
                  </a:lnTo>
                  <a:lnTo>
                    <a:pt x="6196" y="1729"/>
                  </a:lnTo>
                  <a:lnTo>
                    <a:pt x="5812" y="2305"/>
                  </a:lnTo>
                  <a:lnTo>
                    <a:pt x="5475" y="2930"/>
                  </a:lnTo>
                  <a:lnTo>
                    <a:pt x="5187" y="3602"/>
                  </a:lnTo>
                  <a:lnTo>
                    <a:pt x="4947" y="4226"/>
                  </a:lnTo>
                  <a:lnTo>
                    <a:pt x="4755" y="4755"/>
                  </a:lnTo>
                  <a:lnTo>
                    <a:pt x="4611" y="5235"/>
                  </a:lnTo>
                  <a:lnTo>
                    <a:pt x="4323" y="5283"/>
                  </a:lnTo>
                  <a:lnTo>
                    <a:pt x="3602" y="5523"/>
                  </a:lnTo>
                  <a:lnTo>
                    <a:pt x="3218" y="5715"/>
                  </a:lnTo>
                  <a:lnTo>
                    <a:pt x="2786" y="5907"/>
                  </a:lnTo>
                  <a:lnTo>
                    <a:pt x="2498" y="6147"/>
                  </a:lnTo>
                  <a:lnTo>
                    <a:pt x="2354" y="6291"/>
                  </a:lnTo>
                  <a:lnTo>
                    <a:pt x="2258" y="6435"/>
                  </a:lnTo>
                  <a:lnTo>
                    <a:pt x="2162" y="6579"/>
                  </a:lnTo>
                  <a:lnTo>
                    <a:pt x="2114" y="6820"/>
                  </a:lnTo>
                  <a:lnTo>
                    <a:pt x="2066" y="7348"/>
                  </a:lnTo>
                  <a:lnTo>
                    <a:pt x="2018" y="7972"/>
                  </a:lnTo>
                  <a:lnTo>
                    <a:pt x="2066" y="8597"/>
                  </a:lnTo>
                  <a:lnTo>
                    <a:pt x="2114" y="9701"/>
                  </a:lnTo>
                  <a:lnTo>
                    <a:pt x="2210" y="10181"/>
                  </a:lnTo>
                  <a:lnTo>
                    <a:pt x="1777" y="10566"/>
                  </a:lnTo>
                  <a:lnTo>
                    <a:pt x="1393" y="10998"/>
                  </a:lnTo>
                  <a:lnTo>
                    <a:pt x="961" y="11574"/>
                  </a:lnTo>
                  <a:lnTo>
                    <a:pt x="529" y="12198"/>
                  </a:lnTo>
                  <a:lnTo>
                    <a:pt x="337" y="12535"/>
                  </a:lnTo>
                  <a:lnTo>
                    <a:pt x="193" y="12871"/>
                  </a:lnTo>
                  <a:lnTo>
                    <a:pt x="97" y="13207"/>
                  </a:lnTo>
                  <a:lnTo>
                    <a:pt x="1" y="13495"/>
                  </a:lnTo>
                  <a:lnTo>
                    <a:pt x="1" y="13831"/>
                  </a:lnTo>
                  <a:lnTo>
                    <a:pt x="49" y="14167"/>
                  </a:lnTo>
                  <a:lnTo>
                    <a:pt x="193" y="14552"/>
                  </a:lnTo>
                  <a:lnTo>
                    <a:pt x="337" y="14888"/>
                  </a:lnTo>
                  <a:lnTo>
                    <a:pt x="577" y="15272"/>
                  </a:lnTo>
                  <a:lnTo>
                    <a:pt x="769" y="15608"/>
                  </a:lnTo>
                  <a:lnTo>
                    <a:pt x="1297" y="16233"/>
                  </a:lnTo>
                  <a:lnTo>
                    <a:pt x="1777" y="16809"/>
                  </a:lnTo>
                  <a:lnTo>
                    <a:pt x="1922" y="17385"/>
                  </a:lnTo>
                  <a:lnTo>
                    <a:pt x="2066" y="17961"/>
                  </a:lnTo>
                  <a:lnTo>
                    <a:pt x="2258" y="18538"/>
                  </a:lnTo>
                  <a:lnTo>
                    <a:pt x="2498" y="19066"/>
                  </a:lnTo>
                  <a:lnTo>
                    <a:pt x="2738" y="19546"/>
                  </a:lnTo>
                  <a:lnTo>
                    <a:pt x="3026" y="20027"/>
                  </a:lnTo>
                  <a:lnTo>
                    <a:pt x="3362" y="20459"/>
                  </a:lnTo>
                  <a:lnTo>
                    <a:pt x="3650" y="20843"/>
                  </a:lnTo>
                  <a:lnTo>
                    <a:pt x="4035" y="21227"/>
                  </a:lnTo>
                  <a:lnTo>
                    <a:pt x="4371" y="21563"/>
                  </a:lnTo>
                  <a:lnTo>
                    <a:pt x="5139" y="22236"/>
                  </a:lnTo>
                  <a:lnTo>
                    <a:pt x="5908" y="22764"/>
                  </a:lnTo>
                  <a:lnTo>
                    <a:pt x="6724" y="23244"/>
                  </a:lnTo>
                  <a:lnTo>
                    <a:pt x="7492" y="23628"/>
                  </a:lnTo>
                  <a:lnTo>
                    <a:pt x="8261" y="23917"/>
                  </a:lnTo>
                  <a:lnTo>
                    <a:pt x="8933" y="24157"/>
                  </a:lnTo>
                  <a:lnTo>
                    <a:pt x="9558" y="24349"/>
                  </a:lnTo>
                  <a:lnTo>
                    <a:pt x="10470" y="24589"/>
                  </a:lnTo>
                  <a:lnTo>
                    <a:pt x="10806" y="24637"/>
                  </a:lnTo>
                  <a:lnTo>
                    <a:pt x="10806" y="24637"/>
                  </a:lnTo>
                  <a:lnTo>
                    <a:pt x="10374" y="24445"/>
                  </a:lnTo>
                  <a:lnTo>
                    <a:pt x="9990" y="24205"/>
                  </a:lnTo>
                  <a:lnTo>
                    <a:pt x="9317" y="23724"/>
                  </a:lnTo>
                  <a:lnTo>
                    <a:pt x="8789" y="23292"/>
                  </a:lnTo>
                  <a:lnTo>
                    <a:pt x="8405" y="22812"/>
                  </a:lnTo>
                  <a:lnTo>
                    <a:pt x="8117" y="22428"/>
                  </a:lnTo>
                  <a:lnTo>
                    <a:pt x="7925" y="22140"/>
                  </a:lnTo>
                  <a:lnTo>
                    <a:pt x="7781" y="21851"/>
                  </a:lnTo>
                  <a:lnTo>
                    <a:pt x="7444" y="21900"/>
                  </a:lnTo>
                  <a:lnTo>
                    <a:pt x="7060" y="21900"/>
                  </a:lnTo>
                  <a:lnTo>
                    <a:pt x="6580" y="21803"/>
                  </a:lnTo>
                  <a:lnTo>
                    <a:pt x="6100" y="21659"/>
                  </a:lnTo>
                  <a:lnTo>
                    <a:pt x="5812" y="21515"/>
                  </a:lnTo>
                  <a:lnTo>
                    <a:pt x="5571" y="21371"/>
                  </a:lnTo>
                  <a:lnTo>
                    <a:pt x="5331" y="21179"/>
                  </a:lnTo>
                  <a:lnTo>
                    <a:pt x="5139" y="20939"/>
                  </a:lnTo>
                  <a:lnTo>
                    <a:pt x="4899" y="20603"/>
                  </a:lnTo>
                  <a:lnTo>
                    <a:pt x="4755" y="20267"/>
                  </a:lnTo>
                  <a:lnTo>
                    <a:pt x="4563" y="19738"/>
                  </a:lnTo>
                  <a:lnTo>
                    <a:pt x="4467" y="19306"/>
                  </a:lnTo>
                  <a:lnTo>
                    <a:pt x="4419" y="18874"/>
                  </a:lnTo>
                  <a:lnTo>
                    <a:pt x="4419" y="18490"/>
                  </a:lnTo>
                  <a:lnTo>
                    <a:pt x="4467" y="18154"/>
                  </a:lnTo>
                  <a:lnTo>
                    <a:pt x="4563" y="17817"/>
                  </a:lnTo>
                  <a:lnTo>
                    <a:pt x="4707" y="17577"/>
                  </a:lnTo>
                  <a:lnTo>
                    <a:pt x="4899" y="17289"/>
                  </a:lnTo>
                  <a:lnTo>
                    <a:pt x="5091" y="17097"/>
                  </a:lnTo>
                  <a:lnTo>
                    <a:pt x="5331" y="16857"/>
                  </a:lnTo>
                  <a:lnTo>
                    <a:pt x="5764" y="16569"/>
                  </a:lnTo>
                  <a:lnTo>
                    <a:pt x="6244" y="16329"/>
                  </a:lnTo>
                  <a:lnTo>
                    <a:pt x="6628" y="16185"/>
                  </a:lnTo>
                  <a:lnTo>
                    <a:pt x="8261" y="17913"/>
                  </a:lnTo>
                  <a:lnTo>
                    <a:pt x="8405" y="17577"/>
                  </a:lnTo>
                  <a:lnTo>
                    <a:pt x="8501" y="17241"/>
                  </a:lnTo>
                  <a:lnTo>
                    <a:pt x="8501" y="16905"/>
                  </a:lnTo>
                  <a:lnTo>
                    <a:pt x="8501" y="16617"/>
                  </a:lnTo>
                  <a:lnTo>
                    <a:pt x="8405" y="16329"/>
                  </a:lnTo>
                  <a:lnTo>
                    <a:pt x="8309" y="15992"/>
                  </a:lnTo>
                  <a:lnTo>
                    <a:pt x="8021" y="15224"/>
                  </a:lnTo>
                  <a:lnTo>
                    <a:pt x="8501" y="14744"/>
                  </a:lnTo>
                  <a:lnTo>
                    <a:pt x="8933" y="14215"/>
                  </a:lnTo>
                  <a:lnTo>
                    <a:pt x="9510" y="13495"/>
                  </a:lnTo>
                  <a:lnTo>
                    <a:pt x="10086" y="12679"/>
                  </a:lnTo>
                  <a:lnTo>
                    <a:pt x="10614" y="11814"/>
                  </a:lnTo>
                  <a:lnTo>
                    <a:pt x="10806" y="11334"/>
                  </a:lnTo>
                  <a:lnTo>
                    <a:pt x="10998" y="10854"/>
                  </a:lnTo>
                  <a:lnTo>
                    <a:pt x="11142" y="10373"/>
                  </a:lnTo>
                  <a:lnTo>
                    <a:pt x="11238" y="9893"/>
                  </a:lnTo>
                  <a:lnTo>
                    <a:pt x="11767" y="9605"/>
                  </a:lnTo>
                  <a:lnTo>
                    <a:pt x="12343" y="9653"/>
                  </a:lnTo>
                  <a:lnTo>
                    <a:pt x="13015" y="9749"/>
                  </a:lnTo>
                  <a:lnTo>
                    <a:pt x="13688" y="9893"/>
                  </a:lnTo>
                  <a:lnTo>
                    <a:pt x="14024" y="9989"/>
                  </a:lnTo>
                  <a:lnTo>
                    <a:pt x="14360" y="10133"/>
                  </a:lnTo>
                  <a:lnTo>
                    <a:pt x="14216" y="9989"/>
                  </a:lnTo>
                  <a:lnTo>
                    <a:pt x="13928" y="9605"/>
                  </a:lnTo>
                  <a:lnTo>
                    <a:pt x="13832" y="9413"/>
                  </a:lnTo>
                  <a:lnTo>
                    <a:pt x="13784" y="9269"/>
                  </a:lnTo>
                  <a:lnTo>
                    <a:pt x="13784" y="9173"/>
                  </a:lnTo>
                  <a:lnTo>
                    <a:pt x="13832" y="9125"/>
                  </a:lnTo>
                  <a:lnTo>
                    <a:pt x="13880" y="9125"/>
                  </a:lnTo>
                  <a:lnTo>
                    <a:pt x="13976" y="9077"/>
                  </a:lnTo>
                  <a:lnTo>
                    <a:pt x="14264" y="9173"/>
                  </a:lnTo>
                  <a:lnTo>
                    <a:pt x="14552" y="9269"/>
                  </a:lnTo>
                  <a:lnTo>
                    <a:pt x="14840" y="9461"/>
                  </a:lnTo>
                  <a:lnTo>
                    <a:pt x="15128" y="9701"/>
                  </a:lnTo>
                  <a:lnTo>
                    <a:pt x="15609" y="10085"/>
                  </a:lnTo>
                  <a:lnTo>
                    <a:pt x="15801" y="10229"/>
                  </a:lnTo>
                  <a:lnTo>
                    <a:pt x="15945" y="10085"/>
                  </a:lnTo>
                  <a:lnTo>
                    <a:pt x="16377" y="9701"/>
                  </a:lnTo>
                  <a:lnTo>
                    <a:pt x="16713" y="9509"/>
                  </a:lnTo>
                  <a:lnTo>
                    <a:pt x="17097" y="9269"/>
                  </a:lnTo>
                  <a:lnTo>
                    <a:pt x="17578" y="9077"/>
                  </a:lnTo>
                  <a:lnTo>
                    <a:pt x="18154" y="8933"/>
                  </a:lnTo>
                  <a:lnTo>
                    <a:pt x="18682" y="8981"/>
                  </a:lnTo>
                  <a:lnTo>
                    <a:pt x="19163" y="9125"/>
                  </a:lnTo>
                  <a:lnTo>
                    <a:pt x="19643" y="9221"/>
                  </a:lnTo>
                  <a:lnTo>
                    <a:pt x="20075" y="9413"/>
                  </a:lnTo>
                  <a:lnTo>
                    <a:pt x="20507" y="9605"/>
                  </a:lnTo>
                  <a:lnTo>
                    <a:pt x="20891" y="9845"/>
                  </a:lnTo>
                  <a:lnTo>
                    <a:pt x="21276" y="10085"/>
                  </a:lnTo>
                  <a:lnTo>
                    <a:pt x="21612" y="10373"/>
                  </a:lnTo>
                  <a:lnTo>
                    <a:pt x="22236" y="10998"/>
                  </a:lnTo>
                  <a:lnTo>
                    <a:pt x="22764" y="11670"/>
                  </a:lnTo>
                  <a:lnTo>
                    <a:pt x="23245" y="12343"/>
                  </a:lnTo>
                  <a:lnTo>
                    <a:pt x="23629" y="13063"/>
                  </a:lnTo>
                  <a:lnTo>
                    <a:pt x="23965" y="13783"/>
                  </a:lnTo>
                  <a:lnTo>
                    <a:pt x="24205" y="14456"/>
                  </a:lnTo>
                  <a:lnTo>
                    <a:pt x="24397" y="15080"/>
                  </a:lnTo>
                  <a:lnTo>
                    <a:pt x="24541" y="15656"/>
                  </a:lnTo>
                  <a:lnTo>
                    <a:pt x="24733" y="16473"/>
                  </a:lnTo>
                  <a:lnTo>
                    <a:pt x="24782" y="16809"/>
                  </a:lnTo>
                  <a:lnTo>
                    <a:pt x="25070" y="15944"/>
                  </a:lnTo>
                  <a:lnTo>
                    <a:pt x="25262" y="15080"/>
                  </a:lnTo>
                  <a:lnTo>
                    <a:pt x="25406" y="14215"/>
                  </a:lnTo>
                  <a:lnTo>
                    <a:pt x="25502" y="13351"/>
                  </a:lnTo>
                  <a:lnTo>
                    <a:pt x="25934" y="12967"/>
                  </a:lnTo>
                  <a:lnTo>
                    <a:pt x="26318" y="12535"/>
                  </a:lnTo>
                  <a:lnTo>
                    <a:pt x="26462" y="12294"/>
                  </a:lnTo>
                  <a:lnTo>
                    <a:pt x="26606" y="12006"/>
                  </a:lnTo>
                  <a:lnTo>
                    <a:pt x="26655" y="11766"/>
                  </a:lnTo>
                  <a:lnTo>
                    <a:pt x="26655" y="11478"/>
                  </a:lnTo>
                  <a:lnTo>
                    <a:pt x="26558" y="11046"/>
                  </a:lnTo>
                  <a:lnTo>
                    <a:pt x="26414" y="10614"/>
                  </a:lnTo>
                  <a:lnTo>
                    <a:pt x="26078" y="9893"/>
                  </a:lnTo>
                  <a:lnTo>
                    <a:pt x="25790" y="9317"/>
                  </a:lnTo>
                  <a:lnTo>
                    <a:pt x="25742" y="9077"/>
                  </a:lnTo>
                  <a:lnTo>
                    <a:pt x="25694" y="8885"/>
                  </a:lnTo>
                  <a:lnTo>
                    <a:pt x="25838" y="8597"/>
                  </a:lnTo>
                  <a:lnTo>
                    <a:pt x="26030" y="8212"/>
                  </a:lnTo>
                  <a:lnTo>
                    <a:pt x="26270" y="7732"/>
                  </a:lnTo>
                  <a:lnTo>
                    <a:pt x="26558" y="7156"/>
                  </a:lnTo>
                  <a:lnTo>
                    <a:pt x="26751" y="6531"/>
                  </a:lnTo>
                  <a:lnTo>
                    <a:pt x="26847" y="6243"/>
                  </a:lnTo>
                  <a:lnTo>
                    <a:pt x="26895" y="5955"/>
                  </a:lnTo>
                  <a:lnTo>
                    <a:pt x="26895" y="5667"/>
                  </a:lnTo>
                  <a:lnTo>
                    <a:pt x="26895" y="5379"/>
                  </a:lnTo>
                  <a:lnTo>
                    <a:pt x="26799" y="5091"/>
                  </a:lnTo>
                  <a:lnTo>
                    <a:pt x="26703" y="4851"/>
                  </a:lnTo>
                  <a:lnTo>
                    <a:pt x="26510" y="4658"/>
                  </a:lnTo>
                  <a:lnTo>
                    <a:pt x="26318" y="4466"/>
                  </a:lnTo>
                  <a:lnTo>
                    <a:pt x="26078" y="4322"/>
                  </a:lnTo>
                  <a:lnTo>
                    <a:pt x="25838" y="4178"/>
                  </a:lnTo>
                  <a:lnTo>
                    <a:pt x="25310" y="3986"/>
                  </a:lnTo>
                  <a:lnTo>
                    <a:pt x="24782" y="3842"/>
                  </a:lnTo>
                  <a:lnTo>
                    <a:pt x="24301" y="3746"/>
                  </a:lnTo>
                  <a:lnTo>
                    <a:pt x="23869" y="3650"/>
                  </a:lnTo>
                  <a:lnTo>
                    <a:pt x="23677" y="3554"/>
                  </a:lnTo>
                  <a:lnTo>
                    <a:pt x="23533" y="3458"/>
                  </a:lnTo>
                  <a:lnTo>
                    <a:pt x="23437" y="3362"/>
                  </a:lnTo>
                  <a:lnTo>
                    <a:pt x="23389" y="3266"/>
                  </a:lnTo>
                  <a:lnTo>
                    <a:pt x="23293" y="2930"/>
                  </a:lnTo>
                  <a:lnTo>
                    <a:pt x="23005" y="2497"/>
                  </a:lnTo>
                  <a:lnTo>
                    <a:pt x="22668" y="2065"/>
                  </a:lnTo>
                  <a:lnTo>
                    <a:pt x="22188" y="1585"/>
                  </a:lnTo>
                  <a:lnTo>
                    <a:pt x="21612" y="1105"/>
                  </a:lnTo>
                  <a:lnTo>
                    <a:pt x="20988" y="672"/>
                  </a:lnTo>
                  <a:lnTo>
                    <a:pt x="20651" y="480"/>
                  </a:lnTo>
                  <a:lnTo>
                    <a:pt x="20267" y="336"/>
                  </a:lnTo>
                  <a:lnTo>
                    <a:pt x="19883" y="240"/>
                  </a:lnTo>
                  <a:lnTo>
                    <a:pt x="19547" y="144"/>
                  </a:lnTo>
                  <a:lnTo>
                    <a:pt x="1873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302;p76">
              <a:extLst>
                <a:ext uri="{FF2B5EF4-FFF2-40B4-BE49-F238E27FC236}">
                  <a16:creationId xmlns:a16="http://schemas.microsoft.com/office/drawing/2014/main" id="{59BF6394-0427-4309-B144-4D576120AC7A}"/>
                </a:ext>
              </a:extLst>
            </p:cNvPr>
            <p:cNvSpPr/>
            <p:nvPr/>
          </p:nvSpPr>
          <p:spPr>
            <a:xfrm>
              <a:off x="453025" y="642325"/>
              <a:ext cx="672375" cy="615925"/>
            </a:xfrm>
            <a:custGeom>
              <a:avLst/>
              <a:gdLst/>
              <a:ahLst/>
              <a:cxnLst/>
              <a:rect l="l" t="t" r="r" b="b"/>
              <a:pathLst>
                <a:path w="26895" h="24637" fill="none" extrusionOk="0">
                  <a:moveTo>
                    <a:pt x="26655" y="11478"/>
                  </a:moveTo>
                  <a:lnTo>
                    <a:pt x="26655" y="11478"/>
                  </a:lnTo>
                  <a:lnTo>
                    <a:pt x="26558" y="11046"/>
                  </a:lnTo>
                  <a:lnTo>
                    <a:pt x="26414" y="10614"/>
                  </a:lnTo>
                  <a:lnTo>
                    <a:pt x="26078" y="9893"/>
                  </a:lnTo>
                  <a:lnTo>
                    <a:pt x="25790" y="9317"/>
                  </a:lnTo>
                  <a:lnTo>
                    <a:pt x="25742" y="9077"/>
                  </a:lnTo>
                  <a:lnTo>
                    <a:pt x="25694" y="8885"/>
                  </a:lnTo>
                  <a:lnTo>
                    <a:pt x="25694" y="8885"/>
                  </a:lnTo>
                  <a:lnTo>
                    <a:pt x="25838" y="8597"/>
                  </a:lnTo>
                  <a:lnTo>
                    <a:pt x="26030" y="8212"/>
                  </a:lnTo>
                  <a:lnTo>
                    <a:pt x="26270" y="7732"/>
                  </a:lnTo>
                  <a:lnTo>
                    <a:pt x="26558" y="7156"/>
                  </a:lnTo>
                  <a:lnTo>
                    <a:pt x="26751" y="6531"/>
                  </a:lnTo>
                  <a:lnTo>
                    <a:pt x="26847" y="6243"/>
                  </a:lnTo>
                  <a:lnTo>
                    <a:pt x="26895" y="5955"/>
                  </a:lnTo>
                  <a:lnTo>
                    <a:pt x="26895" y="5667"/>
                  </a:lnTo>
                  <a:lnTo>
                    <a:pt x="26895" y="5379"/>
                  </a:lnTo>
                  <a:lnTo>
                    <a:pt x="26799" y="5091"/>
                  </a:lnTo>
                  <a:lnTo>
                    <a:pt x="26703" y="4851"/>
                  </a:lnTo>
                  <a:lnTo>
                    <a:pt x="26703" y="4851"/>
                  </a:lnTo>
                  <a:lnTo>
                    <a:pt x="26510" y="4658"/>
                  </a:lnTo>
                  <a:lnTo>
                    <a:pt x="26318" y="4466"/>
                  </a:lnTo>
                  <a:lnTo>
                    <a:pt x="26078" y="4322"/>
                  </a:lnTo>
                  <a:lnTo>
                    <a:pt x="25838" y="4178"/>
                  </a:lnTo>
                  <a:lnTo>
                    <a:pt x="25310" y="3986"/>
                  </a:lnTo>
                  <a:lnTo>
                    <a:pt x="24782" y="3842"/>
                  </a:lnTo>
                  <a:lnTo>
                    <a:pt x="24301" y="3746"/>
                  </a:lnTo>
                  <a:lnTo>
                    <a:pt x="23869" y="3650"/>
                  </a:lnTo>
                  <a:lnTo>
                    <a:pt x="23677" y="3554"/>
                  </a:lnTo>
                  <a:lnTo>
                    <a:pt x="23533" y="3458"/>
                  </a:lnTo>
                  <a:lnTo>
                    <a:pt x="23437" y="3362"/>
                  </a:lnTo>
                  <a:lnTo>
                    <a:pt x="23389" y="3266"/>
                  </a:lnTo>
                  <a:lnTo>
                    <a:pt x="23389" y="3266"/>
                  </a:lnTo>
                  <a:lnTo>
                    <a:pt x="23293" y="2930"/>
                  </a:lnTo>
                  <a:lnTo>
                    <a:pt x="23005" y="2497"/>
                  </a:lnTo>
                  <a:lnTo>
                    <a:pt x="22668" y="2065"/>
                  </a:lnTo>
                  <a:lnTo>
                    <a:pt x="22188" y="1585"/>
                  </a:lnTo>
                  <a:lnTo>
                    <a:pt x="21612" y="1105"/>
                  </a:lnTo>
                  <a:lnTo>
                    <a:pt x="20988" y="672"/>
                  </a:lnTo>
                  <a:lnTo>
                    <a:pt x="20651" y="480"/>
                  </a:lnTo>
                  <a:lnTo>
                    <a:pt x="20267" y="336"/>
                  </a:lnTo>
                  <a:lnTo>
                    <a:pt x="19883" y="240"/>
                  </a:lnTo>
                  <a:lnTo>
                    <a:pt x="19547" y="144"/>
                  </a:lnTo>
                  <a:lnTo>
                    <a:pt x="19547" y="144"/>
                  </a:lnTo>
                  <a:lnTo>
                    <a:pt x="18730" y="0"/>
                  </a:lnTo>
                  <a:lnTo>
                    <a:pt x="18058" y="0"/>
                  </a:lnTo>
                  <a:lnTo>
                    <a:pt x="17386" y="0"/>
                  </a:lnTo>
                  <a:lnTo>
                    <a:pt x="16761" y="96"/>
                  </a:lnTo>
                  <a:lnTo>
                    <a:pt x="16233" y="240"/>
                  </a:lnTo>
                  <a:lnTo>
                    <a:pt x="15705" y="432"/>
                  </a:lnTo>
                  <a:lnTo>
                    <a:pt x="15273" y="624"/>
                  </a:lnTo>
                  <a:lnTo>
                    <a:pt x="14840" y="816"/>
                  </a:lnTo>
                  <a:lnTo>
                    <a:pt x="14840" y="816"/>
                  </a:lnTo>
                  <a:lnTo>
                    <a:pt x="13688" y="1441"/>
                  </a:lnTo>
                  <a:lnTo>
                    <a:pt x="13255" y="1585"/>
                  </a:lnTo>
                  <a:lnTo>
                    <a:pt x="13063" y="1633"/>
                  </a:lnTo>
                  <a:lnTo>
                    <a:pt x="12919" y="1633"/>
                  </a:lnTo>
                  <a:lnTo>
                    <a:pt x="12919" y="1633"/>
                  </a:lnTo>
                  <a:lnTo>
                    <a:pt x="12439" y="1489"/>
                  </a:lnTo>
                  <a:lnTo>
                    <a:pt x="11719" y="1345"/>
                  </a:lnTo>
                  <a:lnTo>
                    <a:pt x="10854" y="1201"/>
                  </a:lnTo>
                  <a:lnTo>
                    <a:pt x="9894" y="1057"/>
                  </a:lnTo>
                  <a:lnTo>
                    <a:pt x="8933" y="1009"/>
                  </a:lnTo>
                  <a:lnTo>
                    <a:pt x="8021" y="1009"/>
                  </a:lnTo>
                  <a:lnTo>
                    <a:pt x="7588" y="1009"/>
                  </a:lnTo>
                  <a:lnTo>
                    <a:pt x="7252" y="1105"/>
                  </a:lnTo>
                  <a:lnTo>
                    <a:pt x="6916" y="1201"/>
                  </a:lnTo>
                  <a:lnTo>
                    <a:pt x="6628" y="1345"/>
                  </a:lnTo>
                  <a:lnTo>
                    <a:pt x="6628" y="1345"/>
                  </a:lnTo>
                  <a:lnTo>
                    <a:pt x="6436" y="1537"/>
                  </a:lnTo>
                  <a:lnTo>
                    <a:pt x="6196" y="1729"/>
                  </a:lnTo>
                  <a:lnTo>
                    <a:pt x="5812" y="2305"/>
                  </a:lnTo>
                  <a:lnTo>
                    <a:pt x="5475" y="2930"/>
                  </a:lnTo>
                  <a:lnTo>
                    <a:pt x="5187" y="3602"/>
                  </a:lnTo>
                  <a:lnTo>
                    <a:pt x="4947" y="4226"/>
                  </a:lnTo>
                  <a:lnTo>
                    <a:pt x="4755" y="4755"/>
                  </a:lnTo>
                  <a:lnTo>
                    <a:pt x="4611" y="5235"/>
                  </a:lnTo>
                  <a:lnTo>
                    <a:pt x="4611" y="5235"/>
                  </a:lnTo>
                  <a:lnTo>
                    <a:pt x="4323" y="5283"/>
                  </a:lnTo>
                  <a:lnTo>
                    <a:pt x="3602" y="5523"/>
                  </a:lnTo>
                  <a:lnTo>
                    <a:pt x="3218" y="5715"/>
                  </a:lnTo>
                  <a:lnTo>
                    <a:pt x="2786" y="5907"/>
                  </a:lnTo>
                  <a:lnTo>
                    <a:pt x="2498" y="6147"/>
                  </a:lnTo>
                  <a:lnTo>
                    <a:pt x="2354" y="6291"/>
                  </a:lnTo>
                  <a:lnTo>
                    <a:pt x="2258" y="6435"/>
                  </a:lnTo>
                  <a:lnTo>
                    <a:pt x="2258" y="6435"/>
                  </a:lnTo>
                  <a:lnTo>
                    <a:pt x="2162" y="6579"/>
                  </a:lnTo>
                  <a:lnTo>
                    <a:pt x="2114" y="6820"/>
                  </a:lnTo>
                  <a:lnTo>
                    <a:pt x="2066" y="7348"/>
                  </a:lnTo>
                  <a:lnTo>
                    <a:pt x="2018" y="7972"/>
                  </a:lnTo>
                  <a:lnTo>
                    <a:pt x="2066" y="8597"/>
                  </a:lnTo>
                  <a:lnTo>
                    <a:pt x="2114" y="9701"/>
                  </a:lnTo>
                  <a:lnTo>
                    <a:pt x="2210" y="10181"/>
                  </a:lnTo>
                  <a:lnTo>
                    <a:pt x="2210" y="10181"/>
                  </a:lnTo>
                  <a:lnTo>
                    <a:pt x="1777" y="10566"/>
                  </a:lnTo>
                  <a:lnTo>
                    <a:pt x="1393" y="10998"/>
                  </a:lnTo>
                  <a:lnTo>
                    <a:pt x="961" y="11574"/>
                  </a:lnTo>
                  <a:lnTo>
                    <a:pt x="529" y="12198"/>
                  </a:lnTo>
                  <a:lnTo>
                    <a:pt x="337" y="12535"/>
                  </a:lnTo>
                  <a:lnTo>
                    <a:pt x="193" y="12871"/>
                  </a:lnTo>
                  <a:lnTo>
                    <a:pt x="97" y="13207"/>
                  </a:lnTo>
                  <a:lnTo>
                    <a:pt x="1" y="13495"/>
                  </a:lnTo>
                  <a:lnTo>
                    <a:pt x="1" y="13831"/>
                  </a:lnTo>
                  <a:lnTo>
                    <a:pt x="49" y="14167"/>
                  </a:lnTo>
                  <a:lnTo>
                    <a:pt x="49" y="14167"/>
                  </a:lnTo>
                  <a:lnTo>
                    <a:pt x="193" y="14552"/>
                  </a:lnTo>
                  <a:lnTo>
                    <a:pt x="337" y="14888"/>
                  </a:lnTo>
                  <a:lnTo>
                    <a:pt x="577" y="15272"/>
                  </a:lnTo>
                  <a:lnTo>
                    <a:pt x="769" y="15608"/>
                  </a:lnTo>
                  <a:lnTo>
                    <a:pt x="1297" y="16233"/>
                  </a:lnTo>
                  <a:lnTo>
                    <a:pt x="1777" y="16809"/>
                  </a:lnTo>
                  <a:lnTo>
                    <a:pt x="1777" y="16809"/>
                  </a:lnTo>
                  <a:lnTo>
                    <a:pt x="1922" y="17385"/>
                  </a:lnTo>
                  <a:lnTo>
                    <a:pt x="2066" y="17961"/>
                  </a:lnTo>
                  <a:lnTo>
                    <a:pt x="2258" y="18538"/>
                  </a:lnTo>
                  <a:lnTo>
                    <a:pt x="2498" y="19066"/>
                  </a:lnTo>
                  <a:lnTo>
                    <a:pt x="2738" y="19546"/>
                  </a:lnTo>
                  <a:lnTo>
                    <a:pt x="3026" y="20027"/>
                  </a:lnTo>
                  <a:lnTo>
                    <a:pt x="3362" y="20459"/>
                  </a:lnTo>
                  <a:lnTo>
                    <a:pt x="3650" y="20843"/>
                  </a:lnTo>
                  <a:lnTo>
                    <a:pt x="4035" y="21227"/>
                  </a:lnTo>
                  <a:lnTo>
                    <a:pt x="4371" y="21563"/>
                  </a:lnTo>
                  <a:lnTo>
                    <a:pt x="5139" y="22236"/>
                  </a:lnTo>
                  <a:lnTo>
                    <a:pt x="5908" y="22764"/>
                  </a:lnTo>
                  <a:lnTo>
                    <a:pt x="6724" y="23244"/>
                  </a:lnTo>
                  <a:lnTo>
                    <a:pt x="7492" y="23628"/>
                  </a:lnTo>
                  <a:lnTo>
                    <a:pt x="8261" y="23917"/>
                  </a:lnTo>
                  <a:lnTo>
                    <a:pt x="8933" y="24157"/>
                  </a:lnTo>
                  <a:lnTo>
                    <a:pt x="9558" y="24349"/>
                  </a:lnTo>
                  <a:lnTo>
                    <a:pt x="10470" y="24589"/>
                  </a:lnTo>
                  <a:lnTo>
                    <a:pt x="10806" y="24637"/>
                  </a:lnTo>
                  <a:lnTo>
                    <a:pt x="10806" y="24637"/>
                  </a:lnTo>
                  <a:lnTo>
                    <a:pt x="10374" y="24445"/>
                  </a:lnTo>
                  <a:lnTo>
                    <a:pt x="9990" y="24205"/>
                  </a:lnTo>
                  <a:lnTo>
                    <a:pt x="9317" y="23724"/>
                  </a:lnTo>
                  <a:lnTo>
                    <a:pt x="8789" y="23292"/>
                  </a:lnTo>
                  <a:lnTo>
                    <a:pt x="8405" y="22812"/>
                  </a:lnTo>
                  <a:lnTo>
                    <a:pt x="8117" y="22428"/>
                  </a:lnTo>
                  <a:lnTo>
                    <a:pt x="7925" y="22140"/>
                  </a:lnTo>
                  <a:lnTo>
                    <a:pt x="7781" y="21851"/>
                  </a:lnTo>
                  <a:lnTo>
                    <a:pt x="7781" y="21851"/>
                  </a:lnTo>
                  <a:lnTo>
                    <a:pt x="7444" y="21900"/>
                  </a:lnTo>
                  <a:lnTo>
                    <a:pt x="7060" y="21900"/>
                  </a:lnTo>
                  <a:lnTo>
                    <a:pt x="6580" y="21803"/>
                  </a:lnTo>
                  <a:lnTo>
                    <a:pt x="6100" y="21659"/>
                  </a:lnTo>
                  <a:lnTo>
                    <a:pt x="5812" y="21515"/>
                  </a:lnTo>
                  <a:lnTo>
                    <a:pt x="5571" y="21371"/>
                  </a:lnTo>
                  <a:lnTo>
                    <a:pt x="5331" y="21179"/>
                  </a:lnTo>
                  <a:lnTo>
                    <a:pt x="5139" y="20939"/>
                  </a:lnTo>
                  <a:lnTo>
                    <a:pt x="4899" y="20603"/>
                  </a:lnTo>
                  <a:lnTo>
                    <a:pt x="4755" y="20267"/>
                  </a:lnTo>
                  <a:lnTo>
                    <a:pt x="4755" y="20267"/>
                  </a:lnTo>
                  <a:lnTo>
                    <a:pt x="4563" y="19738"/>
                  </a:lnTo>
                  <a:lnTo>
                    <a:pt x="4467" y="19306"/>
                  </a:lnTo>
                  <a:lnTo>
                    <a:pt x="4419" y="18874"/>
                  </a:lnTo>
                  <a:lnTo>
                    <a:pt x="4419" y="18490"/>
                  </a:lnTo>
                  <a:lnTo>
                    <a:pt x="4467" y="18154"/>
                  </a:lnTo>
                  <a:lnTo>
                    <a:pt x="4563" y="17817"/>
                  </a:lnTo>
                  <a:lnTo>
                    <a:pt x="4707" y="17577"/>
                  </a:lnTo>
                  <a:lnTo>
                    <a:pt x="4899" y="17289"/>
                  </a:lnTo>
                  <a:lnTo>
                    <a:pt x="5091" y="17097"/>
                  </a:lnTo>
                  <a:lnTo>
                    <a:pt x="5331" y="16857"/>
                  </a:lnTo>
                  <a:lnTo>
                    <a:pt x="5764" y="16569"/>
                  </a:lnTo>
                  <a:lnTo>
                    <a:pt x="6244" y="16329"/>
                  </a:lnTo>
                  <a:lnTo>
                    <a:pt x="6628" y="16185"/>
                  </a:lnTo>
                  <a:lnTo>
                    <a:pt x="8261" y="17913"/>
                  </a:lnTo>
                  <a:lnTo>
                    <a:pt x="8261" y="17913"/>
                  </a:lnTo>
                  <a:lnTo>
                    <a:pt x="8405" y="17577"/>
                  </a:lnTo>
                  <a:lnTo>
                    <a:pt x="8501" y="17241"/>
                  </a:lnTo>
                  <a:lnTo>
                    <a:pt x="8501" y="16905"/>
                  </a:lnTo>
                  <a:lnTo>
                    <a:pt x="8501" y="16617"/>
                  </a:lnTo>
                  <a:lnTo>
                    <a:pt x="8405" y="16329"/>
                  </a:lnTo>
                  <a:lnTo>
                    <a:pt x="8309" y="15992"/>
                  </a:lnTo>
                  <a:lnTo>
                    <a:pt x="8021" y="15224"/>
                  </a:lnTo>
                  <a:lnTo>
                    <a:pt x="8021" y="15224"/>
                  </a:lnTo>
                  <a:lnTo>
                    <a:pt x="8501" y="14744"/>
                  </a:lnTo>
                  <a:lnTo>
                    <a:pt x="8933" y="14215"/>
                  </a:lnTo>
                  <a:lnTo>
                    <a:pt x="9510" y="13495"/>
                  </a:lnTo>
                  <a:lnTo>
                    <a:pt x="10086" y="12679"/>
                  </a:lnTo>
                  <a:lnTo>
                    <a:pt x="10614" y="11814"/>
                  </a:lnTo>
                  <a:lnTo>
                    <a:pt x="10806" y="11334"/>
                  </a:lnTo>
                  <a:lnTo>
                    <a:pt x="10998" y="10854"/>
                  </a:lnTo>
                  <a:lnTo>
                    <a:pt x="11142" y="10373"/>
                  </a:lnTo>
                  <a:lnTo>
                    <a:pt x="11238" y="9893"/>
                  </a:lnTo>
                  <a:lnTo>
                    <a:pt x="11238" y="9893"/>
                  </a:lnTo>
                  <a:lnTo>
                    <a:pt x="11767" y="9605"/>
                  </a:lnTo>
                  <a:lnTo>
                    <a:pt x="11767" y="9605"/>
                  </a:lnTo>
                  <a:lnTo>
                    <a:pt x="12343" y="9653"/>
                  </a:lnTo>
                  <a:lnTo>
                    <a:pt x="13015" y="9749"/>
                  </a:lnTo>
                  <a:lnTo>
                    <a:pt x="13688" y="9893"/>
                  </a:lnTo>
                  <a:lnTo>
                    <a:pt x="14024" y="9989"/>
                  </a:lnTo>
                  <a:lnTo>
                    <a:pt x="14360" y="10133"/>
                  </a:lnTo>
                  <a:lnTo>
                    <a:pt x="14360" y="10133"/>
                  </a:lnTo>
                  <a:lnTo>
                    <a:pt x="14216" y="9989"/>
                  </a:lnTo>
                  <a:lnTo>
                    <a:pt x="13928" y="9605"/>
                  </a:lnTo>
                  <a:lnTo>
                    <a:pt x="13832" y="9413"/>
                  </a:lnTo>
                  <a:lnTo>
                    <a:pt x="13784" y="9269"/>
                  </a:lnTo>
                  <a:lnTo>
                    <a:pt x="13784" y="9173"/>
                  </a:lnTo>
                  <a:lnTo>
                    <a:pt x="13832" y="9125"/>
                  </a:lnTo>
                  <a:lnTo>
                    <a:pt x="13880" y="9125"/>
                  </a:lnTo>
                  <a:lnTo>
                    <a:pt x="13976" y="9077"/>
                  </a:lnTo>
                  <a:lnTo>
                    <a:pt x="13976" y="9077"/>
                  </a:lnTo>
                  <a:lnTo>
                    <a:pt x="14264" y="9173"/>
                  </a:lnTo>
                  <a:lnTo>
                    <a:pt x="14552" y="9269"/>
                  </a:lnTo>
                  <a:lnTo>
                    <a:pt x="14840" y="9461"/>
                  </a:lnTo>
                  <a:lnTo>
                    <a:pt x="15128" y="9701"/>
                  </a:lnTo>
                  <a:lnTo>
                    <a:pt x="15609" y="10085"/>
                  </a:lnTo>
                  <a:lnTo>
                    <a:pt x="15801" y="10229"/>
                  </a:lnTo>
                  <a:lnTo>
                    <a:pt x="15801" y="10229"/>
                  </a:lnTo>
                  <a:lnTo>
                    <a:pt x="15945" y="10085"/>
                  </a:lnTo>
                  <a:lnTo>
                    <a:pt x="16377" y="9701"/>
                  </a:lnTo>
                  <a:lnTo>
                    <a:pt x="16713" y="9509"/>
                  </a:lnTo>
                  <a:lnTo>
                    <a:pt x="17097" y="9269"/>
                  </a:lnTo>
                  <a:lnTo>
                    <a:pt x="17578" y="9077"/>
                  </a:lnTo>
                  <a:lnTo>
                    <a:pt x="18154" y="8933"/>
                  </a:lnTo>
                  <a:lnTo>
                    <a:pt x="18154" y="8933"/>
                  </a:lnTo>
                  <a:lnTo>
                    <a:pt x="18682" y="8981"/>
                  </a:lnTo>
                  <a:lnTo>
                    <a:pt x="19163" y="9125"/>
                  </a:lnTo>
                  <a:lnTo>
                    <a:pt x="19643" y="9221"/>
                  </a:lnTo>
                  <a:lnTo>
                    <a:pt x="20075" y="9413"/>
                  </a:lnTo>
                  <a:lnTo>
                    <a:pt x="20507" y="9605"/>
                  </a:lnTo>
                  <a:lnTo>
                    <a:pt x="20891" y="9845"/>
                  </a:lnTo>
                  <a:lnTo>
                    <a:pt x="21276" y="10085"/>
                  </a:lnTo>
                  <a:lnTo>
                    <a:pt x="21612" y="10373"/>
                  </a:lnTo>
                  <a:lnTo>
                    <a:pt x="22236" y="10998"/>
                  </a:lnTo>
                  <a:lnTo>
                    <a:pt x="22764" y="11670"/>
                  </a:lnTo>
                  <a:lnTo>
                    <a:pt x="23245" y="12343"/>
                  </a:lnTo>
                  <a:lnTo>
                    <a:pt x="23629" y="13063"/>
                  </a:lnTo>
                  <a:lnTo>
                    <a:pt x="23965" y="13783"/>
                  </a:lnTo>
                  <a:lnTo>
                    <a:pt x="24205" y="14456"/>
                  </a:lnTo>
                  <a:lnTo>
                    <a:pt x="24397" y="15080"/>
                  </a:lnTo>
                  <a:lnTo>
                    <a:pt x="24541" y="15656"/>
                  </a:lnTo>
                  <a:lnTo>
                    <a:pt x="24733" y="16473"/>
                  </a:lnTo>
                  <a:lnTo>
                    <a:pt x="24782" y="16809"/>
                  </a:lnTo>
                  <a:lnTo>
                    <a:pt x="24782" y="16809"/>
                  </a:lnTo>
                  <a:lnTo>
                    <a:pt x="25070" y="15944"/>
                  </a:lnTo>
                  <a:lnTo>
                    <a:pt x="25262" y="15080"/>
                  </a:lnTo>
                  <a:lnTo>
                    <a:pt x="25406" y="14215"/>
                  </a:lnTo>
                  <a:lnTo>
                    <a:pt x="25502" y="13351"/>
                  </a:lnTo>
                  <a:lnTo>
                    <a:pt x="25502" y="13351"/>
                  </a:lnTo>
                  <a:lnTo>
                    <a:pt x="25934" y="12967"/>
                  </a:lnTo>
                  <a:lnTo>
                    <a:pt x="26318" y="12535"/>
                  </a:lnTo>
                  <a:lnTo>
                    <a:pt x="26462" y="12294"/>
                  </a:lnTo>
                  <a:lnTo>
                    <a:pt x="26606" y="12006"/>
                  </a:lnTo>
                  <a:lnTo>
                    <a:pt x="26655" y="11766"/>
                  </a:lnTo>
                  <a:lnTo>
                    <a:pt x="26655" y="114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303;p76">
              <a:extLst>
                <a:ext uri="{FF2B5EF4-FFF2-40B4-BE49-F238E27FC236}">
                  <a16:creationId xmlns:a16="http://schemas.microsoft.com/office/drawing/2014/main" id="{664D8C5D-25EB-43AC-A092-F5D0D6610433}"/>
                </a:ext>
              </a:extLst>
            </p:cNvPr>
            <p:cNvSpPr/>
            <p:nvPr/>
          </p:nvSpPr>
          <p:spPr>
            <a:xfrm>
              <a:off x="959700" y="672325"/>
              <a:ext cx="68450" cy="64875"/>
            </a:xfrm>
            <a:custGeom>
              <a:avLst/>
              <a:gdLst/>
              <a:ahLst/>
              <a:cxnLst/>
              <a:rect l="l" t="t" r="r" b="b"/>
              <a:pathLst>
                <a:path w="2738" h="2595" extrusionOk="0">
                  <a:moveTo>
                    <a:pt x="288" y="1"/>
                  </a:moveTo>
                  <a:lnTo>
                    <a:pt x="144" y="49"/>
                  </a:lnTo>
                  <a:lnTo>
                    <a:pt x="48" y="97"/>
                  </a:lnTo>
                  <a:lnTo>
                    <a:pt x="0" y="241"/>
                  </a:lnTo>
                  <a:lnTo>
                    <a:pt x="0" y="385"/>
                  </a:lnTo>
                  <a:lnTo>
                    <a:pt x="48" y="577"/>
                  </a:lnTo>
                  <a:lnTo>
                    <a:pt x="240" y="1009"/>
                  </a:lnTo>
                  <a:lnTo>
                    <a:pt x="576" y="1441"/>
                  </a:lnTo>
                  <a:lnTo>
                    <a:pt x="961" y="1874"/>
                  </a:lnTo>
                  <a:lnTo>
                    <a:pt x="1393" y="2258"/>
                  </a:lnTo>
                  <a:lnTo>
                    <a:pt x="1633" y="2402"/>
                  </a:lnTo>
                  <a:lnTo>
                    <a:pt x="1825" y="2498"/>
                  </a:lnTo>
                  <a:lnTo>
                    <a:pt x="2065" y="2546"/>
                  </a:lnTo>
                  <a:lnTo>
                    <a:pt x="2257" y="2594"/>
                  </a:lnTo>
                  <a:lnTo>
                    <a:pt x="2497" y="2546"/>
                  </a:lnTo>
                  <a:lnTo>
                    <a:pt x="2642" y="2450"/>
                  </a:lnTo>
                  <a:lnTo>
                    <a:pt x="2738" y="2354"/>
                  </a:lnTo>
                  <a:lnTo>
                    <a:pt x="2738" y="2210"/>
                  </a:lnTo>
                  <a:lnTo>
                    <a:pt x="2690" y="2018"/>
                  </a:lnTo>
                  <a:lnTo>
                    <a:pt x="2594" y="1826"/>
                  </a:lnTo>
                  <a:lnTo>
                    <a:pt x="2449" y="1585"/>
                  </a:lnTo>
                  <a:lnTo>
                    <a:pt x="2113" y="1153"/>
                  </a:lnTo>
                  <a:lnTo>
                    <a:pt x="1633" y="721"/>
                  </a:lnTo>
                  <a:lnTo>
                    <a:pt x="1153" y="337"/>
                  </a:lnTo>
                  <a:lnTo>
                    <a:pt x="673" y="97"/>
                  </a:lnTo>
                  <a:lnTo>
                    <a:pt x="480"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5304;p76">
              <a:extLst>
                <a:ext uri="{FF2B5EF4-FFF2-40B4-BE49-F238E27FC236}">
                  <a16:creationId xmlns:a16="http://schemas.microsoft.com/office/drawing/2014/main" id="{11C7876A-87ED-4F8C-A0EF-BF385EDF12F6}"/>
                </a:ext>
              </a:extLst>
            </p:cNvPr>
            <p:cNvSpPr/>
            <p:nvPr/>
          </p:nvSpPr>
          <p:spPr>
            <a:xfrm>
              <a:off x="959700" y="672325"/>
              <a:ext cx="68450" cy="64875"/>
            </a:xfrm>
            <a:custGeom>
              <a:avLst/>
              <a:gdLst/>
              <a:ahLst/>
              <a:cxnLst/>
              <a:rect l="l" t="t" r="r" b="b"/>
              <a:pathLst>
                <a:path w="2738" h="2595" fill="none" extrusionOk="0">
                  <a:moveTo>
                    <a:pt x="288" y="1"/>
                  </a:moveTo>
                  <a:lnTo>
                    <a:pt x="288" y="1"/>
                  </a:lnTo>
                  <a:lnTo>
                    <a:pt x="144" y="49"/>
                  </a:lnTo>
                  <a:lnTo>
                    <a:pt x="144" y="49"/>
                  </a:lnTo>
                  <a:lnTo>
                    <a:pt x="48" y="97"/>
                  </a:lnTo>
                  <a:lnTo>
                    <a:pt x="0" y="241"/>
                  </a:lnTo>
                  <a:lnTo>
                    <a:pt x="0" y="385"/>
                  </a:lnTo>
                  <a:lnTo>
                    <a:pt x="48" y="577"/>
                  </a:lnTo>
                  <a:lnTo>
                    <a:pt x="240" y="1009"/>
                  </a:lnTo>
                  <a:lnTo>
                    <a:pt x="576" y="1441"/>
                  </a:lnTo>
                  <a:lnTo>
                    <a:pt x="961" y="1874"/>
                  </a:lnTo>
                  <a:lnTo>
                    <a:pt x="1393" y="2258"/>
                  </a:lnTo>
                  <a:lnTo>
                    <a:pt x="1633" y="2402"/>
                  </a:lnTo>
                  <a:lnTo>
                    <a:pt x="1825" y="2498"/>
                  </a:lnTo>
                  <a:lnTo>
                    <a:pt x="2065" y="2546"/>
                  </a:lnTo>
                  <a:lnTo>
                    <a:pt x="2257" y="2594"/>
                  </a:lnTo>
                  <a:lnTo>
                    <a:pt x="2257" y="2594"/>
                  </a:lnTo>
                  <a:lnTo>
                    <a:pt x="2497" y="2546"/>
                  </a:lnTo>
                  <a:lnTo>
                    <a:pt x="2497" y="2546"/>
                  </a:lnTo>
                  <a:lnTo>
                    <a:pt x="2642" y="2450"/>
                  </a:lnTo>
                  <a:lnTo>
                    <a:pt x="2738" y="2354"/>
                  </a:lnTo>
                  <a:lnTo>
                    <a:pt x="2738" y="2210"/>
                  </a:lnTo>
                  <a:lnTo>
                    <a:pt x="2690" y="2018"/>
                  </a:lnTo>
                  <a:lnTo>
                    <a:pt x="2594" y="1826"/>
                  </a:lnTo>
                  <a:lnTo>
                    <a:pt x="2449" y="1585"/>
                  </a:lnTo>
                  <a:lnTo>
                    <a:pt x="2113" y="1153"/>
                  </a:lnTo>
                  <a:lnTo>
                    <a:pt x="1633" y="721"/>
                  </a:lnTo>
                  <a:lnTo>
                    <a:pt x="1153" y="337"/>
                  </a:lnTo>
                  <a:lnTo>
                    <a:pt x="673" y="97"/>
                  </a:lnTo>
                  <a:lnTo>
                    <a:pt x="480" y="1"/>
                  </a:lnTo>
                  <a:lnTo>
                    <a:pt x="28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5305;p76">
              <a:extLst>
                <a:ext uri="{FF2B5EF4-FFF2-40B4-BE49-F238E27FC236}">
                  <a16:creationId xmlns:a16="http://schemas.microsoft.com/office/drawing/2014/main" id="{98DE0E1E-EDA9-44F3-A1A1-D6F154FE7EF6}"/>
                </a:ext>
              </a:extLst>
            </p:cNvPr>
            <p:cNvSpPr/>
            <p:nvPr/>
          </p:nvSpPr>
          <p:spPr>
            <a:xfrm>
              <a:off x="932075" y="692750"/>
              <a:ext cx="36050" cy="45650"/>
            </a:xfrm>
            <a:custGeom>
              <a:avLst/>
              <a:gdLst/>
              <a:ahLst/>
              <a:cxnLst/>
              <a:rect l="l" t="t" r="r" b="b"/>
              <a:pathLst>
                <a:path w="1442" h="1826" extrusionOk="0">
                  <a:moveTo>
                    <a:pt x="289" y="0"/>
                  </a:moveTo>
                  <a:lnTo>
                    <a:pt x="193" y="48"/>
                  </a:lnTo>
                  <a:lnTo>
                    <a:pt x="97" y="144"/>
                  </a:lnTo>
                  <a:lnTo>
                    <a:pt x="49" y="240"/>
                  </a:lnTo>
                  <a:lnTo>
                    <a:pt x="1" y="336"/>
                  </a:lnTo>
                  <a:lnTo>
                    <a:pt x="1" y="624"/>
                  </a:lnTo>
                  <a:lnTo>
                    <a:pt x="97" y="913"/>
                  </a:lnTo>
                  <a:lnTo>
                    <a:pt x="289" y="1201"/>
                  </a:lnTo>
                  <a:lnTo>
                    <a:pt x="481" y="1489"/>
                  </a:lnTo>
                  <a:lnTo>
                    <a:pt x="769" y="1681"/>
                  </a:lnTo>
                  <a:lnTo>
                    <a:pt x="913" y="1777"/>
                  </a:lnTo>
                  <a:lnTo>
                    <a:pt x="1057" y="1825"/>
                  </a:lnTo>
                  <a:lnTo>
                    <a:pt x="1249" y="1825"/>
                  </a:lnTo>
                  <a:lnTo>
                    <a:pt x="1345" y="1729"/>
                  </a:lnTo>
                  <a:lnTo>
                    <a:pt x="1393" y="1633"/>
                  </a:lnTo>
                  <a:lnTo>
                    <a:pt x="1441" y="1537"/>
                  </a:lnTo>
                  <a:lnTo>
                    <a:pt x="1393" y="1249"/>
                  </a:lnTo>
                  <a:lnTo>
                    <a:pt x="1249" y="913"/>
                  </a:lnTo>
                  <a:lnTo>
                    <a:pt x="1105" y="576"/>
                  </a:lnTo>
                  <a:lnTo>
                    <a:pt x="865" y="288"/>
                  </a:lnTo>
                  <a:lnTo>
                    <a:pt x="625" y="96"/>
                  </a:lnTo>
                  <a:lnTo>
                    <a:pt x="48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5306;p76">
              <a:extLst>
                <a:ext uri="{FF2B5EF4-FFF2-40B4-BE49-F238E27FC236}">
                  <a16:creationId xmlns:a16="http://schemas.microsoft.com/office/drawing/2014/main" id="{6758BFED-14A8-48BA-9959-0BDAA3B37337}"/>
                </a:ext>
              </a:extLst>
            </p:cNvPr>
            <p:cNvSpPr/>
            <p:nvPr/>
          </p:nvSpPr>
          <p:spPr>
            <a:xfrm>
              <a:off x="932075" y="692750"/>
              <a:ext cx="36050" cy="45650"/>
            </a:xfrm>
            <a:custGeom>
              <a:avLst/>
              <a:gdLst/>
              <a:ahLst/>
              <a:cxnLst/>
              <a:rect l="l" t="t" r="r" b="b"/>
              <a:pathLst>
                <a:path w="1442" h="1826" fill="none" extrusionOk="0">
                  <a:moveTo>
                    <a:pt x="385" y="0"/>
                  </a:moveTo>
                  <a:lnTo>
                    <a:pt x="385" y="0"/>
                  </a:lnTo>
                  <a:lnTo>
                    <a:pt x="289" y="0"/>
                  </a:lnTo>
                  <a:lnTo>
                    <a:pt x="289" y="0"/>
                  </a:lnTo>
                  <a:lnTo>
                    <a:pt x="193" y="48"/>
                  </a:lnTo>
                  <a:lnTo>
                    <a:pt x="97" y="144"/>
                  </a:lnTo>
                  <a:lnTo>
                    <a:pt x="49" y="240"/>
                  </a:lnTo>
                  <a:lnTo>
                    <a:pt x="1" y="336"/>
                  </a:lnTo>
                  <a:lnTo>
                    <a:pt x="1" y="624"/>
                  </a:lnTo>
                  <a:lnTo>
                    <a:pt x="97" y="913"/>
                  </a:lnTo>
                  <a:lnTo>
                    <a:pt x="289" y="1201"/>
                  </a:lnTo>
                  <a:lnTo>
                    <a:pt x="481" y="1489"/>
                  </a:lnTo>
                  <a:lnTo>
                    <a:pt x="769" y="1681"/>
                  </a:lnTo>
                  <a:lnTo>
                    <a:pt x="913" y="1777"/>
                  </a:lnTo>
                  <a:lnTo>
                    <a:pt x="1057" y="1825"/>
                  </a:lnTo>
                  <a:lnTo>
                    <a:pt x="1057" y="1825"/>
                  </a:lnTo>
                  <a:lnTo>
                    <a:pt x="1153" y="1825"/>
                  </a:lnTo>
                  <a:lnTo>
                    <a:pt x="1153" y="1825"/>
                  </a:lnTo>
                  <a:lnTo>
                    <a:pt x="1249" y="1825"/>
                  </a:lnTo>
                  <a:lnTo>
                    <a:pt x="1345" y="1729"/>
                  </a:lnTo>
                  <a:lnTo>
                    <a:pt x="1393" y="1633"/>
                  </a:lnTo>
                  <a:lnTo>
                    <a:pt x="1441" y="1537"/>
                  </a:lnTo>
                  <a:lnTo>
                    <a:pt x="1393" y="1249"/>
                  </a:lnTo>
                  <a:lnTo>
                    <a:pt x="1249" y="913"/>
                  </a:lnTo>
                  <a:lnTo>
                    <a:pt x="1249" y="913"/>
                  </a:lnTo>
                  <a:lnTo>
                    <a:pt x="1105" y="576"/>
                  </a:lnTo>
                  <a:lnTo>
                    <a:pt x="865" y="288"/>
                  </a:lnTo>
                  <a:lnTo>
                    <a:pt x="625" y="96"/>
                  </a:lnTo>
                  <a:lnTo>
                    <a:pt x="481" y="0"/>
                  </a:lnTo>
                  <a:lnTo>
                    <a:pt x="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5307;p76">
              <a:extLst>
                <a:ext uri="{FF2B5EF4-FFF2-40B4-BE49-F238E27FC236}">
                  <a16:creationId xmlns:a16="http://schemas.microsoft.com/office/drawing/2014/main" id="{07B45589-1CCB-491B-B65C-41624B361DB7}"/>
                </a:ext>
              </a:extLst>
            </p:cNvPr>
            <p:cNvSpPr/>
            <p:nvPr/>
          </p:nvSpPr>
          <p:spPr>
            <a:xfrm>
              <a:off x="478250" y="928075"/>
              <a:ext cx="42025" cy="54050"/>
            </a:xfrm>
            <a:custGeom>
              <a:avLst/>
              <a:gdLst/>
              <a:ahLst/>
              <a:cxnLst/>
              <a:rect l="l" t="t" r="r" b="b"/>
              <a:pathLst>
                <a:path w="1681" h="2162" extrusionOk="0">
                  <a:moveTo>
                    <a:pt x="1297" y="0"/>
                  </a:moveTo>
                  <a:lnTo>
                    <a:pt x="1105" y="48"/>
                  </a:lnTo>
                  <a:lnTo>
                    <a:pt x="961" y="96"/>
                  </a:lnTo>
                  <a:lnTo>
                    <a:pt x="624" y="336"/>
                  </a:lnTo>
                  <a:lnTo>
                    <a:pt x="384" y="672"/>
                  </a:lnTo>
                  <a:lnTo>
                    <a:pt x="144" y="1009"/>
                  </a:lnTo>
                  <a:lnTo>
                    <a:pt x="48" y="1345"/>
                  </a:lnTo>
                  <a:lnTo>
                    <a:pt x="0" y="1537"/>
                  </a:lnTo>
                  <a:lnTo>
                    <a:pt x="0" y="1681"/>
                  </a:lnTo>
                  <a:lnTo>
                    <a:pt x="48" y="1825"/>
                  </a:lnTo>
                  <a:lnTo>
                    <a:pt x="144" y="1969"/>
                  </a:lnTo>
                  <a:lnTo>
                    <a:pt x="240" y="2065"/>
                  </a:lnTo>
                  <a:lnTo>
                    <a:pt x="432" y="2113"/>
                  </a:lnTo>
                  <a:lnTo>
                    <a:pt x="576" y="2161"/>
                  </a:lnTo>
                  <a:lnTo>
                    <a:pt x="720" y="2113"/>
                  </a:lnTo>
                  <a:lnTo>
                    <a:pt x="864" y="2065"/>
                  </a:lnTo>
                  <a:lnTo>
                    <a:pt x="1009" y="1969"/>
                  </a:lnTo>
                  <a:lnTo>
                    <a:pt x="1153" y="1825"/>
                  </a:lnTo>
                  <a:lnTo>
                    <a:pt x="1393" y="1489"/>
                  </a:lnTo>
                  <a:lnTo>
                    <a:pt x="1585" y="1057"/>
                  </a:lnTo>
                  <a:lnTo>
                    <a:pt x="1681" y="672"/>
                  </a:lnTo>
                  <a:lnTo>
                    <a:pt x="1681" y="336"/>
                  </a:lnTo>
                  <a:lnTo>
                    <a:pt x="1633" y="192"/>
                  </a:lnTo>
                  <a:lnTo>
                    <a:pt x="1585" y="96"/>
                  </a:lnTo>
                  <a:lnTo>
                    <a:pt x="1489"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5308;p76">
              <a:extLst>
                <a:ext uri="{FF2B5EF4-FFF2-40B4-BE49-F238E27FC236}">
                  <a16:creationId xmlns:a16="http://schemas.microsoft.com/office/drawing/2014/main" id="{E29404FC-7D5A-4D66-B67E-2D013754FDBA}"/>
                </a:ext>
              </a:extLst>
            </p:cNvPr>
            <p:cNvSpPr/>
            <p:nvPr/>
          </p:nvSpPr>
          <p:spPr>
            <a:xfrm>
              <a:off x="478250" y="928075"/>
              <a:ext cx="42025" cy="54050"/>
            </a:xfrm>
            <a:custGeom>
              <a:avLst/>
              <a:gdLst/>
              <a:ahLst/>
              <a:cxnLst/>
              <a:rect l="l" t="t" r="r" b="b"/>
              <a:pathLst>
                <a:path w="1681" h="2162" fill="none" extrusionOk="0">
                  <a:moveTo>
                    <a:pt x="1345" y="0"/>
                  </a:moveTo>
                  <a:lnTo>
                    <a:pt x="1345" y="0"/>
                  </a:lnTo>
                  <a:lnTo>
                    <a:pt x="1297" y="0"/>
                  </a:lnTo>
                  <a:lnTo>
                    <a:pt x="1297" y="0"/>
                  </a:lnTo>
                  <a:lnTo>
                    <a:pt x="1105" y="48"/>
                  </a:lnTo>
                  <a:lnTo>
                    <a:pt x="961" y="96"/>
                  </a:lnTo>
                  <a:lnTo>
                    <a:pt x="624" y="336"/>
                  </a:lnTo>
                  <a:lnTo>
                    <a:pt x="384" y="672"/>
                  </a:lnTo>
                  <a:lnTo>
                    <a:pt x="144" y="1009"/>
                  </a:lnTo>
                  <a:lnTo>
                    <a:pt x="48" y="1345"/>
                  </a:lnTo>
                  <a:lnTo>
                    <a:pt x="0" y="1537"/>
                  </a:lnTo>
                  <a:lnTo>
                    <a:pt x="0" y="1681"/>
                  </a:lnTo>
                  <a:lnTo>
                    <a:pt x="48" y="1825"/>
                  </a:lnTo>
                  <a:lnTo>
                    <a:pt x="144" y="1969"/>
                  </a:lnTo>
                  <a:lnTo>
                    <a:pt x="240" y="2065"/>
                  </a:lnTo>
                  <a:lnTo>
                    <a:pt x="432" y="2113"/>
                  </a:lnTo>
                  <a:lnTo>
                    <a:pt x="432" y="2113"/>
                  </a:lnTo>
                  <a:lnTo>
                    <a:pt x="576" y="2161"/>
                  </a:lnTo>
                  <a:lnTo>
                    <a:pt x="576" y="2161"/>
                  </a:lnTo>
                  <a:lnTo>
                    <a:pt x="720" y="2113"/>
                  </a:lnTo>
                  <a:lnTo>
                    <a:pt x="864" y="2065"/>
                  </a:lnTo>
                  <a:lnTo>
                    <a:pt x="1009" y="1969"/>
                  </a:lnTo>
                  <a:lnTo>
                    <a:pt x="1153" y="1825"/>
                  </a:lnTo>
                  <a:lnTo>
                    <a:pt x="1393" y="1489"/>
                  </a:lnTo>
                  <a:lnTo>
                    <a:pt x="1585" y="1057"/>
                  </a:lnTo>
                  <a:lnTo>
                    <a:pt x="1585" y="1057"/>
                  </a:lnTo>
                  <a:lnTo>
                    <a:pt x="1681" y="672"/>
                  </a:lnTo>
                  <a:lnTo>
                    <a:pt x="1681" y="336"/>
                  </a:lnTo>
                  <a:lnTo>
                    <a:pt x="1633" y="192"/>
                  </a:lnTo>
                  <a:lnTo>
                    <a:pt x="1585" y="96"/>
                  </a:lnTo>
                  <a:lnTo>
                    <a:pt x="1489" y="0"/>
                  </a:lnTo>
                  <a:lnTo>
                    <a:pt x="134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5309;p76">
              <a:extLst>
                <a:ext uri="{FF2B5EF4-FFF2-40B4-BE49-F238E27FC236}">
                  <a16:creationId xmlns:a16="http://schemas.microsoft.com/office/drawing/2014/main" id="{5D1B0199-C2CE-4474-B229-7AD92ECDA196}"/>
                </a:ext>
              </a:extLst>
            </p:cNvPr>
            <p:cNvSpPr/>
            <p:nvPr/>
          </p:nvSpPr>
          <p:spPr>
            <a:xfrm>
              <a:off x="522650" y="952075"/>
              <a:ext cx="28850" cy="37250"/>
            </a:xfrm>
            <a:custGeom>
              <a:avLst/>
              <a:gdLst/>
              <a:ahLst/>
              <a:cxnLst/>
              <a:rect l="l" t="t" r="r" b="b"/>
              <a:pathLst>
                <a:path w="1154" h="1490" extrusionOk="0">
                  <a:moveTo>
                    <a:pt x="913" y="1"/>
                  </a:moveTo>
                  <a:lnTo>
                    <a:pt x="673" y="97"/>
                  </a:lnTo>
                  <a:lnTo>
                    <a:pt x="433" y="241"/>
                  </a:lnTo>
                  <a:lnTo>
                    <a:pt x="241" y="481"/>
                  </a:lnTo>
                  <a:lnTo>
                    <a:pt x="97" y="721"/>
                  </a:lnTo>
                  <a:lnTo>
                    <a:pt x="1" y="961"/>
                  </a:lnTo>
                  <a:lnTo>
                    <a:pt x="1" y="1201"/>
                  </a:lnTo>
                  <a:lnTo>
                    <a:pt x="49" y="1297"/>
                  </a:lnTo>
                  <a:lnTo>
                    <a:pt x="97" y="1393"/>
                  </a:lnTo>
                  <a:lnTo>
                    <a:pt x="193" y="1441"/>
                  </a:lnTo>
                  <a:lnTo>
                    <a:pt x="289" y="1489"/>
                  </a:lnTo>
                  <a:lnTo>
                    <a:pt x="481" y="1489"/>
                  </a:lnTo>
                  <a:lnTo>
                    <a:pt x="625" y="1441"/>
                  </a:lnTo>
                  <a:lnTo>
                    <a:pt x="817" y="1297"/>
                  </a:lnTo>
                  <a:lnTo>
                    <a:pt x="961" y="1009"/>
                  </a:lnTo>
                  <a:lnTo>
                    <a:pt x="1106" y="769"/>
                  </a:lnTo>
                  <a:lnTo>
                    <a:pt x="1154" y="481"/>
                  </a:lnTo>
                  <a:lnTo>
                    <a:pt x="1154" y="241"/>
                  </a:lnTo>
                  <a:lnTo>
                    <a:pt x="1106" y="49"/>
                  </a:lnTo>
                  <a:lnTo>
                    <a:pt x="1010"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5310;p76">
              <a:extLst>
                <a:ext uri="{FF2B5EF4-FFF2-40B4-BE49-F238E27FC236}">
                  <a16:creationId xmlns:a16="http://schemas.microsoft.com/office/drawing/2014/main" id="{FAD901BE-3E97-4111-B553-CFABDC95011A}"/>
                </a:ext>
              </a:extLst>
            </p:cNvPr>
            <p:cNvSpPr/>
            <p:nvPr/>
          </p:nvSpPr>
          <p:spPr>
            <a:xfrm>
              <a:off x="522650" y="952075"/>
              <a:ext cx="28850" cy="37250"/>
            </a:xfrm>
            <a:custGeom>
              <a:avLst/>
              <a:gdLst/>
              <a:ahLst/>
              <a:cxnLst/>
              <a:rect l="l" t="t" r="r" b="b"/>
              <a:pathLst>
                <a:path w="1154" h="1490" fill="none" extrusionOk="0">
                  <a:moveTo>
                    <a:pt x="961" y="1"/>
                  </a:moveTo>
                  <a:lnTo>
                    <a:pt x="961" y="1"/>
                  </a:lnTo>
                  <a:lnTo>
                    <a:pt x="913" y="1"/>
                  </a:lnTo>
                  <a:lnTo>
                    <a:pt x="913" y="1"/>
                  </a:lnTo>
                  <a:lnTo>
                    <a:pt x="673" y="97"/>
                  </a:lnTo>
                  <a:lnTo>
                    <a:pt x="433" y="241"/>
                  </a:lnTo>
                  <a:lnTo>
                    <a:pt x="241" y="481"/>
                  </a:lnTo>
                  <a:lnTo>
                    <a:pt x="97" y="721"/>
                  </a:lnTo>
                  <a:lnTo>
                    <a:pt x="1" y="961"/>
                  </a:lnTo>
                  <a:lnTo>
                    <a:pt x="1" y="1201"/>
                  </a:lnTo>
                  <a:lnTo>
                    <a:pt x="49" y="1297"/>
                  </a:lnTo>
                  <a:lnTo>
                    <a:pt x="97" y="1393"/>
                  </a:lnTo>
                  <a:lnTo>
                    <a:pt x="193" y="1441"/>
                  </a:lnTo>
                  <a:lnTo>
                    <a:pt x="289" y="1489"/>
                  </a:lnTo>
                  <a:lnTo>
                    <a:pt x="289" y="1489"/>
                  </a:lnTo>
                  <a:lnTo>
                    <a:pt x="385" y="1489"/>
                  </a:lnTo>
                  <a:lnTo>
                    <a:pt x="385" y="1489"/>
                  </a:lnTo>
                  <a:lnTo>
                    <a:pt x="481" y="1489"/>
                  </a:lnTo>
                  <a:lnTo>
                    <a:pt x="625" y="1441"/>
                  </a:lnTo>
                  <a:lnTo>
                    <a:pt x="817" y="1297"/>
                  </a:lnTo>
                  <a:lnTo>
                    <a:pt x="961" y="1009"/>
                  </a:lnTo>
                  <a:lnTo>
                    <a:pt x="1106" y="769"/>
                  </a:lnTo>
                  <a:lnTo>
                    <a:pt x="1106" y="769"/>
                  </a:lnTo>
                  <a:lnTo>
                    <a:pt x="1154" y="481"/>
                  </a:lnTo>
                  <a:lnTo>
                    <a:pt x="1154" y="241"/>
                  </a:lnTo>
                  <a:lnTo>
                    <a:pt x="1106" y="49"/>
                  </a:lnTo>
                  <a:lnTo>
                    <a:pt x="1010" y="1"/>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5311;p76">
            <a:extLst>
              <a:ext uri="{FF2B5EF4-FFF2-40B4-BE49-F238E27FC236}">
                <a16:creationId xmlns:a16="http://schemas.microsoft.com/office/drawing/2014/main" id="{91F004E2-E380-4A85-ACD5-93F850DFD689}"/>
              </a:ext>
            </a:extLst>
          </p:cNvPr>
          <p:cNvGrpSpPr/>
          <p:nvPr/>
        </p:nvGrpSpPr>
        <p:grpSpPr>
          <a:xfrm>
            <a:off x="5976452" y="3665215"/>
            <a:ext cx="1123473" cy="1292013"/>
            <a:chOff x="6352925" y="3496200"/>
            <a:chExt cx="1008550" cy="1159850"/>
          </a:xfrm>
        </p:grpSpPr>
        <p:sp>
          <p:nvSpPr>
            <p:cNvPr id="300" name="Google Shape;5312;p76">
              <a:extLst>
                <a:ext uri="{FF2B5EF4-FFF2-40B4-BE49-F238E27FC236}">
                  <a16:creationId xmlns:a16="http://schemas.microsoft.com/office/drawing/2014/main" id="{0BFEC451-85D2-45A8-BE2D-7E63493E4772}"/>
                </a:ext>
              </a:extLst>
            </p:cNvPr>
            <p:cNvSpPr/>
            <p:nvPr/>
          </p:nvSpPr>
          <p:spPr>
            <a:xfrm>
              <a:off x="6944825" y="3872000"/>
              <a:ext cx="416650" cy="290575"/>
            </a:xfrm>
            <a:custGeom>
              <a:avLst/>
              <a:gdLst/>
              <a:ahLst/>
              <a:cxnLst/>
              <a:rect l="l" t="t" r="r" b="b"/>
              <a:pathLst>
                <a:path w="16666" h="11623" extrusionOk="0">
                  <a:moveTo>
                    <a:pt x="4995" y="1"/>
                  </a:moveTo>
                  <a:lnTo>
                    <a:pt x="1" y="4947"/>
                  </a:lnTo>
                  <a:lnTo>
                    <a:pt x="97" y="5332"/>
                  </a:lnTo>
                  <a:lnTo>
                    <a:pt x="193" y="5716"/>
                  </a:lnTo>
                  <a:lnTo>
                    <a:pt x="385" y="6196"/>
                  </a:lnTo>
                  <a:lnTo>
                    <a:pt x="577" y="6676"/>
                  </a:lnTo>
                  <a:lnTo>
                    <a:pt x="865" y="7157"/>
                  </a:lnTo>
                  <a:lnTo>
                    <a:pt x="1057" y="7397"/>
                  </a:lnTo>
                  <a:lnTo>
                    <a:pt x="1249" y="7589"/>
                  </a:lnTo>
                  <a:lnTo>
                    <a:pt x="1442" y="7781"/>
                  </a:lnTo>
                  <a:lnTo>
                    <a:pt x="1682" y="7925"/>
                  </a:lnTo>
                  <a:lnTo>
                    <a:pt x="1970" y="8069"/>
                  </a:lnTo>
                  <a:lnTo>
                    <a:pt x="2258" y="8165"/>
                  </a:lnTo>
                  <a:lnTo>
                    <a:pt x="2882" y="8261"/>
                  </a:lnTo>
                  <a:lnTo>
                    <a:pt x="3555" y="8309"/>
                  </a:lnTo>
                  <a:lnTo>
                    <a:pt x="4227" y="8309"/>
                  </a:lnTo>
                  <a:lnTo>
                    <a:pt x="5284" y="8213"/>
                  </a:lnTo>
                  <a:lnTo>
                    <a:pt x="5764" y="8117"/>
                  </a:lnTo>
                  <a:lnTo>
                    <a:pt x="5812" y="8501"/>
                  </a:lnTo>
                  <a:lnTo>
                    <a:pt x="5908" y="8885"/>
                  </a:lnTo>
                  <a:lnTo>
                    <a:pt x="6052" y="9366"/>
                  </a:lnTo>
                  <a:lnTo>
                    <a:pt x="6292" y="9846"/>
                  </a:lnTo>
                  <a:lnTo>
                    <a:pt x="6580" y="10278"/>
                  </a:lnTo>
                  <a:lnTo>
                    <a:pt x="6724" y="10518"/>
                  </a:lnTo>
                  <a:lnTo>
                    <a:pt x="6916" y="10710"/>
                  </a:lnTo>
                  <a:lnTo>
                    <a:pt x="7157" y="10854"/>
                  </a:lnTo>
                  <a:lnTo>
                    <a:pt x="7397" y="10951"/>
                  </a:lnTo>
                  <a:lnTo>
                    <a:pt x="7637" y="11047"/>
                  </a:lnTo>
                  <a:lnTo>
                    <a:pt x="7877" y="11095"/>
                  </a:lnTo>
                  <a:lnTo>
                    <a:pt x="8309" y="11095"/>
                  </a:lnTo>
                  <a:lnTo>
                    <a:pt x="8741" y="10999"/>
                  </a:lnTo>
                  <a:lnTo>
                    <a:pt x="9078" y="10903"/>
                  </a:lnTo>
                  <a:lnTo>
                    <a:pt x="9366" y="10758"/>
                  </a:lnTo>
                  <a:lnTo>
                    <a:pt x="9558" y="10614"/>
                  </a:lnTo>
                  <a:lnTo>
                    <a:pt x="9750" y="10422"/>
                  </a:lnTo>
                  <a:lnTo>
                    <a:pt x="9798" y="10614"/>
                  </a:lnTo>
                  <a:lnTo>
                    <a:pt x="9942" y="10806"/>
                  </a:lnTo>
                  <a:lnTo>
                    <a:pt x="10086" y="11047"/>
                  </a:lnTo>
                  <a:lnTo>
                    <a:pt x="10326" y="11239"/>
                  </a:lnTo>
                  <a:lnTo>
                    <a:pt x="10614" y="11431"/>
                  </a:lnTo>
                  <a:lnTo>
                    <a:pt x="10951" y="11575"/>
                  </a:lnTo>
                  <a:lnTo>
                    <a:pt x="11431" y="11623"/>
                  </a:lnTo>
                  <a:lnTo>
                    <a:pt x="11623" y="11623"/>
                  </a:lnTo>
                  <a:lnTo>
                    <a:pt x="11863" y="11575"/>
                  </a:lnTo>
                  <a:lnTo>
                    <a:pt x="12247" y="11383"/>
                  </a:lnTo>
                  <a:lnTo>
                    <a:pt x="12583" y="11143"/>
                  </a:lnTo>
                  <a:lnTo>
                    <a:pt x="12872" y="10903"/>
                  </a:lnTo>
                  <a:lnTo>
                    <a:pt x="13064" y="10614"/>
                  </a:lnTo>
                  <a:lnTo>
                    <a:pt x="13208" y="10374"/>
                  </a:lnTo>
                  <a:lnTo>
                    <a:pt x="13352" y="10134"/>
                  </a:lnTo>
                  <a:lnTo>
                    <a:pt x="13928" y="10182"/>
                  </a:lnTo>
                  <a:lnTo>
                    <a:pt x="14504" y="10182"/>
                  </a:lnTo>
                  <a:lnTo>
                    <a:pt x="15033" y="10134"/>
                  </a:lnTo>
                  <a:lnTo>
                    <a:pt x="15561" y="10038"/>
                  </a:lnTo>
                  <a:lnTo>
                    <a:pt x="16377" y="9846"/>
                  </a:lnTo>
                  <a:lnTo>
                    <a:pt x="16666" y="9750"/>
                  </a:lnTo>
                  <a:lnTo>
                    <a:pt x="16233" y="8693"/>
                  </a:lnTo>
                  <a:lnTo>
                    <a:pt x="14649" y="9318"/>
                  </a:lnTo>
                  <a:lnTo>
                    <a:pt x="16089" y="8357"/>
                  </a:lnTo>
                  <a:lnTo>
                    <a:pt x="15945" y="7973"/>
                  </a:lnTo>
                  <a:lnTo>
                    <a:pt x="14408" y="9126"/>
                  </a:lnTo>
                  <a:lnTo>
                    <a:pt x="14408" y="9126"/>
                  </a:lnTo>
                  <a:lnTo>
                    <a:pt x="15609" y="7733"/>
                  </a:lnTo>
                  <a:lnTo>
                    <a:pt x="14408" y="6868"/>
                  </a:lnTo>
                  <a:lnTo>
                    <a:pt x="14168" y="7109"/>
                  </a:lnTo>
                  <a:lnTo>
                    <a:pt x="13928" y="7541"/>
                  </a:lnTo>
                  <a:lnTo>
                    <a:pt x="13688" y="7973"/>
                  </a:lnTo>
                  <a:lnTo>
                    <a:pt x="13448" y="8453"/>
                  </a:lnTo>
                  <a:lnTo>
                    <a:pt x="13160" y="9318"/>
                  </a:lnTo>
                  <a:lnTo>
                    <a:pt x="13016" y="9654"/>
                  </a:lnTo>
                  <a:lnTo>
                    <a:pt x="12872" y="9510"/>
                  </a:lnTo>
                  <a:lnTo>
                    <a:pt x="12535" y="9126"/>
                  </a:lnTo>
                  <a:lnTo>
                    <a:pt x="12295" y="8933"/>
                  </a:lnTo>
                  <a:lnTo>
                    <a:pt x="12007" y="8789"/>
                  </a:lnTo>
                  <a:lnTo>
                    <a:pt x="11719" y="8645"/>
                  </a:lnTo>
                  <a:lnTo>
                    <a:pt x="11431" y="8597"/>
                  </a:lnTo>
                  <a:lnTo>
                    <a:pt x="11143" y="8597"/>
                  </a:lnTo>
                  <a:lnTo>
                    <a:pt x="10807" y="8741"/>
                  </a:lnTo>
                  <a:lnTo>
                    <a:pt x="10518" y="8885"/>
                  </a:lnTo>
                  <a:lnTo>
                    <a:pt x="10230" y="9078"/>
                  </a:lnTo>
                  <a:lnTo>
                    <a:pt x="9798" y="9462"/>
                  </a:lnTo>
                  <a:lnTo>
                    <a:pt x="9606" y="9654"/>
                  </a:lnTo>
                  <a:lnTo>
                    <a:pt x="9654" y="9318"/>
                  </a:lnTo>
                  <a:lnTo>
                    <a:pt x="9702" y="9030"/>
                  </a:lnTo>
                  <a:lnTo>
                    <a:pt x="9702" y="8645"/>
                  </a:lnTo>
                  <a:lnTo>
                    <a:pt x="9654" y="8213"/>
                  </a:lnTo>
                  <a:lnTo>
                    <a:pt x="9510" y="7781"/>
                  </a:lnTo>
                  <a:lnTo>
                    <a:pt x="9318" y="7397"/>
                  </a:lnTo>
                  <a:lnTo>
                    <a:pt x="9174" y="7205"/>
                  </a:lnTo>
                  <a:lnTo>
                    <a:pt x="9030" y="7060"/>
                  </a:lnTo>
                  <a:lnTo>
                    <a:pt x="8837" y="6916"/>
                  </a:lnTo>
                  <a:lnTo>
                    <a:pt x="8645" y="6820"/>
                  </a:lnTo>
                  <a:lnTo>
                    <a:pt x="8261" y="6676"/>
                  </a:lnTo>
                  <a:lnTo>
                    <a:pt x="7877" y="6628"/>
                  </a:lnTo>
                  <a:lnTo>
                    <a:pt x="7493" y="6676"/>
                  </a:lnTo>
                  <a:lnTo>
                    <a:pt x="7157" y="6724"/>
                  </a:lnTo>
                  <a:lnTo>
                    <a:pt x="6916" y="6772"/>
                  </a:lnTo>
                  <a:lnTo>
                    <a:pt x="6676" y="6868"/>
                  </a:lnTo>
                  <a:lnTo>
                    <a:pt x="6676" y="6868"/>
                  </a:lnTo>
                  <a:lnTo>
                    <a:pt x="6964" y="6580"/>
                  </a:lnTo>
                  <a:lnTo>
                    <a:pt x="7253" y="6244"/>
                  </a:lnTo>
                  <a:lnTo>
                    <a:pt x="7541" y="5764"/>
                  </a:lnTo>
                  <a:lnTo>
                    <a:pt x="7829" y="5236"/>
                  </a:lnTo>
                  <a:lnTo>
                    <a:pt x="7973" y="4947"/>
                  </a:lnTo>
                  <a:lnTo>
                    <a:pt x="8069" y="4611"/>
                  </a:lnTo>
                  <a:lnTo>
                    <a:pt x="8117" y="4275"/>
                  </a:lnTo>
                  <a:lnTo>
                    <a:pt x="8165" y="3939"/>
                  </a:lnTo>
                  <a:lnTo>
                    <a:pt x="8117" y="3555"/>
                  </a:lnTo>
                  <a:lnTo>
                    <a:pt x="8069" y="3170"/>
                  </a:lnTo>
                  <a:lnTo>
                    <a:pt x="7973" y="2834"/>
                  </a:lnTo>
                  <a:lnTo>
                    <a:pt x="7781" y="2450"/>
                  </a:lnTo>
                  <a:lnTo>
                    <a:pt x="7589" y="2162"/>
                  </a:lnTo>
                  <a:lnTo>
                    <a:pt x="7397" y="1826"/>
                  </a:lnTo>
                  <a:lnTo>
                    <a:pt x="6868" y="1297"/>
                  </a:lnTo>
                  <a:lnTo>
                    <a:pt x="6340" y="817"/>
                  </a:lnTo>
                  <a:lnTo>
                    <a:pt x="5860" y="481"/>
                  </a:lnTo>
                  <a:lnTo>
                    <a:pt x="5428" y="241"/>
                  </a:lnTo>
                  <a:lnTo>
                    <a:pt x="4995"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5313;p76">
              <a:extLst>
                <a:ext uri="{FF2B5EF4-FFF2-40B4-BE49-F238E27FC236}">
                  <a16:creationId xmlns:a16="http://schemas.microsoft.com/office/drawing/2014/main" id="{91C4D14F-2D2C-49F8-9CF8-95EFBEEA3FB6}"/>
                </a:ext>
              </a:extLst>
            </p:cNvPr>
            <p:cNvSpPr/>
            <p:nvPr/>
          </p:nvSpPr>
          <p:spPr>
            <a:xfrm>
              <a:off x="6944825" y="3872000"/>
              <a:ext cx="416650" cy="290575"/>
            </a:xfrm>
            <a:custGeom>
              <a:avLst/>
              <a:gdLst/>
              <a:ahLst/>
              <a:cxnLst/>
              <a:rect l="l" t="t" r="r" b="b"/>
              <a:pathLst>
                <a:path w="16666" h="11623" fill="none" extrusionOk="0">
                  <a:moveTo>
                    <a:pt x="4995" y="1"/>
                  </a:moveTo>
                  <a:lnTo>
                    <a:pt x="4995" y="1"/>
                  </a:lnTo>
                  <a:lnTo>
                    <a:pt x="5428" y="241"/>
                  </a:lnTo>
                  <a:lnTo>
                    <a:pt x="5860" y="481"/>
                  </a:lnTo>
                  <a:lnTo>
                    <a:pt x="6340" y="817"/>
                  </a:lnTo>
                  <a:lnTo>
                    <a:pt x="6868" y="1297"/>
                  </a:lnTo>
                  <a:lnTo>
                    <a:pt x="7397" y="1826"/>
                  </a:lnTo>
                  <a:lnTo>
                    <a:pt x="7589" y="2162"/>
                  </a:lnTo>
                  <a:lnTo>
                    <a:pt x="7781" y="2450"/>
                  </a:lnTo>
                  <a:lnTo>
                    <a:pt x="7973" y="2834"/>
                  </a:lnTo>
                  <a:lnTo>
                    <a:pt x="8069" y="3170"/>
                  </a:lnTo>
                  <a:lnTo>
                    <a:pt x="8069" y="3170"/>
                  </a:lnTo>
                  <a:lnTo>
                    <a:pt x="8117" y="3555"/>
                  </a:lnTo>
                  <a:lnTo>
                    <a:pt x="8165" y="3939"/>
                  </a:lnTo>
                  <a:lnTo>
                    <a:pt x="8117" y="4275"/>
                  </a:lnTo>
                  <a:lnTo>
                    <a:pt x="8069" y="4611"/>
                  </a:lnTo>
                  <a:lnTo>
                    <a:pt x="7973" y="4947"/>
                  </a:lnTo>
                  <a:lnTo>
                    <a:pt x="7829" y="5236"/>
                  </a:lnTo>
                  <a:lnTo>
                    <a:pt x="7541" y="5764"/>
                  </a:lnTo>
                  <a:lnTo>
                    <a:pt x="7253" y="6244"/>
                  </a:lnTo>
                  <a:lnTo>
                    <a:pt x="6964" y="6580"/>
                  </a:lnTo>
                  <a:lnTo>
                    <a:pt x="6676" y="6868"/>
                  </a:lnTo>
                  <a:lnTo>
                    <a:pt x="6676" y="6868"/>
                  </a:lnTo>
                  <a:lnTo>
                    <a:pt x="6916" y="6772"/>
                  </a:lnTo>
                  <a:lnTo>
                    <a:pt x="7157" y="6724"/>
                  </a:lnTo>
                  <a:lnTo>
                    <a:pt x="7493" y="6676"/>
                  </a:lnTo>
                  <a:lnTo>
                    <a:pt x="7877" y="6628"/>
                  </a:lnTo>
                  <a:lnTo>
                    <a:pt x="8261" y="6676"/>
                  </a:lnTo>
                  <a:lnTo>
                    <a:pt x="8645" y="6820"/>
                  </a:lnTo>
                  <a:lnTo>
                    <a:pt x="8837" y="6916"/>
                  </a:lnTo>
                  <a:lnTo>
                    <a:pt x="9030" y="7060"/>
                  </a:lnTo>
                  <a:lnTo>
                    <a:pt x="9030" y="7060"/>
                  </a:lnTo>
                  <a:lnTo>
                    <a:pt x="9174" y="7205"/>
                  </a:lnTo>
                  <a:lnTo>
                    <a:pt x="9318" y="7397"/>
                  </a:lnTo>
                  <a:lnTo>
                    <a:pt x="9510" y="7781"/>
                  </a:lnTo>
                  <a:lnTo>
                    <a:pt x="9654" y="8213"/>
                  </a:lnTo>
                  <a:lnTo>
                    <a:pt x="9702" y="8645"/>
                  </a:lnTo>
                  <a:lnTo>
                    <a:pt x="9702" y="9030"/>
                  </a:lnTo>
                  <a:lnTo>
                    <a:pt x="9654" y="9318"/>
                  </a:lnTo>
                  <a:lnTo>
                    <a:pt x="9606" y="9654"/>
                  </a:lnTo>
                  <a:lnTo>
                    <a:pt x="9606" y="9654"/>
                  </a:lnTo>
                  <a:lnTo>
                    <a:pt x="9798" y="9462"/>
                  </a:lnTo>
                  <a:lnTo>
                    <a:pt x="10230" y="9078"/>
                  </a:lnTo>
                  <a:lnTo>
                    <a:pt x="10518" y="8885"/>
                  </a:lnTo>
                  <a:lnTo>
                    <a:pt x="10807" y="8741"/>
                  </a:lnTo>
                  <a:lnTo>
                    <a:pt x="11143" y="8597"/>
                  </a:lnTo>
                  <a:lnTo>
                    <a:pt x="11431" y="8597"/>
                  </a:lnTo>
                  <a:lnTo>
                    <a:pt x="11431" y="8597"/>
                  </a:lnTo>
                  <a:lnTo>
                    <a:pt x="11719" y="8645"/>
                  </a:lnTo>
                  <a:lnTo>
                    <a:pt x="12007" y="8789"/>
                  </a:lnTo>
                  <a:lnTo>
                    <a:pt x="12295" y="8933"/>
                  </a:lnTo>
                  <a:lnTo>
                    <a:pt x="12535" y="9126"/>
                  </a:lnTo>
                  <a:lnTo>
                    <a:pt x="12872" y="9510"/>
                  </a:lnTo>
                  <a:lnTo>
                    <a:pt x="13016" y="9654"/>
                  </a:lnTo>
                  <a:lnTo>
                    <a:pt x="13016" y="9654"/>
                  </a:lnTo>
                  <a:lnTo>
                    <a:pt x="13160" y="9318"/>
                  </a:lnTo>
                  <a:lnTo>
                    <a:pt x="13448" y="8453"/>
                  </a:lnTo>
                  <a:lnTo>
                    <a:pt x="13688" y="7973"/>
                  </a:lnTo>
                  <a:lnTo>
                    <a:pt x="13928" y="7541"/>
                  </a:lnTo>
                  <a:lnTo>
                    <a:pt x="14168" y="7109"/>
                  </a:lnTo>
                  <a:lnTo>
                    <a:pt x="14408" y="6868"/>
                  </a:lnTo>
                  <a:lnTo>
                    <a:pt x="15609" y="7733"/>
                  </a:lnTo>
                  <a:lnTo>
                    <a:pt x="14408" y="9126"/>
                  </a:lnTo>
                  <a:lnTo>
                    <a:pt x="15945" y="7973"/>
                  </a:lnTo>
                  <a:lnTo>
                    <a:pt x="16089" y="8357"/>
                  </a:lnTo>
                  <a:lnTo>
                    <a:pt x="14649" y="9318"/>
                  </a:lnTo>
                  <a:lnTo>
                    <a:pt x="16233" y="8693"/>
                  </a:lnTo>
                  <a:lnTo>
                    <a:pt x="16666" y="9750"/>
                  </a:lnTo>
                  <a:lnTo>
                    <a:pt x="16666" y="9750"/>
                  </a:lnTo>
                  <a:lnTo>
                    <a:pt x="16377" y="9846"/>
                  </a:lnTo>
                  <a:lnTo>
                    <a:pt x="15561" y="10038"/>
                  </a:lnTo>
                  <a:lnTo>
                    <a:pt x="15033" y="10134"/>
                  </a:lnTo>
                  <a:lnTo>
                    <a:pt x="14504" y="10182"/>
                  </a:lnTo>
                  <a:lnTo>
                    <a:pt x="13928" y="10182"/>
                  </a:lnTo>
                  <a:lnTo>
                    <a:pt x="13352" y="10134"/>
                  </a:lnTo>
                  <a:lnTo>
                    <a:pt x="13352" y="10134"/>
                  </a:lnTo>
                  <a:lnTo>
                    <a:pt x="13208" y="10374"/>
                  </a:lnTo>
                  <a:lnTo>
                    <a:pt x="13064" y="10614"/>
                  </a:lnTo>
                  <a:lnTo>
                    <a:pt x="12872" y="10903"/>
                  </a:lnTo>
                  <a:lnTo>
                    <a:pt x="12583" y="11143"/>
                  </a:lnTo>
                  <a:lnTo>
                    <a:pt x="12247" y="11383"/>
                  </a:lnTo>
                  <a:lnTo>
                    <a:pt x="11863" y="11575"/>
                  </a:lnTo>
                  <a:lnTo>
                    <a:pt x="11623" y="11623"/>
                  </a:lnTo>
                  <a:lnTo>
                    <a:pt x="11431" y="11623"/>
                  </a:lnTo>
                  <a:lnTo>
                    <a:pt x="11431" y="11623"/>
                  </a:lnTo>
                  <a:lnTo>
                    <a:pt x="10951" y="11575"/>
                  </a:lnTo>
                  <a:lnTo>
                    <a:pt x="10614" y="11431"/>
                  </a:lnTo>
                  <a:lnTo>
                    <a:pt x="10326" y="11239"/>
                  </a:lnTo>
                  <a:lnTo>
                    <a:pt x="10086" y="11047"/>
                  </a:lnTo>
                  <a:lnTo>
                    <a:pt x="9942" y="10806"/>
                  </a:lnTo>
                  <a:lnTo>
                    <a:pt x="9798" y="10614"/>
                  </a:lnTo>
                  <a:lnTo>
                    <a:pt x="9750" y="10422"/>
                  </a:lnTo>
                  <a:lnTo>
                    <a:pt x="9750" y="10422"/>
                  </a:lnTo>
                  <a:lnTo>
                    <a:pt x="9558" y="10614"/>
                  </a:lnTo>
                  <a:lnTo>
                    <a:pt x="9366" y="10758"/>
                  </a:lnTo>
                  <a:lnTo>
                    <a:pt x="9078" y="10903"/>
                  </a:lnTo>
                  <a:lnTo>
                    <a:pt x="8741" y="10999"/>
                  </a:lnTo>
                  <a:lnTo>
                    <a:pt x="8309" y="11095"/>
                  </a:lnTo>
                  <a:lnTo>
                    <a:pt x="7877" y="11095"/>
                  </a:lnTo>
                  <a:lnTo>
                    <a:pt x="7637" y="11047"/>
                  </a:lnTo>
                  <a:lnTo>
                    <a:pt x="7397" y="10951"/>
                  </a:lnTo>
                  <a:lnTo>
                    <a:pt x="7397" y="10951"/>
                  </a:lnTo>
                  <a:lnTo>
                    <a:pt x="7157" y="10854"/>
                  </a:lnTo>
                  <a:lnTo>
                    <a:pt x="6916" y="10710"/>
                  </a:lnTo>
                  <a:lnTo>
                    <a:pt x="6724" y="10518"/>
                  </a:lnTo>
                  <a:lnTo>
                    <a:pt x="6580" y="10278"/>
                  </a:lnTo>
                  <a:lnTo>
                    <a:pt x="6292" y="9846"/>
                  </a:lnTo>
                  <a:lnTo>
                    <a:pt x="6052" y="9366"/>
                  </a:lnTo>
                  <a:lnTo>
                    <a:pt x="5908" y="8885"/>
                  </a:lnTo>
                  <a:lnTo>
                    <a:pt x="5812" y="8501"/>
                  </a:lnTo>
                  <a:lnTo>
                    <a:pt x="5764" y="8117"/>
                  </a:lnTo>
                  <a:lnTo>
                    <a:pt x="5764" y="8117"/>
                  </a:lnTo>
                  <a:lnTo>
                    <a:pt x="5284" y="8213"/>
                  </a:lnTo>
                  <a:lnTo>
                    <a:pt x="4227" y="8309"/>
                  </a:lnTo>
                  <a:lnTo>
                    <a:pt x="3555" y="8309"/>
                  </a:lnTo>
                  <a:lnTo>
                    <a:pt x="2882" y="8261"/>
                  </a:lnTo>
                  <a:lnTo>
                    <a:pt x="2258" y="8165"/>
                  </a:lnTo>
                  <a:lnTo>
                    <a:pt x="1970" y="8069"/>
                  </a:lnTo>
                  <a:lnTo>
                    <a:pt x="1682" y="7925"/>
                  </a:lnTo>
                  <a:lnTo>
                    <a:pt x="1682" y="7925"/>
                  </a:lnTo>
                  <a:lnTo>
                    <a:pt x="1442" y="7781"/>
                  </a:lnTo>
                  <a:lnTo>
                    <a:pt x="1249" y="7589"/>
                  </a:lnTo>
                  <a:lnTo>
                    <a:pt x="1057" y="7397"/>
                  </a:lnTo>
                  <a:lnTo>
                    <a:pt x="865" y="7157"/>
                  </a:lnTo>
                  <a:lnTo>
                    <a:pt x="577" y="6676"/>
                  </a:lnTo>
                  <a:lnTo>
                    <a:pt x="385" y="6196"/>
                  </a:lnTo>
                  <a:lnTo>
                    <a:pt x="193" y="5716"/>
                  </a:lnTo>
                  <a:lnTo>
                    <a:pt x="97" y="5332"/>
                  </a:lnTo>
                  <a:lnTo>
                    <a:pt x="1" y="4947"/>
                  </a:lnTo>
                  <a:lnTo>
                    <a:pt x="499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5314;p76">
              <a:extLst>
                <a:ext uri="{FF2B5EF4-FFF2-40B4-BE49-F238E27FC236}">
                  <a16:creationId xmlns:a16="http://schemas.microsoft.com/office/drawing/2014/main" id="{5D8117D3-1968-4D0D-A597-1A5F8E665E30}"/>
                </a:ext>
              </a:extLst>
            </p:cNvPr>
            <p:cNvSpPr/>
            <p:nvPr/>
          </p:nvSpPr>
          <p:spPr>
            <a:xfrm>
              <a:off x="7263000" y="4100125"/>
              <a:ext cx="24025" cy="36050"/>
            </a:xfrm>
            <a:custGeom>
              <a:avLst/>
              <a:gdLst/>
              <a:ahLst/>
              <a:cxnLst/>
              <a:rect l="l" t="t" r="r" b="b"/>
              <a:pathLst>
                <a:path w="961" h="1442" extrusionOk="0">
                  <a:moveTo>
                    <a:pt x="433" y="1"/>
                  </a:moveTo>
                  <a:lnTo>
                    <a:pt x="1" y="337"/>
                  </a:lnTo>
                  <a:lnTo>
                    <a:pt x="433" y="1441"/>
                  </a:lnTo>
                  <a:lnTo>
                    <a:pt x="961" y="1153"/>
                  </a:lnTo>
                  <a:lnTo>
                    <a:pt x="433"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5315;p76">
              <a:extLst>
                <a:ext uri="{FF2B5EF4-FFF2-40B4-BE49-F238E27FC236}">
                  <a16:creationId xmlns:a16="http://schemas.microsoft.com/office/drawing/2014/main" id="{E489BEA5-B830-4237-AF37-DF15539B2166}"/>
                </a:ext>
              </a:extLst>
            </p:cNvPr>
            <p:cNvSpPr/>
            <p:nvPr/>
          </p:nvSpPr>
          <p:spPr>
            <a:xfrm>
              <a:off x="6352925" y="3837200"/>
              <a:ext cx="417850" cy="255750"/>
            </a:xfrm>
            <a:custGeom>
              <a:avLst/>
              <a:gdLst/>
              <a:ahLst/>
              <a:cxnLst/>
              <a:rect l="l" t="t" r="r" b="b"/>
              <a:pathLst>
                <a:path w="16714" h="10230" extrusionOk="0">
                  <a:moveTo>
                    <a:pt x="12679" y="0"/>
                  </a:moveTo>
                  <a:lnTo>
                    <a:pt x="12247" y="144"/>
                  </a:lnTo>
                  <a:lnTo>
                    <a:pt x="11815" y="336"/>
                  </a:lnTo>
                  <a:lnTo>
                    <a:pt x="11286" y="624"/>
                  </a:lnTo>
                  <a:lnTo>
                    <a:pt x="10662" y="961"/>
                  </a:lnTo>
                  <a:lnTo>
                    <a:pt x="10134" y="1393"/>
                  </a:lnTo>
                  <a:lnTo>
                    <a:pt x="9846" y="1681"/>
                  </a:lnTo>
                  <a:lnTo>
                    <a:pt x="9653" y="1969"/>
                  </a:lnTo>
                  <a:lnTo>
                    <a:pt x="9413" y="2257"/>
                  </a:lnTo>
                  <a:lnTo>
                    <a:pt x="9269" y="2593"/>
                  </a:lnTo>
                  <a:lnTo>
                    <a:pt x="9125" y="2930"/>
                  </a:lnTo>
                  <a:lnTo>
                    <a:pt x="9077" y="3314"/>
                  </a:lnTo>
                  <a:lnTo>
                    <a:pt x="9029" y="3650"/>
                  </a:lnTo>
                  <a:lnTo>
                    <a:pt x="9077" y="3986"/>
                  </a:lnTo>
                  <a:lnTo>
                    <a:pt x="9125" y="4274"/>
                  </a:lnTo>
                  <a:lnTo>
                    <a:pt x="9173" y="4610"/>
                  </a:lnTo>
                  <a:lnTo>
                    <a:pt x="9365" y="5187"/>
                  </a:lnTo>
                  <a:lnTo>
                    <a:pt x="9605" y="5667"/>
                  </a:lnTo>
                  <a:lnTo>
                    <a:pt x="9798" y="6003"/>
                  </a:lnTo>
                  <a:lnTo>
                    <a:pt x="10038" y="6339"/>
                  </a:lnTo>
                  <a:lnTo>
                    <a:pt x="9846" y="6243"/>
                  </a:lnTo>
                  <a:lnTo>
                    <a:pt x="9605" y="6147"/>
                  </a:lnTo>
                  <a:lnTo>
                    <a:pt x="9269" y="6051"/>
                  </a:lnTo>
                  <a:lnTo>
                    <a:pt x="8933" y="5955"/>
                  </a:lnTo>
                  <a:lnTo>
                    <a:pt x="8549" y="5955"/>
                  </a:lnTo>
                  <a:lnTo>
                    <a:pt x="8165" y="6003"/>
                  </a:lnTo>
                  <a:lnTo>
                    <a:pt x="7973" y="6051"/>
                  </a:lnTo>
                  <a:lnTo>
                    <a:pt x="7732" y="6147"/>
                  </a:lnTo>
                  <a:lnTo>
                    <a:pt x="7588" y="6291"/>
                  </a:lnTo>
                  <a:lnTo>
                    <a:pt x="7396" y="6435"/>
                  </a:lnTo>
                  <a:lnTo>
                    <a:pt x="7156" y="6820"/>
                  </a:lnTo>
                  <a:lnTo>
                    <a:pt x="6964" y="7204"/>
                  </a:lnTo>
                  <a:lnTo>
                    <a:pt x="6868" y="7588"/>
                  </a:lnTo>
                  <a:lnTo>
                    <a:pt x="6820" y="7972"/>
                  </a:lnTo>
                  <a:lnTo>
                    <a:pt x="6772" y="8260"/>
                  </a:lnTo>
                  <a:lnTo>
                    <a:pt x="6772" y="8549"/>
                  </a:lnTo>
                  <a:lnTo>
                    <a:pt x="6676" y="8356"/>
                  </a:lnTo>
                  <a:lnTo>
                    <a:pt x="6292" y="7924"/>
                  </a:lnTo>
                  <a:lnTo>
                    <a:pt x="6052" y="7684"/>
                  </a:lnTo>
                  <a:lnTo>
                    <a:pt x="5763" y="7492"/>
                  </a:lnTo>
                  <a:lnTo>
                    <a:pt x="5475" y="7348"/>
                  </a:lnTo>
                  <a:lnTo>
                    <a:pt x="5187" y="7300"/>
                  </a:lnTo>
                  <a:lnTo>
                    <a:pt x="4899" y="7300"/>
                  </a:lnTo>
                  <a:lnTo>
                    <a:pt x="4611" y="7396"/>
                  </a:lnTo>
                  <a:lnTo>
                    <a:pt x="4323" y="7492"/>
                  </a:lnTo>
                  <a:lnTo>
                    <a:pt x="4083" y="7636"/>
                  </a:lnTo>
                  <a:lnTo>
                    <a:pt x="3698" y="7924"/>
                  </a:lnTo>
                  <a:lnTo>
                    <a:pt x="3506" y="8068"/>
                  </a:lnTo>
                  <a:lnTo>
                    <a:pt x="3458" y="7684"/>
                  </a:lnTo>
                  <a:lnTo>
                    <a:pt x="3266" y="6868"/>
                  </a:lnTo>
                  <a:lnTo>
                    <a:pt x="3122" y="6339"/>
                  </a:lnTo>
                  <a:lnTo>
                    <a:pt x="2978" y="5859"/>
                  </a:lnTo>
                  <a:lnTo>
                    <a:pt x="2786" y="5475"/>
                  </a:lnTo>
                  <a:lnTo>
                    <a:pt x="2594" y="5139"/>
                  </a:lnTo>
                  <a:lnTo>
                    <a:pt x="1297" y="5811"/>
                  </a:lnTo>
                  <a:lnTo>
                    <a:pt x="2258" y="7348"/>
                  </a:lnTo>
                  <a:lnTo>
                    <a:pt x="961" y="6003"/>
                  </a:lnTo>
                  <a:lnTo>
                    <a:pt x="769" y="6339"/>
                  </a:lnTo>
                  <a:lnTo>
                    <a:pt x="1969" y="7492"/>
                  </a:lnTo>
                  <a:lnTo>
                    <a:pt x="1969" y="7492"/>
                  </a:lnTo>
                  <a:lnTo>
                    <a:pt x="577" y="6676"/>
                  </a:lnTo>
                  <a:lnTo>
                    <a:pt x="0" y="7588"/>
                  </a:lnTo>
                  <a:lnTo>
                    <a:pt x="289" y="7732"/>
                  </a:lnTo>
                  <a:lnTo>
                    <a:pt x="1009" y="8020"/>
                  </a:lnTo>
                  <a:lnTo>
                    <a:pt x="1489" y="8212"/>
                  </a:lnTo>
                  <a:lnTo>
                    <a:pt x="2017" y="8308"/>
                  </a:lnTo>
                  <a:lnTo>
                    <a:pt x="2594" y="8452"/>
                  </a:lnTo>
                  <a:lnTo>
                    <a:pt x="3170" y="8452"/>
                  </a:lnTo>
                  <a:lnTo>
                    <a:pt x="3218" y="8693"/>
                  </a:lnTo>
                  <a:lnTo>
                    <a:pt x="3314" y="8981"/>
                  </a:lnTo>
                  <a:lnTo>
                    <a:pt x="3506" y="9269"/>
                  </a:lnTo>
                  <a:lnTo>
                    <a:pt x="3698" y="9557"/>
                  </a:lnTo>
                  <a:lnTo>
                    <a:pt x="3986" y="9845"/>
                  </a:lnTo>
                  <a:lnTo>
                    <a:pt x="4323" y="10085"/>
                  </a:lnTo>
                  <a:lnTo>
                    <a:pt x="4515" y="10181"/>
                  </a:lnTo>
                  <a:lnTo>
                    <a:pt x="4755" y="10229"/>
                  </a:lnTo>
                  <a:lnTo>
                    <a:pt x="5187" y="10229"/>
                  </a:lnTo>
                  <a:lnTo>
                    <a:pt x="5571" y="10133"/>
                  </a:lnTo>
                  <a:lnTo>
                    <a:pt x="5859" y="10037"/>
                  </a:lnTo>
                  <a:lnTo>
                    <a:pt x="6148" y="9845"/>
                  </a:lnTo>
                  <a:lnTo>
                    <a:pt x="6340" y="9653"/>
                  </a:lnTo>
                  <a:lnTo>
                    <a:pt x="6436" y="9461"/>
                  </a:lnTo>
                  <a:lnTo>
                    <a:pt x="6532" y="9317"/>
                  </a:lnTo>
                  <a:lnTo>
                    <a:pt x="6676" y="9509"/>
                  </a:lnTo>
                  <a:lnTo>
                    <a:pt x="6868" y="9653"/>
                  </a:lnTo>
                  <a:lnTo>
                    <a:pt x="7108" y="9845"/>
                  </a:lnTo>
                  <a:lnTo>
                    <a:pt x="7444" y="10037"/>
                  </a:lnTo>
                  <a:lnTo>
                    <a:pt x="7780" y="10133"/>
                  </a:lnTo>
                  <a:lnTo>
                    <a:pt x="8213" y="10229"/>
                  </a:lnTo>
                  <a:lnTo>
                    <a:pt x="8453" y="10181"/>
                  </a:lnTo>
                  <a:lnTo>
                    <a:pt x="8741" y="10181"/>
                  </a:lnTo>
                  <a:lnTo>
                    <a:pt x="8981" y="10085"/>
                  </a:lnTo>
                  <a:lnTo>
                    <a:pt x="9221" y="9989"/>
                  </a:lnTo>
                  <a:lnTo>
                    <a:pt x="9413" y="9845"/>
                  </a:lnTo>
                  <a:lnTo>
                    <a:pt x="9605" y="9653"/>
                  </a:lnTo>
                  <a:lnTo>
                    <a:pt x="9990" y="9269"/>
                  </a:lnTo>
                  <a:lnTo>
                    <a:pt x="10230" y="8837"/>
                  </a:lnTo>
                  <a:lnTo>
                    <a:pt x="10470" y="8404"/>
                  </a:lnTo>
                  <a:lnTo>
                    <a:pt x="10614" y="8068"/>
                  </a:lnTo>
                  <a:lnTo>
                    <a:pt x="10758" y="7684"/>
                  </a:lnTo>
                  <a:lnTo>
                    <a:pt x="11142" y="7828"/>
                  </a:lnTo>
                  <a:lnTo>
                    <a:pt x="12199" y="8116"/>
                  </a:lnTo>
                  <a:lnTo>
                    <a:pt x="12823" y="8212"/>
                  </a:lnTo>
                  <a:lnTo>
                    <a:pt x="13495" y="8260"/>
                  </a:lnTo>
                  <a:lnTo>
                    <a:pt x="14120" y="8260"/>
                  </a:lnTo>
                  <a:lnTo>
                    <a:pt x="14408" y="8212"/>
                  </a:lnTo>
                  <a:lnTo>
                    <a:pt x="14648" y="8116"/>
                  </a:lnTo>
                  <a:lnTo>
                    <a:pt x="14888" y="8020"/>
                  </a:lnTo>
                  <a:lnTo>
                    <a:pt x="15128" y="7876"/>
                  </a:lnTo>
                  <a:lnTo>
                    <a:pt x="15561" y="7540"/>
                  </a:lnTo>
                  <a:lnTo>
                    <a:pt x="15897" y="7108"/>
                  </a:lnTo>
                  <a:lnTo>
                    <a:pt x="16185" y="6676"/>
                  </a:lnTo>
                  <a:lnTo>
                    <a:pt x="16425" y="6243"/>
                  </a:lnTo>
                  <a:lnTo>
                    <a:pt x="16569" y="5859"/>
                  </a:lnTo>
                  <a:lnTo>
                    <a:pt x="16713" y="5523"/>
                  </a:lnTo>
                  <a:lnTo>
                    <a:pt x="12679"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5316;p76">
              <a:extLst>
                <a:ext uri="{FF2B5EF4-FFF2-40B4-BE49-F238E27FC236}">
                  <a16:creationId xmlns:a16="http://schemas.microsoft.com/office/drawing/2014/main" id="{2901338D-22D0-4E96-B570-65DB72BE484E}"/>
                </a:ext>
              </a:extLst>
            </p:cNvPr>
            <p:cNvSpPr/>
            <p:nvPr/>
          </p:nvSpPr>
          <p:spPr>
            <a:xfrm>
              <a:off x="6352925" y="3837200"/>
              <a:ext cx="417850" cy="255750"/>
            </a:xfrm>
            <a:custGeom>
              <a:avLst/>
              <a:gdLst/>
              <a:ahLst/>
              <a:cxnLst/>
              <a:rect l="l" t="t" r="r" b="b"/>
              <a:pathLst>
                <a:path w="16714" h="10230" fill="none" extrusionOk="0">
                  <a:moveTo>
                    <a:pt x="12679" y="0"/>
                  </a:moveTo>
                  <a:lnTo>
                    <a:pt x="12679" y="0"/>
                  </a:lnTo>
                  <a:lnTo>
                    <a:pt x="12247" y="144"/>
                  </a:lnTo>
                  <a:lnTo>
                    <a:pt x="11815" y="336"/>
                  </a:lnTo>
                  <a:lnTo>
                    <a:pt x="11286" y="624"/>
                  </a:lnTo>
                  <a:lnTo>
                    <a:pt x="10662" y="961"/>
                  </a:lnTo>
                  <a:lnTo>
                    <a:pt x="10134" y="1393"/>
                  </a:lnTo>
                  <a:lnTo>
                    <a:pt x="9846" y="1681"/>
                  </a:lnTo>
                  <a:lnTo>
                    <a:pt x="9653" y="1969"/>
                  </a:lnTo>
                  <a:lnTo>
                    <a:pt x="9413" y="2257"/>
                  </a:lnTo>
                  <a:lnTo>
                    <a:pt x="9269" y="2593"/>
                  </a:lnTo>
                  <a:lnTo>
                    <a:pt x="9269" y="2593"/>
                  </a:lnTo>
                  <a:lnTo>
                    <a:pt x="9125" y="2930"/>
                  </a:lnTo>
                  <a:lnTo>
                    <a:pt x="9077" y="3314"/>
                  </a:lnTo>
                  <a:lnTo>
                    <a:pt x="9029" y="3650"/>
                  </a:lnTo>
                  <a:lnTo>
                    <a:pt x="9077" y="3986"/>
                  </a:lnTo>
                  <a:lnTo>
                    <a:pt x="9125" y="4274"/>
                  </a:lnTo>
                  <a:lnTo>
                    <a:pt x="9173" y="4610"/>
                  </a:lnTo>
                  <a:lnTo>
                    <a:pt x="9365" y="5187"/>
                  </a:lnTo>
                  <a:lnTo>
                    <a:pt x="9605" y="5667"/>
                  </a:lnTo>
                  <a:lnTo>
                    <a:pt x="9798" y="6003"/>
                  </a:lnTo>
                  <a:lnTo>
                    <a:pt x="10038" y="6339"/>
                  </a:lnTo>
                  <a:lnTo>
                    <a:pt x="10038" y="6339"/>
                  </a:lnTo>
                  <a:lnTo>
                    <a:pt x="9846" y="6243"/>
                  </a:lnTo>
                  <a:lnTo>
                    <a:pt x="9605" y="6147"/>
                  </a:lnTo>
                  <a:lnTo>
                    <a:pt x="9269" y="6051"/>
                  </a:lnTo>
                  <a:lnTo>
                    <a:pt x="8933" y="5955"/>
                  </a:lnTo>
                  <a:lnTo>
                    <a:pt x="8549" y="5955"/>
                  </a:lnTo>
                  <a:lnTo>
                    <a:pt x="8165" y="6003"/>
                  </a:lnTo>
                  <a:lnTo>
                    <a:pt x="7973" y="6051"/>
                  </a:lnTo>
                  <a:lnTo>
                    <a:pt x="7732" y="6147"/>
                  </a:lnTo>
                  <a:lnTo>
                    <a:pt x="7732" y="6147"/>
                  </a:lnTo>
                  <a:lnTo>
                    <a:pt x="7588" y="6291"/>
                  </a:lnTo>
                  <a:lnTo>
                    <a:pt x="7396" y="6435"/>
                  </a:lnTo>
                  <a:lnTo>
                    <a:pt x="7156" y="6820"/>
                  </a:lnTo>
                  <a:lnTo>
                    <a:pt x="6964" y="7204"/>
                  </a:lnTo>
                  <a:lnTo>
                    <a:pt x="6868" y="7588"/>
                  </a:lnTo>
                  <a:lnTo>
                    <a:pt x="6820" y="7972"/>
                  </a:lnTo>
                  <a:lnTo>
                    <a:pt x="6772" y="8260"/>
                  </a:lnTo>
                  <a:lnTo>
                    <a:pt x="6772" y="8549"/>
                  </a:lnTo>
                  <a:lnTo>
                    <a:pt x="6772" y="8549"/>
                  </a:lnTo>
                  <a:lnTo>
                    <a:pt x="6676" y="8356"/>
                  </a:lnTo>
                  <a:lnTo>
                    <a:pt x="6292" y="7924"/>
                  </a:lnTo>
                  <a:lnTo>
                    <a:pt x="6052" y="7684"/>
                  </a:lnTo>
                  <a:lnTo>
                    <a:pt x="5763" y="7492"/>
                  </a:lnTo>
                  <a:lnTo>
                    <a:pt x="5475" y="7348"/>
                  </a:lnTo>
                  <a:lnTo>
                    <a:pt x="5187" y="7300"/>
                  </a:lnTo>
                  <a:lnTo>
                    <a:pt x="5187" y="7300"/>
                  </a:lnTo>
                  <a:lnTo>
                    <a:pt x="4899" y="7300"/>
                  </a:lnTo>
                  <a:lnTo>
                    <a:pt x="4611" y="7396"/>
                  </a:lnTo>
                  <a:lnTo>
                    <a:pt x="4323" y="7492"/>
                  </a:lnTo>
                  <a:lnTo>
                    <a:pt x="4083" y="7636"/>
                  </a:lnTo>
                  <a:lnTo>
                    <a:pt x="3698" y="7924"/>
                  </a:lnTo>
                  <a:lnTo>
                    <a:pt x="3506" y="8068"/>
                  </a:lnTo>
                  <a:lnTo>
                    <a:pt x="3506" y="8068"/>
                  </a:lnTo>
                  <a:lnTo>
                    <a:pt x="3458" y="7684"/>
                  </a:lnTo>
                  <a:lnTo>
                    <a:pt x="3266" y="6868"/>
                  </a:lnTo>
                  <a:lnTo>
                    <a:pt x="3122" y="6339"/>
                  </a:lnTo>
                  <a:lnTo>
                    <a:pt x="2978" y="5859"/>
                  </a:lnTo>
                  <a:lnTo>
                    <a:pt x="2786" y="5475"/>
                  </a:lnTo>
                  <a:lnTo>
                    <a:pt x="2594" y="5139"/>
                  </a:lnTo>
                  <a:lnTo>
                    <a:pt x="1297" y="5811"/>
                  </a:lnTo>
                  <a:lnTo>
                    <a:pt x="2258" y="7348"/>
                  </a:lnTo>
                  <a:lnTo>
                    <a:pt x="961" y="6003"/>
                  </a:lnTo>
                  <a:lnTo>
                    <a:pt x="769" y="6339"/>
                  </a:lnTo>
                  <a:lnTo>
                    <a:pt x="1969" y="7492"/>
                  </a:lnTo>
                  <a:lnTo>
                    <a:pt x="577" y="6676"/>
                  </a:lnTo>
                  <a:lnTo>
                    <a:pt x="0" y="7588"/>
                  </a:lnTo>
                  <a:lnTo>
                    <a:pt x="0" y="7588"/>
                  </a:lnTo>
                  <a:lnTo>
                    <a:pt x="289" y="7732"/>
                  </a:lnTo>
                  <a:lnTo>
                    <a:pt x="1009" y="8020"/>
                  </a:lnTo>
                  <a:lnTo>
                    <a:pt x="1489" y="8212"/>
                  </a:lnTo>
                  <a:lnTo>
                    <a:pt x="2017" y="8308"/>
                  </a:lnTo>
                  <a:lnTo>
                    <a:pt x="2594" y="8452"/>
                  </a:lnTo>
                  <a:lnTo>
                    <a:pt x="3170" y="8452"/>
                  </a:lnTo>
                  <a:lnTo>
                    <a:pt x="3170" y="8452"/>
                  </a:lnTo>
                  <a:lnTo>
                    <a:pt x="3218" y="8693"/>
                  </a:lnTo>
                  <a:lnTo>
                    <a:pt x="3314" y="8981"/>
                  </a:lnTo>
                  <a:lnTo>
                    <a:pt x="3506" y="9269"/>
                  </a:lnTo>
                  <a:lnTo>
                    <a:pt x="3698" y="9557"/>
                  </a:lnTo>
                  <a:lnTo>
                    <a:pt x="3986" y="9845"/>
                  </a:lnTo>
                  <a:lnTo>
                    <a:pt x="4323" y="10085"/>
                  </a:lnTo>
                  <a:lnTo>
                    <a:pt x="4515" y="10181"/>
                  </a:lnTo>
                  <a:lnTo>
                    <a:pt x="4755" y="10229"/>
                  </a:lnTo>
                  <a:lnTo>
                    <a:pt x="4755" y="10229"/>
                  </a:lnTo>
                  <a:lnTo>
                    <a:pt x="5187" y="10229"/>
                  </a:lnTo>
                  <a:lnTo>
                    <a:pt x="5571" y="10133"/>
                  </a:lnTo>
                  <a:lnTo>
                    <a:pt x="5859" y="10037"/>
                  </a:lnTo>
                  <a:lnTo>
                    <a:pt x="6148" y="9845"/>
                  </a:lnTo>
                  <a:lnTo>
                    <a:pt x="6340" y="9653"/>
                  </a:lnTo>
                  <a:lnTo>
                    <a:pt x="6436" y="9461"/>
                  </a:lnTo>
                  <a:lnTo>
                    <a:pt x="6532" y="9317"/>
                  </a:lnTo>
                  <a:lnTo>
                    <a:pt x="6532" y="9317"/>
                  </a:lnTo>
                  <a:lnTo>
                    <a:pt x="6676" y="9509"/>
                  </a:lnTo>
                  <a:lnTo>
                    <a:pt x="6868" y="9653"/>
                  </a:lnTo>
                  <a:lnTo>
                    <a:pt x="7108" y="9845"/>
                  </a:lnTo>
                  <a:lnTo>
                    <a:pt x="7444" y="10037"/>
                  </a:lnTo>
                  <a:lnTo>
                    <a:pt x="7780" y="10133"/>
                  </a:lnTo>
                  <a:lnTo>
                    <a:pt x="8213" y="10229"/>
                  </a:lnTo>
                  <a:lnTo>
                    <a:pt x="8453" y="10181"/>
                  </a:lnTo>
                  <a:lnTo>
                    <a:pt x="8741" y="10181"/>
                  </a:lnTo>
                  <a:lnTo>
                    <a:pt x="8741" y="10181"/>
                  </a:lnTo>
                  <a:lnTo>
                    <a:pt x="8981" y="10085"/>
                  </a:lnTo>
                  <a:lnTo>
                    <a:pt x="9221" y="9989"/>
                  </a:lnTo>
                  <a:lnTo>
                    <a:pt x="9413" y="9845"/>
                  </a:lnTo>
                  <a:lnTo>
                    <a:pt x="9605" y="9653"/>
                  </a:lnTo>
                  <a:lnTo>
                    <a:pt x="9990" y="9269"/>
                  </a:lnTo>
                  <a:lnTo>
                    <a:pt x="10230" y="8837"/>
                  </a:lnTo>
                  <a:lnTo>
                    <a:pt x="10470" y="8404"/>
                  </a:lnTo>
                  <a:lnTo>
                    <a:pt x="10614" y="8068"/>
                  </a:lnTo>
                  <a:lnTo>
                    <a:pt x="10758" y="7684"/>
                  </a:lnTo>
                  <a:lnTo>
                    <a:pt x="10758" y="7684"/>
                  </a:lnTo>
                  <a:lnTo>
                    <a:pt x="11142" y="7828"/>
                  </a:lnTo>
                  <a:lnTo>
                    <a:pt x="12199" y="8116"/>
                  </a:lnTo>
                  <a:lnTo>
                    <a:pt x="12823" y="8212"/>
                  </a:lnTo>
                  <a:lnTo>
                    <a:pt x="13495" y="8260"/>
                  </a:lnTo>
                  <a:lnTo>
                    <a:pt x="14120" y="8260"/>
                  </a:lnTo>
                  <a:lnTo>
                    <a:pt x="14408" y="8212"/>
                  </a:lnTo>
                  <a:lnTo>
                    <a:pt x="14648" y="8116"/>
                  </a:lnTo>
                  <a:lnTo>
                    <a:pt x="14648" y="8116"/>
                  </a:lnTo>
                  <a:lnTo>
                    <a:pt x="14888" y="8020"/>
                  </a:lnTo>
                  <a:lnTo>
                    <a:pt x="15128" y="7876"/>
                  </a:lnTo>
                  <a:lnTo>
                    <a:pt x="15561" y="7540"/>
                  </a:lnTo>
                  <a:lnTo>
                    <a:pt x="15897" y="7108"/>
                  </a:lnTo>
                  <a:lnTo>
                    <a:pt x="16185" y="6676"/>
                  </a:lnTo>
                  <a:lnTo>
                    <a:pt x="16425" y="6243"/>
                  </a:lnTo>
                  <a:lnTo>
                    <a:pt x="16569" y="5859"/>
                  </a:lnTo>
                  <a:lnTo>
                    <a:pt x="16713" y="5523"/>
                  </a:lnTo>
                  <a:lnTo>
                    <a:pt x="1267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5317;p76">
              <a:extLst>
                <a:ext uri="{FF2B5EF4-FFF2-40B4-BE49-F238E27FC236}">
                  <a16:creationId xmlns:a16="http://schemas.microsoft.com/office/drawing/2014/main" id="{0EB9A693-A57B-4DD8-8551-DEEB1CB46485}"/>
                </a:ext>
              </a:extLst>
            </p:cNvPr>
            <p:cNvSpPr/>
            <p:nvPr/>
          </p:nvSpPr>
          <p:spPr>
            <a:xfrm>
              <a:off x="6422550" y="4025700"/>
              <a:ext cx="25250" cy="34825"/>
            </a:xfrm>
            <a:custGeom>
              <a:avLst/>
              <a:gdLst/>
              <a:ahLst/>
              <a:cxnLst/>
              <a:rect l="l" t="t" r="r" b="b"/>
              <a:pathLst>
                <a:path w="1010" h="1393" extrusionOk="0">
                  <a:moveTo>
                    <a:pt x="673" y="0"/>
                  </a:moveTo>
                  <a:lnTo>
                    <a:pt x="1" y="1009"/>
                  </a:lnTo>
                  <a:lnTo>
                    <a:pt x="481" y="1393"/>
                  </a:lnTo>
                  <a:lnTo>
                    <a:pt x="1009" y="384"/>
                  </a:lnTo>
                  <a:lnTo>
                    <a:pt x="673"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5318;p76">
              <a:extLst>
                <a:ext uri="{FF2B5EF4-FFF2-40B4-BE49-F238E27FC236}">
                  <a16:creationId xmlns:a16="http://schemas.microsoft.com/office/drawing/2014/main" id="{FB47CA44-2B31-4E25-A69B-2C7A3427D79D}"/>
                </a:ext>
              </a:extLst>
            </p:cNvPr>
            <p:cNvSpPr/>
            <p:nvPr/>
          </p:nvSpPr>
          <p:spPr>
            <a:xfrm>
              <a:off x="6880000" y="4068900"/>
              <a:ext cx="360225" cy="357825"/>
            </a:xfrm>
            <a:custGeom>
              <a:avLst/>
              <a:gdLst/>
              <a:ahLst/>
              <a:cxnLst/>
              <a:rect l="l" t="t" r="r" b="b"/>
              <a:pathLst>
                <a:path w="14409" h="14313" extrusionOk="0">
                  <a:moveTo>
                    <a:pt x="337" y="1"/>
                  </a:moveTo>
                  <a:lnTo>
                    <a:pt x="0" y="4611"/>
                  </a:lnTo>
                  <a:lnTo>
                    <a:pt x="9750" y="12247"/>
                  </a:lnTo>
                  <a:lnTo>
                    <a:pt x="9942" y="12584"/>
                  </a:lnTo>
                  <a:lnTo>
                    <a:pt x="10374" y="13256"/>
                  </a:lnTo>
                  <a:lnTo>
                    <a:pt x="10614" y="13640"/>
                  </a:lnTo>
                  <a:lnTo>
                    <a:pt x="10902" y="13976"/>
                  </a:lnTo>
                  <a:lnTo>
                    <a:pt x="11142" y="14216"/>
                  </a:lnTo>
                  <a:lnTo>
                    <a:pt x="11238" y="14264"/>
                  </a:lnTo>
                  <a:lnTo>
                    <a:pt x="11334" y="14312"/>
                  </a:lnTo>
                  <a:lnTo>
                    <a:pt x="11430" y="14264"/>
                  </a:lnTo>
                  <a:lnTo>
                    <a:pt x="11479" y="14264"/>
                  </a:lnTo>
                  <a:lnTo>
                    <a:pt x="11575" y="14072"/>
                  </a:lnTo>
                  <a:lnTo>
                    <a:pt x="11575" y="13832"/>
                  </a:lnTo>
                  <a:lnTo>
                    <a:pt x="11527" y="13496"/>
                  </a:lnTo>
                  <a:lnTo>
                    <a:pt x="11430" y="12968"/>
                  </a:lnTo>
                  <a:lnTo>
                    <a:pt x="11382" y="12680"/>
                  </a:lnTo>
                  <a:lnTo>
                    <a:pt x="11815" y="12680"/>
                  </a:lnTo>
                  <a:lnTo>
                    <a:pt x="12775" y="12535"/>
                  </a:lnTo>
                  <a:lnTo>
                    <a:pt x="13303" y="12439"/>
                  </a:lnTo>
                  <a:lnTo>
                    <a:pt x="13784" y="12295"/>
                  </a:lnTo>
                  <a:lnTo>
                    <a:pt x="14168" y="12103"/>
                  </a:lnTo>
                  <a:lnTo>
                    <a:pt x="14264" y="12007"/>
                  </a:lnTo>
                  <a:lnTo>
                    <a:pt x="14360" y="11911"/>
                  </a:lnTo>
                  <a:lnTo>
                    <a:pt x="14408" y="11815"/>
                  </a:lnTo>
                  <a:lnTo>
                    <a:pt x="14360" y="11719"/>
                  </a:lnTo>
                  <a:lnTo>
                    <a:pt x="14312" y="11671"/>
                  </a:lnTo>
                  <a:lnTo>
                    <a:pt x="14216" y="11623"/>
                  </a:lnTo>
                  <a:lnTo>
                    <a:pt x="13976" y="11575"/>
                  </a:lnTo>
                  <a:lnTo>
                    <a:pt x="13688" y="11527"/>
                  </a:lnTo>
                  <a:lnTo>
                    <a:pt x="13063" y="11623"/>
                  </a:lnTo>
                  <a:lnTo>
                    <a:pt x="12775" y="11623"/>
                  </a:lnTo>
                  <a:lnTo>
                    <a:pt x="12919" y="11575"/>
                  </a:lnTo>
                  <a:lnTo>
                    <a:pt x="13303" y="11287"/>
                  </a:lnTo>
                  <a:lnTo>
                    <a:pt x="13736" y="10999"/>
                  </a:lnTo>
                  <a:lnTo>
                    <a:pt x="13880" y="10807"/>
                  </a:lnTo>
                  <a:lnTo>
                    <a:pt x="13976" y="10614"/>
                  </a:lnTo>
                  <a:lnTo>
                    <a:pt x="13976" y="10566"/>
                  </a:lnTo>
                  <a:lnTo>
                    <a:pt x="13928" y="10470"/>
                  </a:lnTo>
                  <a:lnTo>
                    <a:pt x="13544" y="10470"/>
                  </a:lnTo>
                  <a:lnTo>
                    <a:pt x="13255" y="10566"/>
                  </a:lnTo>
                  <a:lnTo>
                    <a:pt x="12679" y="10711"/>
                  </a:lnTo>
                  <a:lnTo>
                    <a:pt x="12439" y="10807"/>
                  </a:lnTo>
                  <a:lnTo>
                    <a:pt x="12535" y="10759"/>
                  </a:lnTo>
                  <a:lnTo>
                    <a:pt x="12727" y="10518"/>
                  </a:lnTo>
                  <a:lnTo>
                    <a:pt x="12823" y="10422"/>
                  </a:lnTo>
                  <a:lnTo>
                    <a:pt x="12919" y="10230"/>
                  </a:lnTo>
                  <a:lnTo>
                    <a:pt x="12967" y="10086"/>
                  </a:lnTo>
                  <a:lnTo>
                    <a:pt x="12919" y="9894"/>
                  </a:lnTo>
                  <a:lnTo>
                    <a:pt x="12919" y="9798"/>
                  </a:lnTo>
                  <a:lnTo>
                    <a:pt x="12631" y="9798"/>
                  </a:lnTo>
                  <a:lnTo>
                    <a:pt x="12391" y="9846"/>
                  </a:lnTo>
                  <a:lnTo>
                    <a:pt x="12151" y="9990"/>
                  </a:lnTo>
                  <a:lnTo>
                    <a:pt x="11623" y="10278"/>
                  </a:lnTo>
                  <a:lnTo>
                    <a:pt x="11430" y="10470"/>
                  </a:lnTo>
                  <a:lnTo>
                    <a:pt x="337"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5319;p76">
              <a:extLst>
                <a:ext uri="{FF2B5EF4-FFF2-40B4-BE49-F238E27FC236}">
                  <a16:creationId xmlns:a16="http://schemas.microsoft.com/office/drawing/2014/main" id="{87D69327-EF2B-4571-9BBB-4136A434050E}"/>
                </a:ext>
              </a:extLst>
            </p:cNvPr>
            <p:cNvSpPr/>
            <p:nvPr/>
          </p:nvSpPr>
          <p:spPr>
            <a:xfrm>
              <a:off x="6880000" y="4068900"/>
              <a:ext cx="360225" cy="357825"/>
            </a:xfrm>
            <a:custGeom>
              <a:avLst/>
              <a:gdLst/>
              <a:ahLst/>
              <a:cxnLst/>
              <a:rect l="l" t="t" r="r" b="b"/>
              <a:pathLst>
                <a:path w="14409" h="14313" fill="none" extrusionOk="0">
                  <a:moveTo>
                    <a:pt x="337" y="1"/>
                  </a:moveTo>
                  <a:lnTo>
                    <a:pt x="11430" y="10470"/>
                  </a:lnTo>
                  <a:lnTo>
                    <a:pt x="11430" y="10470"/>
                  </a:lnTo>
                  <a:lnTo>
                    <a:pt x="11623" y="10278"/>
                  </a:lnTo>
                  <a:lnTo>
                    <a:pt x="12151" y="9990"/>
                  </a:lnTo>
                  <a:lnTo>
                    <a:pt x="12391" y="9846"/>
                  </a:lnTo>
                  <a:lnTo>
                    <a:pt x="12631" y="9798"/>
                  </a:lnTo>
                  <a:lnTo>
                    <a:pt x="12823" y="9798"/>
                  </a:lnTo>
                  <a:lnTo>
                    <a:pt x="12919" y="9798"/>
                  </a:lnTo>
                  <a:lnTo>
                    <a:pt x="12919" y="9894"/>
                  </a:lnTo>
                  <a:lnTo>
                    <a:pt x="12919" y="9894"/>
                  </a:lnTo>
                  <a:lnTo>
                    <a:pt x="12967" y="10086"/>
                  </a:lnTo>
                  <a:lnTo>
                    <a:pt x="12919" y="10230"/>
                  </a:lnTo>
                  <a:lnTo>
                    <a:pt x="12823" y="10422"/>
                  </a:lnTo>
                  <a:lnTo>
                    <a:pt x="12727" y="10518"/>
                  </a:lnTo>
                  <a:lnTo>
                    <a:pt x="12535" y="10759"/>
                  </a:lnTo>
                  <a:lnTo>
                    <a:pt x="12439" y="10807"/>
                  </a:lnTo>
                  <a:lnTo>
                    <a:pt x="12439" y="10807"/>
                  </a:lnTo>
                  <a:lnTo>
                    <a:pt x="12679" y="10711"/>
                  </a:lnTo>
                  <a:lnTo>
                    <a:pt x="13255" y="10566"/>
                  </a:lnTo>
                  <a:lnTo>
                    <a:pt x="13544" y="10470"/>
                  </a:lnTo>
                  <a:lnTo>
                    <a:pt x="13784" y="10470"/>
                  </a:lnTo>
                  <a:lnTo>
                    <a:pt x="13928" y="10470"/>
                  </a:lnTo>
                  <a:lnTo>
                    <a:pt x="13976" y="10566"/>
                  </a:lnTo>
                  <a:lnTo>
                    <a:pt x="13976" y="10614"/>
                  </a:lnTo>
                  <a:lnTo>
                    <a:pt x="13976" y="10614"/>
                  </a:lnTo>
                  <a:lnTo>
                    <a:pt x="13880" y="10807"/>
                  </a:lnTo>
                  <a:lnTo>
                    <a:pt x="13736" y="10999"/>
                  </a:lnTo>
                  <a:lnTo>
                    <a:pt x="13303" y="11287"/>
                  </a:lnTo>
                  <a:lnTo>
                    <a:pt x="12919" y="11575"/>
                  </a:lnTo>
                  <a:lnTo>
                    <a:pt x="12775" y="11623"/>
                  </a:lnTo>
                  <a:lnTo>
                    <a:pt x="12775" y="11623"/>
                  </a:lnTo>
                  <a:lnTo>
                    <a:pt x="13063" y="11623"/>
                  </a:lnTo>
                  <a:lnTo>
                    <a:pt x="13688" y="11527"/>
                  </a:lnTo>
                  <a:lnTo>
                    <a:pt x="13976" y="11575"/>
                  </a:lnTo>
                  <a:lnTo>
                    <a:pt x="14216" y="11623"/>
                  </a:lnTo>
                  <a:lnTo>
                    <a:pt x="14312" y="11671"/>
                  </a:lnTo>
                  <a:lnTo>
                    <a:pt x="14360" y="11719"/>
                  </a:lnTo>
                  <a:lnTo>
                    <a:pt x="14408" y="11815"/>
                  </a:lnTo>
                  <a:lnTo>
                    <a:pt x="14360" y="11911"/>
                  </a:lnTo>
                  <a:lnTo>
                    <a:pt x="14360" y="11911"/>
                  </a:lnTo>
                  <a:lnTo>
                    <a:pt x="14264" y="12007"/>
                  </a:lnTo>
                  <a:lnTo>
                    <a:pt x="14168" y="12103"/>
                  </a:lnTo>
                  <a:lnTo>
                    <a:pt x="13784" y="12295"/>
                  </a:lnTo>
                  <a:lnTo>
                    <a:pt x="13303" y="12439"/>
                  </a:lnTo>
                  <a:lnTo>
                    <a:pt x="12775" y="12535"/>
                  </a:lnTo>
                  <a:lnTo>
                    <a:pt x="11815" y="12680"/>
                  </a:lnTo>
                  <a:lnTo>
                    <a:pt x="11382" y="12680"/>
                  </a:lnTo>
                  <a:lnTo>
                    <a:pt x="11382" y="12680"/>
                  </a:lnTo>
                  <a:lnTo>
                    <a:pt x="11430" y="12968"/>
                  </a:lnTo>
                  <a:lnTo>
                    <a:pt x="11527" y="13496"/>
                  </a:lnTo>
                  <a:lnTo>
                    <a:pt x="11575" y="13832"/>
                  </a:lnTo>
                  <a:lnTo>
                    <a:pt x="11575" y="14072"/>
                  </a:lnTo>
                  <a:lnTo>
                    <a:pt x="11479" y="14264"/>
                  </a:lnTo>
                  <a:lnTo>
                    <a:pt x="11430" y="14264"/>
                  </a:lnTo>
                  <a:lnTo>
                    <a:pt x="11334" y="14312"/>
                  </a:lnTo>
                  <a:lnTo>
                    <a:pt x="11334" y="14312"/>
                  </a:lnTo>
                  <a:lnTo>
                    <a:pt x="11238" y="14264"/>
                  </a:lnTo>
                  <a:lnTo>
                    <a:pt x="11142" y="14216"/>
                  </a:lnTo>
                  <a:lnTo>
                    <a:pt x="10902" y="13976"/>
                  </a:lnTo>
                  <a:lnTo>
                    <a:pt x="10614" y="13640"/>
                  </a:lnTo>
                  <a:lnTo>
                    <a:pt x="10374" y="13256"/>
                  </a:lnTo>
                  <a:lnTo>
                    <a:pt x="9942" y="12584"/>
                  </a:lnTo>
                  <a:lnTo>
                    <a:pt x="9750" y="12247"/>
                  </a:lnTo>
                  <a:lnTo>
                    <a:pt x="0" y="4611"/>
                  </a:lnTo>
                  <a:lnTo>
                    <a:pt x="3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5320;p76">
              <a:extLst>
                <a:ext uri="{FF2B5EF4-FFF2-40B4-BE49-F238E27FC236}">
                  <a16:creationId xmlns:a16="http://schemas.microsoft.com/office/drawing/2014/main" id="{BB7B1E80-B864-4BAA-93F3-7DF49DAA33F4}"/>
                </a:ext>
              </a:extLst>
            </p:cNvPr>
            <p:cNvSpPr/>
            <p:nvPr/>
          </p:nvSpPr>
          <p:spPr>
            <a:xfrm>
              <a:off x="6914825" y="4113325"/>
              <a:ext cx="70850" cy="110500"/>
            </a:xfrm>
            <a:custGeom>
              <a:avLst/>
              <a:gdLst/>
              <a:ahLst/>
              <a:cxnLst/>
              <a:rect l="l" t="t" r="r" b="b"/>
              <a:pathLst>
                <a:path w="2834" h="4420" extrusionOk="0">
                  <a:moveTo>
                    <a:pt x="0" y="3891"/>
                  </a:moveTo>
                  <a:lnTo>
                    <a:pt x="0" y="3891"/>
                  </a:lnTo>
                  <a:lnTo>
                    <a:pt x="673" y="4419"/>
                  </a:lnTo>
                  <a:lnTo>
                    <a:pt x="0" y="3891"/>
                  </a:lnTo>
                  <a:close/>
                  <a:moveTo>
                    <a:pt x="817" y="1"/>
                  </a:moveTo>
                  <a:lnTo>
                    <a:pt x="817" y="1"/>
                  </a:lnTo>
                  <a:lnTo>
                    <a:pt x="2834" y="1874"/>
                  </a:lnTo>
                  <a:lnTo>
                    <a:pt x="2834" y="1874"/>
                  </a:lnTo>
                  <a:lnTo>
                    <a:pt x="817" y="1"/>
                  </a:lnTo>
                  <a:close/>
                </a:path>
              </a:pathLst>
            </a:custGeom>
            <a:solidFill>
              <a:srgbClr val="DBB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5321;p76">
              <a:extLst>
                <a:ext uri="{FF2B5EF4-FFF2-40B4-BE49-F238E27FC236}">
                  <a16:creationId xmlns:a16="http://schemas.microsoft.com/office/drawing/2014/main" id="{E166B422-DB03-44ED-998A-3935E7614615}"/>
                </a:ext>
              </a:extLst>
            </p:cNvPr>
            <p:cNvSpPr/>
            <p:nvPr/>
          </p:nvSpPr>
          <p:spPr>
            <a:xfrm>
              <a:off x="6914825" y="4210575"/>
              <a:ext cx="16825" cy="13250"/>
            </a:xfrm>
            <a:custGeom>
              <a:avLst/>
              <a:gdLst/>
              <a:ahLst/>
              <a:cxnLst/>
              <a:rect l="l" t="t" r="r" b="b"/>
              <a:pathLst>
                <a:path w="673" h="530" fill="none" extrusionOk="0">
                  <a:moveTo>
                    <a:pt x="0" y="1"/>
                  </a:moveTo>
                  <a:lnTo>
                    <a:pt x="0" y="1"/>
                  </a:lnTo>
                  <a:lnTo>
                    <a:pt x="673" y="52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5322;p76">
              <a:extLst>
                <a:ext uri="{FF2B5EF4-FFF2-40B4-BE49-F238E27FC236}">
                  <a16:creationId xmlns:a16="http://schemas.microsoft.com/office/drawing/2014/main" id="{5B35F594-DC65-4142-95E5-21F0818CC03C}"/>
                </a:ext>
              </a:extLst>
            </p:cNvPr>
            <p:cNvSpPr/>
            <p:nvPr/>
          </p:nvSpPr>
          <p:spPr>
            <a:xfrm>
              <a:off x="6935225" y="4113325"/>
              <a:ext cx="50450" cy="46850"/>
            </a:xfrm>
            <a:custGeom>
              <a:avLst/>
              <a:gdLst/>
              <a:ahLst/>
              <a:cxnLst/>
              <a:rect l="l" t="t" r="r" b="b"/>
              <a:pathLst>
                <a:path w="2018" h="1874" fill="none" extrusionOk="0">
                  <a:moveTo>
                    <a:pt x="1" y="1"/>
                  </a:moveTo>
                  <a:lnTo>
                    <a:pt x="1" y="1"/>
                  </a:lnTo>
                  <a:lnTo>
                    <a:pt x="2018" y="1874"/>
                  </a:lnTo>
                  <a:lnTo>
                    <a:pt x="2018" y="187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5323;p76">
              <a:extLst>
                <a:ext uri="{FF2B5EF4-FFF2-40B4-BE49-F238E27FC236}">
                  <a16:creationId xmlns:a16="http://schemas.microsoft.com/office/drawing/2014/main" id="{25F3848E-986C-4BB6-9EA2-74DBC0322FBF}"/>
                </a:ext>
              </a:extLst>
            </p:cNvPr>
            <p:cNvSpPr/>
            <p:nvPr/>
          </p:nvSpPr>
          <p:spPr>
            <a:xfrm>
              <a:off x="6902800" y="4113325"/>
              <a:ext cx="82875" cy="110500"/>
            </a:xfrm>
            <a:custGeom>
              <a:avLst/>
              <a:gdLst/>
              <a:ahLst/>
              <a:cxnLst/>
              <a:rect l="l" t="t" r="r" b="b"/>
              <a:pathLst>
                <a:path w="3315" h="4420" extrusionOk="0">
                  <a:moveTo>
                    <a:pt x="1298" y="1"/>
                  </a:moveTo>
                  <a:lnTo>
                    <a:pt x="1" y="97"/>
                  </a:lnTo>
                  <a:lnTo>
                    <a:pt x="289" y="1922"/>
                  </a:lnTo>
                  <a:lnTo>
                    <a:pt x="481" y="3891"/>
                  </a:lnTo>
                  <a:lnTo>
                    <a:pt x="1154" y="4419"/>
                  </a:lnTo>
                  <a:lnTo>
                    <a:pt x="3315" y="1874"/>
                  </a:lnTo>
                  <a:lnTo>
                    <a:pt x="1298"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5324;p76">
              <a:extLst>
                <a:ext uri="{FF2B5EF4-FFF2-40B4-BE49-F238E27FC236}">
                  <a16:creationId xmlns:a16="http://schemas.microsoft.com/office/drawing/2014/main" id="{D87DB960-40DB-4392-AC06-DCEAAD1704DE}"/>
                </a:ext>
              </a:extLst>
            </p:cNvPr>
            <p:cNvSpPr/>
            <p:nvPr/>
          </p:nvSpPr>
          <p:spPr>
            <a:xfrm>
              <a:off x="6902800" y="4113325"/>
              <a:ext cx="82875" cy="110500"/>
            </a:xfrm>
            <a:custGeom>
              <a:avLst/>
              <a:gdLst/>
              <a:ahLst/>
              <a:cxnLst/>
              <a:rect l="l" t="t" r="r" b="b"/>
              <a:pathLst>
                <a:path w="3315" h="4420" fill="none" extrusionOk="0">
                  <a:moveTo>
                    <a:pt x="1298" y="1"/>
                  </a:moveTo>
                  <a:lnTo>
                    <a:pt x="1" y="97"/>
                  </a:lnTo>
                  <a:lnTo>
                    <a:pt x="1" y="97"/>
                  </a:lnTo>
                  <a:lnTo>
                    <a:pt x="289" y="1922"/>
                  </a:lnTo>
                  <a:lnTo>
                    <a:pt x="481" y="3891"/>
                  </a:lnTo>
                  <a:lnTo>
                    <a:pt x="1154" y="4419"/>
                  </a:lnTo>
                  <a:lnTo>
                    <a:pt x="3315" y="1874"/>
                  </a:lnTo>
                  <a:lnTo>
                    <a:pt x="12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5325;p76">
              <a:extLst>
                <a:ext uri="{FF2B5EF4-FFF2-40B4-BE49-F238E27FC236}">
                  <a16:creationId xmlns:a16="http://schemas.microsoft.com/office/drawing/2014/main" id="{DB90AB87-4DCF-4A5B-8F66-7DA78D36D701}"/>
                </a:ext>
              </a:extLst>
            </p:cNvPr>
            <p:cNvSpPr/>
            <p:nvPr/>
          </p:nvSpPr>
          <p:spPr>
            <a:xfrm>
              <a:off x="6878800" y="4059300"/>
              <a:ext cx="109275" cy="160925"/>
            </a:xfrm>
            <a:custGeom>
              <a:avLst/>
              <a:gdLst/>
              <a:ahLst/>
              <a:cxnLst/>
              <a:rect l="l" t="t" r="r" b="b"/>
              <a:pathLst>
                <a:path w="4371" h="6437" extrusionOk="0">
                  <a:moveTo>
                    <a:pt x="0" y="1"/>
                  </a:moveTo>
                  <a:lnTo>
                    <a:pt x="1441" y="6436"/>
                  </a:lnTo>
                  <a:lnTo>
                    <a:pt x="4371" y="2882"/>
                  </a:lnTo>
                  <a:lnTo>
                    <a:pt x="4371" y="2786"/>
                  </a:lnTo>
                  <a:lnTo>
                    <a:pt x="4275" y="2642"/>
                  </a:lnTo>
                  <a:lnTo>
                    <a:pt x="3842" y="2258"/>
                  </a:lnTo>
                  <a:lnTo>
                    <a:pt x="3122" y="1826"/>
                  </a:lnTo>
                  <a:lnTo>
                    <a:pt x="2306" y="1297"/>
                  </a:lnTo>
                  <a:lnTo>
                    <a:pt x="721" y="433"/>
                  </a:lnTo>
                  <a:lnTo>
                    <a:pt x="0"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5326;p76">
              <a:extLst>
                <a:ext uri="{FF2B5EF4-FFF2-40B4-BE49-F238E27FC236}">
                  <a16:creationId xmlns:a16="http://schemas.microsoft.com/office/drawing/2014/main" id="{A343908E-76F3-4546-82E2-E5DBFE371601}"/>
                </a:ext>
              </a:extLst>
            </p:cNvPr>
            <p:cNvSpPr/>
            <p:nvPr/>
          </p:nvSpPr>
          <p:spPr>
            <a:xfrm>
              <a:off x="6434575" y="3839600"/>
              <a:ext cx="313375" cy="307375"/>
            </a:xfrm>
            <a:custGeom>
              <a:avLst/>
              <a:gdLst/>
              <a:ahLst/>
              <a:cxnLst/>
              <a:rect l="l" t="t" r="r" b="b"/>
              <a:pathLst>
                <a:path w="12535" h="12295" extrusionOk="0">
                  <a:moveTo>
                    <a:pt x="1921" y="0"/>
                  </a:moveTo>
                  <a:lnTo>
                    <a:pt x="0" y="1153"/>
                  </a:lnTo>
                  <a:lnTo>
                    <a:pt x="144" y="1633"/>
                  </a:lnTo>
                  <a:lnTo>
                    <a:pt x="336" y="2161"/>
                  </a:lnTo>
                  <a:lnTo>
                    <a:pt x="576" y="2882"/>
                  </a:lnTo>
                  <a:lnTo>
                    <a:pt x="961" y="3746"/>
                  </a:lnTo>
                  <a:lnTo>
                    <a:pt x="1393" y="4707"/>
                  </a:lnTo>
                  <a:lnTo>
                    <a:pt x="1921" y="5715"/>
                  </a:lnTo>
                  <a:lnTo>
                    <a:pt x="2593" y="6772"/>
                  </a:lnTo>
                  <a:lnTo>
                    <a:pt x="3362" y="7828"/>
                  </a:lnTo>
                  <a:lnTo>
                    <a:pt x="3794" y="8356"/>
                  </a:lnTo>
                  <a:lnTo>
                    <a:pt x="4274" y="8837"/>
                  </a:lnTo>
                  <a:lnTo>
                    <a:pt x="4755" y="9317"/>
                  </a:lnTo>
                  <a:lnTo>
                    <a:pt x="5283" y="9797"/>
                  </a:lnTo>
                  <a:lnTo>
                    <a:pt x="5859" y="10229"/>
                  </a:lnTo>
                  <a:lnTo>
                    <a:pt x="6436" y="10662"/>
                  </a:lnTo>
                  <a:lnTo>
                    <a:pt x="7060" y="10998"/>
                  </a:lnTo>
                  <a:lnTo>
                    <a:pt x="7732" y="11334"/>
                  </a:lnTo>
                  <a:lnTo>
                    <a:pt x="8453" y="11622"/>
                  </a:lnTo>
                  <a:lnTo>
                    <a:pt x="9173" y="11862"/>
                  </a:lnTo>
                  <a:lnTo>
                    <a:pt x="9989" y="12102"/>
                  </a:lnTo>
                  <a:lnTo>
                    <a:pt x="10806" y="12199"/>
                  </a:lnTo>
                  <a:lnTo>
                    <a:pt x="11622" y="12295"/>
                  </a:lnTo>
                  <a:lnTo>
                    <a:pt x="12535" y="12295"/>
                  </a:lnTo>
                  <a:lnTo>
                    <a:pt x="11958" y="8453"/>
                  </a:lnTo>
                  <a:lnTo>
                    <a:pt x="11814" y="8549"/>
                  </a:lnTo>
                  <a:lnTo>
                    <a:pt x="11622" y="8597"/>
                  </a:lnTo>
                  <a:lnTo>
                    <a:pt x="11382" y="8645"/>
                  </a:lnTo>
                  <a:lnTo>
                    <a:pt x="11046" y="8645"/>
                  </a:lnTo>
                  <a:lnTo>
                    <a:pt x="10614" y="8597"/>
                  </a:lnTo>
                  <a:lnTo>
                    <a:pt x="10133" y="8453"/>
                  </a:lnTo>
                  <a:lnTo>
                    <a:pt x="9557" y="8260"/>
                  </a:lnTo>
                  <a:lnTo>
                    <a:pt x="8933" y="7876"/>
                  </a:lnTo>
                  <a:lnTo>
                    <a:pt x="8164" y="7348"/>
                  </a:lnTo>
                  <a:lnTo>
                    <a:pt x="7348" y="6676"/>
                  </a:lnTo>
                  <a:lnTo>
                    <a:pt x="6436" y="5811"/>
                  </a:lnTo>
                  <a:lnTo>
                    <a:pt x="5475" y="4755"/>
                  </a:lnTo>
                  <a:lnTo>
                    <a:pt x="4370" y="3458"/>
                  </a:lnTo>
                  <a:lnTo>
                    <a:pt x="3218" y="1873"/>
                  </a:lnTo>
                  <a:lnTo>
                    <a:pt x="1921"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5327;p76">
              <a:extLst>
                <a:ext uri="{FF2B5EF4-FFF2-40B4-BE49-F238E27FC236}">
                  <a16:creationId xmlns:a16="http://schemas.microsoft.com/office/drawing/2014/main" id="{FBD99F3E-B62C-4B96-B3B3-D62ED64C6BB4}"/>
                </a:ext>
              </a:extLst>
            </p:cNvPr>
            <p:cNvSpPr/>
            <p:nvPr/>
          </p:nvSpPr>
          <p:spPr>
            <a:xfrm>
              <a:off x="6434575" y="3839600"/>
              <a:ext cx="313375" cy="307375"/>
            </a:xfrm>
            <a:custGeom>
              <a:avLst/>
              <a:gdLst/>
              <a:ahLst/>
              <a:cxnLst/>
              <a:rect l="l" t="t" r="r" b="b"/>
              <a:pathLst>
                <a:path w="12535" h="12295" fill="none" extrusionOk="0">
                  <a:moveTo>
                    <a:pt x="11958" y="8453"/>
                  </a:moveTo>
                  <a:lnTo>
                    <a:pt x="11958" y="8453"/>
                  </a:lnTo>
                  <a:lnTo>
                    <a:pt x="11814" y="8549"/>
                  </a:lnTo>
                  <a:lnTo>
                    <a:pt x="11622" y="8597"/>
                  </a:lnTo>
                  <a:lnTo>
                    <a:pt x="11382" y="8645"/>
                  </a:lnTo>
                  <a:lnTo>
                    <a:pt x="11046" y="8645"/>
                  </a:lnTo>
                  <a:lnTo>
                    <a:pt x="10614" y="8597"/>
                  </a:lnTo>
                  <a:lnTo>
                    <a:pt x="10133" y="8453"/>
                  </a:lnTo>
                  <a:lnTo>
                    <a:pt x="9557" y="8260"/>
                  </a:lnTo>
                  <a:lnTo>
                    <a:pt x="8933" y="7876"/>
                  </a:lnTo>
                  <a:lnTo>
                    <a:pt x="8164" y="7348"/>
                  </a:lnTo>
                  <a:lnTo>
                    <a:pt x="7348" y="6676"/>
                  </a:lnTo>
                  <a:lnTo>
                    <a:pt x="6436" y="5811"/>
                  </a:lnTo>
                  <a:lnTo>
                    <a:pt x="5475" y="4755"/>
                  </a:lnTo>
                  <a:lnTo>
                    <a:pt x="4370" y="3458"/>
                  </a:lnTo>
                  <a:lnTo>
                    <a:pt x="3218" y="1873"/>
                  </a:lnTo>
                  <a:lnTo>
                    <a:pt x="1921" y="0"/>
                  </a:lnTo>
                  <a:lnTo>
                    <a:pt x="0" y="1153"/>
                  </a:lnTo>
                  <a:lnTo>
                    <a:pt x="0" y="1153"/>
                  </a:lnTo>
                  <a:lnTo>
                    <a:pt x="144" y="1633"/>
                  </a:lnTo>
                  <a:lnTo>
                    <a:pt x="336" y="2161"/>
                  </a:lnTo>
                  <a:lnTo>
                    <a:pt x="576" y="2882"/>
                  </a:lnTo>
                  <a:lnTo>
                    <a:pt x="961" y="3746"/>
                  </a:lnTo>
                  <a:lnTo>
                    <a:pt x="1393" y="4707"/>
                  </a:lnTo>
                  <a:lnTo>
                    <a:pt x="1921" y="5715"/>
                  </a:lnTo>
                  <a:lnTo>
                    <a:pt x="2593" y="6772"/>
                  </a:lnTo>
                  <a:lnTo>
                    <a:pt x="3362" y="7828"/>
                  </a:lnTo>
                  <a:lnTo>
                    <a:pt x="3794" y="8356"/>
                  </a:lnTo>
                  <a:lnTo>
                    <a:pt x="4274" y="8837"/>
                  </a:lnTo>
                  <a:lnTo>
                    <a:pt x="4755" y="9317"/>
                  </a:lnTo>
                  <a:lnTo>
                    <a:pt x="5283" y="9797"/>
                  </a:lnTo>
                  <a:lnTo>
                    <a:pt x="5859" y="10229"/>
                  </a:lnTo>
                  <a:lnTo>
                    <a:pt x="6436" y="10662"/>
                  </a:lnTo>
                  <a:lnTo>
                    <a:pt x="7060" y="10998"/>
                  </a:lnTo>
                  <a:lnTo>
                    <a:pt x="7732" y="11334"/>
                  </a:lnTo>
                  <a:lnTo>
                    <a:pt x="8453" y="11622"/>
                  </a:lnTo>
                  <a:lnTo>
                    <a:pt x="9173" y="11862"/>
                  </a:lnTo>
                  <a:lnTo>
                    <a:pt x="9989" y="12102"/>
                  </a:lnTo>
                  <a:lnTo>
                    <a:pt x="10806" y="12199"/>
                  </a:lnTo>
                  <a:lnTo>
                    <a:pt x="11622" y="12295"/>
                  </a:lnTo>
                  <a:lnTo>
                    <a:pt x="12535" y="12295"/>
                  </a:lnTo>
                  <a:lnTo>
                    <a:pt x="11958" y="84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5328;p76">
              <a:extLst>
                <a:ext uri="{FF2B5EF4-FFF2-40B4-BE49-F238E27FC236}">
                  <a16:creationId xmlns:a16="http://schemas.microsoft.com/office/drawing/2014/main" id="{64CF437A-5790-47CB-B999-831AAB7887B0}"/>
                </a:ext>
              </a:extLst>
            </p:cNvPr>
            <p:cNvSpPr/>
            <p:nvPr/>
          </p:nvSpPr>
          <p:spPr>
            <a:xfrm>
              <a:off x="6629075" y="4016075"/>
              <a:ext cx="18025" cy="13250"/>
            </a:xfrm>
            <a:custGeom>
              <a:avLst/>
              <a:gdLst/>
              <a:ahLst/>
              <a:cxnLst/>
              <a:rect l="l" t="t" r="r" b="b"/>
              <a:pathLst>
                <a:path w="721" h="530" extrusionOk="0">
                  <a:moveTo>
                    <a:pt x="0" y="1"/>
                  </a:moveTo>
                  <a:lnTo>
                    <a:pt x="0" y="1"/>
                  </a:lnTo>
                  <a:lnTo>
                    <a:pt x="0" y="1"/>
                  </a:lnTo>
                  <a:lnTo>
                    <a:pt x="721" y="529"/>
                  </a:lnTo>
                  <a:lnTo>
                    <a:pt x="721" y="529"/>
                  </a:lnTo>
                  <a:lnTo>
                    <a:pt x="721" y="529"/>
                  </a:lnTo>
                  <a:lnTo>
                    <a:pt x="0" y="1"/>
                  </a:lnTo>
                  <a:close/>
                </a:path>
              </a:pathLst>
            </a:custGeom>
            <a:solidFill>
              <a:srgbClr val="4B1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5329;p76">
              <a:extLst>
                <a:ext uri="{FF2B5EF4-FFF2-40B4-BE49-F238E27FC236}">
                  <a16:creationId xmlns:a16="http://schemas.microsoft.com/office/drawing/2014/main" id="{54BECDE5-9D7E-48C8-A48B-37EFF55F567C}"/>
                </a:ext>
              </a:extLst>
            </p:cNvPr>
            <p:cNvSpPr/>
            <p:nvPr/>
          </p:nvSpPr>
          <p:spPr>
            <a:xfrm>
              <a:off x="6629075" y="4016075"/>
              <a:ext cx="18025" cy="13250"/>
            </a:xfrm>
            <a:custGeom>
              <a:avLst/>
              <a:gdLst/>
              <a:ahLst/>
              <a:cxnLst/>
              <a:rect l="l" t="t" r="r" b="b"/>
              <a:pathLst>
                <a:path w="721" h="530" fill="none" extrusionOk="0">
                  <a:moveTo>
                    <a:pt x="0" y="1"/>
                  </a:moveTo>
                  <a:lnTo>
                    <a:pt x="0" y="1"/>
                  </a:lnTo>
                  <a:lnTo>
                    <a:pt x="0" y="1"/>
                  </a:lnTo>
                  <a:lnTo>
                    <a:pt x="721" y="529"/>
                  </a:lnTo>
                  <a:lnTo>
                    <a:pt x="721" y="529"/>
                  </a:lnTo>
                  <a:lnTo>
                    <a:pt x="721" y="52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5330;p76">
              <a:extLst>
                <a:ext uri="{FF2B5EF4-FFF2-40B4-BE49-F238E27FC236}">
                  <a16:creationId xmlns:a16="http://schemas.microsoft.com/office/drawing/2014/main" id="{179171F7-C44D-48B2-A05A-C8AAFDFCF55A}"/>
                </a:ext>
              </a:extLst>
            </p:cNvPr>
            <p:cNvSpPr/>
            <p:nvPr/>
          </p:nvSpPr>
          <p:spPr>
            <a:xfrm>
              <a:off x="6605050" y="4016075"/>
              <a:ext cx="42050" cy="105700"/>
            </a:xfrm>
            <a:custGeom>
              <a:avLst/>
              <a:gdLst/>
              <a:ahLst/>
              <a:cxnLst/>
              <a:rect l="l" t="t" r="r" b="b"/>
              <a:pathLst>
                <a:path w="1682" h="4228" extrusionOk="0">
                  <a:moveTo>
                    <a:pt x="961" y="1"/>
                  </a:moveTo>
                  <a:lnTo>
                    <a:pt x="1" y="3795"/>
                  </a:lnTo>
                  <a:lnTo>
                    <a:pt x="769" y="4227"/>
                  </a:lnTo>
                  <a:lnTo>
                    <a:pt x="1682" y="529"/>
                  </a:lnTo>
                  <a:lnTo>
                    <a:pt x="961"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5331;p76">
              <a:extLst>
                <a:ext uri="{FF2B5EF4-FFF2-40B4-BE49-F238E27FC236}">
                  <a16:creationId xmlns:a16="http://schemas.microsoft.com/office/drawing/2014/main" id="{D0F70DF6-FFE4-4ABF-9C3B-C36F5B3FC1EA}"/>
                </a:ext>
              </a:extLst>
            </p:cNvPr>
            <p:cNvSpPr/>
            <p:nvPr/>
          </p:nvSpPr>
          <p:spPr>
            <a:xfrm>
              <a:off x="6605050" y="4016075"/>
              <a:ext cx="42050" cy="105700"/>
            </a:xfrm>
            <a:custGeom>
              <a:avLst/>
              <a:gdLst/>
              <a:ahLst/>
              <a:cxnLst/>
              <a:rect l="l" t="t" r="r" b="b"/>
              <a:pathLst>
                <a:path w="1682" h="4228" fill="none" extrusionOk="0">
                  <a:moveTo>
                    <a:pt x="961" y="1"/>
                  </a:moveTo>
                  <a:lnTo>
                    <a:pt x="1" y="3795"/>
                  </a:lnTo>
                  <a:lnTo>
                    <a:pt x="1" y="3795"/>
                  </a:lnTo>
                  <a:lnTo>
                    <a:pt x="769" y="4227"/>
                  </a:lnTo>
                  <a:lnTo>
                    <a:pt x="1682" y="529"/>
                  </a:lnTo>
                  <a:lnTo>
                    <a:pt x="1682" y="529"/>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5332;p76">
              <a:extLst>
                <a:ext uri="{FF2B5EF4-FFF2-40B4-BE49-F238E27FC236}">
                  <a16:creationId xmlns:a16="http://schemas.microsoft.com/office/drawing/2014/main" id="{60EFFB23-2B50-4562-8A5B-81CFF8DF84BD}"/>
                </a:ext>
              </a:extLst>
            </p:cNvPr>
            <p:cNvSpPr/>
            <p:nvPr/>
          </p:nvSpPr>
          <p:spPr>
            <a:xfrm>
              <a:off x="6617050" y="4019675"/>
              <a:ext cx="115300" cy="145300"/>
            </a:xfrm>
            <a:custGeom>
              <a:avLst/>
              <a:gdLst/>
              <a:ahLst/>
              <a:cxnLst/>
              <a:rect l="l" t="t" r="r" b="b"/>
              <a:pathLst>
                <a:path w="4612" h="5812" extrusionOk="0">
                  <a:moveTo>
                    <a:pt x="1298" y="1"/>
                  </a:moveTo>
                  <a:lnTo>
                    <a:pt x="1" y="5236"/>
                  </a:lnTo>
                  <a:lnTo>
                    <a:pt x="1730" y="5572"/>
                  </a:lnTo>
                  <a:lnTo>
                    <a:pt x="2979" y="5764"/>
                  </a:lnTo>
                  <a:lnTo>
                    <a:pt x="3411" y="5812"/>
                  </a:lnTo>
                  <a:lnTo>
                    <a:pt x="3651" y="5812"/>
                  </a:lnTo>
                  <a:lnTo>
                    <a:pt x="3747" y="5572"/>
                  </a:lnTo>
                  <a:lnTo>
                    <a:pt x="3891" y="4996"/>
                  </a:lnTo>
                  <a:lnTo>
                    <a:pt x="4179" y="3315"/>
                  </a:lnTo>
                  <a:lnTo>
                    <a:pt x="4611" y="913"/>
                  </a:lnTo>
                  <a:lnTo>
                    <a:pt x="4371" y="913"/>
                  </a:lnTo>
                  <a:lnTo>
                    <a:pt x="3795" y="769"/>
                  </a:lnTo>
                  <a:lnTo>
                    <a:pt x="2786" y="481"/>
                  </a:lnTo>
                  <a:lnTo>
                    <a:pt x="1298"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5333;p76">
              <a:extLst>
                <a:ext uri="{FF2B5EF4-FFF2-40B4-BE49-F238E27FC236}">
                  <a16:creationId xmlns:a16="http://schemas.microsoft.com/office/drawing/2014/main" id="{F02F4B27-D74A-42C4-AD73-B0C01C6B9981}"/>
                </a:ext>
              </a:extLst>
            </p:cNvPr>
            <p:cNvSpPr/>
            <p:nvPr/>
          </p:nvSpPr>
          <p:spPr>
            <a:xfrm>
              <a:off x="6617050" y="4019675"/>
              <a:ext cx="115300" cy="145300"/>
            </a:xfrm>
            <a:custGeom>
              <a:avLst/>
              <a:gdLst/>
              <a:ahLst/>
              <a:cxnLst/>
              <a:rect l="l" t="t" r="r" b="b"/>
              <a:pathLst>
                <a:path w="4612" h="5812" fill="none" extrusionOk="0">
                  <a:moveTo>
                    <a:pt x="4611" y="913"/>
                  </a:moveTo>
                  <a:lnTo>
                    <a:pt x="4611" y="913"/>
                  </a:lnTo>
                  <a:lnTo>
                    <a:pt x="4371" y="913"/>
                  </a:lnTo>
                  <a:lnTo>
                    <a:pt x="3795" y="769"/>
                  </a:lnTo>
                  <a:lnTo>
                    <a:pt x="2786" y="481"/>
                  </a:lnTo>
                  <a:lnTo>
                    <a:pt x="1298" y="1"/>
                  </a:lnTo>
                  <a:lnTo>
                    <a:pt x="1" y="5236"/>
                  </a:lnTo>
                  <a:lnTo>
                    <a:pt x="1" y="5236"/>
                  </a:lnTo>
                  <a:lnTo>
                    <a:pt x="1730" y="5572"/>
                  </a:lnTo>
                  <a:lnTo>
                    <a:pt x="2979" y="5764"/>
                  </a:lnTo>
                  <a:lnTo>
                    <a:pt x="3411" y="5812"/>
                  </a:lnTo>
                  <a:lnTo>
                    <a:pt x="3651" y="5812"/>
                  </a:lnTo>
                  <a:lnTo>
                    <a:pt x="3651" y="5812"/>
                  </a:lnTo>
                  <a:lnTo>
                    <a:pt x="3747" y="5572"/>
                  </a:lnTo>
                  <a:lnTo>
                    <a:pt x="3891" y="4996"/>
                  </a:lnTo>
                  <a:lnTo>
                    <a:pt x="4179" y="3315"/>
                  </a:lnTo>
                  <a:lnTo>
                    <a:pt x="4611" y="9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5334;p76">
              <a:extLst>
                <a:ext uri="{FF2B5EF4-FFF2-40B4-BE49-F238E27FC236}">
                  <a16:creationId xmlns:a16="http://schemas.microsoft.com/office/drawing/2014/main" id="{5D4F7D34-07A9-453C-8CD7-6A54A58452B5}"/>
                </a:ext>
              </a:extLst>
            </p:cNvPr>
            <p:cNvSpPr/>
            <p:nvPr/>
          </p:nvSpPr>
          <p:spPr>
            <a:xfrm>
              <a:off x="6381750" y="3748350"/>
              <a:ext cx="129675" cy="142900"/>
            </a:xfrm>
            <a:custGeom>
              <a:avLst/>
              <a:gdLst/>
              <a:ahLst/>
              <a:cxnLst/>
              <a:rect l="l" t="t" r="r" b="b"/>
              <a:pathLst>
                <a:path w="5187" h="5716" extrusionOk="0">
                  <a:moveTo>
                    <a:pt x="2882" y="0"/>
                  </a:moveTo>
                  <a:lnTo>
                    <a:pt x="2833" y="48"/>
                  </a:lnTo>
                  <a:lnTo>
                    <a:pt x="2737" y="192"/>
                  </a:lnTo>
                  <a:lnTo>
                    <a:pt x="2737" y="480"/>
                  </a:lnTo>
                  <a:lnTo>
                    <a:pt x="2785" y="1153"/>
                  </a:lnTo>
                  <a:lnTo>
                    <a:pt x="2930" y="1777"/>
                  </a:lnTo>
                  <a:lnTo>
                    <a:pt x="3026" y="2209"/>
                  </a:lnTo>
                  <a:lnTo>
                    <a:pt x="2737" y="1729"/>
                  </a:lnTo>
                  <a:lnTo>
                    <a:pt x="2257" y="1009"/>
                  </a:lnTo>
                  <a:lnTo>
                    <a:pt x="2017" y="673"/>
                  </a:lnTo>
                  <a:lnTo>
                    <a:pt x="1777" y="432"/>
                  </a:lnTo>
                  <a:lnTo>
                    <a:pt x="1585" y="288"/>
                  </a:lnTo>
                  <a:lnTo>
                    <a:pt x="1537" y="288"/>
                  </a:lnTo>
                  <a:lnTo>
                    <a:pt x="1441" y="336"/>
                  </a:lnTo>
                  <a:lnTo>
                    <a:pt x="1393" y="432"/>
                  </a:lnTo>
                  <a:lnTo>
                    <a:pt x="1393" y="576"/>
                  </a:lnTo>
                  <a:lnTo>
                    <a:pt x="1393" y="865"/>
                  </a:lnTo>
                  <a:lnTo>
                    <a:pt x="1489" y="1249"/>
                  </a:lnTo>
                  <a:lnTo>
                    <a:pt x="1633" y="1633"/>
                  </a:lnTo>
                  <a:lnTo>
                    <a:pt x="1873" y="2305"/>
                  </a:lnTo>
                  <a:lnTo>
                    <a:pt x="2017" y="2642"/>
                  </a:lnTo>
                  <a:lnTo>
                    <a:pt x="1825" y="2353"/>
                  </a:lnTo>
                  <a:lnTo>
                    <a:pt x="1345" y="1825"/>
                  </a:lnTo>
                  <a:lnTo>
                    <a:pt x="1105" y="1537"/>
                  </a:lnTo>
                  <a:lnTo>
                    <a:pt x="864" y="1345"/>
                  </a:lnTo>
                  <a:lnTo>
                    <a:pt x="672" y="1201"/>
                  </a:lnTo>
                  <a:lnTo>
                    <a:pt x="576" y="1201"/>
                  </a:lnTo>
                  <a:lnTo>
                    <a:pt x="528" y="1249"/>
                  </a:lnTo>
                  <a:lnTo>
                    <a:pt x="528" y="1441"/>
                  </a:lnTo>
                  <a:lnTo>
                    <a:pt x="576" y="1681"/>
                  </a:lnTo>
                  <a:lnTo>
                    <a:pt x="720" y="1921"/>
                  </a:lnTo>
                  <a:lnTo>
                    <a:pt x="864" y="2209"/>
                  </a:lnTo>
                  <a:lnTo>
                    <a:pt x="1249" y="2738"/>
                  </a:lnTo>
                  <a:lnTo>
                    <a:pt x="1441" y="3026"/>
                  </a:lnTo>
                  <a:lnTo>
                    <a:pt x="1441" y="3026"/>
                  </a:lnTo>
                  <a:lnTo>
                    <a:pt x="1201" y="2882"/>
                  </a:lnTo>
                  <a:lnTo>
                    <a:pt x="720" y="2594"/>
                  </a:lnTo>
                  <a:lnTo>
                    <a:pt x="480" y="2498"/>
                  </a:lnTo>
                  <a:lnTo>
                    <a:pt x="288" y="2401"/>
                  </a:lnTo>
                  <a:lnTo>
                    <a:pt x="96" y="2401"/>
                  </a:lnTo>
                  <a:lnTo>
                    <a:pt x="48" y="2449"/>
                  </a:lnTo>
                  <a:lnTo>
                    <a:pt x="0" y="2449"/>
                  </a:lnTo>
                  <a:lnTo>
                    <a:pt x="0" y="2546"/>
                  </a:lnTo>
                  <a:lnTo>
                    <a:pt x="48" y="2690"/>
                  </a:lnTo>
                  <a:lnTo>
                    <a:pt x="336" y="3026"/>
                  </a:lnTo>
                  <a:lnTo>
                    <a:pt x="672" y="3410"/>
                  </a:lnTo>
                  <a:lnTo>
                    <a:pt x="1105" y="3794"/>
                  </a:lnTo>
                  <a:lnTo>
                    <a:pt x="1057" y="4034"/>
                  </a:lnTo>
                  <a:lnTo>
                    <a:pt x="1057" y="4274"/>
                  </a:lnTo>
                  <a:lnTo>
                    <a:pt x="1105" y="4515"/>
                  </a:lnTo>
                  <a:lnTo>
                    <a:pt x="1201" y="4755"/>
                  </a:lnTo>
                  <a:lnTo>
                    <a:pt x="1345" y="5043"/>
                  </a:lnTo>
                  <a:lnTo>
                    <a:pt x="1585" y="5283"/>
                  </a:lnTo>
                  <a:lnTo>
                    <a:pt x="1825" y="5475"/>
                  </a:lnTo>
                  <a:lnTo>
                    <a:pt x="2113" y="5619"/>
                  </a:lnTo>
                  <a:lnTo>
                    <a:pt x="2401" y="5667"/>
                  </a:lnTo>
                  <a:lnTo>
                    <a:pt x="2689" y="5715"/>
                  </a:lnTo>
                  <a:lnTo>
                    <a:pt x="3026" y="5667"/>
                  </a:lnTo>
                  <a:lnTo>
                    <a:pt x="3314" y="5571"/>
                  </a:lnTo>
                  <a:lnTo>
                    <a:pt x="4034" y="5235"/>
                  </a:lnTo>
                  <a:lnTo>
                    <a:pt x="4322" y="5091"/>
                  </a:lnTo>
                  <a:lnTo>
                    <a:pt x="4514" y="4947"/>
                  </a:lnTo>
                  <a:lnTo>
                    <a:pt x="4706" y="4707"/>
                  </a:lnTo>
                  <a:lnTo>
                    <a:pt x="4851" y="4515"/>
                  </a:lnTo>
                  <a:lnTo>
                    <a:pt x="4947" y="4226"/>
                  </a:lnTo>
                  <a:lnTo>
                    <a:pt x="4995" y="3986"/>
                  </a:lnTo>
                  <a:lnTo>
                    <a:pt x="4995" y="3698"/>
                  </a:lnTo>
                  <a:lnTo>
                    <a:pt x="4995" y="3410"/>
                  </a:lnTo>
                  <a:lnTo>
                    <a:pt x="5091" y="2930"/>
                  </a:lnTo>
                  <a:lnTo>
                    <a:pt x="5187" y="2257"/>
                  </a:lnTo>
                  <a:lnTo>
                    <a:pt x="5187" y="1921"/>
                  </a:lnTo>
                  <a:lnTo>
                    <a:pt x="5139" y="1633"/>
                  </a:lnTo>
                  <a:lnTo>
                    <a:pt x="5043" y="1489"/>
                  </a:lnTo>
                  <a:lnTo>
                    <a:pt x="4995" y="1441"/>
                  </a:lnTo>
                  <a:lnTo>
                    <a:pt x="4899" y="1393"/>
                  </a:lnTo>
                  <a:lnTo>
                    <a:pt x="4755" y="1393"/>
                  </a:lnTo>
                  <a:lnTo>
                    <a:pt x="4658" y="1489"/>
                  </a:lnTo>
                  <a:lnTo>
                    <a:pt x="4562" y="1585"/>
                  </a:lnTo>
                  <a:lnTo>
                    <a:pt x="4514" y="1729"/>
                  </a:lnTo>
                  <a:lnTo>
                    <a:pt x="4370" y="2065"/>
                  </a:lnTo>
                  <a:lnTo>
                    <a:pt x="4274" y="2401"/>
                  </a:lnTo>
                  <a:lnTo>
                    <a:pt x="4082" y="2305"/>
                  </a:lnTo>
                  <a:lnTo>
                    <a:pt x="3890" y="2209"/>
                  </a:lnTo>
                  <a:lnTo>
                    <a:pt x="3650" y="1585"/>
                  </a:lnTo>
                  <a:lnTo>
                    <a:pt x="3362" y="817"/>
                  </a:lnTo>
                  <a:lnTo>
                    <a:pt x="3218" y="432"/>
                  </a:lnTo>
                  <a:lnTo>
                    <a:pt x="3074" y="192"/>
                  </a:lnTo>
                  <a:lnTo>
                    <a:pt x="2930" y="48"/>
                  </a:lnTo>
                  <a:lnTo>
                    <a:pt x="2882"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5335;p76">
              <a:extLst>
                <a:ext uri="{FF2B5EF4-FFF2-40B4-BE49-F238E27FC236}">
                  <a16:creationId xmlns:a16="http://schemas.microsoft.com/office/drawing/2014/main" id="{2BF5EC39-529B-4CA4-BA62-CD66266ADB8B}"/>
                </a:ext>
              </a:extLst>
            </p:cNvPr>
            <p:cNvSpPr/>
            <p:nvPr/>
          </p:nvSpPr>
          <p:spPr>
            <a:xfrm>
              <a:off x="6651875" y="4037700"/>
              <a:ext cx="272575" cy="300175"/>
            </a:xfrm>
            <a:custGeom>
              <a:avLst/>
              <a:gdLst/>
              <a:ahLst/>
              <a:cxnLst/>
              <a:rect l="l" t="t" r="r" b="b"/>
              <a:pathLst>
                <a:path w="10903" h="12007" extrusionOk="0">
                  <a:moveTo>
                    <a:pt x="4563" y="0"/>
                  </a:moveTo>
                  <a:lnTo>
                    <a:pt x="4131" y="96"/>
                  </a:lnTo>
                  <a:lnTo>
                    <a:pt x="3795" y="192"/>
                  </a:lnTo>
                  <a:lnTo>
                    <a:pt x="3459" y="288"/>
                  </a:lnTo>
                  <a:lnTo>
                    <a:pt x="3218" y="432"/>
                  </a:lnTo>
                  <a:lnTo>
                    <a:pt x="2978" y="577"/>
                  </a:lnTo>
                  <a:lnTo>
                    <a:pt x="2786" y="817"/>
                  </a:lnTo>
                  <a:lnTo>
                    <a:pt x="2594" y="1057"/>
                  </a:lnTo>
                  <a:lnTo>
                    <a:pt x="2210" y="1681"/>
                  </a:lnTo>
                  <a:lnTo>
                    <a:pt x="1826" y="2402"/>
                  </a:lnTo>
                  <a:lnTo>
                    <a:pt x="1537" y="3170"/>
                  </a:lnTo>
                  <a:lnTo>
                    <a:pt x="1249" y="4034"/>
                  </a:lnTo>
                  <a:lnTo>
                    <a:pt x="1009" y="4947"/>
                  </a:lnTo>
                  <a:lnTo>
                    <a:pt x="769" y="5859"/>
                  </a:lnTo>
                  <a:lnTo>
                    <a:pt x="433" y="7636"/>
                  </a:lnTo>
                  <a:lnTo>
                    <a:pt x="193" y="9125"/>
                  </a:lnTo>
                  <a:lnTo>
                    <a:pt x="1" y="10566"/>
                  </a:lnTo>
                  <a:lnTo>
                    <a:pt x="1153" y="10950"/>
                  </a:lnTo>
                  <a:lnTo>
                    <a:pt x="2402" y="11286"/>
                  </a:lnTo>
                  <a:lnTo>
                    <a:pt x="3747" y="11622"/>
                  </a:lnTo>
                  <a:lnTo>
                    <a:pt x="5139" y="11814"/>
                  </a:lnTo>
                  <a:lnTo>
                    <a:pt x="6580" y="11959"/>
                  </a:lnTo>
                  <a:lnTo>
                    <a:pt x="7301" y="12007"/>
                  </a:lnTo>
                  <a:lnTo>
                    <a:pt x="8741" y="12007"/>
                  </a:lnTo>
                  <a:lnTo>
                    <a:pt x="9462" y="11911"/>
                  </a:lnTo>
                  <a:lnTo>
                    <a:pt x="10182" y="11814"/>
                  </a:lnTo>
                  <a:lnTo>
                    <a:pt x="10902" y="11718"/>
                  </a:lnTo>
                  <a:lnTo>
                    <a:pt x="10806" y="10230"/>
                  </a:lnTo>
                  <a:lnTo>
                    <a:pt x="10518" y="6964"/>
                  </a:lnTo>
                  <a:lnTo>
                    <a:pt x="10326" y="5139"/>
                  </a:lnTo>
                  <a:lnTo>
                    <a:pt x="10086" y="3458"/>
                  </a:lnTo>
                  <a:lnTo>
                    <a:pt x="9942" y="2690"/>
                  </a:lnTo>
                  <a:lnTo>
                    <a:pt x="9798" y="2065"/>
                  </a:lnTo>
                  <a:lnTo>
                    <a:pt x="9654" y="1585"/>
                  </a:lnTo>
                  <a:lnTo>
                    <a:pt x="9462" y="1249"/>
                  </a:lnTo>
                  <a:lnTo>
                    <a:pt x="9318" y="1057"/>
                  </a:lnTo>
                  <a:lnTo>
                    <a:pt x="9077" y="865"/>
                  </a:lnTo>
                  <a:lnTo>
                    <a:pt x="8789" y="721"/>
                  </a:lnTo>
                  <a:lnTo>
                    <a:pt x="8453" y="577"/>
                  </a:lnTo>
                  <a:lnTo>
                    <a:pt x="7685" y="288"/>
                  </a:lnTo>
                  <a:lnTo>
                    <a:pt x="6820" y="96"/>
                  </a:lnTo>
                  <a:lnTo>
                    <a:pt x="5908"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5336;p76">
              <a:extLst>
                <a:ext uri="{FF2B5EF4-FFF2-40B4-BE49-F238E27FC236}">
                  <a16:creationId xmlns:a16="http://schemas.microsoft.com/office/drawing/2014/main" id="{0E6D5C90-8FAC-4B50-8343-18784B7D7816}"/>
                </a:ext>
              </a:extLst>
            </p:cNvPr>
            <p:cNvSpPr/>
            <p:nvPr/>
          </p:nvSpPr>
          <p:spPr>
            <a:xfrm>
              <a:off x="6651875" y="4037700"/>
              <a:ext cx="272575" cy="300175"/>
            </a:xfrm>
            <a:custGeom>
              <a:avLst/>
              <a:gdLst/>
              <a:ahLst/>
              <a:cxnLst/>
              <a:rect l="l" t="t" r="r" b="b"/>
              <a:pathLst>
                <a:path w="10903" h="12007" fill="none" extrusionOk="0">
                  <a:moveTo>
                    <a:pt x="1" y="10566"/>
                  </a:moveTo>
                  <a:lnTo>
                    <a:pt x="1" y="10566"/>
                  </a:lnTo>
                  <a:lnTo>
                    <a:pt x="1153" y="10950"/>
                  </a:lnTo>
                  <a:lnTo>
                    <a:pt x="2402" y="11286"/>
                  </a:lnTo>
                  <a:lnTo>
                    <a:pt x="3747" y="11622"/>
                  </a:lnTo>
                  <a:lnTo>
                    <a:pt x="5139" y="11814"/>
                  </a:lnTo>
                  <a:lnTo>
                    <a:pt x="6580" y="11959"/>
                  </a:lnTo>
                  <a:lnTo>
                    <a:pt x="7301" y="12007"/>
                  </a:lnTo>
                  <a:lnTo>
                    <a:pt x="8021" y="12007"/>
                  </a:lnTo>
                  <a:lnTo>
                    <a:pt x="8741" y="12007"/>
                  </a:lnTo>
                  <a:lnTo>
                    <a:pt x="9462" y="11911"/>
                  </a:lnTo>
                  <a:lnTo>
                    <a:pt x="10182" y="11814"/>
                  </a:lnTo>
                  <a:lnTo>
                    <a:pt x="10902" y="11718"/>
                  </a:lnTo>
                  <a:lnTo>
                    <a:pt x="10902" y="11718"/>
                  </a:lnTo>
                  <a:lnTo>
                    <a:pt x="10806" y="10230"/>
                  </a:lnTo>
                  <a:lnTo>
                    <a:pt x="10518" y="6964"/>
                  </a:lnTo>
                  <a:lnTo>
                    <a:pt x="10326" y="5139"/>
                  </a:lnTo>
                  <a:lnTo>
                    <a:pt x="10086" y="3458"/>
                  </a:lnTo>
                  <a:lnTo>
                    <a:pt x="9942" y="2690"/>
                  </a:lnTo>
                  <a:lnTo>
                    <a:pt x="9798" y="2065"/>
                  </a:lnTo>
                  <a:lnTo>
                    <a:pt x="9654" y="1585"/>
                  </a:lnTo>
                  <a:lnTo>
                    <a:pt x="9462" y="1249"/>
                  </a:lnTo>
                  <a:lnTo>
                    <a:pt x="9462" y="1249"/>
                  </a:lnTo>
                  <a:lnTo>
                    <a:pt x="9318" y="1057"/>
                  </a:lnTo>
                  <a:lnTo>
                    <a:pt x="9077" y="865"/>
                  </a:lnTo>
                  <a:lnTo>
                    <a:pt x="8789" y="721"/>
                  </a:lnTo>
                  <a:lnTo>
                    <a:pt x="8453" y="577"/>
                  </a:lnTo>
                  <a:lnTo>
                    <a:pt x="7685" y="288"/>
                  </a:lnTo>
                  <a:lnTo>
                    <a:pt x="6820" y="96"/>
                  </a:lnTo>
                  <a:lnTo>
                    <a:pt x="5908" y="0"/>
                  </a:lnTo>
                  <a:lnTo>
                    <a:pt x="4995" y="0"/>
                  </a:lnTo>
                  <a:lnTo>
                    <a:pt x="4563" y="0"/>
                  </a:lnTo>
                  <a:lnTo>
                    <a:pt x="4131" y="96"/>
                  </a:lnTo>
                  <a:lnTo>
                    <a:pt x="3795" y="192"/>
                  </a:lnTo>
                  <a:lnTo>
                    <a:pt x="3459" y="288"/>
                  </a:lnTo>
                  <a:lnTo>
                    <a:pt x="3459" y="288"/>
                  </a:lnTo>
                  <a:lnTo>
                    <a:pt x="3218" y="432"/>
                  </a:lnTo>
                  <a:lnTo>
                    <a:pt x="2978" y="577"/>
                  </a:lnTo>
                  <a:lnTo>
                    <a:pt x="2786" y="817"/>
                  </a:lnTo>
                  <a:lnTo>
                    <a:pt x="2594" y="1057"/>
                  </a:lnTo>
                  <a:lnTo>
                    <a:pt x="2210" y="1681"/>
                  </a:lnTo>
                  <a:lnTo>
                    <a:pt x="1826" y="2402"/>
                  </a:lnTo>
                  <a:lnTo>
                    <a:pt x="1537" y="3170"/>
                  </a:lnTo>
                  <a:lnTo>
                    <a:pt x="1249" y="4034"/>
                  </a:lnTo>
                  <a:lnTo>
                    <a:pt x="1009" y="4947"/>
                  </a:lnTo>
                  <a:lnTo>
                    <a:pt x="769" y="5859"/>
                  </a:lnTo>
                  <a:lnTo>
                    <a:pt x="433" y="7636"/>
                  </a:lnTo>
                  <a:lnTo>
                    <a:pt x="193" y="9125"/>
                  </a:lnTo>
                  <a:lnTo>
                    <a:pt x="1" y="105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5337;p76">
              <a:extLst>
                <a:ext uri="{FF2B5EF4-FFF2-40B4-BE49-F238E27FC236}">
                  <a16:creationId xmlns:a16="http://schemas.microsoft.com/office/drawing/2014/main" id="{2DE56ED7-7C54-4DB5-BC9D-803EB2A1BEF1}"/>
                </a:ext>
              </a:extLst>
            </p:cNvPr>
            <p:cNvSpPr/>
            <p:nvPr/>
          </p:nvSpPr>
          <p:spPr>
            <a:xfrm>
              <a:off x="6761125" y="4037700"/>
              <a:ext cx="103300" cy="58850"/>
            </a:xfrm>
            <a:custGeom>
              <a:avLst/>
              <a:gdLst/>
              <a:ahLst/>
              <a:cxnLst/>
              <a:rect l="l" t="t" r="r" b="b"/>
              <a:pathLst>
                <a:path w="4132" h="2354" extrusionOk="0">
                  <a:moveTo>
                    <a:pt x="673" y="0"/>
                  </a:moveTo>
                  <a:lnTo>
                    <a:pt x="193" y="48"/>
                  </a:lnTo>
                  <a:lnTo>
                    <a:pt x="49" y="240"/>
                  </a:lnTo>
                  <a:lnTo>
                    <a:pt x="1" y="481"/>
                  </a:lnTo>
                  <a:lnTo>
                    <a:pt x="1" y="769"/>
                  </a:lnTo>
                  <a:lnTo>
                    <a:pt x="49" y="1057"/>
                  </a:lnTo>
                  <a:lnTo>
                    <a:pt x="193" y="1345"/>
                  </a:lnTo>
                  <a:lnTo>
                    <a:pt x="433" y="1633"/>
                  </a:lnTo>
                  <a:lnTo>
                    <a:pt x="721" y="1873"/>
                  </a:lnTo>
                  <a:lnTo>
                    <a:pt x="1010" y="2065"/>
                  </a:lnTo>
                  <a:lnTo>
                    <a:pt x="1394" y="2209"/>
                  </a:lnTo>
                  <a:lnTo>
                    <a:pt x="1826" y="2305"/>
                  </a:lnTo>
                  <a:lnTo>
                    <a:pt x="2210" y="2353"/>
                  </a:lnTo>
                  <a:lnTo>
                    <a:pt x="2642" y="2305"/>
                  </a:lnTo>
                  <a:lnTo>
                    <a:pt x="2979" y="2257"/>
                  </a:lnTo>
                  <a:lnTo>
                    <a:pt x="3315" y="2113"/>
                  </a:lnTo>
                  <a:lnTo>
                    <a:pt x="3603" y="1921"/>
                  </a:lnTo>
                  <a:lnTo>
                    <a:pt x="3843" y="1681"/>
                  </a:lnTo>
                  <a:lnTo>
                    <a:pt x="4035" y="1441"/>
                  </a:lnTo>
                  <a:lnTo>
                    <a:pt x="4131" y="1153"/>
                  </a:lnTo>
                  <a:lnTo>
                    <a:pt x="4131" y="865"/>
                  </a:lnTo>
                  <a:lnTo>
                    <a:pt x="4035" y="529"/>
                  </a:lnTo>
                  <a:lnTo>
                    <a:pt x="3651" y="384"/>
                  </a:lnTo>
                  <a:lnTo>
                    <a:pt x="3171" y="288"/>
                  </a:lnTo>
                  <a:lnTo>
                    <a:pt x="2162" y="96"/>
                  </a:lnTo>
                  <a:lnTo>
                    <a:pt x="1154"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5338;p76">
              <a:extLst>
                <a:ext uri="{FF2B5EF4-FFF2-40B4-BE49-F238E27FC236}">
                  <a16:creationId xmlns:a16="http://schemas.microsoft.com/office/drawing/2014/main" id="{00A44F69-4936-4654-A206-56286163A4B3}"/>
                </a:ext>
              </a:extLst>
            </p:cNvPr>
            <p:cNvSpPr/>
            <p:nvPr/>
          </p:nvSpPr>
          <p:spPr>
            <a:xfrm>
              <a:off x="6761125" y="4037700"/>
              <a:ext cx="103300" cy="58850"/>
            </a:xfrm>
            <a:custGeom>
              <a:avLst/>
              <a:gdLst/>
              <a:ahLst/>
              <a:cxnLst/>
              <a:rect l="l" t="t" r="r" b="b"/>
              <a:pathLst>
                <a:path w="4132" h="2354" fill="none" extrusionOk="0">
                  <a:moveTo>
                    <a:pt x="4131" y="1153"/>
                  </a:moveTo>
                  <a:lnTo>
                    <a:pt x="4131" y="1153"/>
                  </a:lnTo>
                  <a:lnTo>
                    <a:pt x="4131" y="865"/>
                  </a:lnTo>
                  <a:lnTo>
                    <a:pt x="4035" y="529"/>
                  </a:lnTo>
                  <a:lnTo>
                    <a:pt x="4035" y="529"/>
                  </a:lnTo>
                  <a:lnTo>
                    <a:pt x="3651" y="384"/>
                  </a:lnTo>
                  <a:lnTo>
                    <a:pt x="3171" y="288"/>
                  </a:lnTo>
                  <a:lnTo>
                    <a:pt x="2162" y="96"/>
                  </a:lnTo>
                  <a:lnTo>
                    <a:pt x="1154" y="0"/>
                  </a:lnTo>
                  <a:lnTo>
                    <a:pt x="673" y="0"/>
                  </a:lnTo>
                  <a:lnTo>
                    <a:pt x="193" y="48"/>
                  </a:lnTo>
                  <a:lnTo>
                    <a:pt x="193" y="48"/>
                  </a:lnTo>
                  <a:lnTo>
                    <a:pt x="49" y="240"/>
                  </a:lnTo>
                  <a:lnTo>
                    <a:pt x="1" y="481"/>
                  </a:lnTo>
                  <a:lnTo>
                    <a:pt x="1" y="481"/>
                  </a:lnTo>
                  <a:lnTo>
                    <a:pt x="1" y="769"/>
                  </a:lnTo>
                  <a:lnTo>
                    <a:pt x="49" y="1057"/>
                  </a:lnTo>
                  <a:lnTo>
                    <a:pt x="193" y="1345"/>
                  </a:lnTo>
                  <a:lnTo>
                    <a:pt x="433" y="1633"/>
                  </a:lnTo>
                  <a:lnTo>
                    <a:pt x="721" y="1873"/>
                  </a:lnTo>
                  <a:lnTo>
                    <a:pt x="1010" y="2065"/>
                  </a:lnTo>
                  <a:lnTo>
                    <a:pt x="1394" y="2209"/>
                  </a:lnTo>
                  <a:lnTo>
                    <a:pt x="1826" y="2305"/>
                  </a:lnTo>
                  <a:lnTo>
                    <a:pt x="1826" y="2305"/>
                  </a:lnTo>
                  <a:lnTo>
                    <a:pt x="2210" y="2353"/>
                  </a:lnTo>
                  <a:lnTo>
                    <a:pt x="2642" y="2305"/>
                  </a:lnTo>
                  <a:lnTo>
                    <a:pt x="2979" y="2257"/>
                  </a:lnTo>
                  <a:lnTo>
                    <a:pt x="3315" y="2113"/>
                  </a:lnTo>
                  <a:lnTo>
                    <a:pt x="3603" y="1921"/>
                  </a:lnTo>
                  <a:lnTo>
                    <a:pt x="3843" y="1681"/>
                  </a:lnTo>
                  <a:lnTo>
                    <a:pt x="4035" y="1441"/>
                  </a:lnTo>
                  <a:lnTo>
                    <a:pt x="4131" y="11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5339;p76">
              <a:extLst>
                <a:ext uri="{FF2B5EF4-FFF2-40B4-BE49-F238E27FC236}">
                  <a16:creationId xmlns:a16="http://schemas.microsoft.com/office/drawing/2014/main" id="{0B8353AB-95E4-42F5-976F-87AF8733D1F9}"/>
                </a:ext>
              </a:extLst>
            </p:cNvPr>
            <p:cNvSpPr/>
            <p:nvPr/>
          </p:nvSpPr>
          <p:spPr>
            <a:xfrm>
              <a:off x="6792350" y="4023275"/>
              <a:ext cx="38450" cy="44450"/>
            </a:xfrm>
            <a:custGeom>
              <a:avLst/>
              <a:gdLst/>
              <a:ahLst/>
              <a:cxnLst/>
              <a:rect l="l" t="t" r="r" b="b"/>
              <a:pathLst>
                <a:path w="1538" h="1778" extrusionOk="0">
                  <a:moveTo>
                    <a:pt x="193" y="1"/>
                  </a:moveTo>
                  <a:lnTo>
                    <a:pt x="1" y="1442"/>
                  </a:lnTo>
                  <a:lnTo>
                    <a:pt x="1489" y="1778"/>
                  </a:lnTo>
                  <a:lnTo>
                    <a:pt x="1537" y="145"/>
                  </a:lnTo>
                  <a:lnTo>
                    <a:pt x="193"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5340;p76">
              <a:extLst>
                <a:ext uri="{FF2B5EF4-FFF2-40B4-BE49-F238E27FC236}">
                  <a16:creationId xmlns:a16="http://schemas.microsoft.com/office/drawing/2014/main" id="{F21DD18C-B9E0-4C0D-9A00-DADC1F627940}"/>
                </a:ext>
              </a:extLst>
            </p:cNvPr>
            <p:cNvSpPr/>
            <p:nvPr/>
          </p:nvSpPr>
          <p:spPr>
            <a:xfrm>
              <a:off x="6792350" y="4023275"/>
              <a:ext cx="38450" cy="44450"/>
            </a:xfrm>
            <a:custGeom>
              <a:avLst/>
              <a:gdLst/>
              <a:ahLst/>
              <a:cxnLst/>
              <a:rect l="l" t="t" r="r" b="b"/>
              <a:pathLst>
                <a:path w="1538" h="1778" fill="none" extrusionOk="0">
                  <a:moveTo>
                    <a:pt x="193" y="1"/>
                  </a:moveTo>
                  <a:lnTo>
                    <a:pt x="1" y="1442"/>
                  </a:lnTo>
                  <a:lnTo>
                    <a:pt x="1489" y="1778"/>
                  </a:lnTo>
                  <a:lnTo>
                    <a:pt x="1537" y="145"/>
                  </a:lnTo>
                  <a:lnTo>
                    <a:pt x="1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5341;p76">
              <a:extLst>
                <a:ext uri="{FF2B5EF4-FFF2-40B4-BE49-F238E27FC236}">
                  <a16:creationId xmlns:a16="http://schemas.microsoft.com/office/drawing/2014/main" id="{B4253C82-A20E-4B83-89C7-EE65B50E4503}"/>
                </a:ext>
              </a:extLst>
            </p:cNvPr>
            <p:cNvSpPr/>
            <p:nvPr/>
          </p:nvSpPr>
          <p:spPr>
            <a:xfrm>
              <a:off x="6792350" y="4043700"/>
              <a:ext cx="38450" cy="24025"/>
            </a:xfrm>
            <a:custGeom>
              <a:avLst/>
              <a:gdLst/>
              <a:ahLst/>
              <a:cxnLst/>
              <a:rect l="l" t="t" r="r" b="b"/>
              <a:pathLst>
                <a:path w="1538" h="961" extrusionOk="0">
                  <a:moveTo>
                    <a:pt x="97" y="0"/>
                  </a:moveTo>
                  <a:lnTo>
                    <a:pt x="1" y="625"/>
                  </a:lnTo>
                  <a:lnTo>
                    <a:pt x="1489" y="961"/>
                  </a:lnTo>
                  <a:lnTo>
                    <a:pt x="1537" y="289"/>
                  </a:lnTo>
                  <a:lnTo>
                    <a:pt x="817" y="192"/>
                  </a:lnTo>
                  <a:lnTo>
                    <a:pt x="9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5342;p76">
              <a:extLst>
                <a:ext uri="{FF2B5EF4-FFF2-40B4-BE49-F238E27FC236}">
                  <a16:creationId xmlns:a16="http://schemas.microsoft.com/office/drawing/2014/main" id="{564B80AB-2D2A-41C9-84FE-4821E4C98BAC}"/>
                </a:ext>
              </a:extLst>
            </p:cNvPr>
            <p:cNvSpPr/>
            <p:nvPr/>
          </p:nvSpPr>
          <p:spPr>
            <a:xfrm>
              <a:off x="6792350" y="4043700"/>
              <a:ext cx="38450" cy="24025"/>
            </a:xfrm>
            <a:custGeom>
              <a:avLst/>
              <a:gdLst/>
              <a:ahLst/>
              <a:cxnLst/>
              <a:rect l="l" t="t" r="r" b="b"/>
              <a:pathLst>
                <a:path w="1538" h="961" fill="none" extrusionOk="0">
                  <a:moveTo>
                    <a:pt x="97" y="0"/>
                  </a:moveTo>
                  <a:lnTo>
                    <a:pt x="1" y="625"/>
                  </a:lnTo>
                  <a:lnTo>
                    <a:pt x="1489" y="961"/>
                  </a:lnTo>
                  <a:lnTo>
                    <a:pt x="1537" y="289"/>
                  </a:lnTo>
                  <a:lnTo>
                    <a:pt x="1537" y="289"/>
                  </a:lnTo>
                  <a:lnTo>
                    <a:pt x="817" y="192"/>
                  </a:lnTo>
                  <a:lnTo>
                    <a:pt x="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5343;p76">
              <a:extLst>
                <a:ext uri="{FF2B5EF4-FFF2-40B4-BE49-F238E27FC236}">
                  <a16:creationId xmlns:a16="http://schemas.microsoft.com/office/drawing/2014/main" id="{1BE6EC28-DB12-4218-BC0D-D9D21492145B}"/>
                </a:ext>
              </a:extLst>
            </p:cNvPr>
            <p:cNvSpPr/>
            <p:nvPr/>
          </p:nvSpPr>
          <p:spPr>
            <a:xfrm>
              <a:off x="6561825" y="3714725"/>
              <a:ext cx="134500" cy="144100"/>
            </a:xfrm>
            <a:custGeom>
              <a:avLst/>
              <a:gdLst/>
              <a:ahLst/>
              <a:cxnLst/>
              <a:rect l="l" t="t" r="r" b="b"/>
              <a:pathLst>
                <a:path w="5380" h="5764" extrusionOk="0">
                  <a:moveTo>
                    <a:pt x="2642" y="0"/>
                  </a:moveTo>
                  <a:lnTo>
                    <a:pt x="2114" y="97"/>
                  </a:lnTo>
                  <a:lnTo>
                    <a:pt x="1634" y="289"/>
                  </a:lnTo>
                  <a:lnTo>
                    <a:pt x="1201" y="577"/>
                  </a:lnTo>
                  <a:lnTo>
                    <a:pt x="769" y="961"/>
                  </a:lnTo>
                  <a:lnTo>
                    <a:pt x="433" y="1393"/>
                  </a:lnTo>
                  <a:lnTo>
                    <a:pt x="193" y="1921"/>
                  </a:lnTo>
                  <a:lnTo>
                    <a:pt x="49" y="2498"/>
                  </a:lnTo>
                  <a:lnTo>
                    <a:pt x="1" y="3074"/>
                  </a:lnTo>
                  <a:lnTo>
                    <a:pt x="49" y="3650"/>
                  </a:lnTo>
                  <a:lnTo>
                    <a:pt x="193" y="4131"/>
                  </a:lnTo>
                  <a:lnTo>
                    <a:pt x="481" y="4611"/>
                  </a:lnTo>
                  <a:lnTo>
                    <a:pt x="817" y="5043"/>
                  </a:lnTo>
                  <a:lnTo>
                    <a:pt x="1201" y="5379"/>
                  </a:lnTo>
                  <a:lnTo>
                    <a:pt x="1442" y="5475"/>
                  </a:lnTo>
                  <a:lnTo>
                    <a:pt x="1682" y="5619"/>
                  </a:lnTo>
                  <a:lnTo>
                    <a:pt x="1970" y="5667"/>
                  </a:lnTo>
                  <a:lnTo>
                    <a:pt x="2210" y="5715"/>
                  </a:lnTo>
                  <a:lnTo>
                    <a:pt x="2738" y="5764"/>
                  </a:lnTo>
                  <a:lnTo>
                    <a:pt x="3267" y="5667"/>
                  </a:lnTo>
                  <a:lnTo>
                    <a:pt x="3747" y="5475"/>
                  </a:lnTo>
                  <a:lnTo>
                    <a:pt x="4227" y="5187"/>
                  </a:lnTo>
                  <a:lnTo>
                    <a:pt x="4611" y="4803"/>
                  </a:lnTo>
                  <a:lnTo>
                    <a:pt x="4947" y="4323"/>
                  </a:lnTo>
                  <a:lnTo>
                    <a:pt x="5188" y="3794"/>
                  </a:lnTo>
                  <a:lnTo>
                    <a:pt x="5380" y="3218"/>
                  </a:lnTo>
                  <a:lnTo>
                    <a:pt x="5380" y="2642"/>
                  </a:lnTo>
                  <a:lnTo>
                    <a:pt x="5332" y="2114"/>
                  </a:lnTo>
                  <a:lnTo>
                    <a:pt x="5188" y="1585"/>
                  </a:lnTo>
                  <a:lnTo>
                    <a:pt x="4947" y="1105"/>
                  </a:lnTo>
                  <a:lnTo>
                    <a:pt x="4611" y="721"/>
                  </a:lnTo>
                  <a:lnTo>
                    <a:pt x="4179" y="385"/>
                  </a:lnTo>
                  <a:lnTo>
                    <a:pt x="3939" y="241"/>
                  </a:lnTo>
                  <a:lnTo>
                    <a:pt x="3699" y="145"/>
                  </a:lnTo>
                  <a:lnTo>
                    <a:pt x="3459" y="49"/>
                  </a:lnTo>
                  <a:lnTo>
                    <a:pt x="3170"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5344;p76">
              <a:extLst>
                <a:ext uri="{FF2B5EF4-FFF2-40B4-BE49-F238E27FC236}">
                  <a16:creationId xmlns:a16="http://schemas.microsoft.com/office/drawing/2014/main" id="{1FC651CB-3495-43D6-A8F7-D8C46620D6A3}"/>
                </a:ext>
              </a:extLst>
            </p:cNvPr>
            <p:cNvSpPr/>
            <p:nvPr/>
          </p:nvSpPr>
          <p:spPr>
            <a:xfrm>
              <a:off x="6561825" y="3714725"/>
              <a:ext cx="134500" cy="144100"/>
            </a:xfrm>
            <a:custGeom>
              <a:avLst/>
              <a:gdLst/>
              <a:ahLst/>
              <a:cxnLst/>
              <a:rect l="l" t="t" r="r" b="b"/>
              <a:pathLst>
                <a:path w="5380" h="5764" fill="none" extrusionOk="0">
                  <a:moveTo>
                    <a:pt x="193" y="1921"/>
                  </a:moveTo>
                  <a:lnTo>
                    <a:pt x="193" y="1921"/>
                  </a:lnTo>
                  <a:lnTo>
                    <a:pt x="49" y="2498"/>
                  </a:lnTo>
                  <a:lnTo>
                    <a:pt x="1" y="3074"/>
                  </a:lnTo>
                  <a:lnTo>
                    <a:pt x="49" y="3650"/>
                  </a:lnTo>
                  <a:lnTo>
                    <a:pt x="193" y="4131"/>
                  </a:lnTo>
                  <a:lnTo>
                    <a:pt x="481" y="4611"/>
                  </a:lnTo>
                  <a:lnTo>
                    <a:pt x="817" y="5043"/>
                  </a:lnTo>
                  <a:lnTo>
                    <a:pt x="1201" y="5379"/>
                  </a:lnTo>
                  <a:lnTo>
                    <a:pt x="1442" y="5475"/>
                  </a:lnTo>
                  <a:lnTo>
                    <a:pt x="1682" y="5619"/>
                  </a:lnTo>
                  <a:lnTo>
                    <a:pt x="1682" y="5619"/>
                  </a:lnTo>
                  <a:lnTo>
                    <a:pt x="1970" y="5667"/>
                  </a:lnTo>
                  <a:lnTo>
                    <a:pt x="2210" y="5715"/>
                  </a:lnTo>
                  <a:lnTo>
                    <a:pt x="2738" y="5764"/>
                  </a:lnTo>
                  <a:lnTo>
                    <a:pt x="3267" y="5667"/>
                  </a:lnTo>
                  <a:lnTo>
                    <a:pt x="3747" y="5475"/>
                  </a:lnTo>
                  <a:lnTo>
                    <a:pt x="4227" y="5187"/>
                  </a:lnTo>
                  <a:lnTo>
                    <a:pt x="4611" y="4803"/>
                  </a:lnTo>
                  <a:lnTo>
                    <a:pt x="4947" y="4323"/>
                  </a:lnTo>
                  <a:lnTo>
                    <a:pt x="5188" y="3794"/>
                  </a:lnTo>
                  <a:lnTo>
                    <a:pt x="5188" y="3794"/>
                  </a:lnTo>
                  <a:lnTo>
                    <a:pt x="5380" y="3218"/>
                  </a:lnTo>
                  <a:lnTo>
                    <a:pt x="5380" y="2642"/>
                  </a:lnTo>
                  <a:lnTo>
                    <a:pt x="5332" y="2114"/>
                  </a:lnTo>
                  <a:lnTo>
                    <a:pt x="5188" y="1585"/>
                  </a:lnTo>
                  <a:lnTo>
                    <a:pt x="4947" y="1105"/>
                  </a:lnTo>
                  <a:lnTo>
                    <a:pt x="4611" y="721"/>
                  </a:lnTo>
                  <a:lnTo>
                    <a:pt x="4179" y="385"/>
                  </a:lnTo>
                  <a:lnTo>
                    <a:pt x="3939" y="241"/>
                  </a:lnTo>
                  <a:lnTo>
                    <a:pt x="3699" y="145"/>
                  </a:lnTo>
                  <a:lnTo>
                    <a:pt x="3699" y="145"/>
                  </a:lnTo>
                  <a:lnTo>
                    <a:pt x="3459" y="49"/>
                  </a:lnTo>
                  <a:lnTo>
                    <a:pt x="3170" y="0"/>
                  </a:lnTo>
                  <a:lnTo>
                    <a:pt x="2642" y="0"/>
                  </a:lnTo>
                  <a:lnTo>
                    <a:pt x="2114" y="97"/>
                  </a:lnTo>
                  <a:lnTo>
                    <a:pt x="1634" y="289"/>
                  </a:lnTo>
                  <a:lnTo>
                    <a:pt x="1201" y="577"/>
                  </a:lnTo>
                  <a:lnTo>
                    <a:pt x="769" y="961"/>
                  </a:lnTo>
                  <a:lnTo>
                    <a:pt x="433" y="1393"/>
                  </a:lnTo>
                  <a:lnTo>
                    <a:pt x="193" y="19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5345;p76">
              <a:extLst>
                <a:ext uri="{FF2B5EF4-FFF2-40B4-BE49-F238E27FC236}">
                  <a16:creationId xmlns:a16="http://schemas.microsoft.com/office/drawing/2014/main" id="{408E6936-39F2-436A-A7B2-3D487758327F}"/>
                </a:ext>
              </a:extLst>
            </p:cNvPr>
            <p:cNvSpPr/>
            <p:nvPr/>
          </p:nvSpPr>
          <p:spPr>
            <a:xfrm>
              <a:off x="6579850" y="3739950"/>
              <a:ext cx="39625" cy="81650"/>
            </a:xfrm>
            <a:custGeom>
              <a:avLst/>
              <a:gdLst/>
              <a:ahLst/>
              <a:cxnLst/>
              <a:rect l="l" t="t" r="r" b="b"/>
              <a:pathLst>
                <a:path w="1585" h="3266" extrusionOk="0">
                  <a:moveTo>
                    <a:pt x="1585" y="0"/>
                  </a:moveTo>
                  <a:lnTo>
                    <a:pt x="1345" y="48"/>
                  </a:lnTo>
                  <a:lnTo>
                    <a:pt x="1105" y="96"/>
                  </a:lnTo>
                  <a:lnTo>
                    <a:pt x="913" y="240"/>
                  </a:lnTo>
                  <a:lnTo>
                    <a:pt x="721" y="336"/>
                  </a:lnTo>
                  <a:lnTo>
                    <a:pt x="528" y="528"/>
                  </a:lnTo>
                  <a:lnTo>
                    <a:pt x="336" y="720"/>
                  </a:lnTo>
                  <a:lnTo>
                    <a:pt x="192" y="912"/>
                  </a:lnTo>
                  <a:lnTo>
                    <a:pt x="96" y="1153"/>
                  </a:lnTo>
                  <a:lnTo>
                    <a:pt x="0" y="1489"/>
                  </a:lnTo>
                  <a:lnTo>
                    <a:pt x="0" y="1825"/>
                  </a:lnTo>
                  <a:lnTo>
                    <a:pt x="0" y="2113"/>
                  </a:lnTo>
                  <a:lnTo>
                    <a:pt x="96" y="2401"/>
                  </a:lnTo>
                  <a:lnTo>
                    <a:pt x="240" y="2689"/>
                  </a:lnTo>
                  <a:lnTo>
                    <a:pt x="384" y="2930"/>
                  </a:lnTo>
                  <a:lnTo>
                    <a:pt x="625" y="3122"/>
                  </a:lnTo>
                  <a:lnTo>
                    <a:pt x="865" y="3266"/>
                  </a:lnTo>
                  <a:lnTo>
                    <a:pt x="1009" y="2545"/>
                  </a:lnTo>
                  <a:lnTo>
                    <a:pt x="1249" y="1825"/>
                  </a:lnTo>
                  <a:lnTo>
                    <a:pt x="1585" y="912"/>
                  </a:lnTo>
                  <a:lnTo>
                    <a:pt x="1537" y="961"/>
                  </a:lnTo>
                  <a:lnTo>
                    <a:pt x="1585"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5346;p76">
              <a:extLst>
                <a:ext uri="{FF2B5EF4-FFF2-40B4-BE49-F238E27FC236}">
                  <a16:creationId xmlns:a16="http://schemas.microsoft.com/office/drawing/2014/main" id="{78BA41F7-7783-4D1F-9F32-45D26BDCD0E5}"/>
                </a:ext>
              </a:extLst>
            </p:cNvPr>
            <p:cNvSpPr/>
            <p:nvPr/>
          </p:nvSpPr>
          <p:spPr>
            <a:xfrm>
              <a:off x="6579850" y="3739950"/>
              <a:ext cx="39625" cy="81650"/>
            </a:xfrm>
            <a:custGeom>
              <a:avLst/>
              <a:gdLst/>
              <a:ahLst/>
              <a:cxnLst/>
              <a:rect l="l" t="t" r="r" b="b"/>
              <a:pathLst>
                <a:path w="1585" h="3266" fill="none" extrusionOk="0">
                  <a:moveTo>
                    <a:pt x="1585" y="0"/>
                  </a:moveTo>
                  <a:lnTo>
                    <a:pt x="1585" y="0"/>
                  </a:lnTo>
                  <a:lnTo>
                    <a:pt x="1345" y="48"/>
                  </a:lnTo>
                  <a:lnTo>
                    <a:pt x="1105" y="96"/>
                  </a:lnTo>
                  <a:lnTo>
                    <a:pt x="913" y="240"/>
                  </a:lnTo>
                  <a:lnTo>
                    <a:pt x="721" y="336"/>
                  </a:lnTo>
                  <a:lnTo>
                    <a:pt x="528" y="528"/>
                  </a:lnTo>
                  <a:lnTo>
                    <a:pt x="336" y="720"/>
                  </a:lnTo>
                  <a:lnTo>
                    <a:pt x="192" y="912"/>
                  </a:lnTo>
                  <a:lnTo>
                    <a:pt x="96" y="1153"/>
                  </a:lnTo>
                  <a:lnTo>
                    <a:pt x="96" y="1153"/>
                  </a:lnTo>
                  <a:lnTo>
                    <a:pt x="0" y="1489"/>
                  </a:lnTo>
                  <a:lnTo>
                    <a:pt x="0" y="1825"/>
                  </a:lnTo>
                  <a:lnTo>
                    <a:pt x="0" y="2113"/>
                  </a:lnTo>
                  <a:lnTo>
                    <a:pt x="96" y="2401"/>
                  </a:lnTo>
                  <a:lnTo>
                    <a:pt x="240" y="2689"/>
                  </a:lnTo>
                  <a:lnTo>
                    <a:pt x="384" y="2930"/>
                  </a:lnTo>
                  <a:lnTo>
                    <a:pt x="625" y="3122"/>
                  </a:lnTo>
                  <a:lnTo>
                    <a:pt x="865" y="3266"/>
                  </a:lnTo>
                  <a:lnTo>
                    <a:pt x="865" y="3266"/>
                  </a:lnTo>
                  <a:lnTo>
                    <a:pt x="1009" y="2545"/>
                  </a:lnTo>
                  <a:lnTo>
                    <a:pt x="1249" y="1825"/>
                  </a:lnTo>
                  <a:lnTo>
                    <a:pt x="1585" y="912"/>
                  </a:lnTo>
                  <a:lnTo>
                    <a:pt x="1585" y="912"/>
                  </a:lnTo>
                  <a:lnTo>
                    <a:pt x="1537" y="961"/>
                  </a:lnTo>
                  <a:lnTo>
                    <a:pt x="1537" y="961"/>
                  </a:lnTo>
                  <a:lnTo>
                    <a:pt x="15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5347;p76">
              <a:extLst>
                <a:ext uri="{FF2B5EF4-FFF2-40B4-BE49-F238E27FC236}">
                  <a16:creationId xmlns:a16="http://schemas.microsoft.com/office/drawing/2014/main" id="{5DE69957-791E-498C-BDB7-444CBF9B6DDF}"/>
                </a:ext>
              </a:extLst>
            </p:cNvPr>
            <p:cNvSpPr/>
            <p:nvPr/>
          </p:nvSpPr>
          <p:spPr>
            <a:xfrm>
              <a:off x="6600250" y="3625875"/>
              <a:ext cx="445450" cy="427450"/>
            </a:xfrm>
            <a:custGeom>
              <a:avLst/>
              <a:gdLst/>
              <a:ahLst/>
              <a:cxnLst/>
              <a:rect l="l" t="t" r="r" b="b"/>
              <a:pathLst>
                <a:path w="17818" h="17098" extrusionOk="0">
                  <a:moveTo>
                    <a:pt x="8069" y="1"/>
                  </a:moveTo>
                  <a:lnTo>
                    <a:pt x="7348" y="49"/>
                  </a:lnTo>
                  <a:lnTo>
                    <a:pt x="6628" y="193"/>
                  </a:lnTo>
                  <a:lnTo>
                    <a:pt x="5956" y="385"/>
                  </a:lnTo>
                  <a:lnTo>
                    <a:pt x="5283" y="625"/>
                  </a:lnTo>
                  <a:lnTo>
                    <a:pt x="4659" y="961"/>
                  </a:lnTo>
                  <a:lnTo>
                    <a:pt x="4035" y="1345"/>
                  </a:lnTo>
                  <a:lnTo>
                    <a:pt x="3410" y="1778"/>
                  </a:lnTo>
                  <a:lnTo>
                    <a:pt x="2882" y="2258"/>
                  </a:lnTo>
                  <a:lnTo>
                    <a:pt x="2354" y="2786"/>
                  </a:lnTo>
                  <a:lnTo>
                    <a:pt x="1874" y="3362"/>
                  </a:lnTo>
                  <a:lnTo>
                    <a:pt x="1489" y="3987"/>
                  </a:lnTo>
                  <a:lnTo>
                    <a:pt x="1153" y="4611"/>
                  </a:lnTo>
                  <a:lnTo>
                    <a:pt x="865" y="5283"/>
                  </a:lnTo>
                  <a:lnTo>
                    <a:pt x="433" y="6388"/>
                  </a:lnTo>
                  <a:lnTo>
                    <a:pt x="241" y="7108"/>
                  </a:lnTo>
                  <a:lnTo>
                    <a:pt x="97" y="7781"/>
                  </a:lnTo>
                  <a:lnTo>
                    <a:pt x="1" y="8501"/>
                  </a:lnTo>
                  <a:lnTo>
                    <a:pt x="1" y="9173"/>
                  </a:lnTo>
                  <a:lnTo>
                    <a:pt x="49" y="9894"/>
                  </a:lnTo>
                  <a:lnTo>
                    <a:pt x="193" y="10566"/>
                  </a:lnTo>
                  <a:lnTo>
                    <a:pt x="385" y="11190"/>
                  </a:lnTo>
                  <a:lnTo>
                    <a:pt x="625" y="11815"/>
                  </a:lnTo>
                  <a:lnTo>
                    <a:pt x="961" y="12439"/>
                  </a:lnTo>
                  <a:lnTo>
                    <a:pt x="1345" y="13015"/>
                  </a:lnTo>
                  <a:lnTo>
                    <a:pt x="1778" y="13544"/>
                  </a:lnTo>
                  <a:lnTo>
                    <a:pt x="2258" y="14072"/>
                  </a:lnTo>
                  <a:lnTo>
                    <a:pt x="2786" y="14504"/>
                  </a:lnTo>
                  <a:lnTo>
                    <a:pt x="3362" y="14888"/>
                  </a:lnTo>
                  <a:lnTo>
                    <a:pt x="3987" y="15273"/>
                  </a:lnTo>
                  <a:lnTo>
                    <a:pt x="4659" y="15513"/>
                  </a:lnTo>
                  <a:lnTo>
                    <a:pt x="7493" y="16617"/>
                  </a:lnTo>
                  <a:lnTo>
                    <a:pt x="8213" y="16809"/>
                  </a:lnTo>
                  <a:lnTo>
                    <a:pt x="8933" y="17002"/>
                  </a:lnTo>
                  <a:lnTo>
                    <a:pt x="9702" y="17098"/>
                  </a:lnTo>
                  <a:lnTo>
                    <a:pt x="11239" y="17098"/>
                  </a:lnTo>
                  <a:lnTo>
                    <a:pt x="11959" y="17002"/>
                  </a:lnTo>
                  <a:lnTo>
                    <a:pt x="12679" y="16809"/>
                  </a:lnTo>
                  <a:lnTo>
                    <a:pt x="13400" y="16617"/>
                  </a:lnTo>
                  <a:lnTo>
                    <a:pt x="14072" y="16281"/>
                  </a:lnTo>
                  <a:lnTo>
                    <a:pt x="14648" y="15945"/>
                  </a:lnTo>
                  <a:lnTo>
                    <a:pt x="15177" y="15513"/>
                  </a:lnTo>
                  <a:lnTo>
                    <a:pt x="15657" y="15033"/>
                  </a:lnTo>
                  <a:lnTo>
                    <a:pt x="16041" y="14456"/>
                  </a:lnTo>
                  <a:lnTo>
                    <a:pt x="16233" y="14168"/>
                  </a:lnTo>
                  <a:lnTo>
                    <a:pt x="16377" y="13832"/>
                  </a:lnTo>
                  <a:lnTo>
                    <a:pt x="16473" y="13496"/>
                  </a:lnTo>
                  <a:lnTo>
                    <a:pt x="16569" y="13160"/>
                  </a:lnTo>
                  <a:lnTo>
                    <a:pt x="16617" y="12775"/>
                  </a:lnTo>
                  <a:lnTo>
                    <a:pt x="16665" y="12391"/>
                  </a:lnTo>
                  <a:lnTo>
                    <a:pt x="17050" y="11287"/>
                  </a:lnTo>
                  <a:lnTo>
                    <a:pt x="17290" y="10566"/>
                  </a:lnTo>
                  <a:lnTo>
                    <a:pt x="17482" y="9846"/>
                  </a:lnTo>
                  <a:lnTo>
                    <a:pt x="17626" y="9173"/>
                  </a:lnTo>
                  <a:lnTo>
                    <a:pt x="17722" y="8453"/>
                  </a:lnTo>
                  <a:lnTo>
                    <a:pt x="17818" y="7733"/>
                  </a:lnTo>
                  <a:lnTo>
                    <a:pt x="17770" y="7012"/>
                  </a:lnTo>
                  <a:lnTo>
                    <a:pt x="17722" y="6340"/>
                  </a:lnTo>
                  <a:lnTo>
                    <a:pt x="17578" y="5668"/>
                  </a:lnTo>
                  <a:lnTo>
                    <a:pt x="17386" y="5043"/>
                  </a:lnTo>
                  <a:lnTo>
                    <a:pt x="17098" y="4419"/>
                  </a:lnTo>
                  <a:lnTo>
                    <a:pt x="16761" y="3891"/>
                  </a:lnTo>
                  <a:lnTo>
                    <a:pt x="16281" y="3362"/>
                  </a:lnTo>
                  <a:lnTo>
                    <a:pt x="15753" y="2882"/>
                  </a:lnTo>
                  <a:lnTo>
                    <a:pt x="15177" y="2498"/>
                  </a:lnTo>
                  <a:lnTo>
                    <a:pt x="14456" y="2162"/>
                  </a:lnTo>
                  <a:lnTo>
                    <a:pt x="13640" y="1922"/>
                  </a:lnTo>
                  <a:lnTo>
                    <a:pt x="10182" y="385"/>
                  </a:lnTo>
                  <a:lnTo>
                    <a:pt x="9462" y="145"/>
                  </a:lnTo>
                  <a:lnTo>
                    <a:pt x="8789" y="49"/>
                  </a:lnTo>
                  <a:lnTo>
                    <a:pt x="8069"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5348;p76">
              <a:extLst>
                <a:ext uri="{FF2B5EF4-FFF2-40B4-BE49-F238E27FC236}">
                  <a16:creationId xmlns:a16="http://schemas.microsoft.com/office/drawing/2014/main" id="{A872C93E-D382-4AE7-9EDD-51AA8B5B5370}"/>
                </a:ext>
              </a:extLst>
            </p:cNvPr>
            <p:cNvSpPr/>
            <p:nvPr/>
          </p:nvSpPr>
          <p:spPr>
            <a:xfrm>
              <a:off x="6600250" y="3625875"/>
              <a:ext cx="445450" cy="427450"/>
            </a:xfrm>
            <a:custGeom>
              <a:avLst/>
              <a:gdLst/>
              <a:ahLst/>
              <a:cxnLst/>
              <a:rect l="l" t="t" r="r" b="b"/>
              <a:pathLst>
                <a:path w="17818" h="17098" fill="none" extrusionOk="0">
                  <a:moveTo>
                    <a:pt x="10182" y="385"/>
                  </a:moveTo>
                  <a:lnTo>
                    <a:pt x="13640" y="1922"/>
                  </a:lnTo>
                  <a:lnTo>
                    <a:pt x="13640" y="1922"/>
                  </a:lnTo>
                  <a:lnTo>
                    <a:pt x="14456" y="2162"/>
                  </a:lnTo>
                  <a:lnTo>
                    <a:pt x="15177" y="2498"/>
                  </a:lnTo>
                  <a:lnTo>
                    <a:pt x="15753" y="2882"/>
                  </a:lnTo>
                  <a:lnTo>
                    <a:pt x="16281" y="3362"/>
                  </a:lnTo>
                  <a:lnTo>
                    <a:pt x="16761" y="3891"/>
                  </a:lnTo>
                  <a:lnTo>
                    <a:pt x="17098" y="4419"/>
                  </a:lnTo>
                  <a:lnTo>
                    <a:pt x="17386" y="5043"/>
                  </a:lnTo>
                  <a:lnTo>
                    <a:pt x="17578" y="5668"/>
                  </a:lnTo>
                  <a:lnTo>
                    <a:pt x="17722" y="6340"/>
                  </a:lnTo>
                  <a:lnTo>
                    <a:pt x="17770" y="7012"/>
                  </a:lnTo>
                  <a:lnTo>
                    <a:pt x="17818" y="7733"/>
                  </a:lnTo>
                  <a:lnTo>
                    <a:pt x="17722" y="8453"/>
                  </a:lnTo>
                  <a:lnTo>
                    <a:pt x="17626" y="9173"/>
                  </a:lnTo>
                  <a:lnTo>
                    <a:pt x="17482" y="9846"/>
                  </a:lnTo>
                  <a:lnTo>
                    <a:pt x="17290" y="10566"/>
                  </a:lnTo>
                  <a:lnTo>
                    <a:pt x="17050" y="11287"/>
                  </a:lnTo>
                  <a:lnTo>
                    <a:pt x="16665" y="12391"/>
                  </a:lnTo>
                  <a:lnTo>
                    <a:pt x="16665" y="12391"/>
                  </a:lnTo>
                  <a:lnTo>
                    <a:pt x="16617" y="12775"/>
                  </a:lnTo>
                  <a:lnTo>
                    <a:pt x="16569" y="13160"/>
                  </a:lnTo>
                  <a:lnTo>
                    <a:pt x="16473" y="13496"/>
                  </a:lnTo>
                  <a:lnTo>
                    <a:pt x="16377" y="13832"/>
                  </a:lnTo>
                  <a:lnTo>
                    <a:pt x="16233" y="14168"/>
                  </a:lnTo>
                  <a:lnTo>
                    <a:pt x="16041" y="14456"/>
                  </a:lnTo>
                  <a:lnTo>
                    <a:pt x="15657" y="15033"/>
                  </a:lnTo>
                  <a:lnTo>
                    <a:pt x="15177" y="15513"/>
                  </a:lnTo>
                  <a:lnTo>
                    <a:pt x="14648" y="15945"/>
                  </a:lnTo>
                  <a:lnTo>
                    <a:pt x="14072" y="16281"/>
                  </a:lnTo>
                  <a:lnTo>
                    <a:pt x="13400" y="16617"/>
                  </a:lnTo>
                  <a:lnTo>
                    <a:pt x="12679" y="16809"/>
                  </a:lnTo>
                  <a:lnTo>
                    <a:pt x="11959" y="17002"/>
                  </a:lnTo>
                  <a:lnTo>
                    <a:pt x="11239" y="17098"/>
                  </a:lnTo>
                  <a:lnTo>
                    <a:pt x="10470" y="17098"/>
                  </a:lnTo>
                  <a:lnTo>
                    <a:pt x="9702" y="17098"/>
                  </a:lnTo>
                  <a:lnTo>
                    <a:pt x="8933" y="17002"/>
                  </a:lnTo>
                  <a:lnTo>
                    <a:pt x="8213" y="16809"/>
                  </a:lnTo>
                  <a:lnTo>
                    <a:pt x="7493" y="16617"/>
                  </a:lnTo>
                  <a:lnTo>
                    <a:pt x="4659" y="15513"/>
                  </a:lnTo>
                  <a:lnTo>
                    <a:pt x="4659" y="15513"/>
                  </a:lnTo>
                  <a:lnTo>
                    <a:pt x="3987" y="15273"/>
                  </a:lnTo>
                  <a:lnTo>
                    <a:pt x="3362" y="14888"/>
                  </a:lnTo>
                  <a:lnTo>
                    <a:pt x="2786" y="14504"/>
                  </a:lnTo>
                  <a:lnTo>
                    <a:pt x="2258" y="14072"/>
                  </a:lnTo>
                  <a:lnTo>
                    <a:pt x="1778" y="13544"/>
                  </a:lnTo>
                  <a:lnTo>
                    <a:pt x="1345" y="13015"/>
                  </a:lnTo>
                  <a:lnTo>
                    <a:pt x="961" y="12439"/>
                  </a:lnTo>
                  <a:lnTo>
                    <a:pt x="625" y="11815"/>
                  </a:lnTo>
                  <a:lnTo>
                    <a:pt x="385" y="11190"/>
                  </a:lnTo>
                  <a:lnTo>
                    <a:pt x="193" y="10566"/>
                  </a:lnTo>
                  <a:lnTo>
                    <a:pt x="49" y="9894"/>
                  </a:lnTo>
                  <a:lnTo>
                    <a:pt x="1" y="9173"/>
                  </a:lnTo>
                  <a:lnTo>
                    <a:pt x="1" y="8501"/>
                  </a:lnTo>
                  <a:lnTo>
                    <a:pt x="97" y="7781"/>
                  </a:lnTo>
                  <a:lnTo>
                    <a:pt x="241" y="7108"/>
                  </a:lnTo>
                  <a:lnTo>
                    <a:pt x="433" y="6388"/>
                  </a:lnTo>
                  <a:lnTo>
                    <a:pt x="865" y="5283"/>
                  </a:lnTo>
                  <a:lnTo>
                    <a:pt x="865" y="5283"/>
                  </a:lnTo>
                  <a:lnTo>
                    <a:pt x="1153" y="4611"/>
                  </a:lnTo>
                  <a:lnTo>
                    <a:pt x="1489" y="3987"/>
                  </a:lnTo>
                  <a:lnTo>
                    <a:pt x="1874" y="3362"/>
                  </a:lnTo>
                  <a:lnTo>
                    <a:pt x="2354" y="2786"/>
                  </a:lnTo>
                  <a:lnTo>
                    <a:pt x="2882" y="2258"/>
                  </a:lnTo>
                  <a:lnTo>
                    <a:pt x="3410" y="1778"/>
                  </a:lnTo>
                  <a:lnTo>
                    <a:pt x="4035" y="1345"/>
                  </a:lnTo>
                  <a:lnTo>
                    <a:pt x="4659" y="961"/>
                  </a:lnTo>
                  <a:lnTo>
                    <a:pt x="5283" y="625"/>
                  </a:lnTo>
                  <a:lnTo>
                    <a:pt x="5956" y="385"/>
                  </a:lnTo>
                  <a:lnTo>
                    <a:pt x="6628" y="193"/>
                  </a:lnTo>
                  <a:lnTo>
                    <a:pt x="7348" y="49"/>
                  </a:lnTo>
                  <a:lnTo>
                    <a:pt x="8069" y="1"/>
                  </a:lnTo>
                  <a:lnTo>
                    <a:pt x="8789" y="49"/>
                  </a:lnTo>
                  <a:lnTo>
                    <a:pt x="9462" y="145"/>
                  </a:lnTo>
                  <a:lnTo>
                    <a:pt x="10182" y="3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5349;p76">
              <a:extLst>
                <a:ext uri="{FF2B5EF4-FFF2-40B4-BE49-F238E27FC236}">
                  <a16:creationId xmlns:a16="http://schemas.microsoft.com/office/drawing/2014/main" id="{6D489223-A93E-4404-9FB2-661ED3FADDB9}"/>
                </a:ext>
              </a:extLst>
            </p:cNvPr>
            <p:cNvSpPr/>
            <p:nvPr/>
          </p:nvSpPr>
          <p:spPr>
            <a:xfrm>
              <a:off x="6865600" y="3796375"/>
              <a:ext cx="94875" cy="111675"/>
            </a:xfrm>
            <a:custGeom>
              <a:avLst/>
              <a:gdLst/>
              <a:ahLst/>
              <a:cxnLst/>
              <a:rect l="l" t="t" r="r" b="b"/>
              <a:pathLst>
                <a:path w="3795" h="4467" extrusionOk="0">
                  <a:moveTo>
                    <a:pt x="1729" y="0"/>
                  </a:moveTo>
                  <a:lnTo>
                    <a:pt x="1393" y="96"/>
                  </a:lnTo>
                  <a:lnTo>
                    <a:pt x="1105" y="240"/>
                  </a:lnTo>
                  <a:lnTo>
                    <a:pt x="817" y="432"/>
                  </a:lnTo>
                  <a:lnTo>
                    <a:pt x="576" y="673"/>
                  </a:lnTo>
                  <a:lnTo>
                    <a:pt x="384" y="961"/>
                  </a:lnTo>
                  <a:lnTo>
                    <a:pt x="288" y="1297"/>
                  </a:lnTo>
                  <a:lnTo>
                    <a:pt x="48" y="2257"/>
                  </a:lnTo>
                  <a:lnTo>
                    <a:pt x="0" y="2594"/>
                  </a:lnTo>
                  <a:lnTo>
                    <a:pt x="0" y="2930"/>
                  </a:lnTo>
                  <a:lnTo>
                    <a:pt x="96" y="3266"/>
                  </a:lnTo>
                  <a:lnTo>
                    <a:pt x="240" y="3602"/>
                  </a:lnTo>
                  <a:lnTo>
                    <a:pt x="432" y="3890"/>
                  </a:lnTo>
                  <a:lnTo>
                    <a:pt x="673" y="4130"/>
                  </a:lnTo>
                  <a:lnTo>
                    <a:pt x="1009" y="4274"/>
                  </a:lnTo>
                  <a:lnTo>
                    <a:pt x="1345" y="4419"/>
                  </a:lnTo>
                  <a:lnTo>
                    <a:pt x="1681" y="4467"/>
                  </a:lnTo>
                  <a:lnTo>
                    <a:pt x="2017" y="4467"/>
                  </a:lnTo>
                  <a:lnTo>
                    <a:pt x="2353" y="4370"/>
                  </a:lnTo>
                  <a:lnTo>
                    <a:pt x="2690" y="4226"/>
                  </a:lnTo>
                  <a:lnTo>
                    <a:pt x="2978" y="4034"/>
                  </a:lnTo>
                  <a:lnTo>
                    <a:pt x="3218" y="3794"/>
                  </a:lnTo>
                  <a:lnTo>
                    <a:pt x="3362" y="3458"/>
                  </a:lnTo>
                  <a:lnTo>
                    <a:pt x="3506" y="3122"/>
                  </a:lnTo>
                  <a:lnTo>
                    <a:pt x="3746" y="2209"/>
                  </a:lnTo>
                  <a:lnTo>
                    <a:pt x="3794" y="1873"/>
                  </a:lnTo>
                  <a:lnTo>
                    <a:pt x="3794" y="1489"/>
                  </a:lnTo>
                  <a:lnTo>
                    <a:pt x="3698" y="1153"/>
                  </a:lnTo>
                  <a:lnTo>
                    <a:pt x="3554" y="865"/>
                  </a:lnTo>
                  <a:lnTo>
                    <a:pt x="3362" y="577"/>
                  </a:lnTo>
                  <a:lnTo>
                    <a:pt x="3122" y="336"/>
                  </a:lnTo>
                  <a:lnTo>
                    <a:pt x="2786" y="144"/>
                  </a:lnTo>
                  <a:lnTo>
                    <a:pt x="2449" y="48"/>
                  </a:lnTo>
                  <a:lnTo>
                    <a:pt x="2113"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5350;p76">
              <a:extLst>
                <a:ext uri="{FF2B5EF4-FFF2-40B4-BE49-F238E27FC236}">
                  <a16:creationId xmlns:a16="http://schemas.microsoft.com/office/drawing/2014/main" id="{F49647B4-9CC0-44EA-B1DB-7981953CC9BF}"/>
                </a:ext>
              </a:extLst>
            </p:cNvPr>
            <p:cNvSpPr/>
            <p:nvPr/>
          </p:nvSpPr>
          <p:spPr>
            <a:xfrm>
              <a:off x="6865600" y="3801175"/>
              <a:ext cx="69650" cy="96075"/>
            </a:xfrm>
            <a:custGeom>
              <a:avLst/>
              <a:gdLst/>
              <a:ahLst/>
              <a:cxnLst/>
              <a:rect l="l" t="t" r="r" b="b"/>
              <a:pathLst>
                <a:path w="2786" h="3843" extrusionOk="0">
                  <a:moveTo>
                    <a:pt x="1201" y="0"/>
                  </a:moveTo>
                  <a:lnTo>
                    <a:pt x="913" y="192"/>
                  </a:lnTo>
                  <a:lnTo>
                    <a:pt x="625" y="433"/>
                  </a:lnTo>
                  <a:lnTo>
                    <a:pt x="432" y="769"/>
                  </a:lnTo>
                  <a:lnTo>
                    <a:pt x="288" y="1105"/>
                  </a:lnTo>
                  <a:lnTo>
                    <a:pt x="48" y="2065"/>
                  </a:lnTo>
                  <a:lnTo>
                    <a:pt x="0" y="2257"/>
                  </a:lnTo>
                  <a:lnTo>
                    <a:pt x="0" y="2498"/>
                  </a:lnTo>
                  <a:lnTo>
                    <a:pt x="48" y="2930"/>
                  </a:lnTo>
                  <a:lnTo>
                    <a:pt x="192" y="3362"/>
                  </a:lnTo>
                  <a:lnTo>
                    <a:pt x="480" y="3698"/>
                  </a:lnTo>
                  <a:lnTo>
                    <a:pt x="673" y="3794"/>
                  </a:lnTo>
                  <a:lnTo>
                    <a:pt x="1009" y="3842"/>
                  </a:lnTo>
                  <a:lnTo>
                    <a:pt x="1297" y="3794"/>
                  </a:lnTo>
                  <a:lnTo>
                    <a:pt x="1633" y="3698"/>
                  </a:lnTo>
                  <a:lnTo>
                    <a:pt x="1921" y="3506"/>
                  </a:lnTo>
                  <a:lnTo>
                    <a:pt x="2161" y="3266"/>
                  </a:lnTo>
                  <a:lnTo>
                    <a:pt x="2401" y="2978"/>
                  </a:lnTo>
                  <a:lnTo>
                    <a:pt x="2546" y="2690"/>
                  </a:lnTo>
                  <a:lnTo>
                    <a:pt x="2690" y="2306"/>
                  </a:lnTo>
                  <a:lnTo>
                    <a:pt x="2786" y="1921"/>
                  </a:lnTo>
                  <a:lnTo>
                    <a:pt x="2786" y="1537"/>
                  </a:lnTo>
                  <a:lnTo>
                    <a:pt x="2690" y="1153"/>
                  </a:lnTo>
                  <a:lnTo>
                    <a:pt x="2594" y="865"/>
                  </a:lnTo>
                  <a:lnTo>
                    <a:pt x="2449" y="577"/>
                  </a:lnTo>
                  <a:lnTo>
                    <a:pt x="2209" y="336"/>
                  </a:lnTo>
                  <a:lnTo>
                    <a:pt x="1969" y="144"/>
                  </a:lnTo>
                  <a:lnTo>
                    <a:pt x="163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5351;p76">
              <a:extLst>
                <a:ext uri="{FF2B5EF4-FFF2-40B4-BE49-F238E27FC236}">
                  <a16:creationId xmlns:a16="http://schemas.microsoft.com/office/drawing/2014/main" id="{061391D6-98F7-4531-A484-690BFA1B5D83}"/>
                </a:ext>
              </a:extLst>
            </p:cNvPr>
            <p:cNvSpPr/>
            <p:nvPr/>
          </p:nvSpPr>
          <p:spPr>
            <a:xfrm>
              <a:off x="6699900" y="3747150"/>
              <a:ext cx="96075" cy="111675"/>
            </a:xfrm>
            <a:custGeom>
              <a:avLst/>
              <a:gdLst/>
              <a:ahLst/>
              <a:cxnLst/>
              <a:rect l="l" t="t" r="r" b="b"/>
              <a:pathLst>
                <a:path w="3843" h="4467" extrusionOk="0">
                  <a:moveTo>
                    <a:pt x="1874" y="0"/>
                  </a:moveTo>
                  <a:lnTo>
                    <a:pt x="1538" y="48"/>
                  </a:lnTo>
                  <a:lnTo>
                    <a:pt x="1201" y="192"/>
                  </a:lnTo>
                  <a:lnTo>
                    <a:pt x="913" y="384"/>
                  </a:lnTo>
                  <a:lnTo>
                    <a:pt x="673" y="624"/>
                  </a:lnTo>
                  <a:lnTo>
                    <a:pt x="481" y="913"/>
                  </a:lnTo>
                  <a:lnTo>
                    <a:pt x="337" y="1249"/>
                  </a:lnTo>
                  <a:lnTo>
                    <a:pt x="49" y="2161"/>
                  </a:lnTo>
                  <a:lnTo>
                    <a:pt x="1" y="2497"/>
                  </a:lnTo>
                  <a:lnTo>
                    <a:pt x="1" y="2834"/>
                  </a:lnTo>
                  <a:lnTo>
                    <a:pt x="49" y="3170"/>
                  </a:lnTo>
                  <a:lnTo>
                    <a:pt x="193" y="3506"/>
                  </a:lnTo>
                  <a:lnTo>
                    <a:pt x="385" y="3794"/>
                  </a:lnTo>
                  <a:lnTo>
                    <a:pt x="625" y="4034"/>
                  </a:lnTo>
                  <a:lnTo>
                    <a:pt x="913" y="4226"/>
                  </a:lnTo>
                  <a:lnTo>
                    <a:pt x="1249" y="4370"/>
                  </a:lnTo>
                  <a:lnTo>
                    <a:pt x="1634" y="4467"/>
                  </a:lnTo>
                  <a:lnTo>
                    <a:pt x="1970" y="4467"/>
                  </a:lnTo>
                  <a:lnTo>
                    <a:pt x="2306" y="4370"/>
                  </a:lnTo>
                  <a:lnTo>
                    <a:pt x="2642" y="4226"/>
                  </a:lnTo>
                  <a:lnTo>
                    <a:pt x="2930" y="4034"/>
                  </a:lnTo>
                  <a:lnTo>
                    <a:pt x="3170" y="3794"/>
                  </a:lnTo>
                  <a:lnTo>
                    <a:pt x="3362" y="3506"/>
                  </a:lnTo>
                  <a:lnTo>
                    <a:pt x="3507" y="3170"/>
                  </a:lnTo>
                  <a:lnTo>
                    <a:pt x="3747" y="2305"/>
                  </a:lnTo>
                  <a:lnTo>
                    <a:pt x="3843" y="1921"/>
                  </a:lnTo>
                  <a:lnTo>
                    <a:pt x="3843" y="1585"/>
                  </a:lnTo>
                  <a:lnTo>
                    <a:pt x="3747" y="1249"/>
                  </a:lnTo>
                  <a:lnTo>
                    <a:pt x="3651" y="913"/>
                  </a:lnTo>
                  <a:lnTo>
                    <a:pt x="3459" y="624"/>
                  </a:lnTo>
                  <a:lnTo>
                    <a:pt x="3218" y="384"/>
                  </a:lnTo>
                  <a:lnTo>
                    <a:pt x="2930" y="192"/>
                  </a:lnTo>
                  <a:lnTo>
                    <a:pt x="2594" y="48"/>
                  </a:lnTo>
                  <a:lnTo>
                    <a:pt x="2210"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5352;p76">
              <a:extLst>
                <a:ext uri="{FF2B5EF4-FFF2-40B4-BE49-F238E27FC236}">
                  <a16:creationId xmlns:a16="http://schemas.microsoft.com/office/drawing/2014/main" id="{1344D998-8198-4689-91C5-026FCB6F06AE}"/>
                </a:ext>
              </a:extLst>
            </p:cNvPr>
            <p:cNvSpPr/>
            <p:nvPr/>
          </p:nvSpPr>
          <p:spPr>
            <a:xfrm>
              <a:off x="6699900" y="3747150"/>
              <a:ext cx="96075" cy="111675"/>
            </a:xfrm>
            <a:custGeom>
              <a:avLst/>
              <a:gdLst/>
              <a:ahLst/>
              <a:cxnLst/>
              <a:rect l="l" t="t" r="r" b="b"/>
              <a:pathLst>
                <a:path w="3843" h="4467" fill="none" extrusionOk="0">
                  <a:moveTo>
                    <a:pt x="1249" y="4370"/>
                  </a:moveTo>
                  <a:lnTo>
                    <a:pt x="1249" y="4370"/>
                  </a:lnTo>
                  <a:lnTo>
                    <a:pt x="1249" y="4370"/>
                  </a:lnTo>
                  <a:lnTo>
                    <a:pt x="1634" y="4467"/>
                  </a:lnTo>
                  <a:lnTo>
                    <a:pt x="1970" y="4467"/>
                  </a:lnTo>
                  <a:lnTo>
                    <a:pt x="2306" y="4370"/>
                  </a:lnTo>
                  <a:lnTo>
                    <a:pt x="2642" y="4226"/>
                  </a:lnTo>
                  <a:lnTo>
                    <a:pt x="2930" y="4034"/>
                  </a:lnTo>
                  <a:lnTo>
                    <a:pt x="3170" y="3794"/>
                  </a:lnTo>
                  <a:lnTo>
                    <a:pt x="3362" y="3506"/>
                  </a:lnTo>
                  <a:lnTo>
                    <a:pt x="3507" y="3170"/>
                  </a:lnTo>
                  <a:lnTo>
                    <a:pt x="3747" y="2305"/>
                  </a:lnTo>
                  <a:lnTo>
                    <a:pt x="3747" y="2305"/>
                  </a:lnTo>
                  <a:lnTo>
                    <a:pt x="3843" y="1921"/>
                  </a:lnTo>
                  <a:lnTo>
                    <a:pt x="3843" y="1585"/>
                  </a:lnTo>
                  <a:lnTo>
                    <a:pt x="3747" y="1249"/>
                  </a:lnTo>
                  <a:lnTo>
                    <a:pt x="3651" y="913"/>
                  </a:lnTo>
                  <a:lnTo>
                    <a:pt x="3459" y="624"/>
                  </a:lnTo>
                  <a:lnTo>
                    <a:pt x="3218" y="384"/>
                  </a:lnTo>
                  <a:lnTo>
                    <a:pt x="2930" y="192"/>
                  </a:lnTo>
                  <a:lnTo>
                    <a:pt x="2594" y="48"/>
                  </a:lnTo>
                  <a:lnTo>
                    <a:pt x="2594" y="48"/>
                  </a:lnTo>
                  <a:lnTo>
                    <a:pt x="2210" y="0"/>
                  </a:lnTo>
                  <a:lnTo>
                    <a:pt x="1874" y="0"/>
                  </a:lnTo>
                  <a:lnTo>
                    <a:pt x="1538" y="48"/>
                  </a:lnTo>
                  <a:lnTo>
                    <a:pt x="1201" y="192"/>
                  </a:lnTo>
                  <a:lnTo>
                    <a:pt x="913" y="384"/>
                  </a:lnTo>
                  <a:lnTo>
                    <a:pt x="673" y="624"/>
                  </a:lnTo>
                  <a:lnTo>
                    <a:pt x="481" y="913"/>
                  </a:lnTo>
                  <a:lnTo>
                    <a:pt x="337" y="1249"/>
                  </a:lnTo>
                  <a:lnTo>
                    <a:pt x="49" y="2161"/>
                  </a:lnTo>
                  <a:lnTo>
                    <a:pt x="49" y="2161"/>
                  </a:lnTo>
                  <a:lnTo>
                    <a:pt x="1" y="2497"/>
                  </a:lnTo>
                  <a:lnTo>
                    <a:pt x="1" y="2834"/>
                  </a:lnTo>
                  <a:lnTo>
                    <a:pt x="49" y="3170"/>
                  </a:lnTo>
                  <a:lnTo>
                    <a:pt x="193" y="3506"/>
                  </a:lnTo>
                  <a:lnTo>
                    <a:pt x="385" y="3794"/>
                  </a:lnTo>
                  <a:lnTo>
                    <a:pt x="625" y="4034"/>
                  </a:lnTo>
                  <a:lnTo>
                    <a:pt x="913" y="4226"/>
                  </a:lnTo>
                  <a:lnTo>
                    <a:pt x="1249" y="43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5353;p76">
              <a:extLst>
                <a:ext uri="{FF2B5EF4-FFF2-40B4-BE49-F238E27FC236}">
                  <a16:creationId xmlns:a16="http://schemas.microsoft.com/office/drawing/2014/main" id="{E94AC7F8-7AB3-41F2-A590-593A64692889}"/>
                </a:ext>
              </a:extLst>
            </p:cNvPr>
            <p:cNvSpPr/>
            <p:nvPr/>
          </p:nvSpPr>
          <p:spPr>
            <a:xfrm>
              <a:off x="6699900" y="3750750"/>
              <a:ext cx="70875" cy="96075"/>
            </a:xfrm>
            <a:custGeom>
              <a:avLst/>
              <a:gdLst/>
              <a:ahLst/>
              <a:cxnLst/>
              <a:rect l="l" t="t" r="r" b="b"/>
              <a:pathLst>
                <a:path w="2835" h="3843" extrusionOk="0">
                  <a:moveTo>
                    <a:pt x="1297" y="0"/>
                  </a:moveTo>
                  <a:lnTo>
                    <a:pt x="1009" y="192"/>
                  </a:lnTo>
                  <a:lnTo>
                    <a:pt x="721" y="432"/>
                  </a:lnTo>
                  <a:lnTo>
                    <a:pt x="481" y="721"/>
                  </a:lnTo>
                  <a:lnTo>
                    <a:pt x="337" y="1105"/>
                  </a:lnTo>
                  <a:lnTo>
                    <a:pt x="49" y="2017"/>
                  </a:lnTo>
                  <a:lnTo>
                    <a:pt x="1" y="2209"/>
                  </a:lnTo>
                  <a:lnTo>
                    <a:pt x="1" y="2450"/>
                  </a:lnTo>
                  <a:lnTo>
                    <a:pt x="49" y="2882"/>
                  </a:lnTo>
                  <a:lnTo>
                    <a:pt x="193" y="3314"/>
                  </a:lnTo>
                  <a:lnTo>
                    <a:pt x="433" y="3698"/>
                  </a:lnTo>
                  <a:lnTo>
                    <a:pt x="625" y="3746"/>
                  </a:lnTo>
                  <a:lnTo>
                    <a:pt x="961" y="3842"/>
                  </a:lnTo>
                  <a:lnTo>
                    <a:pt x="1249" y="3794"/>
                  </a:lnTo>
                  <a:lnTo>
                    <a:pt x="1586" y="3698"/>
                  </a:lnTo>
                  <a:lnTo>
                    <a:pt x="1874" y="3554"/>
                  </a:lnTo>
                  <a:lnTo>
                    <a:pt x="2114" y="3314"/>
                  </a:lnTo>
                  <a:lnTo>
                    <a:pt x="2354" y="3074"/>
                  </a:lnTo>
                  <a:lnTo>
                    <a:pt x="2546" y="2738"/>
                  </a:lnTo>
                  <a:lnTo>
                    <a:pt x="2690" y="2353"/>
                  </a:lnTo>
                  <a:lnTo>
                    <a:pt x="2786" y="1969"/>
                  </a:lnTo>
                  <a:lnTo>
                    <a:pt x="2834" y="1585"/>
                  </a:lnTo>
                  <a:lnTo>
                    <a:pt x="2786" y="1249"/>
                  </a:lnTo>
                  <a:lnTo>
                    <a:pt x="2690" y="913"/>
                  </a:lnTo>
                  <a:lnTo>
                    <a:pt x="2498" y="625"/>
                  </a:lnTo>
                  <a:lnTo>
                    <a:pt x="2306" y="384"/>
                  </a:lnTo>
                  <a:lnTo>
                    <a:pt x="2066" y="192"/>
                  </a:lnTo>
                  <a:lnTo>
                    <a:pt x="1778" y="48"/>
                  </a:lnTo>
                  <a:lnTo>
                    <a:pt x="1538"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5354;p76">
              <a:extLst>
                <a:ext uri="{FF2B5EF4-FFF2-40B4-BE49-F238E27FC236}">
                  <a16:creationId xmlns:a16="http://schemas.microsoft.com/office/drawing/2014/main" id="{6A4DC215-2A6B-4313-9925-9CE0CCA5CE2C}"/>
                </a:ext>
              </a:extLst>
            </p:cNvPr>
            <p:cNvSpPr/>
            <p:nvPr/>
          </p:nvSpPr>
          <p:spPr>
            <a:xfrm>
              <a:off x="6961650" y="3846800"/>
              <a:ext cx="134475" cy="144100"/>
            </a:xfrm>
            <a:custGeom>
              <a:avLst/>
              <a:gdLst/>
              <a:ahLst/>
              <a:cxnLst/>
              <a:rect l="l" t="t" r="r" b="b"/>
              <a:pathLst>
                <a:path w="5379" h="5764" extrusionOk="0">
                  <a:moveTo>
                    <a:pt x="2642" y="0"/>
                  </a:moveTo>
                  <a:lnTo>
                    <a:pt x="2113" y="96"/>
                  </a:lnTo>
                  <a:lnTo>
                    <a:pt x="1633" y="288"/>
                  </a:lnTo>
                  <a:lnTo>
                    <a:pt x="1153" y="577"/>
                  </a:lnTo>
                  <a:lnTo>
                    <a:pt x="769" y="961"/>
                  </a:lnTo>
                  <a:lnTo>
                    <a:pt x="432" y="1441"/>
                  </a:lnTo>
                  <a:lnTo>
                    <a:pt x="192" y="1969"/>
                  </a:lnTo>
                  <a:lnTo>
                    <a:pt x="48" y="2546"/>
                  </a:lnTo>
                  <a:lnTo>
                    <a:pt x="0" y="3074"/>
                  </a:lnTo>
                  <a:lnTo>
                    <a:pt x="48" y="3650"/>
                  </a:lnTo>
                  <a:lnTo>
                    <a:pt x="192" y="4178"/>
                  </a:lnTo>
                  <a:lnTo>
                    <a:pt x="432" y="4611"/>
                  </a:lnTo>
                  <a:lnTo>
                    <a:pt x="769" y="5043"/>
                  </a:lnTo>
                  <a:lnTo>
                    <a:pt x="1201" y="5379"/>
                  </a:lnTo>
                  <a:lnTo>
                    <a:pt x="1441" y="5523"/>
                  </a:lnTo>
                  <a:lnTo>
                    <a:pt x="1681" y="5619"/>
                  </a:lnTo>
                  <a:lnTo>
                    <a:pt x="1921" y="5715"/>
                  </a:lnTo>
                  <a:lnTo>
                    <a:pt x="2209" y="5763"/>
                  </a:lnTo>
                  <a:lnTo>
                    <a:pt x="2738" y="5763"/>
                  </a:lnTo>
                  <a:lnTo>
                    <a:pt x="3266" y="5667"/>
                  </a:lnTo>
                  <a:lnTo>
                    <a:pt x="3746" y="5475"/>
                  </a:lnTo>
                  <a:lnTo>
                    <a:pt x="4178" y="5187"/>
                  </a:lnTo>
                  <a:lnTo>
                    <a:pt x="4611" y="4803"/>
                  </a:lnTo>
                  <a:lnTo>
                    <a:pt x="4947" y="4323"/>
                  </a:lnTo>
                  <a:lnTo>
                    <a:pt x="5187" y="3794"/>
                  </a:lnTo>
                  <a:lnTo>
                    <a:pt x="5331" y="3218"/>
                  </a:lnTo>
                  <a:lnTo>
                    <a:pt x="5379" y="2690"/>
                  </a:lnTo>
                  <a:lnTo>
                    <a:pt x="5331" y="2113"/>
                  </a:lnTo>
                  <a:lnTo>
                    <a:pt x="5187" y="1585"/>
                  </a:lnTo>
                  <a:lnTo>
                    <a:pt x="4947" y="1153"/>
                  </a:lnTo>
                  <a:lnTo>
                    <a:pt x="4611" y="721"/>
                  </a:lnTo>
                  <a:lnTo>
                    <a:pt x="4178" y="384"/>
                  </a:lnTo>
                  <a:lnTo>
                    <a:pt x="3938" y="240"/>
                  </a:lnTo>
                  <a:lnTo>
                    <a:pt x="3698" y="144"/>
                  </a:lnTo>
                  <a:lnTo>
                    <a:pt x="3458" y="48"/>
                  </a:lnTo>
                  <a:lnTo>
                    <a:pt x="3170"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5355;p76">
              <a:extLst>
                <a:ext uri="{FF2B5EF4-FFF2-40B4-BE49-F238E27FC236}">
                  <a16:creationId xmlns:a16="http://schemas.microsoft.com/office/drawing/2014/main" id="{9B402B9F-7E12-456E-B58E-424B4344BD44}"/>
                </a:ext>
              </a:extLst>
            </p:cNvPr>
            <p:cNvSpPr/>
            <p:nvPr/>
          </p:nvSpPr>
          <p:spPr>
            <a:xfrm>
              <a:off x="6961650" y="3846800"/>
              <a:ext cx="134475" cy="144100"/>
            </a:xfrm>
            <a:custGeom>
              <a:avLst/>
              <a:gdLst/>
              <a:ahLst/>
              <a:cxnLst/>
              <a:rect l="l" t="t" r="r" b="b"/>
              <a:pathLst>
                <a:path w="5379" h="5764" fill="none" extrusionOk="0">
                  <a:moveTo>
                    <a:pt x="192" y="1969"/>
                  </a:moveTo>
                  <a:lnTo>
                    <a:pt x="192" y="1969"/>
                  </a:lnTo>
                  <a:lnTo>
                    <a:pt x="48" y="2546"/>
                  </a:lnTo>
                  <a:lnTo>
                    <a:pt x="0" y="3074"/>
                  </a:lnTo>
                  <a:lnTo>
                    <a:pt x="48" y="3650"/>
                  </a:lnTo>
                  <a:lnTo>
                    <a:pt x="192" y="4178"/>
                  </a:lnTo>
                  <a:lnTo>
                    <a:pt x="432" y="4611"/>
                  </a:lnTo>
                  <a:lnTo>
                    <a:pt x="769" y="5043"/>
                  </a:lnTo>
                  <a:lnTo>
                    <a:pt x="1201" y="5379"/>
                  </a:lnTo>
                  <a:lnTo>
                    <a:pt x="1441" y="5523"/>
                  </a:lnTo>
                  <a:lnTo>
                    <a:pt x="1681" y="5619"/>
                  </a:lnTo>
                  <a:lnTo>
                    <a:pt x="1681" y="5619"/>
                  </a:lnTo>
                  <a:lnTo>
                    <a:pt x="1921" y="5715"/>
                  </a:lnTo>
                  <a:lnTo>
                    <a:pt x="2209" y="5763"/>
                  </a:lnTo>
                  <a:lnTo>
                    <a:pt x="2738" y="5763"/>
                  </a:lnTo>
                  <a:lnTo>
                    <a:pt x="3266" y="5667"/>
                  </a:lnTo>
                  <a:lnTo>
                    <a:pt x="3746" y="5475"/>
                  </a:lnTo>
                  <a:lnTo>
                    <a:pt x="4178" y="5187"/>
                  </a:lnTo>
                  <a:lnTo>
                    <a:pt x="4611" y="4803"/>
                  </a:lnTo>
                  <a:lnTo>
                    <a:pt x="4947" y="4323"/>
                  </a:lnTo>
                  <a:lnTo>
                    <a:pt x="5187" y="3794"/>
                  </a:lnTo>
                  <a:lnTo>
                    <a:pt x="5187" y="3794"/>
                  </a:lnTo>
                  <a:lnTo>
                    <a:pt x="5331" y="3218"/>
                  </a:lnTo>
                  <a:lnTo>
                    <a:pt x="5379" y="2690"/>
                  </a:lnTo>
                  <a:lnTo>
                    <a:pt x="5331" y="2113"/>
                  </a:lnTo>
                  <a:lnTo>
                    <a:pt x="5187" y="1585"/>
                  </a:lnTo>
                  <a:lnTo>
                    <a:pt x="4947" y="1153"/>
                  </a:lnTo>
                  <a:lnTo>
                    <a:pt x="4611" y="721"/>
                  </a:lnTo>
                  <a:lnTo>
                    <a:pt x="4178" y="384"/>
                  </a:lnTo>
                  <a:lnTo>
                    <a:pt x="3938" y="240"/>
                  </a:lnTo>
                  <a:lnTo>
                    <a:pt x="3698" y="144"/>
                  </a:lnTo>
                  <a:lnTo>
                    <a:pt x="3698" y="144"/>
                  </a:lnTo>
                  <a:lnTo>
                    <a:pt x="3458" y="48"/>
                  </a:lnTo>
                  <a:lnTo>
                    <a:pt x="3170" y="0"/>
                  </a:lnTo>
                  <a:lnTo>
                    <a:pt x="2642" y="0"/>
                  </a:lnTo>
                  <a:lnTo>
                    <a:pt x="2113" y="96"/>
                  </a:lnTo>
                  <a:lnTo>
                    <a:pt x="1633" y="288"/>
                  </a:lnTo>
                  <a:lnTo>
                    <a:pt x="1153" y="577"/>
                  </a:lnTo>
                  <a:lnTo>
                    <a:pt x="769" y="961"/>
                  </a:lnTo>
                  <a:lnTo>
                    <a:pt x="432" y="1441"/>
                  </a:lnTo>
                  <a:lnTo>
                    <a:pt x="192" y="19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5356;p76">
              <a:extLst>
                <a:ext uri="{FF2B5EF4-FFF2-40B4-BE49-F238E27FC236}">
                  <a16:creationId xmlns:a16="http://schemas.microsoft.com/office/drawing/2014/main" id="{2A374009-9A16-4954-A96A-FB5B377D1543}"/>
                </a:ext>
              </a:extLst>
            </p:cNvPr>
            <p:cNvSpPr/>
            <p:nvPr/>
          </p:nvSpPr>
          <p:spPr>
            <a:xfrm>
              <a:off x="6991650" y="3876800"/>
              <a:ext cx="80475" cy="85275"/>
            </a:xfrm>
            <a:custGeom>
              <a:avLst/>
              <a:gdLst/>
              <a:ahLst/>
              <a:cxnLst/>
              <a:rect l="l" t="t" r="r" b="b"/>
              <a:pathLst>
                <a:path w="3219" h="3411" extrusionOk="0">
                  <a:moveTo>
                    <a:pt x="1442" y="1"/>
                  </a:moveTo>
                  <a:lnTo>
                    <a:pt x="1201" y="97"/>
                  </a:lnTo>
                  <a:lnTo>
                    <a:pt x="961" y="193"/>
                  </a:lnTo>
                  <a:lnTo>
                    <a:pt x="769" y="337"/>
                  </a:lnTo>
                  <a:lnTo>
                    <a:pt x="577" y="481"/>
                  </a:lnTo>
                  <a:lnTo>
                    <a:pt x="385" y="673"/>
                  </a:lnTo>
                  <a:lnTo>
                    <a:pt x="241" y="913"/>
                  </a:lnTo>
                  <a:lnTo>
                    <a:pt x="145" y="1153"/>
                  </a:lnTo>
                  <a:lnTo>
                    <a:pt x="49" y="1490"/>
                  </a:lnTo>
                  <a:lnTo>
                    <a:pt x="1" y="1826"/>
                  </a:lnTo>
                  <a:lnTo>
                    <a:pt x="49" y="2162"/>
                  </a:lnTo>
                  <a:lnTo>
                    <a:pt x="145" y="2450"/>
                  </a:lnTo>
                  <a:lnTo>
                    <a:pt x="289" y="2738"/>
                  </a:lnTo>
                  <a:lnTo>
                    <a:pt x="481" y="2978"/>
                  </a:lnTo>
                  <a:lnTo>
                    <a:pt x="721" y="3171"/>
                  </a:lnTo>
                  <a:lnTo>
                    <a:pt x="1009" y="3315"/>
                  </a:lnTo>
                  <a:lnTo>
                    <a:pt x="1249" y="3363"/>
                  </a:lnTo>
                  <a:lnTo>
                    <a:pt x="1538" y="3411"/>
                  </a:lnTo>
                  <a:lnTo>
                    <a:pt x="1778" y="3411"/>
                  </a:lnTo>
                  <a:lnTo>
                    <a:pt x="2018" y="3315"/>
                  </a:lnTo>
                  <a:lnTo>
                    <a:pt x="2258" y="3219"/>
                  </a:lnTo>
                  <a:lnTo>
                    <a:pt x="2450" y="3075"/>
                  </a:lnTo>
                  <a:lnTo>
                    <a:pt x="2642" y="2930"/>
                  </a:lnTo>
                  <a:lnTo>
                    <a:pt x="2834" y="2738"/>
                  </a:lnTo>
                  <a:lnTo>
                    <a:pt x="2978" y="2498"/>
                  </a:lnTo>
                  <a:lnTo>
                    <a:pt x="3074" y="2258"/>
                  </a:lnTo>
                  <a:lnTo>
                    <a:pt x="3170" y="1922"/>
                  </a:lnTo>
                  <a:lnTo>
                    <a:pt x="3219" y="1586"/>
                  </a:lnTo>
                  <a:lnTo>
                    <a:pt x="3170" y="1250"/>
                  </a:lnTo>
                  <a:lnTo>
                    <a:pt x="3074" y="961"/>
                  </a:lnTo>
                  <a:lnTo>
                    <a:pt x="2930" y="673"/>
                  </a:lnTo>
                  <a:lnTo>
                    <a:pt x="2738" y="433"/>
                  </a:lnTo>
                  <a:lnTo>
                    <a:pt x="2498" y="241"/>
                  </a:lnTo>
                  <a:lnTo>
                    <a:pt x="2210" y="97"/>
                  </a:lnTo>
                  <a:lnTo>
                    <a:pt x="1970" y="49"/>
                  </a:lnTo>
                  <a:lnTo>
                    <a:pt x="1682"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5357;p76">
              <a:extLst>
                <a:ext uri="{FF2B5EF4-FFF2-40B4-BE49-F238E27FC236}">
                  <a16:creationId xmlns:a16="http://schemas.microsoft.com/office/drawing/2014/main" id="{27E34489-E800-48E5-9549-11CF32B564E1}"/>
                </a:ext>
              </a:extLst>
            </p:cNvPr>
            <p:cNvSpPr/>
            <p:nvPr/>
          </p:nvSpPr>
          <p:spPr>
            <a:xfrm>
              <a:off x="6991650" y="3876800"/>
              <a:ext cx="80475" cy="85275"/>
            </a:xfrm>
            <a:custGeom>
              <a:avLst/>
              <a:gdLst/>
              <a:ahLst/>
              <a:cxnLst/>
              <a:rect l="l" t="t" r="r" b="b"/>
              <a:pathLst>
                <a:path w="3219" h="3411" fill="none" extrusionOk="0">
                  <a:moveTo>
                    <a:pt x="1682" y="1"/>
                  </a:moveTo>
                  <a:lnTo>
                    <a:pt x="1682" y="1"/>
                  </a:lnTo>
                  <a:lnTo>
                    <a:pt x="1442" y="1"/>
                  </a:lnTo>
                  <a:lnTo>
                    <a:pt x="1201" y="97"/>
                  </a:lnTo>
                  <a:lnTo>
                    <a:pt x="961" y="193"/>
                  </a:lnTo>
                  <a:lnTo>
                    <a:pt x="769" y="337"/>
                  </a:lnTo>
                  <a:lnTo>
                    <a:pt x="577" y="481"/>
                  </a:lnTo>
                  <a:lnTo>
                    <a:pt x="385" y="673"/>
                  </a:lnTo>
                  <a:lnTo>
                    <a:pt x="241" y="913"/>
                  </a:lnTo>
                  <a:lnTo>
                    <a:pt x="145" y="1153"/>
                  </a:lnTo>
                  <a:lnTo>
                    <a:pt x="145" y="1153"/>
                  </a:lnTo>
                  <a:lnTo>
                    <a:pt x="49" y="1490"/>
                  </a:lnTo>
                  <a:lnTo>
                    <a:pt x="1" y="1826"/>
                  </a:lnTo>
                  <a:lnTo>
                    <a:pt x="49" y="2162"/>
                  </a:lnTo>
                  <a:lnTo>
                    <a:pt x="145" y="2450"/>
                  </a:lnTo>
                  <a:lnTo>
                    <a:pt x="289" y="2738"/>
                  </a:lnTo>
                  <a:lnTo>
                    <a:pt x="481" y="2978"/>
                  </a:lnTo>
                  <a:lnTo>
                    <a:pt x="721" y="3171"/>
                  </a:lnTo>
                  <a:lnTo>
                    <a:pt x="1009" y="3315"/>
                  </a:lnTo>
                  <a:lnTo>
                    <a:pt x="1009" y="3315"/>
                  </a:lnTo>
                  <a:lnTo>
                    <a:pt x="1249" y="3363"/>
                  </a:lnTo>
                  <a:lnTo>
                    <a:pt x="1538" y="3411"/>
                  </a:lnTo>
                  <a:lnTo>
                    <a:pt x="1538" y="3411"/>
                  </a:lnTo>
                  <a:lnTo>
                    <a:pt x="1778" y="3411"/>
                  </a:lnTo>
                  <a:lnTo>
                    <a:pt x="2018" y="3315"/>
                  </a:lnTo>
                  <a:lnTo>
                    <a:pt x="2258" y="3219"/>
                  </a:lnTo>
                  <a:lnTo>
                    <a:pt x="2450" y="3075"/>
                  </a:lnTo>
                  <a:lnTo>
                    <a:pt x="2642" y="2930"/>
                  </a:lnTo>
                  <a:lnTo>
                    <a:pt x="2834" y="2738"/>
                  </a:lnTo>
                  <a:lnTo>
                    <a:pt x="2978" y="2498"/>
                  </a:lnTo>
                  <a:lnTo>
                    <a:pt x="3074" y="2258"/>
                  </a:lnTo>
                  <a:lnTo>
                    <a:pt x="3074" y="2258"/>
                  </a:lnTo>
                  <a:lnTo>
                    <a:pt x="3170" y="1922"/>
                  </a:lnTo>
                  <a:lnTo>
                    <a:pt x="3219" y="1586"/>
                  </a:lnTo>
                  <a:lnTo>
                    <a:pt x="3170" y="1250"/>
                  </a:lnTo>
                  <a:lnTo>
                    <a:pt x="3074" y="961"/>
                  </a:lnTo>
                  <a:lnTo>
                    <a:pt x="2930" y="673"/>
                  </a:lnTo>
                  <a:lnTo>
                    <a:pt x="2738" y="433"/>
                  </a:lnTo>
                  <a:lnTo>
                    <a:pt x="2498" y="241"/>
                  </a:lnTo>
                  <a:lnTo>
                    <a:pt x="2210" y="97"/>
                  </a:lnTo>
                  <a:lnTo>
                    <a:pt x="2210" y="97"/>
                  </a:lnTo>
                  <a:lnTo>
                    <a:pt x="1970" y="49"/>
                  </a:lnTo>
                  <a:lnTo>
                    <a:pt x="168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5358;p76">
              <a:extLst>
                <a:ext uri="{FF2B5EF4-FFF2-40B4-BE49-F238E27FC236}">
                  <a16:creationId xmlns:a16="http://schemas.microsoft.com/office/drawing/2014/main" id="{9E4B33FA-18FB-4B5C-9365-1082BC503AE4}"/>
                </a:ext>
              </a:extLst>
            </p:cNvPr>
            <p:cNvSpPr/>
            <p:nvPr/>
          </p:nvSpPr>
          <p:spPr>
            <a:xfrm>
              <a:off x="6618250" y="3496200"/>
              <a:ext cx="552325" cy="428650"/>
            </a:xfrm>
            <a:custGeom>
              <a:avLst/>
              <a:gdLst/>
              <a:ahLst/>
              <a:cxnLst/>
              <a:rect l="l" t="t" r="r" b="b"/>
              <a:pathLst>
                <a:path w="22093" h="17146" extrusionOk="0">
                  <a:moveTo>
                    <a:pt x="9078" y="1"/>
                  </a:moveTo>
                  <a:lnTo>
                    <a:pt x="8357" y="49"/>
                  </a:lnTo>
                  <a:lnTo>
                    <a:pt x="7589" y="97"/>
                  </a:lnTo>
                  <a:lnTo>
                    <a:pt x="6869" y="241"/>
                  </a:lnTo>
                  <a:lnTo>
                    <a:pt x="6196" y="481"/>
                  </a:lnTo>
                  <a:lnTo>
                    <a:pt x="5476" y="769"/>
                  </a:lnTo>
                  <a:lnTo>
                    <a:pt x="4804" y="1105"/>
                  </a:lnTo>
                  <a:lnTo>
                    <a:pt x="4179" y="1538"/>
                  </a:lnTo>
                  <a:lnTo>
                    <a:pt x="3555" y="2066"/>
                  </a:lnTo>
                  <a:lnTo>
                    <a:pt x="2979" y="2690"/>
                  </a:lnTo>
                  <a:lnTo>
                    <a:pt x="2402" y="3411"/>
                  </a:lnTo>
                  <a:lnTo>
                    <a:pt x="1922" y="4179"/>
                  </a:lnTo>
                  <a:lnTo>
                    <a:pt x="1442" y="5092"/>
                  </a:lnTo>
                  <a:lnTo>
                    <a:pt x="961" y="6100"/>
                  </a:lnTo>
                  <a:lnTo>
                    <a:pt x="577" y="7205"/>
                  </a:lnTo>
                  <a:lnTo>
                    <a:pt x="337" y="8069"/>
                  </a:lnTo>
                  <a:lnTo>
                    <a:pt x="193" y="8934"/>
                  </a:lnTo>
                  <a:lnTo>
                    <a:pt x="49" y="9846"/>
                  </a:lnTo>
                  <a:lnTo>
                    <a:pt x="1" y="10711"/>
                  </a:lnTo>
                  <a:lnTo>
                    <a:pt x="145" y="10518"/>
                  </a:lnTo>
                  <a:lnTo>
                    <a:pt x="673" y="10038"/>
                  </a:lnTo>
                  <a:lnTo>
                    <a:pt x="1490" y="9318"/>
                  </a:lnTo>
                  <a:lnTo>
                    <a:pt x="2546" y="8453"/>
                  </a:lnTo>
                  <a:lnTo>
                    <a:pt x="3123" y="8021"/>
                  </a:lnTo>
                  <a:lnTo>
                    <a:pt x="3795" y="7637"/>
                  </a:lnTo>
                  <a:lnTo>
                    <a:pt x="4515" y="7253"/>
                  </a:lnTo>
                  <a:lnTo>
                    <a:pt x="5236" y="6869"/>
                  </a:lnTo>
                  <a:lnTo>
                    <a:pt x="6004" y="6580"/>
                  </a:lnTo>
                  <a:lnTo>
                    <a:pt x="6821" y="6292"/>
                  </a:lnTo>
                  <a:lnTo>
                    <a:pt x="7637" y="6148"/>
                  </a:lnTo>
                  <a:lnTo>
                    <a:pt x="8453" y="6052"/>
                  </a:lnTo>
                  <a:lnTo>
                    <a:pt x="8549" y="6724"/>
                  </a:lnTo>
                  <a:lnTo>
                    <a:pt x="8694" y="7397"/>
                  </a:lnTo>
                  <a:lnTo>
                    <a:pt x="8838" y="7973"/>
                  </a:lnTo>
                  <a:lnTo>
                    <a:pt x="9030" y="8549"/>
                  </a:lnTo>
                  <a:lnTo>
                    <a:pt x="9174" y="9030"/>
                  </a:lnTo>
                  <a:lnTo>
                    <a:pt x="9414" y="9510"/>
                  </a:lnTo>
                  <a:lnTo>
                    <a:pt x="9606" y="9942"/>
                  </a:lnTo>
                  <a:lnTo>
                    <a:pt x="9846" y="10326"/>
                  </a:lnTo>
                  <a:lnTo>
                    <a:pt x="10374" y="11047"/>
                  </a:lnTo>
                  <a:lnTo>
                    <a:pt x="10903" y="11623"/>
                  </a:lnTo>
                  <a:lnTo>
                    <a:pt x="11431" y="12055"/>
                  </a:lnTo>
                  <a:lnTo>
                    <a:pt x="12007" y="12391"/>
                  </a:lnTo>
                  <a:lnTo>
                    <a:pt x="12536" y="12680"/>
                  </a:lnTo>
                  <a:lnTo>
                    <a:pt x="13064" y="12824"/>
                  </a:lnTo>
                  <a:lnTo>
                    <a:pt x="13544" y="12968"/>
                  </a:lnTo>
                  <a:lnTo>
                    <a:pt x="13976" y="13016"/>
                  </a:lnTo>
                  <a:lnTo>
                    <a:pt x="14601" y="13064"/>
                  </a:lnTo>
                  <a:lnTo>
                    <a:pt x="14841" y="13064"/>
                  </a:lnTo>
                  <a:lnTo>
                    <a:pt x="14505" y="12824"/>
                  </a:lnTo>
                  <a:lnTo>
                    <a:pt x="14168" y="12487"/>
                  </a:lnTo>
                  <a:lnTo>
                    <a:pt x="13832" y="12055"/>
                  </a:lnTo>
                  <a:lnTo>
                    <a:pt x="13544" y="11575"/>
                  </a:lnTo>
                  <a:lnTo>
                    <a:pt x="13208" y="11047"/>
                  </a:lnTo>
                  <a:lnTo>
                    <a:pt x="12968" y="10518"/>
                  </a:lnTo>
                  <a:lnTo>
                    <a:pt x="12440" y="9366"/>
                  </a:lnTo>
                  <a:lnTo>
                    <a:pt x="12007" y="8213"/>
                  </a:lnTo>
                  <a:lnTo>
                    <a:pt x="11671" y="7301"/>
                  </a:lnTo>
                  <a:lnTo>
                    <a:pt x="11431" y="6388"/>
                  </a:lnTo>
                  <a:lnTo>
                    <a:pt x="11575" y="6484"/>
                  </a:lnTo>
                  <a:lnTo>
                    <a:pt x="11767" y="6772"/>
                  </a:lnTo>
                  <a:lnTo>
                    <a:pt x="12391" y="7589"/>
                  </a:lnTo>
                  <a:lnTo>
                    <a:pt x="13112" y="8693"/>
                  </a:lnTo>
                  <a:lnTo>
                    <a:pt x="13928" y="9990"/>
                  </a:lnTo>
                  <a:lnTo>
                    <a:pt x="15321" y="12391"/>
                  </a:lnTo>
                  <a:lnTo>
                    <a:pt x="15945" y="13448"/>
                  </a:lnTo>
                  <a:lnTo>
                    <a:pt x="15657" y="13928"/>
                  </a:lnTo>
                  <a:lnTo>
                    <a:pt x="15081" y="14937"/>
                  </a:lnTo>
                  <a:lnTo>
                    <a:pt x="14793" y="15465"/>
                  </a:lnTo>
                  <a:lnTo>
                    <a:pt x="14601" y="15993"/>
                  </a:lnTo>
                  <a:lnTo>
                    <a:pt x="14505" y="16329"/>
                  </a:lnTo>
                  <a:lnTo>
                    <a:pt x="14505" y="16474"/>
                  </a:lnTo>
                  <a:lnTo>
                    <a:pt x="14553" y="16522"/>
                  </a:lnTo>
                  <a:lnTo>
                    <a:pt x="14601" y="16522"/>
                  </a:lnTo>
                  <a:lnTo>
                    <a:pt x="14697" y="16474"/>
                  </a:lnTo>
                  <a:lnTo>
                    <a:pt x="14889" y="16281"/>
                  </a:lnTo>
                  <a:lnTo>
                    <a:pt x="15465" y="15609"/>
                  </a:lnTo>
                  <a:lnTo>
                    <a:pt x="15753" y="15369"/>
                  </a:lnTo>
                  <a:lnTo>
                    <a:pt x="16089" y="15129"/>
                  </a:lnTo>
                  <a:lnTo>
                    <a:pt x="16426" y="14889"/>
                  </a:lnTo>
                  <a:lnTo>
                    <a:pt x="16858" y="14793"/>
                  </a:lnTo>
                  <a:lnTo>
                    <a:pt x="17290" y="14745"/>
                  </a:lnTo>
                  <a:lnTo>
                    <a:pt x="17530" y="14793"/>
                  </a:lnTo>
                  <a:lnTo>
                    <a:pt x="17770" y="14841"/>
                  </a:lnTo>
                  <a:lnTo>
                    <a:pt x="18010" y="14937"/>
                  </a:lnTo>
                  <a:lnTo>
                    <a:pt x="18251" y="15033"/>
                  </a:lnTo>
                  <a:lnTo>
                    <a:pt x="18539" y="15225"/>
                  </a:lnTo>
                  <a:lnTo>
                    <a:pt x="18827" y="15465"/>
                  </a:lnTo>
                  <a:lnTo>
                    <a:pt x="18923" y="15561"/>
                  </a:lnTo>
                  <a:lnTo>
                    <a:pt x="19067" y="15897"/>
                  </a:lnTo>
                  <a:lnTo>
                    <a:pt x="19163" y="16137"/>
                  </a:lnTo>
                  <a:lnTo>
                    <a:pt x="19163" y="16426"/>
                  </a:lnTo>
                  <a:lnTo>
                    <a:pt x="19163" y="16762"/>
                  </a:lnTo>
                  <a:lnTo>
                    <a:pt x="19115" y="17146"/>
                  </a:lnTo>
                  <a:lnTo>
                    <a:pt x="19355" y="16858"/>
                  </a:lnTo>
                  <a:lnTo>
                    <a:pt x="19979" y="16089"/>
                  </a:lnTo>
                  <a:lnTo>
                    <a:pt x="20364" y="15465"/>
                  </a:lnTo>
                  <a:lnTo>
                    <a:pt x="20748" y="14793"/>
                  </a:lnTo>
                  <a:lnTo>
                    <a:pt x="21180" y="14024"/>
                  </a:lnTo>
                  <a:lnTo>
                    <a:pt x="21516" y="13208"/>
                  </a:lnTo>
                  <a:lnTo>
                    <a:pt x="21804" y="12295"/>
                  </a:lnTo>
                  <a:lnTo>
                    <a:pt x="21997" y="11335"/>
                  </a:lnTo>
                  <a:lnTo>
                    <a:pt x="22045" y="10807"/>
                  </a:lnTo>
                  <a:lnTo>
                    <a:pt x="22093" y="10278"/>
                  </a:lnTo>
                  <a:lnTo>
                    <a:pt x="22093" y="9750"/>
                  </a:lnTo>
                  <a:lnTo>
                    <a:pt x="22045" y="9222"/>
                  </a:lnTo>
                  <a:lnTo>
                    <a:pt x="21949" y="8693"/>
                  </a:lnTo>
                  <a:lnTo>
                    <a:pt x="21804" y="8165"/>
                  </a:lnTo>
                  <a:lnTo>
                    <a:pt x="21612" y="7589"/>
                  </a:lnTo>
                  <a:lnTo>
                    <a:pt x="21420" y="7061"/>
                  </a:lnTo>
                  <a:lnTo>
                    <a:pt x="21132" y="6484"/>
                  </a:lnTo>
                  <a:lnTo>
                    <a:pt x="20748" y="5908"/>
                  </a:lnTo>
                  <a:lnTo>
                    <a:pt x="20364" y="5380"/>
                  </a:lnTo>
                  <a:lnTo>
                    <a:pt x="19883" y="4803"/>
                  </a:lnTo>
                  <a:lnTo>
                    <a:pt x="19211" y="4179"/>
                  </a:lnTo>
                  <a:lnTo>
                    <a:pt x="18347" y="3459"/>
                  </a:lnTo>
                  <a:lnTo>
                    <a:pt x="17290" y="2738"/>
                  </a:lnTo>
                  <a:lnTo>
                    <a:pt x="16137" y="2018"/>
                  </a:lnTo>
                  <a:lnTo>
                    <a:pt x="14841" y="1394"/>
                  </a:lnTo>
                  <a:lnTo>
                    <a:pt x="14168" y="1105"/>
                  </a:lnTo>
                  <a:lnTo>
                    <a:pt x="13496" y="817"/>
                  </a:lnTo>
                  <a:lnTo>
                    <a:pt x="12776" y="577"/>
                  </a:lnTo>
                  <a:lnTo>
                    <a:pt x="12055" y="385"/>
                  </a:lnTo>
                  <a:lnTo>
                    <a:pt x="11287" y="241"/>
                  </a:lnTo>
                  <a:lnTo>
                    <a:pt x="10567" y="97"/>
                  </a:lnTo>
                  <a:lnTo>
                    <a:pt x="9798"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5359;p76">
              <a:extLst>
                <a:ext uri="{FF2B5EF4-FFF2-40B4-BE49-F238E27FC236}">
                  <a16:creationId xmlns:a16="http://schemas.microsoft.com/office/drawing/2014/main" id="{7C48FCBA-C73E-4909-9032-47CA3E8995BB}"/>
                </a:ext>
              </a:extLst>
            </p:cNvPr>
            <p:cNvSpPr/>
            <p:nvPr/>
          </p:nvSpPr>
          <p:spPr>
            <a:xfrm>
              <a:off x="6618250" y="3496200"/>
              <a:ext cx="552325" cy="428650"/>
            </a:xfrm>
            <a:custGeom>
              <a:avLst/>
              <a:gdLst/>
              <a:ahLst/>
              <a:cxnLst/>
              <a:rect l="l" t="t" r="r" b="b"/>
              <a:pathLst>
                <a:path w="22093" h="17146" fill="none" extrusionOk="0">
                  <a:moveTo>
                    <a:pt x="19883" y="4803"/>
                  </a:moveTo>
                  <a:lnTo>
                    <a:pt x="19883" y="4803"/>
                  </a:lnTo>
                  <a:lnTo>
                    <a:pt x="19211" y="4179"/>
                  </a:lnTo>
                  <a:lnTo>
                    <a:pt x="18347" y="3459"/>
                  </a:lnTo>
                  <a:lnTo>
                    <a:pt x="17290" y="2738"/>
                  </a:lnTo>
                  <a:lnTo>
                    <a:pt x="16137" y="2018"/>
                  </a:lnTo>
                  <a:lnTo>
                    <a:pt x="14841" y="1394"/>
                  </a:lnTo>
                  <a:lnTo>
                    <a:pt x="14168" y="1105"/>
                  </a:lnTo>
                  <a:lnTo>
                    <a:pt x="13496" y="817"/>
                  </a:lnTo>
                  <a:lnTo>
                    <a:pt x="12776" y="577"/>
                  </a:lnTo>
                  <a:lnTo>
                    <a:pt x="12055" y="385"/>
                  </a:lnTo>
                  <a:lnTo>
                    <a:pt x="11287" y="241"/>
                  </a:lnTo>
                  <a:lnTo>
                    <a:pt x="10567" y="97"/>
                  </a:lnTo>
                  <a:lnTo>
                    <a:pt x="9798" y="1"/>
                  </a:lnTo>
                  <a:lnTo>
                    <a:pt x="9078" y="1"/>
                  </a:lnTo>
                  <a:lnTo>
                    <a:pt x="8357" y="49"/>
                  </a:lnTo>
                  <a:lnTo>
                    <a:pt x="7589" y="97"/>
                  </a:lnTo>
                  <a:lnTo>
                    <a:pt x="6869" y="241"/>
                  </a:lnTo>
                  <a:lnTo>
                    <a:pt x="6196" y="481"/>
                  </a:lnTo>
                  <a:lnTo>
                    <a:pt x="5476" y="769"/>
                  </a:lnTo>
                  <a:lnTo>
                    <a:pt x="4804" y="1105"/>
                  </a:lnTo>
                  <a:lnTo>
                    <a:pt x="4179" y="1538"/>
                  </a:lnTo>
                  <a:lnTo>
                    <a:pt x="3555" y="2066"/>
                  </a:lnTo>
                  <a:lnTo>
                    <a:pt x="2979" y="2690"/>
                  </a:lnTo>
                  <a:lnTo>
                    <a:pt x="2402" y="3411"/>
                  </a:lnTo>
                  <a:lnTo>
                    <a:pt x="1922" y="4179"/>
                  </a:lnTo>
                  <a:lnTo>
                    <a:pt x="1442" y="5092"/>
                  </a:lnTo>
                  <a:lnTo>
                    <a:pt x="961" y="6100"/>
                  </a:lnTo>
                  <a:lnTo>
                    <a:pt x="577" y="7205"/>
                  </a:lnTo>
                  <a:lnTo>
                    <a:pt x="577" y="7205"/>
                  </a:lnTo>
                  <a:lnTo>
                    <a:pt x="337" y="8069"/>
                  </a:lnTo>
                  <a:lnTo>
                    <a:pt x="193" y="8934"/>
                  </a:lnTo>
                  <a:lnTo>
                    <a:pt x="49" y="9846"/>
                  </a:lnTo>
                  <a:lnTo>
                    <a:pt x="1" y="10711"/>
                  </a:lnTo>
                  <a:lnTo>
                    <a:pt x="1" y="10711"/>
                  </a:lnTo>
                  <a:lnTo>
                    <a:pt x="145" y="10518"/>
                  </a:lnTo>
                  <a:lnTo>
                    <a:pt x="673" y="10038"/>
                  </a:lnTo>
                  <a:lnTo>
                    <a:pt x="1490" y="9318"/>
                  </a:lnTo>
                  <a:lnTo>
                    <a:pt x="2546" y="8453"/>
                  </a:lnTo>
                  <a:lnTo>
                    <a:pt x="3123" y="8021"/>
                  </a:lnTo>
                  <a:lnTo>
                    <a:pt x="3795" y="7637"/>
                  </a:lnTo>
                  <a:lnTo>
                    <a:pt x="4515" y="7253"/>
                  </a:lnTo>
                  <a:lnTo>
                    <a:pt x="5236" y="6869"/>
                  </a:lnTo>
                  <a:lnTo>
                    <a:pt x="6004" y="6580"/>
                  </a:lnTo>
                  <a:lnTo>
                    <a:pt x="6821" y="6292"/>
                  </a:lnTo>
                  <a:lnTo>
                    <a:pt x="7637" y="6148"/>
                  </a:lnTo>
                  <a:lnTo>
                    <a:pt x="8453" y="6052"/>
                  </a:lnTo>
                  <a:lnTo>
                    <a:pt x="8453" y="6052"/>
                  </a:lnTo>
                  <a:lnTo>
                    <a:pt x="8549" y="6724"/>
                  </a:lnTo>
                  <a:lnTo>
                    <a:pt x="8694" y="7397"/>
                  </a:lnTo>
                  <a:lnTo>
                    <a:pt x="8838" y="7973"/>
                  </a:lnTo>
                  <a:lnTo>
                    <a:pt x="9030" y="8549"/>
                  </a:lnTo>
                  <a:lnTo>
                    <a:pt x="9174" y="9030"/>
                  </a:lnTo>
                  <a:lnTo>
                    <a:pt x="9414" y="9510"/>
                  </a:lnTo>
                  <a:lnTo>
                    <a:pt x="9606" y="9942"/>
                  </a:lnTo>
                  <a:lnTo>
                    <a:pt x="9846" y="10326"/>
                  </a:lnTo>
                  <a:lnTo>
                    <a:pt x="10374" y="11047"/>
                  </a:lnTo>
                  <a:lnTo>
                    <a:pt x="10903" y="11623"/>
                  </a:lnTo>
                  <a:lnTo>
                    <a:pt x="11431" y="12055"/>
                  </a:lnTo>
                  <a:lnTo>
                    <a:pt x="12007" y="12391"/>
                  </a:lnTo>
                  <a:lnTo>
                    <a:pt x="12536" y="12680"/>
                  </a:lnTo>
                  <a:lnTo>
                    <a:pt x="13064" y="12824"/>
                  </a:lnTo>
                  <a:lnTo>
                    <a:pt x="13544" y="12968"/>
                  </a:lnTo>
                  <a:lnTo>
                    <a:pt x="13976" y="13016"/>
                  </a:lnTo>
                  <a:lnTo>
                    <a:pt x="14601" y="13064"/>
                  </a:lnTo>
                  <a:lnTo>
                    <a:pt x="14841" y="13064"/>
                  </a:lnTo>
                  <a:lnTo>
                    <a:pt x="14841" y="13064"/>
                  </a:lnTo>
                  <a:lnTo>
                    <a:pt x="14505" y="12824"/>
                  </a:lnTo>
                  <a:lnTo>
                    <a:pt x="14168" y="12487"/>
                  </a:lnTo>
                  <a:lnTo>
                    <a:pt x="13832" y="12055"/>
                  </a:lnTo>
                  <a:lnTo>
                    <a:pt x="13544" y="11575"/>
                  </a:lnTo>
                  <a:lnTo>
                    <a:pt x="13208" y="11047"/>
                  </a:lnTo>
                  <a:lnTo>
                    <a:pt x="12968" y="10518"/>
                  </a:lnTo>
                  <a:lnTo>
                    <a:pt x="12440" y="9366"/>
                  </a:lnTo>
                  <a:lnTo>
                    <a:pt x="12007" y="8213"/>
                  </a:lnTo>
                  <a:lnTo>
                    <a:pt x="11671" y="7301"/>
                  </a:lnTo>
                  <a:lnTo>
                    <a:pt x="11431" y="6388"/>
                  </a:lnTo>
                  <a:lnTo>
                    <a:pt x="11431" y="6388"/>
                  </a:lnTo>
                  <a:lnTo>
                    <a:pt x="11575" y="6484"/>
                  </a:lnTo>
                  <a:lnTo>
                    <a:pt x="11767" y="6772"/>
                  </a:lnTo>
                  <a:lnTo>
                    <a:pt x="12391" y="7589"/>
                  </a:lnTo>
                  <a:lnTo>
                    <a:pt x="13112" y="8693"/>
                  </a:lnTo>
                  <a:lnTo>
                    <a:pt x="13928" y="9990"/>
                  </a:lnTo>
                  <a:lnTo>
                    <a:pt x="15321" y="12391"/>
                  </a:lnTo>
                  <a:lnTo>
                    <a:pt x="15945" y="13448"/>
                  </a:lnTo>
                  <a:lnTo>
                    <a:pt x="15945" y="13448"/>
                  </a:lnTo>
                  <a:lnTo>
                    <a:pt x="15657" y="13928"/>
                  </a:lnTo>
                  <a:lnTo>
                    <a:pt x="15081" y="14937"/>
                  </a:lnTo>
                  <a:lnTo>
                    <a:pt x="14793" y="15465"/>
                  </a:lnTo>
                  <a:lnTo>
                    <a:pt x="14601" y="15993"/>
                  </a:lnTo>
                  <a:lnTo>
                    <a:pt x="14505" y="16329"/>
                  </a:lnTo>
                  <a:lnTo>
                    <a:pt x="14505" y="16474"/>
                  </a:lnTo>
                  <a:lnTo>
                    <a:pt x="14553" y="16522"/>
                  </a:lnTo>
                  <a:lnTo>
                    <a:pt x="14553" y="16522"/>
                  </a:lnTo>
                  <a:lnTo>
                    <a:pt x="14601" y="16522"/>
                  </a:lnTo>
                  <a:lnTo>
                    <a:pt x="14697" y="16474"/>
                  </a:lnTo>
                  <a:lnTo>
                    <a:pt x="14889" y="16281"/>
                  </a:lnTo>
                  <a:lnTo>
                    <a:pt x="15465" y="15609"/>
                  </a:lnTo>
                  <a:lnTo>
                    <a:pt x="15465" y="15609"/>
                  </a:lnTo>
                  <a:lnTo>
                    <a:pt x="15753" y="15369"/>
                  </a:lnTo>
                  <a:lnTo>
                    <a:pt x="16089" y="15129"/>
                  </a:lnTo>
                  <a:lnTo>
                    <a:pt x="16426" y="14889"/>
                  </a:lnTo>
                  <a:lnTo>
                    <a:pt x="16858" y="14793"/>
                  </a:lnTo>
                  <a:lnTo>
                    <a:pt x="17290" y="14745"/>
                  </a:lnTo>
                  <a:lnTo>
                    <a:pt x="17530" y="14793"/>
                  </a:lnTo>
                  <a:lnTo>
                    <a:pt x="17770" y="14841"/>
                  </a:lnTo>
                  <a:lnTo>
                    <a:pt x="18010" y="14937"/>
                  </a:lnTo>
                  <a:lnTo>
                    <a:pt x="18251" y="15033"/>
                  </a:lnTo>
                  <a:lnTo>
                    <a:pt x="18539" y="15225"/>
                  </a:lnTo>
                  <a:lnTo>
                    <a:pt x="18827" y="15465"/>
                  </a:lnTo>
                  <a:lnTo>
                    <a:pt x="18827" y="15465"/>
                  </a:lnTo>
                  <a:lnTo>
                    <a:pt x="18923" y="15561"/>
                  </a:lnTo>
                  <a:lnTo>
                    <a:pt x="19067" y="15897"/>
                  </a:lnTo>
                  <a:lnTo>
                    <a:pt x="19163" y="16137"/>
                  </a:lnTo>
                  <a:lnTo>
                    <a:pt x="19163" y="16426"/>
                  </a:lnTo>
                  <a:lnTo>
                    <a:pt x="19163" y="16762"/>
                  </a:lnTo>
                  <a:lnTo>
                    <a:pt x="19115" y="17146"/>
                  </a:lnTo>
                  <a:lnTo>
                    <a:pt x="19115" y="17146"/>
                  </a:lnTo>
                  <a:lnTo>
                    <a:pt x="19355" y="16858"/>
                  </a:lnTo>
                  <a:lnTo>
                    <a:pt x="19979" y="16089"/>
                  </a:lnTo>
                  <a:lnTo>
                    <a:pt x="20364" y="15465"/>
                  </a:lnTo>
                  <a:lnTo>
                    <a:pt x="20748" y="14793"/>
                  </a:lnTo>
                  <a:lnTo>
                    <a:pt x="21180" y="14024"/>
                  </a:lnTo>
                  <a:lnTo>
                    <a:pt x="21516" y="13208"/>
                  </a:lnTo>
                  <a:lnTo>
                    <a:pt x="21804" y="12295"/>
                  </a:lnTo>
                  <a:lnTo>
                    <a:pt x="21997" y="11335"/>
                  </a:lnTo>
                  <a:lnTo>
                    <a:pt x="22045" y="10807"/>
                  </a:lnTo>
                  <a:lnTo>
                    <a:pt x="22093" y="10278"/>
                  </a:lnTo>
                  <a:lnTo>
                    <a:pt x="22093" y="9750"/>
                  </a:lnTo>
                  <a:lnTo>
                    <a:pt x="22045" y="9222"/>
                  </a:lnTo>
                  <a:lnTo>
                    <a:pt x="21949" y="8693"/>
                  </a:lnTo>
                  <a:lnTo>
                    <a:pt x="21804" y="8165"/>
                  </a:lnTo>
                  <a:lnTo>
                    <a:pt x="21612" y="7589"/>
                  </a:lnTo>
                  <a:lnTo>
                    <a:pt x="21420" y="7061"/>
                  </a:lnTo>
                  <a:lnTo>
                    <a:pt x="21132" y="6484"/>
                  </a:lnTo>
                  <a:lnTo>
                    <a:pt x="20748" y="5908"/>
                  </a:lnTo>
                  <a:lnTo>
                    <a:pt x="20364" y="5380"/>
                  </a:lnTo>
                  <a:lnTo>
                    <a:pt x="19883" y="480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5360;p76">
              <a:extLst>
                <a:ext uri="{FF2B5EF4-FFF2-40B4-BE49-F238E27FC236}">
                  <a16:creationId xmlns:a16="http://schemas.microsoft.com/office/drawing/2014/main" id="{FEB3E369-38D5-4D01-B6A9-822745DF4DFC}"/>
                </a:ext>
              </a:extLst>
            </p:cNvPr>
            <p:cNvSpPr/>
            <p:nvPr/>
          </p:nvSpPr>
          <p:spPr>
            <a:xfrm>
              <a:off x="6752725" y="3519025"/>
              <a:ext cx="86475" cy="33650"/>
            </a:xfrm>
            <a:custGeom>
              <a:avLst/>
              <a:gdLst/>
              <a:ahLst/>
              <a:cxnLst/>
              <a:rect l="l" t="t" r="r" b="b"/>
              <a:pathLst>
                <a:path w="3459" h="1346" extrusionOk="0">
                  <a:moveTo>
                    <a:pt x="1586" y="0"/>
                  </a:moveTo>
                  <a:lnTo>
                    <a:pt x="1201" y="48"/>
                  </a:lnTo>
                  <a:lnTo>
                    <a:pt x="817" y="144"/>
                  </a:lnTo>
                  <a:lnTo>
                    <a:pt x="481" y="241"/>
                  </a:lnTo>
                  <a:lnTo>
                    <a:pt x="241" y="337"/>
                  </a:lnTo>
                  <a:lnTo>
                    <a:pt x="49" y="481"/>
                  </a:lnTo>
                  <a:lnTo>
                    <a:pt x="1" y="577"/>
                  </a:lnTo>
                  <a:lnTo>
                    <a:pt x="1" y="673"/>
                  </a:lnTo>
                  <a:lnTo>
                    <a:pt x="1" y="769"/>
                  </a:lnTo>
                  <a:lnTo>
                    <a:pt x="49" y="865"/>
                  </a:lnTo>
                  <a:lnTo>
                    <a:pt x="145" y="1009"/>
                  </a:lnTo>
                  <a:lnTo>
                    <a:pt x="289" y="1105"/>
                  </a:lnTo>
                  <a:lnTo>
                    <a:pt x="577" y="1249"/>
                  </a:lnTo>
                  <a:lnTo>
                    <a:pt x="913" y="1297"/>
                  </a:lnTo>
                  <a:lnTo>
                    <a:pt x="1346" y="1345"/>
                  </a:lnTo>
                  <a:lnTo>
                    <a:pt x="1730" y="1297"/>
                  </a:lnTo>
                  <a:lnTo>
                    <a:pt x="2114" y="1249"/>
                  </a:lnTo>
                  <a:lnTo>
                    <a:pt x="2498" y="1153"/>
                  </a:lnTo>
                  <a:lnTo>
                    <a:pt x="2834" y="1057"/>
                  </a:lnTo>
                  <a:lnTo>
                    <a:pt x="3122" y="913"/>
                  </a:lnTo>
                  <a:lnTo>
                    <a:pt x="3315" y="721"/>
                  </a:lnTo>
                  <a:lnTo>
                    <a:pt x="3459" y="577"/>
                  </a:lnTo>
                  <a:lnTo>
                    <a:pt x="3459" y="481"/>
                  </a:lnTo>
                  <a:lnTo>
                    <a:pt x="3459" y="385"/>
                  </a:lnTo>
                  <a:lnTo>
                    <a:pt x="3363" y="289"/>
                  </a:lnTo>
                  <a:lnTo>
                    <a:pt x="3267" y="241"/>
                  </a:lnTo>
                  <a:lnTo>
                    <a:pt x="2930" y="96"/>
                  </a:lnTo>
                  <a:lnTo>
                    <a:pt x="2498"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5361;p76">
              <a:extLst>
                <a:ext uri="{FF2B5EF4-FFF2-40B4-BE49-F238E27FC236}">
                  <a16:creationId xmlns:a16="http://schemas.microsoft.com/office/drawing/2014/main" id="{9F358281-7163-49B9-B792-DEAAA32D7975}"/>
                </a:ext>
              </a:extLst>
            </p:cNvPr>
            <p:cNvSpPr/>
            <p:nvPr/>
          </p:nvSpPr>
          <p:spPr>
            <a:xfrm>
              <a:off x="6752725" y="3519025"/>
              <a:ext cx="86475" cy="33650"/>
            </a:xfrm>
            <a:custGeom>
              <a:avLst/>
              <a:gdLst/>
              <a:ahLst/>
              <a:cxnLst/>
              <a:rect l="l" t="t" r="r" b="b"/>
              <a:pathLst>
                <a:path w="3459" h="1346" fill="none" extrusionOk="0">
                  <a:moveTo>
                    <a:pt x="2018" y="0"/>
                  </a:moveTo>
                  <a:lnTo>
                    <a:pt x="2018" y="0"/>
                  </a:lnTo>
                  <a:lnTo>
                    <a:pt x="1586" y="0"/>
                  </a:lnTo>
                  <a:lnTo>
                    <a:pt x="1201" y="48"/>
                  </a:lnTo>
                  <a:lnTo>
                    <a:pt x="817" y="144"/>
                  </a:lnTo>
                  <a:lnTo>
                    <a:pt x="481" y="241"/>
                  </a:lnTo>
                  <a:lnTo>
                    <a:pt x="241" y="337"/>
                  </a:lnTo>
                  <a:lnTo>
                    <a:pt x="49" y="481"/>
                  </a:lnTo>
                  <a:lnTo>
                    <a:pt x="1" y="577"/>
                  </a:lnTo>
                  <a:lnTo>
                    <a:pt x="1" y="673"/>
                  </a:lnTo>
                  <a:lnTo>
                    <a:pt x="1" y="769"/>
                  </a:lnTo>
                  <a:lnTo>
                    <a:pt x="49" y="865"/>
                  </a:lnTo>
                  <a:lnTo>
                    <a:pt x="49" y="865"/>
                  </a:lnTo>
                  <a:lnTo>
                    <a:pt x="145" y="1009"/>
                  </a:lnTo>
                  <a:lnTo>
                    <a:pt x="289" y="1105"/>
                  </a:lnTo>
                  <a:lnTo>
                    <a:pt x="577" y="1249"/>
                  </a:lnTo>
                  <a:lnTo>
                    <a:pt x="913" y="1297"/>
                  </a:lnTo>
                  <a:lnTo>
                    <a:pt x="1346" y="1345"/>
                  </a:lnTo>
                  <a:lnTo>
                    <a:pt x="1346" y="1345"/>
                  </a:lnTo>
                  <a:lnTo>
                    <a:pt x="1730" y="1297"/>
                  </a:lnTo>
                  <a:lnTo>
                    <a:pt x="2114" y="1249"/>
                  </a:lnTo>
                  <a:lnTo>
                    <a:pt x="2498" y="1153"/>
                  </a:lnTo>
                  <a:lnTo>
                    <a:pt x="2834" y="1057"/>
                  </a:lnTo>
                  <a:lnTo>
                    <a:pt x="3122" y="913"/>
                  </a:lnTo>
                  <a:lnTo>
                    <a:pt x="3315" y="721"/>
                  </a:lnTo>
                  <a:lnTo>
                    <a:pt x="3459" y="577"/>
                  </a:lnTo>
                  <a:lnTo>
                    <a:pt x="3459" y="481"/>
                  </a:lnTo>
                  <a:lnTo>
                    <a:pt x="3459" y="385"/>
                  </a:lnTo>
                  <a:lnTo>
                    <a:pt x="3459" y="385"/>
                  </a:lnTo>
                  <a:lnTo>
                    <a:pt x="3363" y="289"/>
                  </a:lnTo>
                  <a:lnTo>
                    <a:pt x="3267" y="241"/>
                  </a:lnTo>
                  <a:lnTo>
                    <a:pt x="2930" y="96"/>
                  </a:lnTo>
                  <a:lnTo>
                    <a:pt x="2498" y="0"/>
                  </a:lnTo>
                  <a:lnTo>
                    <a:pt x="20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5362;p76">
              <a:extLst>
                <a:ext uri="{FF2B5EF4-FFF2-40B4-BE49-F238E27FC236}">
                  <a16:creationId xmlns:a16="http://schemas.microsoft.com/office/drawing/2014/main" id="{79A538B6-773A-439F-989B-8A12D6BEA8FB}"/>
                </a:ext>
              </a:extLst>
            </p:cNvPr>
            <p:cNvSpPr/>
            <p:nvPr/>
          </p:nvSpPr>
          <p:spPr>
            <a:xfrm>
              <a:off x="6795950" y="3555050"/>
              <a:ext cx="48050" cy="28825"/>
            </a:xfrm>
            <a:custGeom>
              <a:avLst/>
              <a:gdLst/>
              <a:ahLst/>
              <a:cxnLst/>
              <a:rect l="l" t="t" r="r" b="b"/>
              <a:pathLst>
                <a:path w="1922" h="1153" extrusionOk="0">
                  <a:moveTo>
                    <a:pt x="1153" y="0"/>
                  </a:moveTo>
                  <a:lnTo>
                    <a:pt x="865" y="96"/>
                  </a:lnTo>
                  <a:lnTo>
                    <a:pt x="577" y="240"/>
                  </a:lnTo>
                  <a:lnTo>
                    <a:pt x="289" y="384"/>
                  </a:lnTo>
                  <a:lnTo>
                    <a:pt x="97" y="576"/>
                  </a:lnTo>
                  <a:lnTo>
                    <a:pt x="1" y="721"/>
                  </a:lnTo>
                  <a:lnTo>
                    <a:pt x="1" y="817"/>
                  </a:lnTo>
                  <a:lnTo>
                    <a:pt x="1" y="913"/>
                  </a:lnTo>
                  <a:lnTo>
                    <a:pt x="49" y="961"/>
                  </a:lnTo>
                  <a:lnTo>
                    <a:pt x="145" y="1057"/>
                  </a:lnTo>
                  <a:lnTo>
                    <a:pt x="385" y="1153"/>
                  </a:lnTo>
                  <a:lnTo>
                    <a:pt x="913" y="1153"/>
                  </a:lnTo>
                  <a:lnTo>
                    <a:pt x="1201" y="1057"/>
                  </a:lnTo>
                  <a:lnTo>
                    <a:pt x="1441" y="961"/>
                  </a:lnTo>
                  <a:lnTo>
                    <a:pt x="1634" y="817"/>
                  </a:lnTo>
                  <a:lnTo>
                    <a:pt x="1826" y="672"/>
                  </a:lnTo>
                  <a:lnTo>
                    <a:pt x="1922" y="480"/>
                  </a:lnTo>
                  <a:lnTo>
                    <a:pt x="1922" y="288"/>
                  </a:lnTo>
                  <a:lnTo>
                    <a:pt x="1826" y="144"/>
                  </a:lnTo>
                  <a:lnTo>
                    <a:pt x="1778" y="48"/>
                  </a:lnTo>
                  <a:lnTo>
                    <a:pt x="1682"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5363;p76">
              <a:extLst>
                <a:ext uri="{FF2B5EF4-FFF2-40B4-BE49-F238E27FC236}">
                  <a16:creationId xmlns:a16="http://schemas.microsoft.com/office/drawing/2014/main" id="{1D52D22C-723D-4F5B-A4C2-45251047D53D}"/>
                </a:ext>
              </a:extLst>
            </p:cNvPr>
            <p:cNvSpPr/>
            <p:nvPr/>
          </p:nvSpPr>
          <p:spPr>
            <a:xfrm>
              <a:off x="6795950" y="3555050"/>
              <a:ext cx="48050" cy="28825"/>
            </a:xfrm>
            <a:custGeom>
              <a:avLst/>
              <a:gdLst/>
              <a:ahLst/>
              <a:cxnLst/>
              <a:rect l="l" t="t" r="r" b="b"/>
              <a:pathLst>
                <a:path w="1922" h="1153" fill="none" extrusionOk="0">
                  <a:moveTo>
                    <a:pt x="1441" y="0"/>
                  </a:moveTo>
                  <a:lnTo>
                    <a:pt x="1441" y="0"/>
                  </a:lnTo>
                  <a:lnTo>
                    <a:pt x="1153" y="0"/>
                  </a:lnTo>
                  <a:lnTo>
                    <a:pt x="865" y="96"/>
                  </a:lnTo>
                  <a:lnTo>
                    <a:pt x="577" y="240"/>
                  </a:lnTo>
                  <a:lnTo>
                    <a:pt x="289" y="384"/>
                  </a:lnTo>
                  <a:lnTo>
                    <a:pt x="97" y="576"/>
                  </a:lnTo>
                  <a:lnTo>
                    <a:pt x="1" y="721"/>
                  </a:lnTo>
                  <a:lnTo>
                    <a:pt x="1" y="817"/>
                  </a:lnTo>
                  <a:lnTo>
                    <a:pt x="1" y="913"/>
                  </a:lnTo>
                  <a:lnTo>
                    <a:pt x="49" y="961"/>
                  </a:lnTo>
                  <a:lnTo>
                    <a:pt x="145" y="1057"/>
                  </a:lnTo>
                  <a:lnTo>
                    <a:pt x="145" y="1057"/>
                  </a:lnTo>
                  <a:lnTo>
                    <a:pt x="385" y="1153"/>
                  </a:lnTo>
                  <a:lnTo>
                    <a:pt x="625" y="1153"/>
                  </a:lnTo>
                  <a:lnTo>
                    <a:pt x="625" y="1153"/>
                  </a:lnTo>
                  <a:lnTo>
                    <a:pt x="913" y="1153"/>
                  </a:lnTo>
                  <a:lnTo>
                    <a:pt x="1201" y="1057"/>
                  </a:lnTo>
                  <a:lnTo>
                    <a:pt x="1441" y="961"/>
                  </a:lnTo>
                  <a:lnTo>
                    <a:pt x="1634" y="817"/>
                  </a:lnTo>
                  <a:lnTo>
                    <a:pt x="1826" y="672"/>
                  </a:lnTo>
                  <a:lnTo>
                    <a:pt x="1922" y="480"/>
                  </a:lnTo>
                  <a:lnTo>
                    <a:pt x="1922" y="288"/>
                  </a:lnTo>
                  <a:lnTo>
                    <a:pt x="1826" y="144"/>
                  </a:lnTo>
                  <a:lnTo>
                    <a:pt x="1826" y="144"/>
                  </a:lnTo>
                  <a:lnTo>
                    <a:pt x="1778" y="48"/>
                  </a:lnTo>
                  <a:lnTo>
                    <a:pt x="1682" y="0"/>
                  </a:lnTo>
                  <a:lnTo>
                    <a:pt x="144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5364;p76">
              <a:extLst>
                <a:ext uri="{FF2B5EF4-FFF2-40B4-BE49-F238E27FC236}">
                  <a16:creationId xmlns:a16="http://schemas.microsoft.com/office/drawing/2014/main" id="{FAA26C6C-02C0-40AA-8D36-3282A84D47E2}"/>
                </a:ext>
              </a:extLst>
            </p:cNvPr>
            <p:cNvSpPr/>
            <p:nvPr/>
          </p:nvSpPr>
          <p:spPr>
            <a:xfrm>
              <a:off x="7099725" y="3657100"/>
              <a:ext cx="34825" cy="56450"/>
            </a:xfrm>
            <a:custGeom>
              <a:avLst/>
              <a:gdLst/>
              <a:ahLst/>
              <a:cxnLst/>
              <a:rect l="l" t="t" r="r" b="b"/>
              <a:pathLst>
                <a:path w="1393" h="2258" extrusionOk="0">
                  <a:moveTo>
                    <a:pt x="288" y="0"/>
                  </a:moveTo>
                  <a:lnTo>
                    <a:pt x="192" y="96"/>
                  </a:lnTo>
                  <a:lnTo>
                    <a:pt x="144" y="192"/>
                  </a:lnTo>
                  <a:lnTo>
                    <a:pt x="96" y="336"/>
                  </a:lnTo>
                  <a:lnTo>
                    <a:pt x="0" y="721"/>
                  </a:lnTo>
                  <a:lnTo>
                    <a:pt x="48" y="1105"/>
                  </a:lnTo>
                  <a:lnTo>
                    <a:pt x="144" y="1537"/>
                  </a:lnTo>
                  <a:lnTo>
                    <a:pt x="288" y="1921"/>
                  </a:lnTo>
                  <a:lnTo>
                    <a:pt x="384" y="2065"/>
                  </a:lnTo>
                  <a:lnTo>
                    <a:pt x="528" y="2161"/>
                  </a:lnTo>
                  <a:lnTo>
                    <a:pt x="672" y="2257"/>
                  </a:lnTo>
                  <a:lnTo>
                    <a:pt x="1009" y="2257"/>
                  </a:lnTo>
                  <a:lnTo>
                    <a:pt x="1105" y="2161"/>
                  </a:lnTo>
                  <a:lnTo>
                    <a:pt x="1249" y="2065"/>
                  </a:lnTo>
                  <a:lnTo>
                    <a:pt x="1297" y="1969"/>
                  </a:lnTo>
                  <a:lnTo>
                    <a:pt x="1345" y="1825"/>
                  </a:lnTo>
                  <a:lnTo>
                    <a:pt x="1393" y="1633"/>
                  </a:lnTo>
                  <a:lnTo>
                    <a:pt x="1345" y="1249"/>
                  </a:lnTo>
                  <a:lnTo>
                    <a:pt x="1249" y="865"/>
                  </a:lnTo>
                  <a:lnTo>
                    <a:pt x="1105" y="529"/>
                  </a:lnTo>
                  <a:lnTo>
                    <a:pt x="865" y="192"/>
                  </a:lnTo>
                  <a:lnTo>
                    <a:pt x="720" y="96"/>
                  </a:lnTo>
                  <a:lnTo>
                    <a:pt x="576"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5365;p76">
              <a:extLst>
                <a:ext uri="{FF2B5EF4-FFF2-40B4-BE49-F238E27FC236}">
                  <a16:creationId xmlns:a16="http://schemas.microsoft.com/office/drawing/2014/main" id="{F75DEDC7-4B01-472C-A654-039D688FA223}"/>
                </a:ext>
              </a:extLst>
            </p:cNvPr>
            <p:cNvSpPr/>
            <p:nvPr/>
          </p:nvSpPr>
          <p:spPr>
            <a:xfrm>
              <a:off x="7099725" y="3657100"/>
              <a:ext cx="34825" cy="56450"/>
            </a:xfrm>
            <a:custGeom>
              <a:avLst/>
              <a:gdLst/>
              <a:ahLst/>
              <a:cxnLst/>
              <a:rect l="l" t="t" r="r" b="b"/>
              <a:pathLst>
                <a:path w="1393" h="2258" fill="none" extrusionOk="0">
                  <a:moveTo>
                    <a:pt x="432" y="0"/>
                  </a:moveTo>
                  <a:lnTo>
                    <a:pt x="432" y="0"/>
                  </a:lnTo>
                  <a:lnTo>
                    <a:pt x="288" y="0"/>
                  </a:lnTo>
                  <a:lnTo>
                    <a:pt x="192" y="96"/>
                  </a:lnTo>
                  <a:lnTo>
                    <a:pt x="144" y="192"/>
                  </a:lnTo>
                  <a:lnTo>
                    <a:pt x="96" y="336"/>
                  </a:lnTo>
                  <a:lnTo>
                    <a:pt x="0" y="721"/>
                  </a:lnTo>
                  <a:lnTo>
                    <a:pt x="48" y="1105"/>
                  </a:lnTo>
                  <a:lnTo>
                    <a:pt x="48" y="1105"/>
                  </a:lnTo>
                  <a:lnTo>
                    <a:pt x="144" y="1537"/>
                  </a:lnTo>
                  <a:lnTo>
                    <a:pt x="288" y="1921"/>
                  </a:lnTo>
                  <a:lnTo>
                    <a:pt x="384" y="2065"/>
                  </a:lnTo>
                  <a:lnTo>
                    <a:pt x="528" y="2161"/>
                  </a:lnTo>
                  <a:lnTo>
                    <a:pt x="672" y="2257"/>
                  </a:lnTo>
                  <a:lnTo>
                    <a:pt x="817" y="2257"/>
                  </a:lnTo>
                  <a:lnTo>
                    <a:pt x="817" y="2257"/>
                  </a:lnTo>
                  <a:lnTo>
                    <a:pt x="817" y="2257"/>
                  </a:lnTo>
                  <a:lnTo>
                    <a:pt x="817" y="2257"/>
                  </a:lnTo>
                  <a:lnTo>
                    <a:pt x="1009" y="2257"/>
                  </a:lnTo>
                  <a:lnTo>
                    <a:pt x="1105" y="2161"/>
                  </a:lnTo>
                  <a:lnTo>
                    <a:pt x="1249" y="2065"/>
                  </a:lnTo>
                  <a:lnTo>
                    <a:pt x="1297" y="1969"/>
                  </a:lnTo>
                  <a:lnTo>
                    <a:pt x="1345" y="1825"/>
                  </a:lnTo>
                  <a:lnTo>
                    <a:pt x="1393" y="1633"/>
                  </a:lnTo>
                  <a:lnTo>
                    <a:pt x="1345" y="1249"/>
                  </a:lnTo>
                  <a:lnTo>
                    <a:pt x="1249" y="865"/>
                  </a:lnTo>
                  <a:lnTo>
                    <a:pt x="1105" y="529"/>
                  </a:lnTo>
                  <a:lnTo>
                    <a:pt x="865" y="192"/>
                  </a:lnTo>
                  <a:lnTo>
                    <a:pt x="720" y="96"/>
                  </a:lnTo>
                  <a:lnTo>
                    <a:pt x="576" y="0"/>
                  </a:lnTo>
                  <a:lnTo>
                    <a:pt x="576" y="0"/>
                  </a:lnTo>
                  <a:lnTo>
                    <a:pt x="4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5366;p76">
              <a:extLst>
                <a:ext uri="{FF2B5EF4-FFF2-40B4-BE49-F238E27FC236}">
                  <a16:creationId xmlns:a16="http://schemas.microsoft.com/office/drawing/2014/main" id="{03D255C8-CEE5-4764-987F-4998206F3182}"/>
                </a:ext>
              </a:extLst>
            </p:cNvPr>
            <p:cNvSpPr/>
            <p:nvPr/>
          </p:nvSpPr>
          <p:spPr>
            <a:xfrm>
              <a:off x="7064900" y="3670300"/>
              <a:ext cx="24025" cy="39650"/>
            </a:xfrm>
            <a:custGeom>
              <a:avLst/>
              <a:gdLst/>
              <a:ahLst/>
              <a:cxnLst/>
              <a:rect l="l" t="t" r="r" b="b"/>
              <a:pathLst>
                <a:path w="961" h="1586" extrusionOk="0">
                  <a:moveTo>
                    <a:pt x="192" y="1"/>
                  </a:moveTo>
                  <a:lnTo>
                    <a:pt x="144" y="49"/>
                  </a:lnTo>
                  <a:lnTo>
                    <a:pt x="48" y="241"/>
                  </a:lnTo>
                  <a:lnTo>
                    <a:pt x="0" y="529"/>
                  </a:lnTo>
                  <a:lnTo>
                    <a:pt x="0" y="817"/>
                  </a:lnTo>
                  <a:lnTo>
                    <a:pt x="96" y="1105"/>
                  </a:lnTo>
                  <a:lnTo>
                    <a:pt x="192" y="1345"/>
                  </a:lnTo>
                  <a:lnTo>
                    <a:pt x="337" y="1537"/>
                  </a:lnTo>
                  <a:lnTo>
                    <a:pt x="481" y="1585"/>
                  </a:lnTo>
                  <a:lnTo>
                    <a:pt x="673" y="1585"/>
                  </a:lnTo>
                  <a:lnTo>
                    <a:pt x="769" y="1537"/>
                  </a:lnTo>
                  <a:lnTo>
                    <a:pt x="865" y="1489"/>
                  </a:lnTo>
                  <a:lnTo>
                    <a:pt x="913" y="1393"/>
                  </a:lnTo>
                  <a:lnTo>
                    <a:pt x="961" y="1153"/>
                  </a:lnTo>
                  <a:lnTo>
                    <a:pt x="961" y="913"/>
                  </a:lnTo>
                  <a:lnTo>
                    <a:pt x="865" y="625"/>
                  </a:lnTo>
                  <a:lnTo>
                    <a:pt x="769" y="385"/>
                  </a:lnTo>
                  <a:lnTo>
                    <a:pt x="577" y="145"/>
                  </a:lnTo>
                  <a:lnTo>
                    <a:pt x="385"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5367;p76">
              <a:extLst>
                <a:ext uri="{FF2B5EF4-FFF2-40B4-BE49-F238E27FC236}">
                  <a16:creationId xmlns:a16="http://schemas.microsoft.com/office/drawing/2014/main" id="{9046369A-AC55-47DC-9534-9EE74024014D}"/>
                </a:ext>
              </a:extLst>
            </p:cNvPr>
            <p:cNvSpPr/>
            <p:nvPr/>
          </p:nvSpPr>
          <p:spPr>
            <a:xfrm>
              <a:off x="7064900" y="3670300"/>
              <a:ext cx="24025" cy="39650"/>
            </a:xfrm>
            <a:custGeom>
              <a:avLst/>
              <a:gdLst/>
              <a:ahLst/>
              <a:cxnLst/>
              <a:rect l="l" t="t" r="r" b="b"/>
              <a:pathLst>
                <a:path w="961" h="1586" fill="none" extrusionOk="0">
                  <a:moveTo>
                    <a:pt x="289" y="1"/>
                  </a:moveTo>
                  <a:lnTo>
                    <a:pt x="289" y="1"/>
                  </a:lnTo>
                  <a:lnTo>
                    <a:pt x="192" y="1"/>
                  </a:lnTo>
                  <a:lnTo>
                    <a:pt x="144" y="49"/>
                  </a:lnTo>
                  <a:lnTo>
                    <a:pt x="48" y="241"/>
                  </a:lnTo>
                  <a:lnTo>
                    <a:pt x="0" y="529"/>
                  </a:lnTo>
                  <a:lnTo>
                    <a:pt x="0" y="817"/>
                  </a:lnTo>
                  <a:lnTo>
                    <a:pt x="0" y="817"/>
                  </a:lnTo>
                  <a:lnTo>
                    <a:pt x="96" y="1105"/>
                  </a:lnTo>
                  <a:lnTo>
                    <a:pt x="192" y="1345"/>
                  </a:lnTo>
                  <a:lnTo>
                    <a:pt x="337" y="1537"/>
                  </a:lnTo>
                  <a:lnTo>
                    <a:pt x="481" y="1585"/>
                  </a:lnTo>
                  <a:lnTo>
                    <a:pt x="577" y="1585"/>
                  </a:lnTo>
                  <a:lnTo>
                    <a:pt x="577" y="1585"/>
                  </a:lnTo>
                  <a:lnTo>
                    <a:pt x="577" y="1585"/>
                  </a:lnTo>
                  <a:lnTo>
                    <a:pt x="577" y="1585"/>
                  </a:lnTo>
                  <a:lnTo>
                    <a:pt x="673" y="1585"/>
                  </a:lnTo>
                  <a:lnTo>
                    <a:pt x="769" y="1537"/>
                  </a:lnTo>
                  <a:lnTo>
                    <a:pt x="865" y="1489"/>
                  </a:lnTo>
                  <a:lnTo>
                    <a:pt x="913" y="1393"/>
                  </a:lnTo>
                  <a:lnTo>
                    <a:pt x="961" y="1153"/>
                  </a:lnTo>
                  <a:lnTo>
                    <a:pt x="961" y="913"/>
                  </a:lnTo>
                  <a:lnTo>
                    <a:pt x="865" y="625"/>
                  </a:lnTo>
                  <a:lnTo>
                    <a:pt x="769" y="385"/>
                  </a:lnTo>
                  <a:lnTo>
                    <a:pt x="577" y="145"/>
                  </a:lnTo>
                  <a:lnTo>
                    <a:pt x="385" y="1"/>
                  </a:lnTo>
                  <a:lnTo>
                    <a:pt x="385" y="1"/>
                  </a:lnTo>
                  <a:lnTo>
                    <a:pt x="2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5368;p76">
              <a:extLst>
                <a:ext uri="{FF2B5EF4-FFF2-40B4-BE49-F238E27FC236}">
                  <a16:creationId xmlns:a16="http://schemas.microsoft.com/office/drawing/2014/main" id="{84AB7E05-04A6-43C2-99E9-140BC45865D6}"/>
                </a:ext>
              </a:extLst>
            </p:cNvPr>
            <p:cNvSpPr/>
            <p:nvPr/>
          </p:nvSpPr>
          <p:spPr>
            <a:xfrm>
              <a:off x="7085300" y="3928425"/>
              <a:ext cx="25" cy="25"/>
            </a:xfrm>
            <a:custGeom>
              <a:avLst/>
              <a:gdLst/>
              <a:ahLst/>
              <a:cxnLst/>
              <a:rect l="l" t="t" r="r" b="b"/>
              <a:pathLst>
                <a:path w="1" h="1" extrusionOk="0">
                  <a:moveTo>
                    <a:pt x="1" y="1"/>
                  </a:moveTo>
                  <a:lnTo>
                    <a:pt x="1" y="1"/>
                  </a:lnTo>
                  <a:lnTo>
                    <a:pt x="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5369;p76">
              <a:extLst>
                <a:ext uri="{FF2B5EF4-FFF2-40B4-BE49-F238E27FC236}">
                  <a16:creationId xmlns:a16="http://schemas.microsoft.com/office/drawing/2014/main" id="{48DC370F-85B3-4F0C-81B6-41D74A4A77A6}"/>
                </a:ext>
              </a:extLst>
            </p:cNvPr>
            <p:cNvSpPr/>
            <p:nvPr/>
          </p:nvSpPr>
          <p:spPr>
            <a:xfrm>
              <a:off x="7094900" y="3921225"/>
              <a:ext cx="25" cy="25"/>
            </a:xfrm>
            <a:custGeom>
              <a:avLst/>
              <a:gdLst/>
              <a:ahLst/>
              <a:cxnLst/>
              <a:rect l="l" t="t" r="r" b="b"/>
              <a:pathLst>
                <a:path w="1" h="1" extrusionOk="0">
                  <a:moveTo>
                    <a:pt x="1" y="1"/>
                  </a:moveTo>
                  <a:lnTo>
                    <a:pt x="1" y="1"/>
                  </a:lnTo>
                  <a:lnTo>
                    <a:pt x="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5370;p76">
              <a:extLst>
                <a:ext uri="{FF2B5EF4-FFF2-40B4-BE49-F238E27FC236}">
                  <a16:creationId xmlns:a16="http://schemas.microsoft.com/office/drawing/2014/main" id="{AB4595E2-0DD0-4E55-A538-90E8692BF005}"/>
                </a:ext>
              </a:extLst>
            </p:cNvPr>
            <p:cNvSpPr/>
            <p:nvPr/>
          </p:nvSpPr>
          <p:spPr>
            <a:xfrm>
              <a:off x="6737125" y="3884025"/>
              <a:ext cx="141700" cy="93650"/>
            </a:xfrm>
            <a:custGeom>
              <a:avLst/>
              <a:gdLst/>
              <a:ahLst/>
              <a:cxnLst/>
              <a:rect l="l" t="t" r="r" b="b"/>
              <a:pathLst>
                <a:path w="5668" h="3746" extrusionOk="0">
                  <a:moveTo>
                    <a:pt x="1201" y="0"/>
                  </a:moveTo>
                  <a:lnTo>
                    <a:pt x="913" y="48"/>
                  </a:lnTo>
                  <a:lnTo>
                    <a:pt x="721" y="144"/>
                  </a:lnTo>
                  <a:lnTo>
                    <a:pt x="481" y="288"/>
                  </a:lnTo>
                  <a:lnTo>
                    <a:pt x="337" y="480"/>
                  </a:lnTo>
                  <a:lnTo>
                    <a:pt x="193" y="720"/>
                  </a:lnTo>
                  <a:lnTo>
                    <a:pt x="97" y="1009"/>
                  </a:lnTo>
                  <a:lnTo>
                    <a:pt x="0" y="1297"/>
                  </a:lnTo>
                  <a:lnTo>
                    <a:pt x="0" y="1585"/>
                  </a:lnTo>
                  <a:lnTo>
                    <a:pt x="49" y="1873"/>
                  </a:lnTo>
                  <a:lnTo>
                    <a:pt x="145" y="2161"/>
                  </a:lnTo>
                  <a:lnTo>
                    <a:pt x="241" y="2497"/>
                  </a:lnTo>
                  <a:lnTo>
                    <a:pt x="481" y="2737"/>
                  </a:lnTo>
                  <a:lnTo>
                    <a:pt x="721" y="3026"/>
                  </a:lnTo>
                  <a:lnTo>
                    <a:pt x="1057" y="3266"/>
                  </a:lnTo>
                  <a:lnTo>
                    <a:pt x="1441" y="3458"/>
                  </a:lnTo>
                  <a:lnTo>
                    <a:pt x="1873" y="3602"/>
                  </a:lnTo>
                  <a:lnTo>
                    <a:pt x="2546" y="3698"/>
                  </a:lnTo>
                  <a:lnTo>
                    <a:pt x="3170" y="3746"/>
                  </a:lnTo>
                  <a:lnTo>
                    <a:pt x="3698" y="3746"/>
                  </a:lnTo>
                  <a:lnTo>
                    <a:pt x="4131" y="3650"/>
                  </a:lnTo>
                  <a:lnTo>
                    <a:pt x="4515" y="3458"/>
                  </a:lnTo>
                  <a:lnTo>
                    <a:pt x="4851" y="3266"/>
                  </a:lnTo>
                  <a:lnTo>
                    <a:pt x="5139" y="3026"/>
                  </a:lnTo>
                  <a:lnTo>
                    <a:pt x="5331" y="2786"/>
                  </a:lnTo>
                  <a:lnTo>
                    <a:pt x="5475" y="2497"/>
                  </a:lnTo>
                  <a:lnTo>
                    <a:pt x="5619" y="2161"/>
                  </a:lnTo>
                  <a:lnTo>
                    <a:pt x="5667" y="1873"/>
                  </a:lnTo>
                  <a:lnTo>
                    <a:pt x="5667" y="1585"/>
                  </a:lnTo>
                  <a:lnTo>
                    <a:pt x="5667" y="1345"/>
                  </a:lnTo>
                  <a:lnTo>
                    <a:pt x="5571" y="1105"/>
                  </a:lnTo>
                  <a:lnTo>
                    <a:pt x="5475" y="864"/>
                  </a:lnTo>
                  <a:lnTo>
                    <a:pt x="5379" y="720"/>
                  </a:lnTo>
                  <a:lnTo>
                    <a:pt x="5091" y="528"/>
                  </a:lnTo>
                  <a:lnTo>
                    <a:pt x="4803" y="480"/>
                  </a:lnTo>
                  <a:lnTo>
                    <a:pt x="4515" y="480"/>
                  </a:lnTo>
                  <a:lnTo>
                    <a:pt x="4227" y="576"/>
                  </a:lnTo>
                  <a:lnTo>
                    <a:pt x="3746" y="816"/>
                  </a:lnTo>
                  <a:lnTo>
                    <a:pt x="3506" y="913"/>
                  </a:lnTo>
                  <a:lnTo>
                    <a:pt x="3266" y="1009"/>
                  </a:lnTo>
                  <a:lnTo>
                    <a:pt x="3074" y="961"/>
                  </a:lnTo>
                  <a:lnTo>
                    <a:pt x="2882" y="864"/>
                  </a:lnTo>
                  <a:lnTo>
                    <a:pt x="2546" y="480"/>
                  </a:lnTo>
                  <a:lnTo>
                    <a:pt x="2306" y="336"/>
                  </a:lnTo>
                  <a:lnTo>
                    <a:pt x="2066" y="144"/>
                  </a:lnTo>
                  <a:lnTo>
                    <a:pt x="1681" y="48"/>
                  </a:lnTo>
                  <a:lnTo>
                    <a:pt x="1201"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5371;p76">
              <a:extLst>
                <a:ext uri="{FF2B5EF4-FFF2-40B4-BE49-F238E27FC236}">
                  <a16:creationId xmlns:a16="http://schemas.microsoft.com/office/drawing/2014/main" id="{DB2F58A6-8972-4333-8759-3C98E6896194}"/>
                </a:ext>
              </a:extLst>
            </p:cNvPr>
            <p:cNvSpPr/>
            <p:nvPr/>
          </p:nvSpPr>
          <p:spPr>
            <a:xfrm>
              <a:off x="6737125" y="3884025"/>
              <a:ext cx="141700" cy="93650"/>
            </a:xfrm>
            <a:custGeom>
              <a:avLst/>
              <a:gdLst/>
              <a:ahLst/>
              <a:cxnLst/>
              <a:rect l="l" t="t" r="r" b="b"/>
              <a:pathLst>
                <a:path w="5668" h="3746" fill="none" extrusionOk="0">
                  <a:moveTo>
                    <a:pt x="1201" y="0"/>
                  </a:moveTo>
                  <a:lnTo>
                    <a:pt x="1201" y="0"/>
                  </a:lnTo>
                  <a:lnTo>
                    <a:pt x="1681" y="48"/>
                  </a:lnTo>
                  <a:lnTo>
                    <a:pt x="2066" y="144"/>
                  </a:lnTo>
                  <a:lnTo>
                    <a:pt x="2306" y="336"/>
                  </a:lnTo>
                  <a:lnTo>
                    <a:pt x="2546" y="480"/>
                  </a:lnTo>
                  <a:lnTo>
                    <a:pt x="2546" y="480"/>
                  </a:lnTo>
                  <a:lnTo>
                    <a:pt x="2882" y="864"/>
                  </a:lnTo>
                  <a:lnTo>
                    <a:pt x="3074" y="961"/>
                  </a:lnTo>
                  <a:lnTo>
                    <a:pt x="3266" y="1009"/>
                  </a:lnTo>
                  <a:lnTo>
                    <a:pt x="3266" y="1009"/>
                  </a:lnTo>
                  <a:lnTo>
                    <a:pt x="3506" y="913"/>
                  </a:lnTo>
                  <a:lnTo>
                    <a:pt x="3746" y="816"/>
                  </a:lnTo>
                  <a:lnTo>
                    <a:pt x="4227" y="576"/>
                  </a:lnTo>
                  <a:lnTo>
                    <a:pt x="4515" y="480"/>
                  </a:lnTo>
                  <a:lnTo>
                    <a:pt x="4803" y="480"/>
                  </a:lnTo>
                  <a:lnTo>
                    <a:pt x="5091" y="528"/>
                  </a:lnTo>
                  <a:lnTo>
                    <a:pt x="5379" y="720"/>
                  </a:lnTo>
                  <a:lnTo>
                    <a:pt x="5379" y="720"/>
                  </a:lnTo>
                  <a:lnTo>
                    <a:pt x="5475" y="864"/>
                  </a:lnTo>
                  <a:lnTo>
                    <a:pt x="5571" y="1105"/>
                  </a:lnTo>
                  <a:lnTo>
                    <a:pt x="5667" y="1345"/>
                  </a:lnTo>
                  <a:lnTo>
                    <a:pt x="5667" y="1585"/>
                  </a:lnTo>
                  <a:lnTo>
                    <a:pt x="5667" y="1873"/>
                  </a:lnTo>
                  <a:lnTo>
                    <a:pt x="5619" y="2161"/>
                  </a:lnTo>
                  <a:lnTo>
                    <a:pt x="5475" y="2497"/>
                  </a:lnTo>
                  <a:lnTo>
                    <a:pt x="5331" y="2786"/>
                  </a:lnTo>
                  <a:lnTo>
                    <a:pt x="5139" y="3026"/>
                  </a:lnTo>
                  <a:lnTo>
                    <a:pt x="4851" y="3266"/>
                  </a:lnTo>
                  <a:lnTo>
                    <a:pt x="4515" y="3458"/>
                  </a:lnTo>
                  <a:lnTo>
                    <a:pt x="4131" y="3650"/>
                  </a:lnTo>
                  <a:lnTo>
                    <a:pt x="3698" y="3746"/>
                  </a:lnTo>
                  <a:lnTo>
                    <a:pt x="3170" y="3746"/>
                  </a:lnTo>
                  <a:lnTo>
                    <a:pt x="2546" y="3698"/>
                  </a:lnTo>
                  <a:lnTo>
                    <a:pt x="1873" y="3602"/>
                  </a:lnTo>
                  <a:lnTo>
                    <a:pt x="1873" y="3602"/>
                  </a:lnTo>
                  <a:lnTo>
                    <a:pt x="1441" y="3458"/>
                  </a:lnTo>
                  <a:lnTo>
                    <a:pt x="1057" y="3266"/>
                  </a:lnTo>
                  <a:lnTo>
                    <a:pt x="721" y="3026"/>
                  </a:lnTo>
                  <a:lnTo>
                    <a:pt x="481" y="2737"/>
                  </a:lnTo>
                  <a:lnTo>
                    <a:pt x="241" y="2497"/>
                  </a:lnTo>
                  <a:lnTo>
                    <a:pt x="145" y="2161"/>
                  </a:lnTo>
                  <a:lnTo>
                    <a:pt x="49" y="1873"/>
                  </a:lnTo>
                  <a:lnTo>
                    <a:pt x="0" y="1585"/>
                  </a:lnTo>
                  <a:lnTo>
                    <a:pt x="0" y="1297"/>
                  </a:lnTo>
                  <a:lnTo>
                    <a:pt x="97" y="1009"/>
                  </a:lnTo>
                  <a:lnTo>
                    <a:pt x="193" y="720"/>
                  </a:lnTo>
                  <a:lnTo>
                    <a:pt x="337" y="480"/>
                  </a:lnTo>
                  <a:lnTo>
                    <a:pt x="481" y="288"/>
                  </a:lnTo>
                  <a:lnTo>
                    <a:pt x="721" y="144"/>
                  </a:lnTo>
                  <a:lnTo>
                    <a:pt x="913" y="48"/>
                  </a:lnTo>
                  <a:lnTo>
                    <a:pt x="12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5372;p76">
              <a:extLst>
                <a:ext uri="{FF2B5EF4-FFF2-40B4-BE49-F238E27FC236}">
                  <a16:creationId xmlns:a16="http://schemas.microsoft.com/office/drawing/2014/main" id="{F52274A4-755A-4232-8A66-FA6C819CB180}"/>
                </a:ext>
              </a:extLst>
            </p:cNvPr>
            <p:cNvSpPr/>
            <p:nvPr/>
          </p:nvSpPr>
          <p:spPr>
            <a:xfrm>
              <a:off x="6764750" y="3923625"/>
              <a:ext cx="114075" cy="54050"/>
            </a:xfrm>
            <a:custGeom>
              <a:avLst/>
              <a:gdLst/>
              <a:ahLst/>
              <a:cxnLst/>
              <a:rect l="l" t="t" r="r" b="b"/>
              <a:pathLst>
                <a:path w="4563" h="2162" extrusionOk="0">
                  <a:moveTo>
                    <a:pt x="3314" y="1"/>
                  </a:moveTo>
                  <a:lnTo>
                    <a:pt x="2737" y="49"/>
                  </a:lnTo>
                  <a:lnTo>
                    <a:pt x="2257" y="97"/>
                  </a:lnTo>
                  <a:lnTo>
                    <a:pt x="1777" y="241"/>
                  </a:lnTo>
                  <a:lnTo>
                    <a:pt x="1297" y="433"/>
                  </a:lnTo>
                  <a:lnTo>
                    <a:pt x="913" y="721"/>
                  </a:lnTo>
                  <a:lnTo>
                    <a:pt x="528" y="1009"/>
                  </a:lnTo>
                  <a:lnTo>
                    <a:pt x="240" y="1346"/>
                  </a:lnTo>
                  <a:lnTo>
                    <a:pt x="0" y="1682"/>
                  </a:lnTo>
                  <a:lnTo>
                    <a:pt x="336" y="1874"/>
                  </a:lnTo>
                  <a:lnTo>
                    <a:pt x="768" y="2018"/>
                  </a:lnTo>
                  <a:lnTo>
                    <a:pt x="1249" y="2114"/>
                  </a:lnTo>
                  <a:lnTo>
                    <a:pt x="1681" y="2162"/>
                  </a:lnTo>
                  <a:lnTo>
                    <a:pt x="2449" y="2162"/>
                  </a:lnTo>
                  <a:lnTo>
                    <a:pt x="2786" y="2114"/>
                  </a:lnTo>
                  <a:lnTo>
                    <a:pt x="3122" y="2018"/>
                  </a:lnTo>
                  <a:lnTo>
                    <a:pt x="3362" y="1922"/>
                  </a:lnTo>
                  <a:lnTo>
                    <a:pt x="3602" y="1778"/>
                  </a:lnTo>
                  <a:lnTo>
                    <a:pt x="3842" y="1634"/>
                  </a:lnTo>
                  <a:lnTo>
                    <a:pt x="3986" y="1442"/>
                  </a:lnTo>
                  <a:lnTo>
                    <a:pt x="4274" y="1057"/>
                  </a:lnTo>
                  <a:lnTo>
                    <a:pt x="4466" y="673"/>
                  </a:lnTo>
                  <a:lnTo>
                    <a:pt x="4562" y="241"/>
                  </a:lnTo>
                  <a:lnTo>
                    <a:pt x="3938" y="97"/>
                  </a:lnTo>
                  <a:lnTo>
                    <a:pt x="3314"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5373;p76">
              <a:extLst>
                <a:ext uri="{FF2B5EF4-FFF2-40B4-BE49-F238E27FC236}">
                  <a16:creationId xmlns:a16="http://schemas.microsoft.com/office/drawing/2014/main" id="{3E68D854-14D0-40C7-9403-6883B18F217B}"/>
                </a:ext>
              </a:extLst>
            </p:cNvPr>
            <p:cNvSpPr/>
            <p:nvPr/>
          </p:nvSpPr>
          <p:spPr>
            <a:xfrm>
              <a:off x="6764750" y="3923625"/>
              <a:ext cx="114075" cy="54050"/>
            </a:xfrm>
            <a:custGeom>
              <a:avLst/>
              <a:gdLst/>
              <a:ahLst/>
              <a:cxnLst/>
              <a:rect l="l" t="t" r="r" b="b"/>
              <a:pathLst>
                <a:path w="4563" h="2162" fill="none" extrusionOk="0">
                  <a:moveTo>
                    <a:pt x="4562" y="241"/>
                  </a:moveTo>
                  <a:lnTo>
                    <a:pt x="4562" y="241"/>
                  </a:lnTo>
                  <a:lnTo>
                    <a:pt x="3938" y="97"/>
                  </a:lnTo>
                  <a:lnTo>
                    <a:pt x="3314" y="1"/>
                  </a:lnTo>
                  <a:lnTo>
                    <a:pt x="3314" y="1"/>
                  </a:lnTo>
                  <a:lnTo>
                    <a:pt x="2737" y="49"/>
                  </a:lnTo>
                  <a:lnTo>
                    <a:pt x="2257" y="97"/>
                  </a:lnTo>
                  <a:lnTo>
                    <a:pt x="1777" y="241"/>
                  </a:lnTo>
                  <a:lnTo>
                    <a:pt x="1297" y="433"/>
                  </a:lnTo>
                  <a:lnTo>
                    <a:pt x="913" y="721"/>
                  </a:lnTo>
                  <a:lnTo>
                    <a:pt x="528" y="1009"/>
                  </a:lnTo>
                  <a:lnTo>
                    <a:pt x="240" y="1346"/>
                  </a:lnTo>
                  <a:lnTo>
                    <a:pt x="0" y="1682"/>
                  </a:lnTo>
                  <a:lnTo>
                    <a:pt x="0" y="1682"/>
                  </a:lnTo>
                  <a:lnTo>
                    <a:pt x="336" y="1874"/>
                  </a:lnTo>
                  <a:lnTo>
                    <a:pt x="768" y="2018"/>
                  </a:lnTo>
                  <a:lnTo>
                    <a:pt x="768" y="2018"/>
                  </a:lnTo>
                  <a:lnTo>
                    <a:pt x="1249" y="2114"/>
                  </a:lnTo>
                  <a:lnTo>
                    <a:pt x="1681" y="2162"/>
                  </a:lnTo>
                  <a:lnTo>
                    <a:pt x="2113" y="2162"/>
                  </a:lnTo>
                  <a:lnTo>
                    <a:pt x="2449" y="2162"/>
                  </a:lnTo>
                  <a:lnTo>
                    <a:pt x="2786" y="2114"/>
                  </a:lnTo>
                  <a:lnTo>
                    <a:pt x="3122" y="2018"/>
                  </a:lnTo>
                  <a:lnTo>
                    <a:pt x="3362" y="1922"/>
                  </a:lnTo>
                  <a:lnTo>
                    <a:pt x="3602" y="1778"/>
                  </a:lnTo>
                  <a:lnTo>
                    <a:pt x="3842" y="1634"/>
                  </a:lnTo>
                  <a:lnTo>
                    <a:pt x="3986" y="1442"/>
                  </a:lnTo>
                  <a:lnTo>
                    <a:pt x="4274" y="1057"/>
                  </a:lnTo>
                  <a:lnTo>
                    <a:pt x="4466" y="673"/>
                  </a:lnTo>
                  <a:lnTo>
                    <a:pt x="4562" y="2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5374;p76">
              <a:extLst>
                <a:ext uri="{FF2B5EF4-FFF2-40B4-BE49-F238E27FC236}">
                  <a16:creationId xmlns:a16="http://schemas.microsoft.com/office/drawing/2014/main" id="{D7C0A6CC-8665-46BC-9050-DF5F55925913}"/>
                </a:ext>
              </a:extLst>
            </p:cNvPr>
            <p:cNvSpPr/>
            <p:nvPr/>
          </p:nvSpPr>
          <p:spPr>
            <a:xfrm>
              <a:off x="6753925" y="3884025"/>
              <a:ext cx="121300" cy="49250"/>
            </a:xfrm>
            <a:custGeom>
              <a:avLst/>
              <a:gdLst/>
              <a:ahLst/>
              <a:cxnLst/>
              <a:rect l="l" t="t" r="r" b="b"/>
              <a:pathLst>
                <a:path w="4852" h="1970" extrusionOk="0">
                  <a:moveTo>
                    <a:pt x="529" y="0"/>
                  </a:moveTo>
                  <a:lnTo>
                    <a:pt x="241" y="48"/>
                  </a:lnTo>
                  <a:lnTo>
                    <a:pt x="1" y="192"/>
                  </a:lnTo>
                  <a:lnTo>
                    <a:pt x="145" y="528"/>
                  </a:lnTo>
                  <a:lnTo>
                    <a:pt x="337" y="864"/>
                  </a:lnTo>
                  <a:lnTo>
                    <a:pt x="577" y="1153"/>
                  </a:lnTo>
                  <a:lnTo>
                    <a:pt x="865" y="1441"/>
                  </a:lnTo>
                  <a:lnTo>
                    <a:pt x="1201" y="1633"/>
                  </a:lnTo>
                  <a:lnTo>
                    <a:pt x="1634" y="1825"/>
                  </a:lnTo>
                  <a:lnTo>
                    <a:pt x="2066" y="1921"/>
                  </a:lnTo>
                  <a:lnTo>
                    <a:pt x="2498" y="1969"/>
                  </a:lnTo>
                  <a:lnTo>
                    <a:pt x="2882" y="1969"/>
                  </a:lnTo>
                  <a:lnTo>
                    <a:pt x="3219" y="1921"/>
                  </a:lnTo>
                  <a:lnTo>
                    <a:pt x="3555" y="1825"/>
                  </a:lnTo>
                  <a:lnTo>
                    <a:pt x="3843" y="1681"/>
                  </a:lnTo>
                  <a:lnTo>
                    <a:pt x="4131" y="1537"/>
                  </a:lnTo>
                  <a:lnTo>
                    <a:pt x="4419" y="1345"/>
                  </a:lnTo>
                  <a:lnTo>
                    <a:pt x="4659" y="1153"/>
                  </a:lnTo>
                  <a:lnTo>
                    <a:pt x="4851" y="913"/>
                  </a:lnTo>
                  <a:lnTo>
                    <a:pt x="4707" y="720"/>
                  </a:lnTo>
                  <a:lnTo>
                    <a:pt x="4419" y="528"/>
                  </a:lnTo>
                  <a:lnTo>
                    <a:pt x="4131" y="480"/>
                  </a:lnTo>
                  <a:lnTo>
                    <a:pt x="3843" y="480"/>
                  </a:lnTo>
                  <a:lnTo>
                    <a:pt x="3555" y="576"/>
                  </a:lnTo>
                  <a:lnTo>
                    <a:pt x="3074" y="816"/>
                  </a:lnTo>
                  <a:lnTo>
                    <a:pt x="2834" y="913"/>
                  </a:lnTo>
                  <a:lnTo>
                    <a:pt x="2594" y="1009"/>
                  </a:lnTo>
                  <a:lnTo>
                    <a:pt x="2402" y="961"/>
                  </a:lnTo>
                  <a:lnTo>
                    <a:pt x="2210" y="864"/>
                  </a:lnTo>
                  <a:lnTo>
                    <a:pt x="1874" y="528"/>
                  </a:lnTo>
                  <a:lnTo>
                    <a:pt x="1682" y="336"/>
                  </a:lnTo>
                  <a:lnTo>
                    <a:pt x="1394" y="144"/>
                  </a:lnTo>
                  <a:lnTo>
                    <a:pt x="1009" y="48"/>
                  </a:lnTo>
                  <a:lnTo>
                    <a:pt x="529"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5375;p76">
              <a:extLst>
                <a:ext uri="{FF2B5EF4-FFF2-40B4-BE49-F238E27FC236}">
                  <a16:creationId xmlns:a16="http://schemas.microsoft.com/office/drawing/2014/main" id="{6A71D091-23C8-4DB1-BAE2-E0DE87C4C428}"/>
                </a:ext>
              </a:extLst>
            </p:cNvPr>
            <p:cNvSpPr/>
            <p:nvPr/>
          </p:nvSpPr>
          <p:spPr>
            <a:xfrm>
              <a:off x="6876400" y="3926025"/>
              <a:ext cx="78075" cy="63675"/>
            </a:xfrm>
            <a:custGeom>
              <a:avLst/>
              <a:gdLst/>
              <a:ahLst/>
              <a:cxnLst/>
              <a:rect l="l" t="t" r="r" b="b"/>
              <a:pathLst>
                <a:path w="3123" h="2547" extrusionOk="0">
                  <a:moveTo>
                    <a:pt x="1297" y="1"/>
                  </a:moveTo>
                  <a:lnTo>
                    <a:pt x="865" y="49"/>
                  </a:lnTo>
                  <a:lnTo>
                    <a:pt x="529" y="193"/>
                  </a:lnTo>
                  <a:lnTo>
                    <a:pt x="385" y="289"/>
                  </a:lnTo>
                  <a:lnTo>
                    <a:pt x="241" y="433"/>
                  </a:lnTo>
                  <a:lnTo>
                    <a:pt x="144" y="577"/>
                  </a:lnTo>
                  <a:lnTo>
                    <a:pt x="48" y="721"/>
                  </a:lnTo>
                  <a:lnTo>
                    <a:pt x="0" y="961"/>
                  </a:lnTo>
                  <a:lnTo>
                    <a:pt x="0" y="1202"/>
                  </a:lnTo>
                  <a:lnTo>
                    <a:pt x="96" y="1442"/>
                  </a:lnTo>
                  <a:lnTo>
                    <a:pt x="193" y="1682"/>
                  </a:lnTo>
                  <a:lnTo>
                    <a:pt x="385" y="1922"/>
                  </a:lnTo>
                  <a:lnTo>
                    <a:pt x="577" y="2114"/>
                  </a:lnTo>
                  <a:lnTo>
                    <a:pt x="865" y="2306"/>
                  </a:lnTo>
                  <a:lnTo>
                    <a:pt x="1153" y="2450"/>
                  </a:lnTo>
                  <a:lnTo>
                    <a:pt x="1489" y="2546"/>
                  </a:lnTo>
                  <a:lnTo>
                    <a:pt x="1825" y="2546"/>
                  </a:lnTo>
                  <a:lnTo>
                    <a:pt x="2258" y="2498"/>
                  </a:lnTo>
                  <a:lnTo>
                    <a:pt x="2594" y="2354"/>
                  </a:lnTo>
                  <a:lnTo>
                    <a:pt x="2786" y="2258"/>
                  </a:lnTo>
                  <a:lnTo>
                    <a:pt x="2882" y="2162"/>
                  </a:lnTo>
                  <a:lnTo>
                    <a:pt x="2978" y="2018"/>
                  </a:lnTo>
                  <a:lnTo>
                    <a:pt x="3074" y="1826"/>
                  </a:lnTo>
                  <a:lnTo>
                    <a:pt x="3122" y="1586"/>
                  </a:lnTo>
                  <a:lnTo>
                    <a:pt x="3122" y="1346"/>
                  </a:lnTo>
                  <a:lnTo>
                    <a:pt x="3074" y="1106"/>
                  </a:lnTo>
                  <a:lnTo>
                    <a:pt x="2930" y="865"/>
                  </a:lnTo>
                  <a:lnTo>
                    <a:pt x="2786" y="625"/>
                  </a:lnTo>
                  <a:lnTo>
                    <a:pt x="2546" y="433"/>
                  </a:lnTo>
                  <a:lnTo>
                    <a:pt x="2306" y="289"/>
                  </a:lnTo>
                  <a:lnTo>
                    <a:pt x="2017" y="145"/>
                  </a:lnTo>
                  <a:lnTo>
                    <a:pt x="1633" y="49"/>
                  </a:lnTo>
                  <a:lnTo>
                    <a:pt x="1297"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5376;p76">
              <a:extLst>
                <a:ext uri="{FF2B5EF4-FFF2-40B4-BE49-F238E27FC236}">
                  <a16:creationId xmlns:a16="http://schemas.microsoft.com/office/drawing/2014/main" id="{0F76F2EF-3F3F-4DA4-B597-A56959DAC44B}"/>
                </a:ext>
              </a:extLst>
            </p:cNvPr>
            <p:cNvSpPr/>
            <p:nvPr/>
          </p:nvSpPr>
          <p:spPr>
            <a:xfrm>
              <a:off x="6876400" y="3926025"/>
              <a:ext cx="78075" cy="63675"/>
            </a:xfrm>
            <a:custGeom>
              <a:avLst/>
              <a:gdLst/>
              <a:ahLst/>
              <a:cxnLst/>
              <a:rect l="l" t="t" r="r" b="b"/>
              <a:pathLst>
                <a:path w="3123" h="2547" fill="none" extrusionOk="0">
                  <a:moveTo>
                    <a:pt x="1297" y="1"/>
                  </a:moveTo>
                  <a:lnTo>
                    <a:pt x="1297" y="1"/>
                  </a:lnTo>
                  <a:lnTo>
                    <a:pt x="865" y="49"/>
                  </a:lnTo>
                  <a:lnTo>
                    <a:pt x="529" y="193"/>
                  </a:lnTo>
                  <a:lnTo>
                    <a:pt x="385" y="289"/>
                  </a:lnTo>
                  <a:lnTo>
                    <a:pt x="241" y="433"/>
                  </a:lnTo>
                  <a:lnTo>
                    <a:pt x="144" y="577"/>
                  </a:lnTo>
                  <a:lnTo>
                    <a:pt x="48" y="721"/>
                  </a:lnTo>
                  <a:lnTo>
                    <a:pt x="48" y="721"/>
                  </a:lnTo>
                  <a:lnTo>
                    <a:pt x="0" y="961"/>
                  </a:lnTo>
                  <a:lnTo>
                    <a:pt x="0" y="1202"/>
                  </a:lnTo>
                  <a:lnTo>
                    <a:pt x="96" y="1442"/>
                  </a:lnTo>
                  <a:lnTo>
                    <a:pt x="193" y="1682"/>
                  </a:lnTo>
                  <a:lnTo>
                    <a:pt x="385" y="1922"/>
                  </a:lnTo>
                  <a:lnTo>
                    <a:pt x="577" y="2114"/>
                  </a:lnTo>
                  <a:lnTo>
                    <a:pt x="865" y="2306"/>
                  </a:lnTo>
                  <a:lnTo>
                    <a:pt x="1153" y="2450"/>
                  </a:lnTo>
                  <a:lnTo>
                    <a:pt x="1153" y="2450"/>
                  </a:lnTo>
                  <a:lnTo>
                    <a:pt x="1489" y="2546"/>
                  </a:lnTo>
                  <a:lnTo>
                    <a:pt x="1825" y="2546"/>
                  </a:lnTo>
                  <a:lnTo>
                    <a:pt x="1825" y="2546"/>
                  </a:lnTo>
                  <a:lnTo>
                    <a:pt x="2258" y="2498"/>
                  </a:lnTo>
                  <a:lnTo>
                    <a:pt x="2594" y="2354"/>
                  </a:lnTo>
                  <a:lnTo>
                    <a:pt x="2786" y="2258"/>
                  </a:lnTo>
                  <a:lnTo>
                    <a:pt x="2882" y="2162"/>
                  </a:lnTo>
                  <a:lnTo>
                    <a:pt x="2978" y="2018"/>
                  </a:lnTo>
                  <a:lnTo>
                    <a:pt x="3074" y="1826"/>
                  </a:lnTo>
                  <a:lnTo>
                    <a:pt x="3074" y="1826"/>
                  </a:lnTo>
                  <a:lnTo>
                    <a:pt x="3122" y="1586"/>
                  </a:lnTo>
                  <a:lnTo>
                    <a:pt x="3122" y="1346"/>
                  </a:lnTo>
                  <a:lnTo>
                    <a:pt x="3074" y="1106"/>
                  </a:lnTo>
                  <a:lnTo>
                    <a:pt x="2930" y="865"/>
                  </a:lnTo>
                  <a:lnTo>
                    <a:pt x="2786" y="625"/>
                  </a:lnTo>
                  <a:lnTo>
                    <a:pt x="2546" y="433"/>
                  </a:lnTo>
                  <a:lnTo>
                    <a:pt x="2306" y="289"/>
                  </a:lnTo>
                  <a:lnTo>
                    <a:pt x="2017" y="145"/>
                  </a:lnTo>
                  <a:lnTo>
                    <a:pt x="2017" y="145"/>
                  </a:lnTo>
                  <a:lnTo>
                    <a:pt x="1633" y="49"/>
                  </a:lnTo>
                  <a:lnTo>
                    <a:pt x="12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5377;p76">
              <a:extLst>
                <a:ext uri="{FF2B5EF4-FFF2-40B4-BE49-F238E27FC236}">
                  <a16:creationId xmlns:a16="http://schemas.microsoft.com/office/drawing/2014/main" id="{D637C2DD-8EDA-4D45-8D15-ADB7BC00E51E}"/>
                </a:ext>
              </a:extLst>
            </p:cNvPr>
            <p:cNvSpPr/>
            <p:nvPr/>
          </p:nvSpPr>
          <p:spPr>
            <a:xfrm>
              <a:off x="6716725" y="3707525"/>
              <a:ext cx="78050" cy="33650"/>
            </a:xfrm>
            <a:custGeom>
              <a:avLst/>
              <a:gdLst/>
              <a:ahLst/>
              <a:cxnLst/>
              <a:rect l="l" t="t" r="r" b="b"/>
              <a:pathLst>
                <a:path w="3122" h="1346" extrusionOk="0">
                  <a:moveTo>
                    <a:pt x="1633" y="0"/>
                  </a:moveTo>
                  <a:lnTo>
                    <a:pt x="1249" y="48"/>
                  </a:lnTo>
                  <a:lnTo>
                    <a:pt x="865" y="144"/>
                  </a:lnTo>
                  <a:lnTo>
                    <a:pt x="528" y="337"/>
                  </a:lnTo>
                  <a:lnTo>
                    <a:pt x="240" y="673"/>
                  </a:lnTo>
                  <a:lnTo>
                    <a:pt x="0" y="1009"/>
                  </a:lnTo>
                  <a:lnTo>
                    <a:pt x="0" y="1153"/>
                  </a:lnTo>
                  <a:lnTo>
                    <a:pt x="48" y="1249"/>
                  </a:lnTo>
                  <a:lnTo>
                    <a:pt x="144" y="1249"/>
                  </a:lnTo>
                  <a:lnTo>
                    <a:pt x="240" y="1153"/>
                  </a:lnTo>
                  <a:lnTo>
                    <a:pt x="480" y="865"/>
                  </a:lnTo>
                  <a:lnTo>
                    <a:pt x="816" y="625"/>
                  </a:lnTo>
                  <a:lnTo>
                    <a:pt x="1153" y="481"/>
                  </a:lnTo>
                  <a:lnTo>
                    <a:pt x="1537" y="385"/>
                  </a:lnTo>
                  <a:lnTo>
                    <a:pt x="1921" y="433"/>
                  </a:lnTo>
                  <a:lnTo>
                    <a:pt x="2113" y="481"/>
                  </a:lnTo>
                  <a:lnTo>
                    <a:pt x="2257" y="529"/>
                  </a:lnTo>
                  <a:lnTo>
                    <a:pt x="2449" y="673"/>
                  </a:lnTo>
                  <a:lnTo>
                    <a:pt x="2593" y="865"/>
                  </a:lnTo>
                  <a:lnTo>
                    <a:pt x="2689" y="1009"/>
                  </a:lnTo>
                  <a:lnTo>
                    <a:pt x="2786" y="1249"/>
                  </a:lnTo>
                  <a:lnTo>
                    <a:pt x="2834" y="1297"/>
                  </a:lnTo>
                  <a:lnTo>
                    <a:pt x="2882" y="1345"/>
                  </a:lnTo>
                  <a:lnTo>
                    <a:pt x="3026" y="1345"/>
                  </a:lnTo>
                  <a:lnTo>
                    <a:pt x="3122" y="1249"/>
                  </a:lnTo>
                  <a:lnTo>
                    <a:pt x="3122" y="1201"/>
                  </a:lnTo>
                  <a:lnTo>
                    <a:pt x="3122" y="1153"/>
                  </a:lnTo>
                  <a:lnTo>
                    <a:pt x="2930" y="769"/>
                  </a:lnTo>
                  <a:lnTo>
                    <a:pt x="2786" y="577"/>
                  </a:lnTo>
                  <a:lnTo>
                    <a:pt x="2641" y="433"/>
                  </a:lnTo>
                  <a:lnTo>
                    <a:pt x="2353" y="192"/>
                  </a:lnTo>
                  <a:lnTo>
                    <a:pt x="2017" y="48"/>
                  </a:lnTo>
                  <a:lnTo>
                    <a:pt x="182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5378;p76">
              <a:extLst>
                <a:ext uri="{FF2B5EF4-FFF2-40B4-BE49-F238E27FC236}">
                  <a16:creationId xmlns:a16="http://schemas.microsoft.com/office/drawing/2014/main" id="{8E55BC6B-3F05-466D-91AE-53233E31748E}"/>
                </a:ext>
              </a:extLst>
            </p:cNvPr>
            <p:cNvSpPr/>
            <p:nvPr/>
          </p:nvSpPr>
          <p:spPr>
            <a:xfrm>
              <a:off x="6904000" y="3748350"/>
              <a:ext cx="72075" cy="46850"/>
            </a:xfrm>
            <a:custGeom>
              <a:avLst/>
              <a:gdLst/>
              <a:ahLst/>
              <a:cxnLst/>
              <a:rect l="l" t="t" r="r" b="b"/>
              <a:pathLst>
                <a:path w="2883" h="1874" extrusionOk="0">
                  <a:moveTo>
                    <a:pt x="1010" y="0"/>
                  </a:moveTo>
                  <a:lnTo>
                    <a:pt x="769" y="48"/>
                  </a:lnTo>
                  <a:lnTo>
                    <a:pt x="529" y="96"/>
                  </a:lnTo>
                  <a:lnTo>
                    <a:pt x="289" y="192"/>
                  </a:lnTo>
                  <a:lnTo>
                    <a:pt x="97" y="336"/>
                  </a:lnTo>
                  <a:lnTo>
                    <a:pt x="49" y="384"/>
                  </a:lnTo>
                  <a:lnTo>
                    <a:pt x="1" y="432"/>
                  </a:lnTo>
                  <a:lnTo>
                    <a:pt x="49" y="576"/>
                  </a:lnTo>
                  <a:lnTo>
                    <a:pt x="145" y="625"/>
                  </a:lnTo>
                  <a:lnTo>
                    <a:pt x="241" y="625"/>
                  </a:lnTo>
                  <a:lnTo>
                    <a:pt x="289" y="576"/>
                  </a:lnTo>
                  <a:lnTo>
                    <a:pt x="481" y="480"/>
                  </a:lnTo>
                  <a:lnTo>
                    <a:pt x="625" y="432"/>
                  </a:lnTo>
                  <a:lnTo>
                    <a:pt x="817" y="384"/>
                  </a:lnTo>
                  <a:lnTo>
                    <a:pt x="1010" y="336"/>
                  </a:lnTo>
                  <a:lnTo>
                    <a:pt x="1202" y="336"/>
                  </a:lnTo>
                  <a:lnTo>
                    <a:pt x="1394" y="432"/>
                  </a:lnTo>
                  <a:lnTo>
                    <a:pt x="1730" y="576"/>
                  </a:lnTo>
                  <a:lnTo>
                    <a:pt x="2018" y="817"/>
                  </a:lnTo>
                  <a:lnTo>
                    <a:pt x="2306" y="1057"/>
                  </a:lnTo>
                  <a:lnTo>
                    <a:pt x="2498" y="1393"/>
                  </a:lnTo>
                  <a:lnTo>
                    <a:pt x="2546" y="1585"/>
                  </a:lnTo>
                  <a:lnTo>
                    <a:pt x="2594" y="1729"/>
                  </a:lnTo>
                  <a:lnTo>
                    <a:pt x="2642" y="1825"/>
                  </a:lnTo>
                  <a:lnTo>
                    <a:pt x="2738" y="1873"/>
                  </a:lnTo>
                  <a:lnTo>
                    <a:pt x="2834" y="1825"/>
                  </a:lnTo>
                  <a:lnTo>
                    <a:pt x="2882" y="1729"/>
                  </a:lnTo>
                  <a:lnTo>
                    <a:pt x="2834" y="1489"/>
                  </a:lnTo>
                  <a:lnTo>
                    <a:pt x="2786" y="1297"/>
                  </a:lnTo>
                  <a:lnTo>
                    <a:pt x="2690" y="1057"/>
                  </a:lnTo>
                  <a:lnTo>
                    <a:pt x="2594" y="865"/>
                  </a:lnTo>
                  <a:lnTo>
                    <a:pt x="2306" y="528"/>
                  </a:lnTo>
                  <a:lnTo>
                    <a:pt x="1922" y="240"/>
                  </a:lnTo>
                  <a:lnTo>
                    <a:pt x="1730" y="144"/>
                  </a:lnTo>
                  <a:lnTo>
                    <a:pt x="1490" y="96"/>
                  </a:lnTo>
                  <a:lnTo>
                    <a:pt x="1010"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5379;p76">
              <a:extLst>
                <a:ext uri="{FF2B5EF4-FFF2-40B4-BE49-F238E27FC236}">
                  <a16:creationId xmlns:a16="http://schemas.microsoft.com/office/drawing/2014/main" id="{0A2EE013-86F2-46A0-B27E-C6530A742644}"/>
                </a:ext>
              </a:extLst>
            </p:cNvPr>
            <p:cNvSpPr/>
            <p:nvPr/>
          </p:nvSpPr>
          <p:spPr>
            <a:xfrm>
              <a:off x="6643475" y="3839600"/>
              <a:ext cx="78075" cy="63650"/>
            </a:xfrm>
            <a:custGeom>
              <a:avLst/>
              <a:gdLst/>
              <a:ahLst/>
              <a:cxnLst/>
              <a:rect l="l" t="t" r="r" b="b"/>
              <a:pathLst>
                <a:path w="3123" h="2546" extrusionOk="0">
                  <a:moveTo>
                    <a:pt x="1297" y="0"/>
                  </a:moveTo>
                  <a:lnTo>
                    <a:pt x="865" y="48"/>
                  </a:lnTo>
                  <a:lnTo>
                    <a:pt x="529" y="192"/>
                  </a:lnTo>
                  <a:lnTo>
                    <a:pt x="385" y="288"/>
                  </a:lnTo>
                  <a:lnTo>
                    <a:pt x="241" y="432"/>
                  </a:lnTo>
                  <a:lnTo>
                    <a:pt x="145" y="576"/>
                  </a:lnTo>
                  <a:lnTo>
                    <a:pt x="49" y="720"/>
                  </a:lnTo>
                  <a:lnTo>
                    <a:pt x="1" y="961"/>
                  </a:lnTo>
                  <a:lnTo>
                    <a:pt x="1" y="1201"/>
                  </a:lnTo>
                  <a:lnTo>
                    <a:pt x="49" y="1441"/>
                  </a:lnTo>
                  <a:lnTo>
                    <a:pt x="193" y="1681"/>
                  </a:lnTo>
                  <a:lnTo>
                    <a:pt x="385" y="1921"/>
                  </a:lnTo>
                  <a:lnTo>
                    <a:pt x="577" y="2113"/>
                  </a:lnTo>
                  <a:lnTo>
                    <a:pt x="817" y="2305"/>
                  </a:lnTo>
                  <a:lnTo>
                    <a:pt x="1153" y="2449"/>
                  </a:lnTo>
                  <a:lnTo>
                    <a:pt x="1489" y="2545"/>
                  </a:lnTo>
                  <a:lnTo>
                    <a:pt x="1825" y="2545"/>
                  </a:lnTo>
                  <a:lnTo>
                    <a:pt x="2258" y="2497"/>
                  </a:lnTo>
                  <a:lnTo>
                    <a:pt x="2594" y="2353"/>
                  </a:lnTo>
                  <a:lnTo>
                    <a:pt x="2738" y="2257"/>
                  </a:lnTo>
                  <a:lnTo>
                    <a:pt x="2882" y="2161"/>
                  </a:lnTo>
                  <a:lnTo>
                    <a:pt x="2978" y="2017"/>
                  </a:lnTo>
                  <a:lnTo>
                    <a:pt x="3074" y="1825"/>
                  </a:lnTo>
                  <a:lnTo>
                    <a:pt x="3122" y="1585"/>
                  </a:lnTo>
                  <a:lnTo>
                    <a:pt x="3122" y="1345"/>
                  </a:lnTo>
                  <a:lnTo>
                    <a:pt x="3026" y="1105"/>
                  </a:lnTo>
                  <a:lnTo>
                    <a:pt x="2930" y="865"/>
                  </a:lnTo>
                  <a:lnTo>
                    <a:pt x="2738" y="624"/>
                  </a:lnTo>
                  <a:lnTo>
                    <a:pt x="2546" y="432"/>
                  </a:lnTo>
                  <a:lnTo>
                    <a:pt x="2258" y="288"/>
                  </a:lnTo>
                  <a:lnTo>
                    <a:pt x="1970" y="144"/>
                  </a:lnTo>
                  <a:lnTo>
                    <a:pt x="1633" y="48"/>
                  </a:lnTo>
                  <a:lnTo>
                    <a:pt x="129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5380;p76">
              <a:extLst>
                <a:ext uri="{FF2B5EF4-FFF2-40B4-BE49-F238E27FC236}">
                  <a16:creationId xmlns:a16="http://schemas.microsoft.com/office/drawing/2014/main" id="{F0A66B59-5199-4390-8F44-0D427AA0DE85}"/>
                </a:ext>
              </a:extLst>
            </p:cNvPr>
            <p:cNvSpPr/>
            <p:nvPr/>
          </p:nvSpPr>
          <p:spPr>
            <a:xfrm>
              <a:off x="6643475" y="3839600"/>
              <a:ext cx="78075" cy="63650"/>
            </a:xfrm>
            <a:custGeom>
              <a:avLst/>
              <a:gdLst/>
              <a:ahLst/>
              <a:cxnLst/>
              <a:rect l="l" t="t" r="r" b="b"/>
              <a:pathLst>
                <a:path w="3123" h="2546" fill="none" extrusionOk="0">
                  <a:moveTo>
                    <a:pt x="1297" y="0"/>
                  </a:moveTo>
                  <a:lnTo>
                    <a:pt x="1297" y="0"/>
                  </a:lnTo>
                  <a:lnTo>
                    <a:pt x="865" y="48"/>
                  </a:lnTo>
                  <a:lnTo>
                    <a:pt x="529" y="192"/>
                  </a:lnTo>
                  <a:lnTo>
                    <a:pt x="385" y="288"/>
                  </a:lnTo>
                  <a:lnTo>
                    <a:pt x="241" y="432"/>
                  </a:lnTo>
                  <a:lnTo>
                    <a:pt x="145" y="576"/>
                  </a:lnTo>
                  <a:lnTo>
                    <a:pt x="49" y="720"/>
                  </a:lnTo>
                  <a:lnTo>
                    <a:pt x="49" y="720"/>
                  </a:lnTo>
                  <a:lnTo>
                    <a:pt x="1" y="961"/>
                  </a:lnTo>
                  <a:lnTo>
                    <a:pt x="1" y="1201"/>
                  </a:lnTo>
                  <a:lnTo>
                    <a:pt x="49" y="1441"/>
                  </a:lnTo>
                  <a:lnTo>
                    <a:pt x="193" y="1681"/>
                  </a:lnTo>
                  <a:lnTo>
                    <a:pt x="385" y="1921"/>
                  </a:lnTo>
                  <a:lnTo>
                    <a:pt x="577" y="2113"/>
                  </a:lnTo>
                  <a:lnTo>
                    <a:pt x="817" y="2305"/>
                  </a:lnTo>
                  <a:lnTo>
                    <a:pt x="1153" y="2449"/>
                  </a:lnTo>
                  <a:lnTo>
                    <a:pt x="1153" y="2449"/>
                  </a:lnTo>
                  <a:lnTo>
                    <a:pt x="1489" y="2545"/>
                  </a:lnTo>
                  <a:lnTo>
                    <a:pt x="1825" y="2545"/>
                  </a:lnTo>
                  <a:lnTo>
                    <a:pt x="1825" y="2545"/>
                  </a:lnTo>
                  <a:lnTo>
                    <a:pt x="2258" y="2497"/>
                  </a:lnTo>
                  <a:lnTo>
                    <a:pt x="2594" y="2353"/>
                  </a:lnTo>
                  <a:lnTo>
                    <a:pt x="2738" y="2257"/>
                  </a:lnTo>
                  <a:lnTo>
                    <a:pt x="2882" y="2161"/>
                  </a:lnTo>
                  <a:lnTo>
                    <a:pt x="2978" y="2017"/>
                  </a:lnTo>
                  <a:lnTo>
                    <a:pt x="3074" y="1825"/>
                  </a:lnTo>
                  <a:lnTo>
                    <a:pt x="3074" y="1825"/>
                  </a:lnTo>
                  <a:lnTo>
                    <a:pt x="3122" y="1585"/>
                  </a:lnTo>
                  <a:lnTo>
                    <a:pt x="3122" y="1345"/>
                  </a:lnTo>
                  <a:lnTo>
                    <a:pt x="3026" y="1105"/>
                  </a:lnTo>
                  <a:lnTo>
                    <a:pt x="2930" y="865"/>
                  </a:lnTo>
                  <a:lnTo>
                    <a:pt x="2738" y="624"/>
                  </a:lnTo>
                  <a:lnTo>
                    <a:pt x="2546" y="432"/>
                  </a:lnTo>
                  <a:lnTo>
                    <a:pt x="2258" y="288"/>
                  </a:lnTo>
                  <a:lnTo>
                    <a:pt x="1970" y="144"/>
                  </a:lnTo>
                  <a:lnTo>
                    <a:pt x="1970" y="144"/>
                  </a:lnTo>
                  <a:lnTo>
                    <a:pt x="1633" y="48"/>
                  </a:lnTo>
                  <a:lnTo>
                    <a:pt x="12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5381;p76">
              <a:extLst>
                <a:ext uri="{FF2B5EF4-FFF2-40B4-BE49-F238E27FC236}">
                  <a16:creationId xmlns:a16="http://schemas.microsoft.com/office/drawing/2014/main" id="{D26D49C6-4D2C-4107-BD07-56A71CCEE940}"/>
                </a:ext>
              </a:extLst>
            </p:cNvPr>
            <p:cNvSpPr/>
            <p:nvPr/>
          </p:nvSpPr>
          <p:spPr>
            <a:xfrm>
              <a:off x="6805550" y="3828775"/>
              <a:ext cx="22850" cy="20450"/>
            </a:xfrm>
            <a:custGeom>
              <a:avLst/>
              <a:gdLst/>
              <a:ahLst/>
              <a:cxnLst/>
              <a:rect l="l" t="t" r="r" b="b"/>
              <a:pathLst>
                <a:path w="914" h="818" extrusionOk="0">
                  <a:moveTo>
                    <a:pt x="241" y="1"/>
                  </a:moveTo>
                  <a:lnTo>
                    <a:pt x="193" y="49"/>
                  </a:lnTo>
                  <a:lnTo>
                    <a:pt x="49" y="385"/>
                  </a:lnTo>
                  <a:lnTo>
                    <a:pt x="49" y="577"/>
                  </a:lnTo>
                  <a:lnTo>
                    <a:pt x="1" y="673"/>
                  </a:lnTo>
                  <a:lnTo>
                    <a:pt x="1" y="769"/>
                  </a:lnTo>
                  <a:lnTo>
                    <a:pt x="97" y="817"/>
                  </a:lnTo>
                  <a:lnTo>
                    <a:pt x="193" y="817"/>
                  </a:lnTo>
                  <a:lnTo>
                    <a:pt x="193" y="721"/>
                  </a:lnTo>
                  <a:lnTo>
                    <a:pt x="193" y="625"/>
                  </a:lnTo>
                  <a:lnTo>
                    <a:pt x="241" y="433"/>
                  </a:lnTo>
                  <a:lnTo>
                    <a:pt x="284" y="282"/>
                  </a:lnTo>
                  <a:lnTo>
                    <a:pt x="289" y="289"/>
                  </a:lnTo>
                  <a:lnTo>
                    <a:pt x="337" y="385"/>
                  </a:lnTo>
                  <a:lnTo>
                    <a:pt x="433" y="673"/>
                  </a:lnTo>
                  <a:lnTo>
                    <a:pt x="529" y="721"/>
                  </a:lnTo>
                  <a:lnTo>
                    <a:pt x="625" y="721"/>
                  </a:lnTo>
                  <a:lnTo>
                    <a:pt x="913" y="337"/>
                  </a:lnTo>
                  <a:lnTo>
                    <a:pt x="913" y="241"/>
                  </a:lnTo>
                  <a:lnTo>
                    <a:pt x="913" y="193"/>
                  </a:lnTo>
                  <a:lnTo>
                    <a:pt x="817" y="145"/>
                  </a:lnTo>
                  <a:lnTo>
                    <a:pt x="769" y="193"/>
                  </a:lnTo>
                  <a:lnTo>
                    <a:pt x="561" y="470"/>
                  </a:lnTo>
                  <a:lnTo>
                    <a:pt x="481" y="337"/>
                  </a:lnTo>
                  <a:lnTo>
                    <a:pt x="385" y="193"/>
                  </a:lnTo>
                  <a:lnTo>
                    <a:pt x="337" y="97"/>
                  </a:lnTo>
                  <a:lnTo>
                    <a:pt x="289" y="49"/>
                  </a:lnTo>
                  <a:lnTo>
                    <a:pt x="241"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5382;p76">
              <a:extLst>
                <a:ext uri="{FF2B5EF4-FFF2-40B4-BE49-F238E27FC236}">
                  <a16:creationId xmlns:a16="http://schemas.microsoft.com/office/drawing/2014/main" id="{F0FDAC1E-968E-439F-B517-828A63540BB4}"/>
                </a:ext>
              </a:extLst>
            </p:cNvPr>
            <p:cNvSpPr/>
            <p:nvPr/>
          </p:nvSpPr>
          <p:spPr>
            <a:xfrm>
              <a:off x="6436975" y="4286225"/>
              <a:ext cx="379425" cy="230550"/>
            </a:xfrm>
            <a:custGeom>
              <a:avLst/>
              <a:gdLst/>
              <a:ahLst/>
              <a:cxnLst/>
              <a:rect l="l" t="t" r="r" b="b"/>
              <a:pathLst>
                <a:path w="15177" h="9222" extrusionOk="0">
                  <a:moveTo>
                    <a:pt x="9989" y="0"/>
                  </a:moveTo>
                  <a:lnTo>
                    <a:pt x="8885" y="673"/>
                  </a:lnTo>
                  <a:lnTo>
                    <a:pt x="7684" y="1441"/>
                  </a:lnTo>
                  <a:lnTo>
                    <a:pt x="6291" y="2402"/>
                  </a:lnTo>
                  <a:lnTo>
                    <a:pt x="4803" y="3506"/>
                  </a:lnTo>
                  <a:lnTo>
                    <a:pt x="3314" y="4659"/>
                  </a:lnTo>
                  <a:lnTo>
                    <a:pt x="2690" y="5235"/>
                  </a:lnTo>
                  <a:lnTo>
                    <a:pt x="2065" y="5812"/>
                  </a:lnTo>
                  <a:lnTo>
                    <a:pt x="1537" y="6340"/>
                  </a:lnTo>
                  <a:lnTo>
                    <a:pt x="1105" y="6868"/>
                  </a:lnTo>
                  <a:lnTo>
                    <a:pt x="0" y="5043"/>
                  </a:lnTo>
                  <a:lnTo>
                    <a:pt x="961" y="9221"/>
                  </a:lnTo>
                  <a:lnTo>
                    <a:pt x="15176" y="961"/>
                  </a:lnTo>
                  <a:lnTo>
                    <a:pt x="998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5383;p76">
              <a:extLst>
                <a:ext uri="{FF2B5EF4-FFF2-40B4-BE49-F238E27FC236}">
                  <a16:creationId xmlns:a16="http://schemas.microsoft.com/office/drawing/2014/main" id="{46B0A10C-F3CF-4BC7-AA35-89519D674122}"/>
                </a:ext>
              </a:extLst>
            </p:cNvPr>
            <p:cNvSpPr/>
            <p:nvPr/>
          </p:nvSpPr>
          <p:spPr>
            <a:xfrm>
              <a:off x="6436975" y="4286225"/>
              <a:ext cx="379425" cy="230550"/>
            </a:xfrm>
            <a:custGeom>
              <a:avLst/>
              <a:gdLst/>
              <a:ahLst/>
              <a:cxnLst/>
              <a:rect l="l" t="t" r="r" b="b"/>
              <a:pathLst>
                <a:path w="15177" h="9222" fill="none" extrusionOk="0">
                  <a:moveTo>
                    <a:pt x="9989" y="0"/>
                  </a:moveTo>
                  <a:lnTo>
                    <a:pt x="9989" y="0"/>
                  </a:lnTo>
                  <a:lnTo>
                    <a:pt x="8885" y="673"/>
                  </a:lnTo>
                  <a:lnTo>
                    <a:pt x="7684" y="1441"/>
                  </a:lnTo>
                  <a:lnTo>
                    <a:pt x="6291" y="2402"/>
                  </a:lnTo>
                  <a:lnTo>
                    <a:pt x="4803" y="3506"/>
                  </a:lnTo>
                  <a:lnTo>
                    <a:pt x="3314" y="4659"/>
                  </a:lnTo>
                  <a:lnTo>
                    <a:pt x="2690" y="5235"/>
                  </a:lnTo>
                  <a:lnTo>
                    <a:pt x="2065" y="5812"/>
                  </a:lnTo>
                  <a:lnTo>
                    <a:pt x="1537" y="6340"/>
                  </a:lnTo>
                  <a:lnTo>
                    <a:pt x="1105" y="6868"/>
                  </a:lnTo>
                  <a:lnTo>
                    <a:pt x="0" y="5043"/>
                  </a:lnTo>
                  <a:lnTo>
                    <a:pt x="961" y="9221"/>
                  </a:lnTo>
                  <a:lnTo>
                    <a:pt x="15176" y="961"/>
                  </a:lnTo>
                  <a:lnTo>
                    <a:pt x="99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5384;p76">
              <a:extLst>
                <a:ext uri="{FF2B5EF4-FFF2-40B4-BE49-F238E27FC236}">
                  <a16:creationId xmlns:a16="http://schemas.microsoft.com/office/drawing/2014/main" id="{76D082D1-3296-42AF-8CC3-FCD3EE323124}"/>
                </a:ext>
              </a:extLst>
            </p:cNvPr>
            <p:cNvSpPr/>
            <p:nvPr/>
          </p:nvSpPr>
          <p:spPr>
            <a:xfrm>
              <a:off x="6479000" y="4426700"/>
              <a:ext cx="40825" cy="67250"/>
            </a:xfrm>
            <a:custGeom>
              <a:avLst/>
              <a:gdLst/>
              <a:ahLst/>
              <a:cxnLst/>
              <a:rect l="l" t="t" r="r" b="b"/>
              <a:pathLst>
                <a:path w="1633" h="2690" extrusionOk="0">
                  <a:moveTo>
                    <a:pt x="576" y="0"/>
                  </a:moveTo>
                  <a:lnTo>
                    <a:pt x="0" y="625"/>
                  </a:lnTo>
                  <a:lnTo>
                    <a:pt x="96" y="721"/>
                  </a:lnTo>
                  <a:lnTo>
                    <a:pt x="192" y="913"/>
                  </a:lnTo>
                  <a:lnTo>
                    <a:pt x="240" y="1057"/>
                  </a:lnTo>
                  <a:lnTo>
                    <a:pt x="192" y="1201"/>
                  </a:lnTo>
                  <a:lnTo>
                    <a:pt x="768" y="2690"/>
                  </a:lnTo>
                  <a:lnTo>
                    <a:pt x="1633" y="2210"/>
                  </a:lnTo>
                  <a:lnTo>
                    <a:pt x="576"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5385;p76">
              <a:extLst>
                <a:ext uri="{FF2B5EF4-FFF2-40B4-BE49-F238E27FC236}">
                  <a16:creationId xmlns:a16="http://schemas.microsoft.com/office/drawing/2014/main" id="{AAF9BA66-4717-44C5-8B64-B4A66891DCFB}"/>
                </a:ext>
              </a:extLst>
            </p:cNvPr>
            <p:cNvSpPr/>
            <p:nvPr/>
          </p:nvSpPr>
          <p:spPr>
            <a:xfrm>
              <a:off x="6479000" y="4426700"/>
              <a:ext cx="40825" cy="67250"/>
            </a:xfrm>
            <a:custGeom>
              <a:avLst/>
              <a:gdLst/>
              <a:ahLst/>
              <a:cxnLst/>
              <a:rect l="l" t="t" r="r" b="b"/>
              <a:pathLst>
                <a:path w="1633" h="2690" fill="none" extrusionOk="0">
                  <a:moveTo>
                    <a:pt x="576" y="0"/>
                  </a:moveTo>
                  <a:lnTo>
                    <a:pt x="576" y="0"/>
                  </a:lnTo>
                  <a:lnTo>
                    <a:pt x="0" y="625"/>
                  </a:lnTo>
                  <a:lnTo>
                    <a:pt x="0" y="625"/>
                  </a:lnTo>
                  <a:lnTo>
                    <a:pt x="96" y="721"/>
                  </a:lnTo>
                  <a:lnTo>
                    <a:pt x="192" y="913"/>
                  </a:lnTo>
                  <a:lnTo>
                    <a:pt x="240" y="1057"/>
                  </a:lnTo>
                  <a:lnTo>
                    <a:pt x="192" y="1201"/>
                  </a:lnTo>
                  <a:lnTo>
                    <a:pt x="768" y="2690"/>
                  </a:lnTo>
                  <a:lnTo>
                    <a:pt x="1633" y="2210"/>
                  </a:lnTo>
                  <a:lnTo>
                    <a:pt x="5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5386;p76">
              <a:extLst>
                <a:ext uri="{FF2B5EF4-FFF2-40B4-BE49-F238E27FC236}">
                  <a16:creationId xmlns:a16="http://schemas.microsoft.com/office/drawing/2014/main" id="{F16397EE-F1D2-464F-84D7-94354A5F3B78}"/>
                </a:ext>
              </a:extLst>
            </p:cNvPr>
            <p:cNvSpPr/>
            <p:nvPr/>
          </p:nvSpPr>
          <p:spPr>
            <a:xfrm>
              <a:off x="6432175" y="4407500"/>
              <a:ext cx="52850" cy="110475"/>
            </a:xfrm>
            <a:custGeom>
              <a:avLst/>
              <a:gdLst/>
              <a:ahLst/>
              <a:cxnLst/>
              <a:rect l="l" t="t" r="r" b="b"/>
              <a:pathLst>
                <a:path w="2114" h="4419" extrusionOk="0">
                  <a:moveTo>
                    <a:pt x="0" y="0"/>
                  </a:moveTo>
                  <a:lnTo>
                    <a:pt x="0" y="192"/>
                  </a:lnTo>
                  <a:lnTo>
                    <a:pt x="96" y="672"/>
                  </a:lnTo>
                  <a:lnTo>
                    <a:pt x="432" y="2209"/>
                  </a:lnTo>
                  <a:lnTo>
                    <a:pt x="961" y="4418"/>
                  </a:lnTo>
                  <a:lnTo>
                    <a:pt x="1105" y="4370"/>
                  </a:lnTo>
                  <a:lnTo>
                    <a:pt x="1393" y="4274"/>
                  </a:lnTo>
                  <a:lnTo>
                    <a:pt x="1729" y="4130"/>
                  </a:lnTo>
                  <a:lnTo>
                    <a:pt x="1921" y="4034"/>
                  </a:lnTo>
                  <a:lnTo>
                    <a:pt x="1873" y="3746"/>
                  </a:lnTo>
                  <a:lnTo>
                    <a:pt x="1681" y="3170"/>
                  </a:lnTo>
                  <a:lnTo>
                    <a:pt x="1441" y="2401"/>
                  </a:lnTo>
                  <a:lnTo>
                    <a:pt x="1681" y="2353"/>
                  </a:lnTo>
                  <a:lnTo>
                    <a:pt x="1873" y="2209"/>
                  </a:lnTo>
                  <a:lnTo>
                    <a:pt x="1969" y="2113"/>
                  </a:lnTo>
                  <a:lnTo>
                    <a:pt x="2065" y="2017"/>
                  </a:lnTo>
                  <a:lnTo>
                    <a:pt x="2113" y="1873"/>
                  </a:lnTo>
                  <a:lnTo>
                    <a:pt x="2065" y="1729"/>
                  </a:lnTo>
                  <a:lnTo>
                    <a:pt x="2017" y="1633"/>
                  </a:lnTo>
                  <a:lnTo>
                    <a:pt x="1921" y="1489"/>
                  </a:lnTo>
                  <a:lnTo>
                    <a:pt x="1729" y="1249"/>
                  </a:lnTo>
                  <a:lnTo>
                    <a:pt x="1537" y="1153"/>
                  </a:lnTo>
                  <a:lnTo>
                    <a:pt x="1489" y="1153"/>
                  </a:lnTo>
                  <a:lnTo>
                    <a:pt x="1393" y="1201"/>
                  </a:lnTo>
                  <a:lnTo>
                    <a:pt x="1297" y="1345"/>
                  </a:lnTo>
                  <a:lnTo>
                    <a:pt x="1201" y="1633"/>
                  </a:lnTo>
                  <a:lnTo>
                    <a:pt x="1153" y="1441"/>
                  </a:lnTo>
                  <a:lnTo>
                    <a:pt x="1009" y="1201"/>
                  </a:lnTo>
                  <a:lnTo>
                    <a:pt x="624" y="672"/>
                  </a:lnTo>
                  <a:lnTo>
                    <a:pt x="240" y="192"/>
                  </a:lnTo>
                  <a:lnTo>
                    <a:pt x="0"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5387;p76">
              <a:extLst>
                <a:ext uri="{FF2B5EF4-FFF2-40B4-BE49-F238E27FC236}">
                  <a16:creationId xmlns:a16="http://schemas.microsoft.com/office/drawing/2014/main" id="{5F96EB01-A51B-4E50-8E98-15B0108C3C08}"/>
                </a:ext>
              </a:extLst>
            </p:cNvPr>
            <p:cNvSpPr/>
            <p:nvPr/>
          </p:nvSpPr>
          <p:spPr>
            <a:xfrm>
              <a:off x="6432175" y="4407500"/>
              <a:ext cx="52850" cy="110475"/>
            </a:xfrm>
            <a:custGeom>
              <a:avLst/>
              <a:gdLst/>
              <a:ahLst/>
              <a:cxnLst/>
              <a:rect l="l" t="t" r="r" b="b"/>
              <a:pathLst>
                <a:path w="2114" h="4419" fill="none" extrusionOk="0">
                  <a:moveTo>
                    <a:pt x="961" y="4418"/>
                  </a:moveTo>
                  <a:lnTo>
                    <a:pt x="961" y="4418"/>
                  </a:lnTo>
                  <a:lnTo>
                    <a:pt x="432" y="2209"/>
                  </a:lnTo>
                  <a:lnTo>
                    <a:pt x="96" y="672"/>
                  </a:lnTo>
                  <a:lnTo>
                    <a:pt x="0" y="192"/>
                  </a:lnTo>
                  <a:lnTo>
                    <a:pt x="0" y="0"/>
                  </a:lnTo>
                  <a:lnTo>
                    <a:pt x="0" y="0"/>
                  </a:lnTo>
                  <a:lnTo>
                    <a:pt x="240" y="192"/>
                  </a:lnTo>
                  <a:lnTo>
                    <a:pt x="624" y="672"/>
                  </a:lnTo>
                  <a:lnTo>
                    <a:pt x="1009" y="1201"/>
                  </a:lnTo>
                  <a:lnTo>
                    <a:pt x="1153" y="1441"/>
                  </a:lnTo>
                  <a:lnTo>
                    <a:pt x="1201" y="1633"/>
                  </a:lnTo>
                  <a:lnTo>
                    <a:pt x="1201" y="1633"/>
                  </a:lnTo>
                  <a:lnTo>
                    <a:pt x="1297" y="1345"/>
                  </a:lnTo>
                  <a:lnTo>
                    <a:pt x="1393" y="1201"/>
                  </a:lnTo>
                  <a:lnTo>
                    <a:pt x="1489" y="1153"/>
                  </a:lnTo>
                  <a:lnTo>
                    <a:pt x="1537" y="1153"/>
                  </a:lnTo>
                  <a:lnTo>
                    <a:pt x="1537" y="1153"/>
                  </a:lnTo>
                  <a:lnTo>
                    <a:pt x="1729" y="1249"/>
                  </a:lnTo>
                  <a:lnTo>
                    <a:pt x="1921" y="1489"/>
                  </a:lnTo>
                  <a:lnTo>
                    <a:pt x="2017" y="1633"/>
                  </a:lnTo>
                  <a:lnTo>
                    <a:pt x="2065" y="1729"/>
                  </a:lnTo>
                  <a:lnTo>
                    <a:pt x="2113" y="1873"/>
                  </a:lnTo>
                  <a:lnTo>
                    <a:pt x="2065" y="2017"/>
                  </a:lnTo>
                  <a:lnTo>
                    <a:pt x="2065" y="2017"/>
                  </a:lnTo>
                  <a:lnTo>
                    <a:pt x="1969" y="2113"/>
                  </a:lnTo>
                  <a:lnTo>
                    <a:pt x="1873" y="2209"/>
                  </a:lnTo>
                  <a:lnTo>
                    <a:pt x="1681" y="2353"/>
                  </a:lnTo>
                  <a:lnTo>
                    <a:pt x="1441" y="2401"/>
                  </a:lnTo>
                  <a:lnTo>
                    <a:pt x="1441" y="2401"/>
                  </a:lnTo>
                  <a:lnTo>
                    <a:pt x="1681" y="3170"/>
                  </a:lnTo>
                  <a:lnTo>
                    <a:pt x="1873" y="3746"/>
                  </a:lnTo>
                  <a:lnTo>
                    <a:pt x="1921" y="4034"/>
                  </a:lnTo>
                  <a:lnTo>
                    <a:pt x="1921" y="4034"/>
                  </a:lnTo>
                  <a:lnTo>
                    <a:pt x="1729" y="4130"/>
                  </a:lnTo>
                  <a:lnTo>
                    <a:pt x="1393" y="4274"/>
                  </a:lnTo>
                  <a:lnTo>
                    <a:pt x="1105" y="4370"/>
                  </a:lnTo>
                  <a:lnTo>
                    <a:pt x="961" y="44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5388;p76">
              <a:extLst>
                <a:ext uri="{FF2B5EF4-FFF2-40B4-BE49-F238E27FC236}">
                  <a16:creationId xmlns:a16="http://schemas.microsoft.com/office/drawing/2014/main" id="{26A592B7-1AB5-4FF8-931F-4533B3F02949}"/>
                </a:ext>
              </a:extLst>
            </p:cNvPr>
            <p:cNvSpPr/>
            <p:nvPr/>
          </p:nvSpPr>
          <p:spPr>
            <a:xfrm>
              <a:off x="6432175" y="4407500"/>
              <a:ext cx="20425" cy="36025"/>
            </a:xfrm>
            <a:custGeom>
              <a:avLst/>
              <a:gdLst/>
              <a:ahLst/>
              <a:cxnLst/>
              <a:rect l="l" t="t" r="r" b="b"/>
              <a:pathLst>
                <a:path w="817" h="1441" extrusionOk="0">
                  <a:moveTo>
                    <a:pt x="0" y="0"/>
                  </a:moveTo>
                  <a:lnTo>
                    <a:pt x="0" y="96"/>
                  </a:lnTo>
                  <a:lnTo>
                    <a:pt x="48" y="432"/>
                  </a:lnTo>
                  <a:lnTo>
                    <a:pt x="240" y="1441"/>
                  </a:lnTo>
                  <a:lnTo>
                    <a:pt x="576" y="1201"/>
                  </a:lnTo>
                  <a:lnTo>
                    <a:pt x="816" y="961"/>
                  </a:lnTo>
                  <a:lnTo>
                    <a:pt x="336" y="288"/>
                  </a:lnTo>
                  <a:lnTo>
                    <a:pt x="96" y="96"/>
                  </a:lnTo>
                  <a:lnTo>
                    <a:pt x="0"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5389;p76">
              <a:extLst>
                <a:ext uri="{FF2B5EF4-FFF2-40B4-BE49-F238E27FC236}">
                  <a16:creationId xmlns:a16="http://schemas.microsoft.com/office/drawing/2014/main" id="{113994E1-AB29-42B6-88B1-1D1094AA5285}"/>
                </a:ext>
              </a:extLst>
            </p:cNvPr>
            <p:cNvSpPr/>
            <p:nvPr/>
          </p:nvSpPr>
          <p:spPr>
            <a:xfrm>
              <a:off x="6432175" y="4407500"/>
              <a:ext cx="20425" cy="36025"/>
            </a:xfrm>
            <a:custGeom>
              <a:avLst/>
              <a:gdLst/>
              <a:ahLst/>
              <a:cxnLst/>
              <a:rect l="l" t="t" r="r" b="b"/>
              <a:pathLst>
                <a:path w="817" h="1441" fill="none" extrusionOk="0">
                  <a:moveTo>
                    <a:pt x="816" y="961"/>
                  </a:moveTo>
                  <a:lnTo>
                    <a:pt x="816" y="961"/>
                  </a:lnTo>
                  <a:lnTo>
                    <a:pt x="336" y="288"/>
                  </a:lnTo>
                  <a:lnTo>
                    <a:pt x="96" y="96"/>
                  </a:lnTo>
                  <a:lnTo>
                    <a:pt x="0" y="0"/>
                  </a:lnTo>
                  <a:lnTo>
                    <a:pt x="0" y="0"/>
                  </a:lnTo>
                  <a:lnTo>
                    <a:pt x="0" y="96"/>
                  </a:lnTo>
                  <a:lnTo>
                    <a:pt x="48" y="432"/>
                  </a:lnTo>
                  <a:lnTo>
                    <a:pt x="240" y="1441"/>
                  </a:lnTo>
                  <a:lnTo>
                    <a:pt x="240" y="1441"/>
                  </a:lnTo>
                  <a:lnTo>
                    <a:pt x="576" y="1201"/>
                  </a:lnTo>
                  <a:lnTo>
                    <a:pt x="816" y="9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5390;p76">
              <a:extLst>
                <a:ext uri="{FF2B5EF4-FFF2-40B4-BE49-F238E27FC236}">
                  <a16:creationId xmlns:a16="http://schemas.microsoft.com/office/drawing/2014/main" id="{5F547B7C-8975-47CB-ADC9-B8BB04DA85E2}"/>
                </a:ext>
              </a:extLst>
            </p:cNvPr>
            <p:cNvSpPr/>
            <p:nvPr/>
          </p:nvSpPr>
          <p:spPr>
            <a:xfrm>
              <a:off x="6432175" y="4407500"/>
              <a:ext cx="20425" cy="36025"/>
            </a:xfrm>
            <a:custGeom>
              <a:avLst/>
              <a:gdLst/>
              <a:ahLst/>
              <a:cxnLst/>
              <a:rect l="l" t="t" r="r" b="b"/>
              <a:pathLst>
                <a:path w="817" h="1441" extrusionOk="0">
                  <a:moveTo>
                    <a:pt x="0" y="0"/>
                  </a:moveTo>
                  <a:lnTo>
                    <a:pt x="0" y="48"/>
                  </a:lnTo>
                  <a:lnTo>
                    <a:pt x="48" y="528"/>
                  </a:lnTo>
                  <a:lnTo>
                    <a:pt x="240" y="1441"/>
                  </a:lnTo>
                  <a:lnTo>
                    <a:pt x="576" y="1201"/>
                  </a:lnTo>
                  <a:lnTo>
                    <a:pt x="816" y="961"/>
                  </a:lnTo>
                  <a:lnTo>
                    <a:pt x="336" y="288"/>
                  </a:lnTo>
                  <a:lnTo>
                    <a:pt x="96" y="96"/>
                  </a:lnTo>
                  <a:lnTo>
                    <a:pt x="0" y="0"/>
                  </a:lnTo>
                  <a:close/>
                </a:path>
              </a:pathLst>
            </a:custGeom>
            <a:solidFill>
              <a:srgbClr val="FCF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5391;p76">
              <a:extLst>
                <a:ext uri="{FF2B5EF4-FFF2-40B4-BE49-F238E27FC236}">
                  <a16:creationId xmlns:a16="http://schemas.microsoft.com/office/drawing/2014/main" id="{41C3C756-548C-46B2-BE3F-59C91D1C2FE2}"/>
                </a:ext>
              </a:extLst>
            </p:cNvPr>
            <p:cNvSpPr/>
            <p:nvPr/>
          </p:nvSpPr>
          <p:spPr>
            <a:xfrm>
              <a:off x="6432175" y="4407500"/>
              <a:ext cx="20425" cy="36025"/>
            </a:xfrm>
            <a:custGeom>
              <a:avLst/>
              <a:gdLst/>
              <a:ahLst/>
              <a:cxnLst/>
              <a:rect l="l" t="t" r="r" b="b"/>
              <a:pathLst>
                <a:path w="817" h="1441" fill="none" extrusionOk="0">
                  <a:moveTo>
                    <a:pt x="0" y="0"/>
                  </a:moveTo>
                  <a:lnTo>
                    <a:pt x="0" y="0"/>
                  </a:lnTo>
                  <a:lnTo>
                    <a:pt x="0" y="48"/>
                  </a:lnTo>
                  <a:lnTo>
                    <a:pt x="0" y="48"/>
                  </a:lnTo>
                  <a:lnTo>
                    <a:pt x="48" y="528"/>
                  </a:lnTo>
                  <a:lnTo>
                    <a:pt x="240" y="1441"/>
                  </a:lnTo>
                  <a:lnTo>
                    <a:pt x="240" y="1441"/>
                  </a:lnTo>
                  <a:lnTo>
                    <a:pt x="576" y="1201"/>
                  </a:lnTo>
                  <a:lnTo>
                    <a:pt x="816" y="961"/>
                  </a:lnTo>
                  <a:lnTo>
                    <a:pt x="816" y="961"/>
                  </a:lnTo>
                  <a:lnTo>
                    <a:pt x="336" y="288"/>
                  </a:lnTo>
                  <a:lnTo>
                    <a:pt x="96" y="96"/>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5392;p76">
              <a:extLst>
                <a:ext uri="{FF2B5EF4-FFF2-40B4-BE49-F238E27FC236}">
                  <a16:creationId xmlns:a16="http://schemas.microsoft.com/office/drawing/2014/main" id="{788EAD7C-7438-4F28-8A4C-8CBA4B56085B}"/>
                </a:ext>
              </a:extLst>
            </p:cNvPr>
            <p:cNvSpPr/>
            <p:nvPr/>
          </p:nvSpPr>
          <p:spPr>
            <a:xfrm>
              <a:off x="6617050" y="4310225"/>
              <a:ext cx="295400" cy="342225"/>
            </a:xfrm>
            <a:custGeom>
              <a:avLst/>
              <a:gdLst/>
              <a:ahLst/>
              <a:cxnLst/>
              <a:rect l="l" t="t" r="r" b="b"/>
              <a:pathLst>
                <a:path w="11816" h="13689" extrusionOk="0">
                  <a:moveTo>
                    <a:pt x="11815" y="1"/>
                  </a:moveTo>
                  <a:lnTo>
                    <a:pt x="6676" y="1442"/>
                  </a:lnTo>
                  <a:lnTo>
                    <a:pt x="6436" y="1682"/>
                  </a:lnTo>
                  <a:lnTo>
                    <a:pt x="5812" y="2402"/>
                  </a:lnTo>
                  <a:lnTo>
                    <a:pt x="4900" y="3507"/>
                  </a:lnTo>
                  <a:lnTo>
                    <a:pt x="4419" y="4179"/>
                  </a:lnTo>
                  <a:lnTo>
                    <a:pt x="3891" y="4900"/>
                  </a:lnTo>
                  <a:lnTo>
                    <a:pt x="3411" y="5668"/>
                  </a:lnTo>
                  <a:lnTo>
                    <a:pt x="2930" y="6484"/>
                  </a:lnTo>
                  <a:lnTo>
                    <a:pt x="2498" y="7301"/>
                  </a:lnTo>
                  <a:lnTo>
                    <a:pt x="2162" y="8165"/>
                  </a:lnTo>
                  <a:lnTo>
                    <a:pt x="1922" y="9030"/>
                  </a:lnTo>
                  <a:lnTo>
                    <a:pt x="1730" y="9894"/>
                  </a:lnTo>
                  <a:lnTo>
                    <a:pt x="1682" y="10326"/>
                  </a:lnTo>
                  <a:lnTo>
                    <a:pt x="1682" y="10711"/>
                  </a:lnTo>
                  <a:lnTo>
                    <a:pt x="1730" y="11143"/>
                  </a:lnTo>
                  <a:lnTo>
                    <a:pt x="1778" y="11527"/>
                  </a:lnTo>
                  <a:lnTo>
                    <a:pt x="1" y="10374"/>
                  </a:lnTo>
                  <a:lnTo>
                    <a:pt x="2690" y="13688"/>
                  </a:lnTo>
                  <a:lnTo>
                    <a:pt x="11815"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5393;p76">
              <a:extLst>
                <a:ext uri="{FF2B5EF4-FFF2-40B4-BE49-F238E27FC236}">
                  <a16:creationId xmlns:a16="http://schemas.microsoft.com/office/drawing/2014/main" id="{ADCA7418-2385-4CD6-95DC-85FAA93B376C}"/>
                </a:ext>
              </a:extLst>
            </p:cNvPr>
            <p:cNvSpPr/>
            <p:nvPr/>
          </p:nvSpPr>
          <p:spPr>
            <a:xfrm>
              <a:off x="6617050" y="4310225"/>
              <a:ext cx="295400" cy="342225"/>
            </a:xfrm>
            <a:custGeom>
              <a:avLst/>
              <a:gdLst/>
              <a:ahLst/>
              <a:cxnLst/>
              <a:rect l="l" t="t" r="r" b="b"/>
              <a:pathLst>
                <a:path w="11816" h="13689" fill="none" extrusionOk="0">
                  <a:moveTo>
                    <a:pt x="6676" y="1442"/>
                  </a:moveTo>
                  <a:lnTo>
                    <a:pt x="6676" y="1442"/>
                  </a:lnTo>
                  <a:lnTo>
                    <a:pt x="6436" y="1682"/>
                  </a:lnTo>
                  <a:lnTo>
                    <a:pt x="5812" y="2402"/>
                  </a:lnTo>
                  <a:lnTo>
                    <a:pt x="4900" y="3507"/>
                  </a:lnTo>
                  <a:lnTo>
                    <a:pt x="4419" y="4179"/>
                  </a:lnTo>
                  <a:lnTo>
                    <a:pt x="3891" y="4900"/>
                  </a:lnTo>
                  <a:lnTo>
                    <a:pt x="3411" y="5668"/>
                  </a:lnTo>
                  <a:lnTo>
                    <a:pt x="2930" y="6484"/>
                  </a:lnTo>
                  <a:lnTo>
                    <a:pt x="2498" y="7301"/>
                  </a:lnTo>
                  <a:lnTo>
                    <a:pt x="2162" y="8165"/>
                  </a:lnTo>
                  <a:lnTo>
                    <a:pt x="1922" y="9030"/>
                  </a:lnTo>
                  <a:lnTo>
                    <a:pt x="1730" y="9894"/>
                  </a:lnTo>
                  <a:lnTo>
                    <a:pt x="1682" y="10326"/>
                  </a:lnTo>
                  <a:lnTo>
                    <a:pt x="1682" y="10711"/>
                  </a:lnTo>
                  <a:lnTo>
                    <a:pt x="1730" y="11143"/>
                  </a:lnTo>
                  <a:lnTo>
                    <a:pt x="1778" y="11527"/>
                  </a:lnTo>
                  <a:lnTo>
                    <a:pt x="1" y="10374"/>
                  </a:lnTo>
                  <a:lnTo>
                    <a:pt x="2690" y="13688"/>
                  </a:lnTo>
                  <a:lnTo>
                    <a:pt x="11815" y="1"/>
                  </a:lnTo>
                  <a:lnTo>
                    <a:pt x="6676" y="1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5394;p76">
              <a:extLst>
                <a:ext uri="{FF2B5EF4-FFF2-40B4-BE49-F238E27FC236}">
                  <a16:creationId xmlns:a16="http://schemas.microsoft.com/office/drawing/2014/main" id="{32FB28BE-5887-4815-8D7B-2B8D0935DE5E}"/>
                </a:ext>
              </a:extLst>
            </p:cNvPr>
            <p:cNvSpPr/>
            <p:nvPr/>
          </p:nvSpPr>
          <p:spPr>
            <a:xfrm>
              <a:off x="6711900" y="4592375"/>
              <a:ext cx="12050" cy="19250"/>
            </a:xfrm>
            <a:custGeom>
              <a:avLst/>
              <a:gdLst/>
              <a:ahLst/>
              <a:cxnLst/>
              <a:rect l="l" t="t" r="r" b="b"/>
              <a:pathLst>
                <a:path w="482" h="770" extrusionOk="0">
                  <a:moveTo>
                    <a:pt x="481" y="1"/>
                  </a:moveTo>
                  <a:lnTo>
                    <a:pt x="1" y="769"/>
                  </a:lnTo>
                  <a:lnTo>
                    <a:pt x="1" y="769"/>
                  </a:lnTo>
                  <a:lnTo>
                    <a:pt x="481" y="1"/>
                  </a:lnTo>
                  <a:lnTo>
                    <a:pt x="481" y="1"/>
                  </a:lnTo>
                  <a:close/>
                </a:path>
              </a:pathLst>
            </a:custGeom>
            <a:solidFill>
              <a:srgbClr val="DBB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5395;p76">
              <a:extLst>
                <a:ext uri="{FF2B5EF4-FFF2-40B4-BE49-F238E27FC236}">
                  <a16:creationId xmlns:a16="http://schemas.microsoft.com/office/drawing/2014/main" id="{EB8882C7-1D49-4078-907D-1D81D73C346F}"/>
                </a:ext>
              </a:extLst>
            </p:cNvPr>
            <p:cNvSpPr/>
            <p:nvPr/>
          </p:nvSpPr>
          <p:spPr>
            <a:xfrm>
              <a:off x="6711900" y="4592375"/>
              <a:ext cx="12050" cy="19250"/>
            </a:xfrm>
            <a:custGeom>
              <a:avLst/>
              <a:gdLst/>
              <a:ahLst/>
              <a:cxnLst/>
              <a:rect l="l" t="t" r="r" b="b"/>
              <a:pathLst>
                <a:path w="482" h="770" fill="none" extrusionOk="0">
                  <a:moveTo>
                    <a:pt x="481" y="1"/>
                  </a:moveTo>
                  <a:lnTo>
                    <a:pt x="1" y="769"/>
                  </a:lnTo>
                  <a:lnTo>
                    <a:pt x="1" y="769"/>
                  </a:lnTo>
                  <a:lnTo>
                    <a:pt x="481" y="1"/>
                  </a:lnTo>
                  <a:lnTo>
                    <a:pt x="4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5396;p76">
              <a:extLst>
                <a:ext uri="{FF2B5EF4-FFF2-40B4-BE49-F238E27FC236}">
                  <a16:creationId xmlns:a16="http://schemas.microsoft.com/office/drawing/2014/main" id="{A6A205BD-4FC7-4316-932D-53CF8EE7C5F2}"/>
                </a:ext>
              </a:extLst>
            </p:cNvPr>
            <p:cNvSpPr/>
            <p:nvPr/>
          </p:nvSpPr>
          <p:spPr>
            <a:xfrm>
              <a:off x="6659075" y="4558775"/>
              <a:ext cx="64875" cy="52850"/>
            </a:xfrm>
            <a:custGeom>
              <a:avLst/>
              <a:gdLst/>
              <a:ahLst/>
              <a:cxnLst/>
              <a:rect l="l" t="t" r="r" b="b"/>
              <a:pathLst>
                <a:path w="2595" h="2114" extrusionOk="0">
                  <a:moveTo>
                    <a:pt x="49" y="0"/>
                  </a:moveTo>
                  <a:lnTo>
                    <a:pt x="1" y="673"/>
                  </a:lnTo>
                  <a:lnTo>
                    <a:pt x="241" y="721"/>
                  </a:lnTo>
                  <a:lnTo>
                    <a:pt x="481" y="865"/>
                  </a:lnTo>
                  <a:lnTo>
                    <a:pt x="721" y="1009"/>
                  </a:lnTo>
                  <a:lnTo>
                    <a:pt x="769" y="1105"/>
                  </a:lnTo>
                  <a:lnTo>
                    <a:pt x="769" y="1249"/>
                  </a:lnTo>
                  <a:lnTo>
                    <a:pt x="769" y="1297"/>
                  </a:lnTo>
                  <a:lnTo>
                    <a:pt x="2114" y="2113"/>
                  </a:lnTo>
                  <a:lnTo>
                    <a:pt x="2594" y="1345"/>
                  </a:lnTo>
                  <a:lnTo>
                    <a:pt x="49"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5397;p76">
              <a:extLst>
                <a:ext uri="{FF2B5EF4-FFF2-40B4-BE49-F238E27FC236}">
                  <a16:creationId xmlns:a16="http://schemas.microsoft.com/office/drawing/2014/main" id="{5AEAB8D8-60EF-4825-8A19-BE2B3750E293}"/>
                </a:ext>
              </a:extLst>
            </p:cNvPr>
            <p:cNvSpPr/>
            <p:nvPr/>
          </p:nvSpPr>
          <p:spPr>
            <a:xfrm>
              <a:off x="6659075" y="4558775"/>
              <a:ext cx="64875" cy="52850"/>
            </a:xfrm>
            <a:custGeom>
              <a:avLst/>
              <a:gdLst/>
              <a:ahLst/>
              <a:cxnLst/>
              <a:rect l="l" t="t" r="r" b="b"/>
              <a:pathLst>
                <a:path w="2595" h="2114" fill="none" extrusionOk="0">
                  <a:moveTo>
                    <a:pt x="49" y="0"/>
                  </a:moveTo>
                  <a:lnTo>
                    <a:pt x="49" y="0"/>
                  </a:lnTo>
                  <a:lnTo>
                    <a:pt x="1" y="673"/>
                  </a:lnTo>
                  <a:lnTo>
                    <a:pt x="1" y="673"/>
                  </a:lnTo>
                  <a:lnTo>
                    <a:pt x="241" y="721"/>
                  </a:lnTo>
                  <a:lnTo>
                    <a:pt x="481" y="865"/>
                  </a:lnTo>
                  <a:lnTo>
                    <a:pt x="721" y="1009"/>
                  </a:lnTo>
                  <a:lnTo>
                    <a:pt x="769" y="1105"/>
                  </a:lnTo>
                  <a:lnTo>
                    <a:pt x="769" y="1249"/>
                  </a:lnTo>
                  <a:lnTo>
                    <a:pt x="769" y="1249"/>
                  </a:lnTo>
                  <a:lnTo>
                    <a:pt x="769" y="1297"/>
                  </a:lnTo>
                  <a:lnTo>
                    <a:pt x="2114" y="2113"/>
                  </a:lnTo>
                  <a:lnTo>
                    <a:pt x="2594" y="1345"/>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5398;p76">
              <a:extLst>
                <a:ext uri="{FF2B5EF4-FFF2-40B4-BE49-F238E27FC236}">
                  <a16:creationId xmlns:a16="http://schemas.microsoft.com/office/drawing/2014/main" id="{9E902AC0-D91C-4D3C-8363-7AC55D3923F5}"/>
                </a:ext>
              </a:extLst>
            </p:cNvPr>
            <p:cNvSpPr/>
            <p:nvPr/>
          </p:nvSpPr>
          <p:spPr>
            <a:xfrm>
              <a:off x="6609850" y="4567175"/>
              <a:ext cx="87675" cy="88875"/>
            </a:xfrm>
            <a:custGeom>
              <a:avLst/>
              <a:gdLst/>
              <a:ahLst/>
              <a:cxnLst/>
              <a:rect l="l" t="t" r="r" b="b"/>
              <a:pathLst>
                <a:path w="3507" h="3555" extrusionOk="0">
                  <a:moveTo>
                    <a:pt x="1" y="0"/>
                  </a:moveTo>
                  <a:lnTo>
                    <a:pt x="97" y="192"/>
                  </a:lnTo>
                  <a:lnTo>
                    <a:pt x="433" y="577"/>
                  </a:lnTo>
                  <a:lnTo>
                    <a:pt x="1394" y="1777"/>
                  </a:lnTo>
                  <a:lnTo>
                    <a:pt x="2834" y="3554"/>
                  </a:lnTo>
                  <a:lnTo>
                    <a:pt x="2930" y="3458"/>
                  </a:lnTo>
                  <a:lnTo>
                    <a:pt x="3170" y="3218"/>
                  </a:lnTo>
                  <a:lnTo>
                    <a:pt x="3411" y="2978"/>
                  </a:lnTo>
                  <a:lnTo>
                    <a:pt x="3507" y="2786"/>
                  </a:lnTo>
                  <a:lnTo>
                    <a:pt x="3363" y="2546"/>
                  </a:lnTo>
                  <a:lnTo>
                    <a:pt x="2930" y="2113"/>
                  </a:lnTo>
                  <a:lnTo>
                    <a:pt x="2354" y="1537"/>
                  </a:lnTo>
                  <a:lnTo>
                    <a:pt x="2546" y="1345"/>
                  </a:lnTo>
                  <a:lnTo>
                    <a:pt x="2690" y="1153"/>
                  </a:lnTo>
                  <a:lnTo>
                    <a:pt x="2738" y="1057"/>
                  </a:lnTo>
                  <a:lnTo>
                    <a:pt x="2738" y="913"/>
                  </a:lnTo>
                  <a:lnTo>
                    <a:pt x="2738" y="769"/>
                  </a:lnTo>
                  <a:lnTo>
                    <a:pt x="2642" y="673"/>
                  </a:lnTo>
                  <a:lnTo>
                    <a:pt x="2546" y="577"/>
                  </a:lnTo>
                  <a:lnTo>
                    <a:pt x="2402" y="481"/>
                  </a:lnTo>
                  <a:lnTo>
                    <a:pt x="2162" y="385"/>
                  </a:lnTo>
                  <a:lnTo>
                    <a:pt x="1922" y="337"/>
                  </a:lnTo>
                  <a:lnTo>
                    <a:pt x="1874" y="385"/>
                  </a:lnTo>
                  <a:lnTo>
                    <a:pt x="1826" y="433"/>
                  </a:lnTo>
                  <a:lnTo>
                    <a:pt x="1778" y="673"/>
                  </a:lnTo>
                  <a:lnTo>
                    <a:pt x="1826" y="961"/>
                  </a:lnTo>
                  <a:lnTo>
                    <a:pt x="1682" y="817"/>
                  </a:lnTo>
                  <a:lnTo>
                    <a:pt x="1442" y="673"/>
                  </a:lnTo>
                  <a:lnTo>
                    <a:pt x="865" y="337"/>
                  </a:lnTo>
                  <a:lnTo>
                    <a:pt x="337" y="96"/>
                  </a:lnTo>
                  <a:lnTo>
                    <a:pt x="1"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5399;p76">
              <a:extLst>
                <a:ext uri="{FF2B5EF4-FFF2-40B4-BE49-F238E27FC236}">
                  <a16:creationId xmlns:a16="http://schemas.microsoft.com/office/drawing/2014/main" id="{E8A3D30A-9467-4D52-81F1-AD55FCF7C84F}"/>
                </a:ext>
              </a:extLst>
            </p:cNvPr>
            <p:cNvSpPr/>
            <p:nvPr/>
          </p:nvSpPr>
          <p:spPr>
            <a:xfrm>
              <a:off x="6609850" y="4567175"/>
              <a:ext cx="87675" cy="88875"/>
            </a:xfrm>
            <a:custGeom>
              <a:avLst/>
              <a:gdLst/>
              <a:ahLst/>
              <a:cxnLst/>
              <a:rect l="l" t="t" r="r" b="b"/>
              <a:pathLst>
                <a:path w="3507" h="3555" fill="none" extrusionOk="0">
                  <a:moveTo>
                    <a:pt x="2834" y="3554"/>
                  </a:moveTo>
                  <a:lnTo>
                    <a:pt x="2834" y="3554"/>
                  </a:lnTo>
                  <a:lnTo>
                    <a:pt x="1394" y="1777"/>
                  </a:lnTo>
                  <a:lnTo>
                    <a:pt x="433" y="577"/>
                  </a:lnTo>
                  <a:lnTo>
                    <a:pt x="97" y="192"/>
                  </a:lnTo>
                  <a:lnTo>
                    <a:pt x="1" y="0"/>
                  </a:lnTo>
                  <a:lnTo>
                    <a:pt x="1" y="0"/>
                  </a:lnTo>
                  <a:lnTo>
                    <a:pt x="337" y="96"/>
                  </a:lnTo>
                  <a:lnTo>
                    <a:pt x="865" y="337"/>
                  </a:lnTo>
                  <a:lnTo>
                    <a:pt x="1442" y="673"/>
                  </a:lnTo>
                  <a:lnTo>
                    <a:pt x="1682" y="817"/>
                  </a:lnTo>
                  <a:lnTo>
                    <a:pt x="1826" y="961"/>
                  </a:lnTo>
                  <a:lnTo>
                    <a:pt x="1826" y="961"/>
                  </a:lnTo>
                  <a:lnTo>
                    <a:pt x="1778" y="673"/>
                  </a:lnTo>
                  <a:lnTo>
                    <a:pt x="1826" y="433"/>
                  </a:lnTo>
                  <a:lnTo>
                    <a:pt x="1874" y="385"/>
                  </a:lnTo>
                  <a:lnTo>
                    <a:pt x="1922" y="337"/>
                  </a:lnTo>
                  <a:lnTo>
                    <a:pt x="1922" y="337"/>
                  </a:lnTo>
                  <a:lnTo>
                    <a:pt x="2162" y="385"/>
                  </a:lnTo>
                  <a:lnTo>
                    <a:pt x="2402" y="481"/>
                  </a:lnTo>
                  <a:lnTo>
                    <a:pt x="2546" y="577"/>
                  </a:lnTo>
                  <a:lnTo>
                    <a:pt x="2642" y="673"/>
                  </a:lnTo>
                  <a:lnTo>
                    <a:pt x="2738" y="769"/>
                  </a:lnTo>
                  <a:lnTo>
                    <a:pt x="2738" y="913"/>
                  </a:lnTo>
                  <a:lnTo>
                    <a:pt x="2738" y="913"/>
                  </a:lnTo>
                  <a:lnTo>
                    <a:pt x="2738" y="1057"/>
                  </a:lnTo>
                  <a:lnTo>
                    <a:pt x="2690" y="1153"/>
                  </a:lnTo>
                  <a:lnTo>
                    <a:pt x="2546" y="1345"/>
                  </a:lnTo>
                  <a:lnTo>
                    <a:pt x="2354" y="1537"/>
                  </a:lnTo>
                  <a:lnTo>
                    <a:pt x="2354" y="1537"/>
                  </a:lnTo>
                  <a:lnTo>
                    <a:pt x="2930" y="2113"/>
                  </a:lnTo>
                  <a:lnTo>
                    <a:pt x="3363" y="2546"/>
                  </a:lnTo>
                  <a:lnTo>
                    <a:pt x="3507" y="2786"/>
                  </a:lnTo>
                  <a:lnTo>
                    <a:pt x="3507" y="2786"/>
                  </a:lnTo>
                  <a:lnTo>
                    <a:pt x="3411" y="2978"/>
                  </a:lnTo>
                  <a:lnTo>
                    <a:pt x="3170" y="3218"/>
                  </a:lnTo>
                  <a:lnTo>
                    <a:pt x="2930" y="3458"/>
                  </a:lnTo>
                  <a:lnTo>
                    <a:pt x="2834" y="35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5400;p76">
              <a:extLst>
                <a:ext uri="{FF2B5EF4-FFF2-40B4-BE49-F238E27FC236}">
                  <a16:creationId xmlns:a16="http://schemas.microsoft.com/office/drawing/2014/main" id="{3717D13B-8F86-450E-B71D-CB193291DC25}"/>
                </a:ext>
              </a:extLst>
            </p:cNvPr>
            <p:cNvSpPr/>
            <p:nvPr/>
          </p:nvSpPr>
          <p:spPr>
            <a:xfrm>
              <a:off x="6609850" y="4567175"/>
              <a:ext cx="30050" cy="30025"/>
            </a:xfrm>
            <a:custGeom>
              <a:avLst/>
              <a:gdLst/>
              <a:ahLst/>
              <a:cxnLst/>
              <a:rect l="l" t="t" r="r" b="b"/>
              <a:pathLst>
                <a:path w="1202" h="1201" extrusionOk="0">
                  <a:moveTo>
                    <a:pt x="1" y="0"/>
                  </a:moveTo>
                  <a:lnTo>
                    <a:pt x="49" y="144"/>
                  </a:lnTo>
                  <a:lnTo>
                    <a:pt x="241" y="385"/>
                  </a:lnTo>
                  <a:lnTo>
                    <a:pt x="913" y="1201"/>
                  </a:lnTo>
                  <a:lnTo>
                    <a:pt x="1057" y="865"/>
                  </a:lnTo>
                  <a:lnTo>
                    <a:pt x="1201" y="529"/>
                  </a:lnTo>
                  <a:lnTo>
                    <a:pt x="433" y="144"/>
                  </a:lnTo>
                  <a:lnTo>
                    <a:pt x="145" y="48"/>
                  </a:lnTo>
                  <a:lnTo>
                    <a:pt x="1"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5401;p76">
              <a:extLst>
                <a:ext uri="{FF2B5EF4-FFF2-40B4-BE49-F238E27FC236}">
                  <a16:creationId xmlns:a16="http://schemas.microsoft.com/office/drawing/2014/main" id="{B3A6C466-0F6C-413E-B2EB-3B0EE1084D0B}"/>
                </a:ext>
              </a:extLst>
            </p:cNvPr>
            <p:cNvSpPr/>
            <p:nvPr/>
          </p:nvSpPr>
          <p:spPr>
            <a:xfrm>
              <a:off x="6609850" y="4567175"/>
              <a:ext cx="30050" cy="30025"/>
            </a:xfrm>
            <a:custGeom>
              <a:avLst/>
              <a:gdLst/>
              <a:ahLst/>
              <a:cxnLst/>
              <a:rect l="l" t="t" r="r" b="b"/>
              <a:pathLst>
                <a:path w="1202" h="1201" fill="none" extrusionOk="0">
                  <a:moveTo>
                    <a:pt x="1201" y="529"/>
                  </a:moveTo>
                  <a:lnTo>
                    <a:pt x="1201" y="529"/>
                  </a:lnTo>
                  <a:lnTo>
                    <a:pt x="433" y="144"/>
                  </a:lnTo>
                  <a:lnTo>
                    <a:pt x="145" y="48"/>
                  </a:lnTo>
                  <a:lnTo>
                    <a:pt x="1" y="0"/>
                  </a:lnTo>
                  <a:lnTo>
                    <a:pt x="1" y="0"/>
                  </a:lnTo>
                  <a:lnTo>
                    <a:pt x="49" y="144"/>
                  </a:lnTo>
                  <a:lnTo>
                    <a:pt x="241" y="385"/>
                  </a:lnTo>
                  <a:lnTo>
                    <a:pt x="913" y="1201"/>
                  </a:lnTo>
                  <a:lnTo>
                    <a:pt x="913" y="1201"/>
                  </a:lnTo>
                  <a:lnTo>
                    <a:pt x="1057" y="865"/>
                  </a:lnTo>
                  <a:lnTo>
                    <a:pt x="1201" y="5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5402;p76">
              <a:extLst>
                <a:ext uri="{FF2B5EF4-FFF2-40B4-BE49-F238E27FC236}">
                  <a16:creationId xmlns:a16="http://schemas.microsoft.com/office/drawing/2014/main" id="{8DDA7524-7D4A-45C4-B8BD-0F95CC454D7C}"/>
                </a:ext>
              </a:extLst>
            </p:cNvPr>
            <p:cNvSpPr/>
            <p:nvPr/>
          </p:nvSpPr>
          <p:spPr>
            <a:xfrm>
              <a:off x="6609850" y="4567175"/>
              <a:ext cx="30050" cy="30025"/>
            </a:xfrm>
            <a:custGeom>
              <a:avLst/>
              <a:gdLst/>
              <a:ahLst/>
              <a:cxnLst/>
              <a:rect l="l" t="t" r="r" b="b"/>
              <a:pathLst>
                <a:path w="1202" h="1201" extrusionOk="0">
                  <a:moveTo>
                    <a:pt x="1" y="0"/>
                  </a:moveTo>
                  <a:lnTo>
                    <a:pt x="1" y="48"/>
                  </a:lnTo>
                  <a:lnTo>
                    <a:pt x="289" y="433"/>
                  </a:lnTo>
                  <a:lnTo>
                    <a:pt x="913" y="1201"/>
                  </a:lnTo>
                  <a:lnTo>
                    <a:pt x="1057" y="865"/>
                  </a:lnTo>
                  <a:lnTo>
                    <a:pt x="1201" y="529"/>
                  </a:lnTo>
                  <a:lnTo>
                    <a:pt x="481" y="144"/>
                  </a:lnTo>
                  <a:lnTo>
                    <a:pt x="49" y="0"/>
                  </a:lnTo>
                  <a:close/>
                </a:path>
              </a:pathLst>
            </a:custGeom>
            <a:solidFill>
              <a:srgbClr val="FCF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5403;p76">
              <a:extLst>
                <a:ext uri="{FF2B5EF4-FFF2-40B4-BE49-F238E27FC236}">
                  <a16:creationId xmlns:a16="http://schemas.microsoft.com/office/drawing/2014/main" id="{5A215891-3407-4416-ADA2-6BD43690EB6C}"/>
                </a:ext>
              </a:extLst>
            </p:cNvPr>
            <p:cNvSpPr/>
            <p:nvPr/>
          </p:nvSpPr>
          <p:spPr>
            <a:xfrm>
              <a:off x="6609850" y="4567175"/>
              <a:ext cx="30050" cy="30025"/>
            </a:xfrm>
            <a:custGeom>
              <a:avLst/>
              <a:gdLst/>
              <a:ahLst/>
              <a:cxnLst/>
              <a:rect l="l" t="t" r="r" b="b"/>
              <a:pathLst>
                <a:path w="1202" h="1201" fill="none" extrusionOk="0">
                  <a:moveTo>
                    <a:pt x="49" y="0"/>
                  </a:moveTo>
                  <a:lnTo>
                    <a:pt x="49" y="0"/>
                  </a:lnTo>
                  <a:lnTo>
                    <a:pt x="1" y="0"/>
                  </a:lnTo>
                  <a:lnTo>
                    <a:pt x="1" y="0"/>
                  </a:lnTo>
                  <a:lnTo>
                    <a:pt x="1" y="48"/>
                  </a:lnTo>
                  <a:lnTo>
                    <a:pt x="1" y="48"/>
                  </a:lnTo>
                  <a:lnTo>
                    <a:pt x="289" y="433"/>
                  </a:lnTo>
                  <a:lnTo>
                    <a:pt x="913" y="1201"/>
                  </a:lnTo>
                  <a:lnTo>
                    <a:pt x="913" y="1201"/>
                  </a:lnTo>
                  <a:lnTo>
                    <a:pt x="1057" y="865"/>
                  </a:lnTo>
                  <a:lnTo>
                    <a:pt x="1201" y="529"/>
                  </a:lnTo>
                  <a:lnTo>
                    <a:pt x="1201" y="529"/>
                  </a:lnTo>
                  <a:lnTo>
                    <a:pt x="481" y="144"/>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5404;p76">
              <a:extLst>
                <a:ext uri="{FF2B5EF4-FFF2-40B4-BE49-F238E27FC236}">
                  <a16:creationId xmlns:a16="http://schemas.microsoft.com/office/drawing/2014/main" id="{2D93FD56-31CD-460E-9D15-B980224EFF45}"/>
                </a:ext>
              </a:extLst>
            </p:cNvPr>
            <p:cNvSpPr/>
            <p:nvPr/>
          </p:nvSpPr>
          <p:spPr>
            <a:xfrm>
              <a:off x="6479000" y="4152950"/>
              <a:ext cx="463450" cy="449075"/>
            </a:xfrm>
            <a:custGeom>
              <a:avLst/>
              <a:gdLst/>
              <a:ahLst/>
              <a:cxnLst/>
              <a:rect l="l" t="t" r="r" b="b"/>
              <a:pathLst>
                <a:path w="18538" h="17963" extrusionOk="0">
                  <a:moveTo>
                    <a:pt x="9317" y="1"/>
                  </a:moveTo>
                  <a:lnTo>
                    <a:pt x="9173" y="433"/>
                  </a:lnTo>
                  <a:lnTo>
                    <a:pt x="8981" y="817"/>
                  </a:lnTo>
                  <a:lnTo>
                    <a:pt x="8837" y="1153"/>
                  </a:lnTo>
                  <a:lnTo>
                    <a:pt x="8645" y="1393"/>
                  </a:lnTo>
                  <a:lnTo>
                    <a:pt x="8452" y="1586"/>
                  </a:lnTo>
                  <a:lnTo>
                    <a:pt x="8260" y="1778"/>
                  </a:lnTo>
                  <a:lnTo>
                    <a:pt x="8068" y="1874"/>
                  </a:lnTo>
                  <a:lnTo>
                    <a:pt x="7876" y="1970"/>
                  </a:lnTo>
                  <a:lnTo>
                    <a:pt x="7540" y="2114"/>
                  </a:lnTo>
                  <a:lnTo>
                    <a:pt x="7252" y="2114"/>
                  </a:lnTo>
                  <a:lnTo>
                    <a:pt x="7012" y="2066"/>
                  </a:lnTo>
                  <a:lnTo>
                    <a:pt x="6051" y="5524"/>
                  </a:lnTo>
                  <a:lnTo>
                    <a:pt x="5331" y="5956"/>
                  </a:lnTo>
                  <a:lnTo>
                    <a:pt x="4418" y="6532"/>
                  </a:lnTo>
                  <a:lnTo>
                    <a:pt x="2401" y="7925"/>
                  </a:lnTo>
                  <a:lnTo>
                    <a:pt x="0" y="9702"/>
                  </a:lnTo>
                  <a:lnTo>
                    <a:pt x="1777" y="13448"/>
                  </a:lnTo>
                  <a:lnTo>
                    <a:pt x="2353" y="13064"/>
                  </a:lnTo>
                  <a:lnTo>
                    <a:pt x="3458" y="12439"/>
                  </a:lnTo>
                  <a:lnTo>
                    <a:pt x="6435" y="10806"/>
                  </a:lnTo>
                  <a:lnTo>
                    <a:pt x="10566" y="8597"/>
                  </a:lnTo>
                  <a:lnTo>
                    <a:pt x="10422" y="8789"/>
                  </a:lnTo>
                  <a:lnTo>
                    <a:pt x="10181" y="9077"/>
                  </a:lnTo>
                  <a:lnTo>
                    <a:pt x="9605" y="9990"/>
                  </a:lnTo>
                  <a:lnTo>
                    <a:pt x="8212" y="12439"/>
                  </a:lnTo>
                  <a:lnTo>
                    <a:pt x="6964" y="14744"/>
                  </a:lnTo>
                  <a:lnTo>
                    <a:pt x="6435" y="15801"/>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8154" y="7156"/>
                  </a:lnTo>
                  <a:lnTo>
                    <a:pt x="18298" y="6436"/>
                  </a:lnTo>
                  <a:lnTo>
                    <a:pt x="18394" y="5716"/>
                  </a:lnTo>
                  <a:lnTo>
                    <a:pt x="18490" y="5091"/>
                  </a:lnTo>
                  <a:lnTo>
                    <a:pt x="18538" y="4179"/>
                  </a:lnTo>
                  <a:lnTo>
                    <a:pt x="18538" y="3795"/>
                  </a:lnTo>
                  <a:lnTo>
                    <a:pt x="17865" y="3843"/>
                  </a:lnTo>
                  <a:lnTo>
                    <a:pt x="17193" y="3795"/>
                  </a:lnTo>
                  <a:lnTo>
                    <a:pt x="16857" y="3747"/>
                  </a:lnTo>
                  <a:lnTo>
                    <a:pt x="16473" y="3699"/>
                  </a:lnTo>
                  <a:lnTo>
                    <a:pt x="16281" y="3603"/>
                  </a:lnTo>
                  <a:lnTo>
                    <a:pt x="16185" y="3458"/>
                  </a:lnTo>
                  <a:lnTo>
                    <a:pt x="16089" y="3314"/>
                  </a:lnTo>
                  <a:lnTo>
                    <a:pt x="15992" y="3074"/>
                  </a:lnTo>
                  <a:lnTo>
                    <a:pt x="15944" y="2594"/>
                  </a:lnTo>
                  <a:lnTo>
                    <a:pt x="15944" y="2066"/>
                  </a:lnTo>
                  <a:lnTo>
                    <a:pt x="15992" y="1489"/>
                  </a:lnTo>
                  <a:lnTo>
                    <a:pt x="16089" y="1057"/>
                  </a:lnTo>
                  <a:lnTo>
                    <a:pt x="16185" y="577"/>
                  </a:lnTo>
                  <a:lnTo>
                    <a:pt x="931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5405;p76">
              <a:extLst>
                <a:ext uri="{FF2B5EF4-FFF2-40B4-BE49-F238E27FC236}">
                  <a16:creationId xmlns:a16="http://schemas.microsoft.com/office/drawing/2014/main" id="{894706BC-2E3F-4B53-8E90-23A559B3E99E}"/>
                </a:ext>
              </a:extLst>
            </p:cNvPr>
            <p:cNvSpPr/>
            <p:nvPr/>
          </p:nvSpPr>
          <p:spPr>
            <a:xfrm>
              <a:off x="6479000" y="4152950"/>
              <a:ext cx="463450" cy="449075"/>
            </a:xfrm>
            <a:custGeom>
              <a:avLst/>
              <a:gdLst/>
              <a:ahLst/>
              <a:cxnLst/>
              <a:rect l="l" t="t" r="r" b="b"/>
              <a:pathLst>
                <a:path w="18538" h="17963" fill="none" extrusionOk="0">
                  <a:moveTo>
                    <a:pt x="1777" y="13448"/>
                  </a:moveTo>
                  <a:lnTo>
                    <a:pt x="0" y="9702"/>
                  </a:lnTo>
                  <a:lnTo>
                    <a:pt x="0" y="9702"/>
                  </a:lnTo>
                  <a:lnTo>
                    <a:pt x="2401" y="7925"/>
                  </a:lnTo>
                  <a:lnTo>
                    <a:pt x="4418" y="6532"/>
                  </a:lnTo>
                  <a:lnTo>
                    <a:pt x="5331" y="5956"/>
                  </a:lnTo>
                  <a:lnTo>
                    <a:pt x="6051" y="5524"/>
                  </a:lnTo>
                  <a:lnTo>
                    <a:pt x="7012" y="2066"/>
                  </a:lnTo>
                  <a:lnTo>
                    <a:pt x="7012" y="2066"/>
                  </a:lnTo>
                  <a:lnTo>
                    <a:pt x="7252" y="2114"/>
                  </a:lnTo>
                  <a:lnTo>
                    <a:pt x="7540" y="2114"/>
                  </a:lnTo>
                  <a:lnTo>
                    <a:pt x="7876" y="1970"/>
                  </a:lnTo>
                  <a:lnTo>
                    <a:pt x="8068" y="1874"/>
                  </a:lnTo>
                  <a:lnTo>
                    <a:pt x="8260" y="1778"/>
                  </a:lnTo>
                  <a:lnTo>
                    <a:pt x="8452" y="1586"/>
                  </a:lnTo>
                  <a:lnTo>
                    <a:pt x="8645" y="1393"/>
                  </a:lnTo>
                  <a:lnTo>
                    <a:pt x="8837" y="1153"/>
                  </a:lnTo>
                  <a:lnTo>
                    <a:pt x="8981" y="817"/>
                  </a:lnTo>
                  <a:lnTo>
                    <a:pt x="9173" y="433"/>
                  </a:lnTo>
                  <a:lnTo>
                    <a:pt x="9317" y="1"/>
                  </a:lnTo>
                  <a:lnTo>
                    <a:pt x="16185" y="577"/>
                  </a:lnTo>
                  <a:lnTo>
                    <a:pt x="16185" y="577"/>
                  </a:lnTo>
                  <a:lnTo>
                    <a:pt x="16089" y="1057"/>
                  </a:lnTo>
                  <a:lnTo>
                    <a:pt x="15992" y="1489"/>
                  </a:lnTo>
                  <a:lnTo>
                    <a:pt x="15944" y="2066"/>
                  </a:lnTo>
                  <a:lnTo>
                    <a:pt x="15944" y="2594"/>
                  </a:lnTo>
                  <a:lnTo>
                    <a:pt x="15992" y="3074"/>
                  </a:lnTo>
                  <a:lnTo>
                    <a:pt x="16089" y="3314"/>
                  </a:lnTo>
                  <a:lnTo>
                    <a:pt x="16185" y="3458"/>
                  </a:lnTo>
                  <a:lnTo>
                    <a:pt x="16281" y="3603"/>
                  </a:lnTo>
                  <a:lnTo>
                    <a:pt x="16473" y="3699"/>
                  </a:lnTo>
                  <a:lnTo>
                    <a:pt x="16473" y="3699"/>
                  </a:lnTo>
                  <a:lnTo>
                    <a:pt x="16857" y="3747"/>
                  </a:lnTo>
                  <a:lnTo>
                    <a:pt x="17193" y="3795"/>
                  </a:lnTo>
                  <a:lnTo>
                    <a:pt x="17865" y="3843"/>
                  </a:lnTo>
                  <a:lnTo>
                    <a:pt x="18538" y="3795"/>
                  </a:lnTo>
                  <a:lnTo>
                    <a:pt x="18538" y="3795"/>
                  </a:lnTo>
                  <a:lnTo>
                    <a:pt x="18538" y="4179"/>
                  </a:lnTo>
                  <a:lnTo>
                    <a:pt x="18490" y="5091"/>
                  </a:lnTo>
                  <a:lnTo>
                    <a:pt x="18394" y="5716"/>
                  </a:lnTo>
                  <a:lnTo>
                    <a:pt x="18298" y="6436"/>
                  </a:lnTo>
                  <a:lnTo>
                    <a:pt x="18154" y="7156"/>
                  </a:lnTo>
                  <a:lnTo>
                    <a:pt x="17961" y="7877"/>
                  </a:lnTo>
                  <a:lnTo>
                    <a:pt x="17961" y="7877"/>
                  </a:lnTo>
                  <a:lnTo>
                    <a:pt x="17817" y="8309"/>
                  </a:lnTo>
                  <a:lnTo>
                    <a:pt x="17481" y="8885"/>
                  </a:lnTo>
                  <a:lnTo>
                    <a:pt x="17097" y="9558"/>
                  </a:lnTo>
                  <a:lnTo>
                    <a:pt x="16569" y="10326"/>
                  </a:lnTo>
                  <a:lnTo>
                    <a:pt x="15368" y="11959"/>
                  </a:lnTo>
                  <a:lnTo>
                    <a:pt x="14023" y="13688"/>
                  </a:lnTo>
                  <a:lnTo>
                    <a:pt x="11574" y="16665"/>
                  </a:lnTo>
                  <a:lnTo>
                    <a:pt x="10518" y="17962"/>
                  </a:lnTo>
                  <a:lnTo>
                    <a:pt x="6435" y="15801"/>
                  </a:lnTo>
                  <a:lnTo>
                    <a:pt x="6435" y="15801"/>
                  </a:lnTo>
                  <a:lnTo>
                    <a:pt x="6964" y="14744"/>
                  </a:lnTo>
                  <a:lnTo>
                    <a:pt x="8212" y="12439"/>
                  </a:lnTo>
                  <a:lnTo>
                    <a:pt x="9605" y="9990"/>
                  </a:lnTo>
                  <a:lnTo>
                    <a:pt x="10181" y="9077"/>
                  </a:lnTo>
                  <a:lnTo>
                    <a:pt x="10422" y="8789"/>
                  </a:lnTo>
                  <a:lnTo>
                    <a:pt x="10566" y="8597"/>
                  </a:lnTo>
                  <a:lnTo>
                    <a:pt x="10566" y="8597"/>
                  </a:lnTo>
                  <a:lnTo>
                    <a:pt x="6435" y="10806"/>
                  </a:lnTo>
                  <a:lnTo>
                    <a:pt x="3458" y="12439"/>
                  </a:lnTo>
                  <a:lnTo>
                    <a:pt x="2353" y="13064"/>
                  </a:lnTo>
                  <a:lnTo>
                    <a:pt x="1777" y="134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5406;p76">
              <a:extLst>
                <a:ext uri="{FF2B5EF4-FFF2-40B4-BE49-F238E27FC236}">
                  <a16:creationId xmlns:a16="http://schemas.microsoft.com/office/drawing/2014/main" id="{4EE48985-58E0-4DD9-9EBE-58A60B9642CF}"/>
                </a:ext>
              </a:extLst>
            </p:cNvPr>
            <p:cNvSpPr/>
            <p:nvPr/>
          </p:nvSpPr>
          <p:spPr>
            <a:xfrm>
              <a:off x="6479000" y="4152950"/>
              <a:ext cx="463450" cy="449075"/>
            </a:xfrm>
            <a:custGeom>
              <a:avLst/>
              <a:gdLst/>
              <a:ahLst/>
              <a:cxnLst/>
              <a:rect l="l" t="t" r="r" b="b"/>
              <a:pathLst>
                <a:path w="18538" h="17963" extrusionOk="0">
                  <a:moveTo>
                    <a:pt x="9317" y="1"/>
                  </a:moveTo>
                  <a:lnTo>
                    <a:pt x="9077" y="625"/>
                  </a:lnTo>
                  <a:lnTo>
                    <a:pt x="8837" y="1105"/>
                  </a:lnTo>
                  <a:lnTo>
                    <a:pt x="8549" y="1489"/>
                  </a:lnTo>
                  <a:lnTo>
                    <a:pt x="8260" y="1778"/>
                  </a:lnTo>
                  <a:lnTo>
                    <a:pt x="7972" y="1922"/>
                  </a:lnTo>
                  <a:lnTo>
                    <a:pt x="7732" y="2066"/>
                  </a:lnTo>
                  <a:lnTo>
                    <a:pt x="7492" y="2114"/>
                  </a:lnTo>
                  <a:lnTo>
                    <a:pt x="7300" y="2114"/>
                  </a:lnTo>
                  <a:lnTo>
                    <a:pt x="7012" y="2066"/>
                  </a:lnTo>
                  <a:lnTo>
                    <a:pt x="6051" y="5524"/>
                  </a:lnTo>
                  <a:lnTo>
                    <a:pt x="5331" y="5956"/>
                  </a:lnTo>
                  <a:lnTo>
                    <a:pt x="4418" y="6532"/>
                  </a:lnTo>
                  <a:lnTo>
                    <a:pt x="2401" y="7925"/>
                  </a:lnTo>
                  <a:lnTo>
                    <a:pt x="0" y="9702"/>
                  </a:lnTo>
                  <a:lnTo>
                    <a:pt x="1777" y="13448"/>
                  </a:lnTo>
                  <a:lnTo>
                    <a:pt x="2353" y="13064"/>
                  </a:lnTo>
                  <a:lnTo>
                    <a:pt x="3458" y="12439"/>
                  </a:lnTo>
                  <a:lnTo>
                    <a:pt x="6435" y="10806"/>
                  </a:lnTo>
                  <a:lnTo>
                    <a:pt x="10566" y="8597"/>
                  </a:lnTo>
                  <a:lnTo>
                    <a:pt x="10422" y="8789"/>
                  </a:lnTo>
                  <a:lnTo>
                    <a:pt x="10181" y="9077"/>
                  </a:lnTo>
                  <a:lnTo>
                    <a:pt x="9605" y="9990"/>
                  </a:lnTo>
                  <a:lnTo>
                    <a:pt x="8212" y="12439"/>
                  </a:lnTo>
                  <a:lnTo>
                    <a:pt x="6964" y="14744"/>
                  </a:lnTo>
                  <a:lnTo>
                    <a:pt x="6435" y="15801"/>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8154" y="7252"/>
                  </a:lnTo>
                  <a:lnTo>
                    <a:pt x="18298" y="6580"/>
                  </a:lnTo>
                  <a:lnTo>
                    <a:pt x="18442" y="5428"/>
                  </a:lnTo>
                  <a:lnTo>
                    <a:pt x="18490" y="4467"/>
                  </a:lnTo>
                  <a:lnTo>
                    <a:pt x="18538" y="3891"/>
                  </a:lnTo>
                  <a:lnTo>
                    <a:pt x="18538" y="3795"/>
                  </a:lnTo>
                  <a:lnTo>
                    <a:pt x="17913" y="3843"/>
                  </a:lnTo>
                  <a:lnTo>
                    <a:pt x="17241" y="3795"/>
                  </a:lnTo>
                  <a:lnTo>
                    <a:pt x="16857" y="3747"/>
                  </a:lnTo>
                  <a:lnTo>
                    <a:pt x="16473" y="3699"/>
                  </a:lnTo>
                  <a:lnTo>
                    <a:pt x="16329" y="3603"/>
                  </a:lnTo>
                  <a:lnTo>
                    <a:pt x="16233" y="3507"/>
                  </a:lnTo>
                  <a:lnTo>
                    <a:pt x="16137" y="3410"/>
                  </a:lnTo>
                  <a:lnTo>
                    <a:pt x="16040" y="3266"/>
                  </a:lnTo>
                  <a:lnTo>
                    <a:pt x="15944" y="2882"/>
                  </a:lnTo>
                  <a:lnTo>
                    <a:pt x="15944" y="2450"/>
                  </a:lnTo>
                  <a:lnTo>
                    <a:pt x="15992" y="1778"/>
                  </a:lnTo>
                  <a:lnTo>
                    <a:pt x="16040" y="1201"/>
                  </a:lnTo>
                  <a:lnTo>
                    <a:pt x="16185" y="577"/>
                  </a:lnTo>
                  <a:lnTo>
                    <a:pt x="9317" y="1"/>
                  </a:lnTo>
                  <a:close/>
                </a:path>
              </a:pathLst>
            </a:custGeom>
            <a:solidFill>
              <a:srgbClr val="B4D3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5407;p76">
              <a:extLst>
                <a:ext uri="{FF2B5EF4-FFF2-40B4-BE49-F238E27FC236}">
                  <a16:creationId xmlns:a16="http://schemas.microsoft.com/office/drawing/2014/main" id="{7697F155-0295-43DD-954A-95B9BC91C4A4}"/>
                </a:ext>
              </a:extLst>
            </p:cNvPr>
            <p:cNvSpPr/>
            <p:nvPr/>
          </p:nvSpPr>
          <p:spPr>
            <a:xfrm>
              <a:off x="6479000" y="4152950"/>
              <a:ext cx="463450" cy="449075"/>
            </a:xfrm>
            <a:custGeom>
              <a:avLst/>
              <a:gdLst/>
              <a:ahLst/>
              <a:cxnLst/>
              <a:rect l="l" t="t" r="r" b="b"/>
              <a:pathLst>
                <a:path w="18538" h="17963" fill="none" extrusionOk="0">
                  <a:moveTo>
                    <a:pt x="9317" y="1"/>
                  </a:moveTo>
                  <a:lnTo>
                    <a:pt x="9317" y="1"/>
                  </a:lnTo>
                  <a:lnTo>
                    <a:pt x="9077" y="625"/>
                  </a:lnTo>
                  <a:lnTo>
                    <a:pt x="8837" y="1105"/>
                  </a:lnTo>
                  <a:lnTo>
                    <a:pt x="8549" y="1489"/>
                  </a:lnTo>
                  <a:lnTo>
                    <a:pt x="8260" y="1778"/>
                  </a:lnTo>
                  <a:lnTo>
                    <a:pt x="7972" y="1922"/>
                  </a:lnTo>
                  <a:lnTo>
                    <a:pt x="7732" y="2066"/>
                  </a:lnTo>
                  <a:lnTo>
                    <a:pt x="7492" y="2114"/>
                  </a:lnTo>
                  <a:lnTo>
                    <a:pt x="7300" y="2114"/>
                  </a:lnTo>
                  <a:lnTo>
                    <a:pt x="7300" y="2114"/>
                  </a:lnTo>
                  <a:lnTo>
                    <a:pt x="7012" y="2066"/>
                  </a:lnTo>
                  <a:lnTo>
                    <a:pt x="6051" y="5524"/>
                  </a:lnTo>
                  <a:lnTo>
                    <a:pt x="6051" y="5524"/>
                  </a:lnTo>
                  <a:lnTo>
                    <a:pt x="5331" y="5956"/>
                  </a:lnTo>
                  <a:lnTo>
                    <a:pt x="4418" y="6532"/>
                  </a:lnTo>
                  <a:lnTo>
                    <a:pt x="2401" y="7925"/>
                  </a:lnTo>
                  <a:lnTo>
                    <a:pt x="0" y="9702"/>
                  </a:lnTo>
                  <a:lnTo>
                    <a:pt x="1777" y="13448"/>
                  </a:lnTo>
                  <a:lnTo>
                    <a:pt x="1777" y="13448"/>
                  </a:lnTo>
                  <a:lnTo>
                    <a:pt x="2353" y="13064"/>
                  </a:lnTo>
                  <a:lnTo>
                    <a:pt x="3458" y="12439"/>
                  </a:lnTo>
                  <a:lnTo>
                    <a:pt x="6435" y="10806"/>
                  </a:lnTo>
                  <a:lnTo>
                    <a:pt x="10566" y="8597"/>
                  </a:lnTo>
                  <a:lnTo>
                    <a:pt x="10566" y="8597"/>
                  </a:lnTo>
                  <a:lnTo>
                    <a:pt x="10566" y="8597"/>
                  </a:lnTo>
                  <a:lnTo>
                    <a:pt x="10566" y="8597"/>
                  </a:lnTo>
                  <a:lnTo>
                    <a:pt x="10422" y="8789"/>
                  </a:lnTo>
                  <a:lnTo>
                    <a:pt x="10181" y="9077"/>
                  </a:lnTo>
                  <a:lnTo>
                    <a:pt x="9605" y="9990"/>
                  </a:lnTo>
                  <a:lnTo>
                    <a:pt x="8212" y="12439"/>
                  </a:lnTo>
                  <a:lnTo>
                    <a:pt x="6964" y="14744"/>
                  </a:lnTo>
                  <a:lnTo>
                    <a:pt x="6435" y="15801"/>
                  </a:lnTo>
                  <a:lnTo>
                    <a:pt x="10518" y="17962"/>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7961" y="7877"/>
                  </a:lnTo>
                  <a:lnTo>
                    <a:pt x="18154" y="7252"/>
                  </a:lnTo>
                  <a:lnTo>
                    <a:pt x="18298" y="6580"/>
                  </a:lnTo>
                  <a:lnTo>
                    <a:pt x="18442" y="5428"/>
                  </a:lnTo>
                  <a:lnTo>
                    <a:pt x="18490" y="4467"/>
                  </a:lnTo>
                  <a:lnTo>
                    <a:pt x="18538" y="3891"/>
                  </a:lnTo>
                  <a:lnTo>
                    <a:pt x="18538" y="3891"/>
                  </a:lnTo>
                  <a:lnTo>
                    <a:pt x="18538" y="3795"/>
                  </a:lnTo>
                  <a:lnTo>
                    <a:pt x="18538" y="3795"/>
                  </a:lnTo>
                  <a:lnTo>
                    <a:pt x="17913" y="3843"/>
                  </a:lnTo>
                  <a:lnTo>
                    <a:pt x="17913" y="3843"/>
                  </a:lnTo>
                  <a:lnTo>
                    <a:pt x="17241" y="3795"/>
                  </a:lnTo>
                  <a:lnTo>
                    <a:pt x="16857" y="3747"/>
                  </a:lnTo>
                  <a:lnTo>
                    <a:pt x="16473" y="3699"/>
                  </a:lnTo>
                  <a:lnTo>
                    <a:pt x="16473" y="3699"/>
                  </a:lnTo>
                  <a:lnTo>
                    <a:pt x="16329" y="3603"/>
                  </a:lnTo>
                  <a:lnTo>
                    <a:pt x="16233" y="3507"/>
                  </a:lnTo>
                  <a:lnTo>
                    <a:pt x="16137" y="3410"/>
                  </a:lnTo>
                  <a:lnTo>
                    <a:pt x="16040" y="3266"/>
                  </a:lnTo>
                  <a:lnTo>
                    <a:pt x="15944" y="2882"/>
                  </a:lnTo>
                  <a:lnTo>
                    <a:pt x="15944" y="2450"/>
                  </a:lnTo>
                  <a:lnTo>
                    <a:pt x="15944" y="2450"/>
                  </a:lnTo>
                  <a:lnTo>
                    <a:pt x="15992" y="1778"/>
                  </a:lnTo>
                  <a:lnTo>
                    <a:pt x="16040" y="1201"/>
                  </a:lnTo>
                  <a:lnTo>
                    <a:pt x="16185" y="577"/>
                  </a:lnTo>
                  <a:lnTo>
                    <a:pt x="931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5408;p76">
              <a:extLst>
                <a:ext uri="{FF2B5EF4-FFF2-40B4-BE49-F238E27FC236}">
                  <a16:creationId xmlns:a16="http://schemas.microsoft.com/office/drawing/2014/main" id="{57AA0E53-9B4E-420B-A27B-F91A2D113005}"/>
                </a:ext>
              </a:extLst>
            </p:cNvPr>
            <p:cNvSpPr/>
            <p:nvPr/>
          </p:nvSpPr>
          <p:spPr>
            <a:xfrm>
              <a:off x="6683100" y="4336650"/>
              <a:ext cx="142900" cy="34850"/>
            </a:xfrm>
            <a:custGeom>
              <a:avLst/>
              <a:gdLst/>
              <a:ahLst/>
              <a:cxnLst/>
              <a:rect l="l" t="t" r="r" b="b"/>
              <a:pathLst>
                <a:path w="5716" h="1394" extrusionOk="0">
                  <a:moveTo>
                    <a:pt x="0" y="1"/>
                  </a:moveTo>
                  <a:lnTo>
                    <a:pt x="96" y="97"/>
                  </a:lnTo>
                  <a:lnTo>
                    <a:pt x="433" y="337"/>
                  </a:lnTo>
                  <a:lnTo>
                    <a:pt x="913" y="673"/>
                  </a:lnTo>
                  <a:lnTo>
                    <a:pt x="1201" y="865"/>
                  </a:lnTo>
                  <a:lnTo>
                    <a:pt x="1585" y="1009"/>
                  </a:lnTo>
                  <a:lnTo>
                    <a:pt x="1969" y="1153"/>
                  </a:lnTo>
                  <a:lnTo>
                    <a:pt x="2402" y="1297"/>
                  </a:lnTo>
                  <a:lnTo>
                    <a:pt x="2882" y="1345"/>
                  </a:lnTo>
                  <a:lnTo>
                    <a:pt x="3410" y="1393"/>
                  </a:lnTo>
                  <a:lnTo>
                    <a:pt x="3938" y="1345"/>
                  </a:lnTo>
                  <a:lnTo>
                    <a:pt x="4515" y="1249"/>
                  </a:lnTo>
                  <a:lnTo>
                    <a:pt x="5091" y="1105"/>
                  </a:lnTo>
                  <a:lnTo>
                    <a:pt x="5715" y="817"/>
                  </a:lnTo>
                  <a:lnTo>
                    <a:pt x="5235" y="913"/>
                  </a:lnTo>
                  <a:lnTo>
                    <a:pt x="3938" y="913"/>
                  </a:lnTo>
                  <a:lnTo>
                    <a:pt x="3074" y="865"/>
                  </a:lnTo>
                  <a:lnTo>
                    <a:pt x="2113" y="721"/>
                  </a:lnTo>
                  <a:lnTo>
                    <a:pt x="1585" y="577"/>
                  </a:lnTo>
                  <a:lnTo>
                    <a:pt x="1057" y="433"/>
                  </a:lnTo>
                  <a:lnTo>
                    <a:pt x="529" y="241"/>
                  </a:lnTo>
                  <a:lnTo>
                    <a:pt x="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5409;p76">
              <a:extLst>
                <a:ext uri="{FF2B5EF4-FFF2-40B4-BE49-F238E27FC236}">
                  <a16:creationId xmlns:a16="http://schemas.microsoft.com/office/drawing/2014/main" id="{E2AF4414-1854-4BC1-89AB-E57C13DD7FFA}"/>
                </a:ext>
              </a:extLst>
            </p:cNvPr>
            <p:cNvSpPr/>
            <p:nvPr/>
          </p:nvSpPr>
          <p:spPr>
            <a:xfrm>
              <a:off x="6637475" y="4508350"/>
              <a:ext cx="127300" cy="106875"/>
            </a:xfrm>
            <a:custGeom>
              <a:avLst/>
              <a:gdLst/>
              <a:ahLst/>
              <a:cxnLst/>
              <a:rect l="l" t="t" r="r" b="b"/>
              <a:pathLst>
                <a:path w="5092" h="4275" extrusionOk="0">
                  <a:moveTo>
                    <a:pt x="673" y="0"/>
                  </a:moveTo>
                  <a:lnTo>
                    <a:pt x="0" y="1585"/>
                  </a:lnTo>
                  <a:lnTo>
                    <a:pt x="4227" y="4274"/>
                  </a:lnTo>
                  <a:lnTo>
                    <a:pt x="5091" y="2978"/>
                  </a:lnTo>
                  <a:lnTo>
                    <a:pt x="673"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5410;p76">
              <a:extLst>
                <a:ext uri="{FF2B5EF4-FFF2-40B4-BE49-F238E27FC236}">
                  <a16:creationId xmlns:a16="http://schemas.microsoft.com/office/drawing/2014/main" id="{7F950E0A-F74B-4481-9B3F-8DF98DDF695A}"/>
                </a:ext>
              </a:extLst>
            </p:cNvPr>
            <p:cNvSpPr/>
            <p:nvPr/>
          </p:nvSpPr>
          <p:spPr>
            <a:xfrm>
              <a:off x="6469375" y="4359475"/>
              <a:ext cx="76875" cy="136875"/>
            </a:xfrm>
            <a:custGeom>
              <a:avLst/>
              <a:gdLst/>
              <a:ahLst/>
              <a:cxnLst/>
              <a:rect l="l" t="t" r="r" b="b"/>
              <a:pathLst>
                <a:path w="3075" h="5475" extrusionOk="0">
                  <a:moveTo>
                    <a:pt x="1298" y="0"/>
                  </a:moveTo>
                  <a:lnTo>
                    <a:pt x="1" y="1153"/>
                  </a:lnTo>
                  <a:lnTo>
                    <a:pt x="1586" y="5475"/>
                  </a:lnTo>
                  <a:lnTo>
                    <a:pt x="3074" y="4851"/>
                  </a:lnTo>
                  <a:lnTo>
                    <a:pt x="1298"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5411;p76">
              <a:extLst>
                <a:ext uri="{FF2B5EF4-FFF2-40B4-BE49-F238E27FC236}">
                  <a16:creationId xmlns:a16="http://schemas.microsoft.com/office/drawing/2014/main" id="{18F8BD87-CE21-4527-9606-C7CFB1A61B2C}"/>
                </a:ext>
              </a:extLst>
            </p:cNvPr>
            <p:cNvSpPr/>
            <p:nvPr/>
          </p:nvSpPr>
          <p:spPr>
            <a:xfrm>
              <a:off x="6697500" y="4199775"/>
              <a:ext cx="168125" cy="99675"/>
            </a:xfrm>
            <a:custGeom>
              <a:avLst/>
              <a:gdLst/>
              <a:ahLst/>
              <a:cxnLst/>
              <a:rect l="l" t="t" r="r" b="b"/>
              <a:pathLst>
                <a:path w="6725" h="3987" extrusionOk="0">
                  <a:moveTo>
                    <a:pt x="481" y="1"/>
                  </a:moveTo>
                  <a:lnTo>
                    <a:pt x="433" y="145"/>
                  </a:lnTo>
                  <a:lnTo>
                    <a:pt x="241" y="577"/>
                  </a:lnTo>
                  <a:lnTo>
                    <a:pt x="97" y="1153"/>
                  </a:lnTo>
                  <a:lnTo>
                    <a:pt x="49" y="1489"/>
                  </a:lnTo>
                  <a:lnTo>
                    <a:pt x="1" y="1826"/>
                  </a:lnTo>
                  <a:lnTo>
                    <a:pt x="1" y="2162"/>
                  </a:lnTo>
                  <a:lnTo>
                    <a:pt x="97" y="2546"/>
                  </a:lnTo>
                  <a:lnTo>
                    <a:pt x="241" y="2882"/>
                  </a:lnTo>
                  <a:lnTo>
                    <a:pt x="433" y="3170"/>
                  </a:lnTo>
                  <a:lnTo>
                    <a:pt x="721" y="3458"/>
                  </a:lnTo>
                  <a:lnTo>
                    <a:pt x="1153" y="3651"/>
                  </a:lnTo>
                  <a:lnTo>
                    <a:pt x="1634" y="3843"/>
                  </a:lnTo>
                  <a:lnTo>
                    <a:pt x="2258" y="3939"/>
                  </a:lnTo>
                  <a:lnTo>
                    <a:pt x="3122" y="3987"/>
                  </a:lnTo>
                  <a:lnTo>
                    <a:pt x="3843" y="3939"/>
                  </a:lnTo>
                  <a:lnTo>
                    <a:pt x="4467" y="3843"/>
                  </a:lnTo>
                  <a:lnTo>
                    <a:pt x="4947" y="3651"/>
                  </a:lnTo>
                  <a:lnTo>
                    <a:pt x="5427" y="3410"/>
                  </a:lnTo>
                  <a:lnTo>
                    <a:pt x="5764" y="3122"/>
                  </a:lnTo>
                  <a:lnTo>
                    <a:pt x="6052" y="2786"/>
                  </a:lnTo>
                  <a:lnTo>
                    <a:pt x="6292" y="2498"/>
                  </a:lnTo>
                  <a:lnTo>
                    <a:pt x="6436" y="2162"/>
                  </a:lnTo>
                  <a:lnTo>
                    <a:pt x="6580" y="1826"/>
                  </a:lnTo>
                  <a:lnTo>
                    <a:pt x="6628" y="1489"/>
                  </a:lnTo>
                  <a:lnTo>
                    <a:pt x="6676" y="1201"/>
                  </a:lnTo>
                  <a:lnTo>
                    <a:pt x="6724" y="769"/>
                  </a:lnTo>
                  <a:lnTo>
                    <a:pt x="6676" y="529"/>
                  </a:lnTo>
                  <a:lnTo>
                    <a:pt x="6436" y="481"/>
                  </a:lnTo>
                  <a:lnTo>
                    <a:pt x="5716" y="433"/>
                  </a:lnTo>
                  <a:lnTo>
                    <a:pt x="3603" y="241"/>
                  </a:lnTo>
                  <a:lnTo>
                    <a:pt x="481"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5412;p76">
              <a:extLst>
                <a:ext uri="{FF2B5EF4-FFF2-40B4-BE49-F238E27FC236}">
                  <a16:creationId xmlns:a16="http://schemas.microsoft.com/office/drawing/2014/main" id="{68F81A3C-6E6C-43FD-B8C8-27493A2D8387}"/>
                </a:ext>
              </a:extLst>
            </p:cNvPr>
            <p:cNvSpPr/>
            <p:nvPr/>
          </p:nvSpPr>
          <p:spPr>
            <a:xfrm>
              <a:off x="6698700" y="4034100"/>
              <a:ext cx="57650" cy="90075"/>
            </a:xfrm>
            <a:custGeom>
              <a:avLst/>
              <a:gdLst/>
              <a:ahLst/>
              <a:cxnLst/>
              <a:rect l="l" t="t" r="r" b="b"/>
              <a:pathLst>
                <a:path w="2306" h="3603" extrusionOk="0">
                  <a:moveTo>
                    <a:pt x="865" y="0"/>
                  </a:moveTo>
                  <a:lnTo>
                    <a:pt x="673" y="48"/>
                  </a:lnTo>
                  <a:lnTo>
                    <a:pt x="529" y="96"/>
                  </a:lnTo>
                  <a:lnTo>
                    <a:pt x="481" y="288"/>
                  </a:lnTo>
                  <a:lnTo>
                    <a:pt x="433" y="721"/>
                  </a:lnTo>
                  <a:lnTo>
                    <a:pt x="241" y="1921"/>
                  </a:lnTo>
                  <a:lnTo>
                    <a:pt x="1" y="3602"/>
                  </a:lnTo>
                  <a:lnTo>
                    <a:pt x="1922" y="3362"/>
                  </a:lnTo>
                  <a:lnTo>
                    <a:pt x="2306"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5413;p76">
              <a:extLst>
                <a:ext uri="{FF2B5EF4-FFF2-40B4-BE49-F238E27FC236}">
                  <a16:creationId xmlns:a16="http://schemas.microsoft.com/office/drawing/2014/main" id="{E13C25C7-9D9D-40A4-BFD8-AAAD342BE585}"/>
                </a:ext>
              </a:extLst>
            </p:cNvPr>
            <p:cNvSpPr/>
            <p:nvPr/>
          </p:nvSpPr>
          <p:spPr>
            <a:xfrm>
              <a:off x="6689100" y="4115725"/>
              <a:ext cx="68450" cy="51650"/>
            </a:xfrm>
            <a:custGeom>
              <a:avLst/>
              <a:gdLst/>
              <a:ahLst/>
              <a:cxnLst/>
              <a:rect l="l" t="t" r="r" b="b"/>
              <a:pathLst>
                <a:path w="2738" h="2066" extrusionOk="0">
                  <a:moveTo>
                    <a:pt x="2498" y="193"/>
                  </a:moveTo>
                  <a:lnTo>
                    <a:pt x="2546" y="289"/>
                  </a:lnTo>
                  <a:lnTo>
                    <a:pt x="2546" y="481"/>
                  </a:lnTo>
                  <a:lnTo>
                    <a:pt x="2546" y="721"/>
                  </a:lnTo>
                  <a:lnTo>
                    <a:pt x="2546" y="769"/>
                  </a:lnTo>
                  <a:lnTo>
                    <a:pt x="1633" y="1778"/>
                  </a:lnTo>
                  <a:lnTo>
                    <a:pt x="1489" y="1874"/>
                  </a:lnTo>
                  <a:lnTo>
                    <a:pt x="1201" y="1874"/>
                  </a:lnTo>
                  <a:lnTo>
                    <a:pt x="1105" y="1778"/>
                  </a:lnTo>
                  <a:lnTo>
                    <a:pt x="529" y="1298"/>
                  </a:lnTo>
                  <a:lnTo>
                    <a:pt x="289" y="1105"/>
                  </a:lnTo>
                  <a:lnTo>
                    <a:pt x="241" y="1057"/>
                  </a:lnTo>
                  <a:lnTo>
                    <a:pt x="193" y="1009"/>
                  </a:lnTo>
                  <a:lnTo>
                    <a:pt x="193" y="913"/>
                  </a:lnTo>
                  <a:lnTo>
                    <a:pt x="193" y="721"/>
                  </a:lnTo>
                  <a:lnTo>
                    <a:pt x="193" y="424"/>
                  </a:lnTo>
                  <a:lnTo>
                    <a:pt x="193" y="424"/>
                  </a:lnTo>
                  <a:lnTo>
                    <a:pt x="385" y="385"/>
                  </a:lnTo>
                  <a:lnTo>
                    <a:pt x="1345" y="289"/>
                  </a:lnTo>
                  <a:lnTo>
                    <a:pt x="2354" y="193"/>
                  </a:lnTo>
                  <a:close/>
                  <a:moveTo>
                    <a:pt x="2354" y="1"/>
                  </a:moveTo>
                  <a:lnTo>
                    <a:pt x="1729" y="49"/>
                  </a:lnTo>
                  <a:lnTo>
                    <a:pt x="961" y="145"/>
                  </a:lnTo>
                  <a:lnTo>
                    <a:pt x="97" y="241"/>
                  </a:lnTo>
                  <a:lnTo>
                    <a:pt x="0" y="289"/>
                  </a:lnTo>
                  <a:lnTo>
                    <a:pt x="0" y="337"/>
                  </a:lnTo>
                  <a:lnTo>
                    <a:pt x="0" y="721"/>
                  </a:lnTo>
                  <a:lnTo>
                    <a:pt x="0" y="961"/>
                  </a:lnTo>
                  <a:lnTo>
                    <a:pt x="0" y="1057"/>
                  </a:lnTo>
                  <a:lnTo>
                    <a:pt x="48" y="1105"/>
                  </a:lnTo>
                  <a:lnTo>
                    <a:pt x="48" y="1154"/>
                  </a:lnTo>
                  <a:lnTo>
                    <a:pt x="193" y="1298"/>
                  </a:lnTo>
                  <a:lnTo>
                    <a:pt x="961" y="1922"/>
                  </a:lnTo>
                  <a:lnTo>
                    <a:pt x="1153" y="2018"/>
                  </a:lnTo>
                  <a:lnTo>
                    <a:pt x="1345" y="2066"/>
                  </a:lnTo>
                  <a:lnTo>
                    <a:pt x="1585" y="2018"/>
                  </a:lnTo>
                  <a:lnTo>
                    <a:pt x="1777" y="1874"/>
                  </a:lnTo>
                  <a:lnTo>
                    <a:pt x="2690" y="913"/>
                  </a:lnTo>
                  <a:lnTo>
                    <a:pt x="2738" y="865"/>
                  </a:lnTo>
                  <a:lnTo>
                    <a:pt x="2738" y="481"/>
                  </a:lnTo>
                  <a:lnTo>
                    <a:pt x="2738" y="289"/>
                  </a:lnTo>
                  <a:lnTo>
                    <a:pt x="2690" y="97"/>
                  </a:lnTo>
                  <a:lnTo>
                    <a:pt x="2642" y="49"/>
                  </a:lnTo>
                  <a:lnTo>
                    <a:pt x="2594" y="49"/>
                  </a:lnTo>
                  <a:lnTo>
                    <a:pt x="2498"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5414;p76">
              <a:extLst>
                <a:ext uri="{FF2B5EF4-FFF2-40B4-BE49-F238E27FC236}">
                  <a16:creationId xmlns:a16="http://schemas.microsoft.com/office/drawing/2014/main" id="{01EC8F6F-B506-4228-9D08-DD2C391ED6B4}"/>
                </a:ext>
              </a:extLst>
            </p:cNvPr>
            <p:cNvSpPr/>
            <p:nvPr/>
          </p:nvSpPr>
          <p:spPr>
            <a:xfrm>
              <a:off x="6709500" y="4138550"/>
              <a:ext cx="28850" cy="25225"/>
            </a:xfrm>
            <a:custGeom>
              <a:avLst/>
              <a:gdLst/>
              <a:ahLst/>
              <a:cxnLst/>
              <a:rect l="l" t="t" r="r" b="b"/>
              <a:pathLst>
                <a:path w="1154" h="1009" extrusionOk="0">
                  <a:moveTo>
                    <a:pt x="385" y="0"/>
                  </a:moveTo>
                  <a:lnTo>
                    <a:pt x="193" y="96"/>
                  </a:lnTo>
                  <a:lnTo>
                    <a:pt x="49" y="241"/>
                  </a:lnTo>
                  <a:lnTo>
                    <a:pt x="1" y="433"/>
                  </a:lnTo>
                  <a:lnTo>
                    <a:pt x="49" y="673"/>
                  </a:lnTo>
                  <a:lnTo>
                    <a:pt x="145" y="817"/>
                  </a:lnTo>
                  <a:lnTo>
                    <a:pt x="337" y="961"/>
                  </a:lnTo>
                  <a:lnTo>
                    <a:pt x="577" y="1009"/>
                  </a:lnTo>
                  <a:lnTo>
                    <a:pt x="817" y="961"/>
                  </a:lnTo>
                  <a:lnTo>
                    <a:pt x="1009" y="817"/>
                  </a:lnTo>
                  <a:lnTo>
                    <a:pt x="1105" y="673"/>
                  </a:lnTo>
                  <a:lnTo>
                    <a:pt x="1154" y="481"/>
                  </a:lnTo>
                  <a:lnTo>
                    <a:pt x="1154" y="337"/>
                  </a:lnTo>
                  <a:lnTo>
                    <a:pt x="1057" y="192"/>
                  </a:lnTo>
                  <a:lnTo>
                    <a:pt x="913" y="48"/>
                  </a:lnTo>
                  <a:lnTo>
                    <a:pt x="67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5415;p76">
              <a:extLst>
                <a:ext uri="{FF2B5EF4-FFF2-40B4-BE49-F238E27FC236}">
                  <a16:creationId xmlns:a16="http://schemas.microsoft.com/office/drawing/2014/main" id="{7C503415-D14E-487D-A5DA-324822AE1FA2}"/>
                </a:ext>
              </a:extLst>
            </p:cNvPr>
            <p:cNvSpPr/>
            <p:nvPr/>
          </p:nvSpPr>
          <p:spPr>
            <a:xfrm>
              <a:off x="6849975" y="4059300"/>
              <a:ext cx="74475" cy="86475"/>
            </a:xfrm>
            <a:custGeom>
              <a:avLst/>
              <a:gdLst/>
              <a:ahLst/>
              <a:cxnLst/>
              <a:rect l="l" t="t" r="r" b="b"/>
              <a:pathLst>
                <a:path w="2979" h="3459" extrusionOk="0">
                  <a:moveTo>
                    <a:pt x="1153" y="1"/>
                  </a:moveTo>
                  <a:lnTo>
                    <a:pt x="529" y="1586"/>
                  </a:lnTo>
                  <a:lnTo>
                    <a:pt x="1" y="3026"/>
                  </a:lnTo>
                  <a:lnTo>
                    <a:pt x="1730" y="3459"/>
                  </a:lnTo>
                  <a:lnTo>
                    <a:pt x="2978" y="577"/>
                  </a:lnTo>
                  <a:lnTo>
                    <a:pt x="2114" y="241"/>
                  </a:lnTo>
                  <a:lnTo>
                    <a:pt x="149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5416;p76">
              <a:extLst>
                <a:ext uri="{FF2B5EF4-FFF2-40B4-BE49-F238E27FC236}">
                  <a16:creationId xmlns:a16="http://schemas.microsoft.com/office/drawing/2014/main" id="{37C06B1D-931F-4635-87C2-5DC0A0AA7EDE}"/>
                </a:ext>
              </a:extLst>
            </p:cNvPr>
            <p:cNvSpPr/>
            <p:nvPr/>
          </p:nvSpPr>
          <p:spPr>
            <a:xfrm>
              <a:off x="6833175" y="4128950"/>
              <a:ext cx="70850" cy="54050"/>
            </a:xfrm>
            <a:custGeom>
              <a:avLst/>
              <a:gdLst/>
              <a:ahLst/>
              <a:cxnLst/>
              <a:rect l="l" t="t" r="r" b="b"/>
              <a:pathLst>
                <a:path w="2834" h="2162" extrusionOk="0">
                  <a:moveTo>
                    <a:pt x="370" y="202"/>
                  </a:moveTo>
                  <a:lnTo>
                    <a:pt x="673" y="240"/>
                  </a:lnTo>
                  <a:lnTo>
                    <a:pt x="1970" y="528"/>
                  </a:lnTo>
                  <a:lnTo>
                    <a:pt x="2498" y="673"/>
                  </a:lnTo>
                  <a:lnTo>
                    <a:pt x="2631" y="717"/>
                  </a:lnTo>
                  <a:lnTo>
                    <a:pt x="2594" y="865"/>
                  </a:lnTo>
                  <a:lnTo>
                    <a:pt x="2498" y="1153"/>
                  </a:lnTo>
                  <a:lnTo>
                    <a:pt x="2450" y="1297"/>
                  </a:lnTo>
                  <a:lnTo>
                    <a:pt x="2450" y="1322"/>
                  </a:lnTo>
                  <a:lnTo>
                    <a:pt x="2450" y="1322"/>
                  </a:lnTo>
                  <a:lnTo>
                    <a:pt x="1297" y="1921"/>
                  </a:lnTo>
                  <a:lnTo>
                    <a:pt x="1105" y="1969"/>
                  </a:lnTo>
                  <a:lnTo>
                    <a:pt x="913" y="1921"/>
                  </a:lnTo>
                  <a:lnTo>
                    <a:pt x="769" y="1777"/>
                  </a:lnTo>
                  <a:lnTo>
                    <a:pt x="385" y="1105"/>
                  </a:lnTo>
                  <a:lnTo>
                    <a:pt x="241" y="865"/>
                  </a:lnTo>
                  <a:lnTo>
                    <a:pt x="193" y="769"/>
                  </a:lnTo>
                  <a:lnTo>
                    <a:pt x="193" y="721"/>
                  </a:lnTo>
                  <a:lnTo>
                    <a:pt x="337" y="336"/>
                  </a:lnTo>
                  <a:lnTo>
                    <a:pt x="370" y="202"/>
                  </a:lnTo>
                  <a:close/>
                  <a:moveTo>
                    <a:pt x="241" y="0"/>
                  </a:moveTo>
                  <a:lnTo>
                    <a:pt x="241" y="48"/>
                  </a:lnTo>
                  <a:lnTo>
                    <a:pt x="97" y="336"/>
                  </a:lnTo>
                  <a:lnTo>
                    <a:pt x="49" y="576"/>
                  </a:lnTo>
                  <a:lnTo>
                    <a:pt x="0" y="673"/>
                  </a:lnTo>
                  <a:lnTo>
                    <a:pt x="0" y="769"/>
                  </a:lnTo>
                  <a:lnTo>
                    <a:pt x="0" y="817"/>
                  </a:lnTo>
                  <a:lnTo>
                    <a:pt x="97" y="1009"/>
                  </a:lnTo>
                  <a:lnTo>
                    <a:pt x="625" y="1873"/>
                  </a:lnTo>
                  <a:lnTo>
                    <a:pt x="721" y="1969"/>
                  </a:lnTo>
                  <a:lnTo>
                    <a:pt x="865" y="2065"/>
                  </a:lnTo>
                  <a:lnTo>
                    <a:pt x="961" y="2113"/>
                  </a:lnTo>
                  <a:lnTo>
                    <a:pt x="1105" y="2161"/>
                  </a:lnTo>
                  <a:lnTo>
                    <a:pt x="1249" y="2113"/>
                  </a:lnTo>
                  <a:lnTo>
                    <a:pt x="1393" y="2065"/>
                  </a:lnTo>
                  <a:lnTo>
                    <a:pt x="2594" y="1441"/>
                  </a:lnTo>
                  <a:lnTo>
                    <a:pt x="2642" y="1393"/>
                  </a:lnTo>
                  <a:lnTo>
                    <a:pt x="2738" y="1153"/>
                  </a:lnTo>
                  <a:lnTo>
                    <a:pt x="2786" y="913"/>
                  </a:lnTo>
                  <a:lnTo>
                    <a:pt x="2834" y="673"/>
                  </a:lnTo>
                  <a:lnTo>
                    <a:pt x="2786" y="625"/>
                  </a:lnTo>
                  <a:lnTo>
                    <a:pt x="2738" y="528"/>
                  </a:lnTo>
                  <a:lnTo>
                    <a:pt x="2498" y="480"/>
                  </a:lnTo>
                  <a:lnTo>
                    <a:pt x="1873" y="288"/>
                  </a:lnTo>
                  <a:lnTo>
                    <a:pt x="1153" y="144"/>
                  </a:lnTo>
                  <a:lnTo>
                    <a:pt x="337"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5417;p76">
              <a:extLst>
                <a:ext uri="{FF2B5EF4-FFF2-40B4-BE49-F238E27FC236}">
                  <a16:creationId xmlns:a16="http://schemas.microsoft.com/office/drawing/2014/main" id="{E68E8935-73E7-4366-9C90-7573B50C336B}"/>
                </a:ext>
              </a:extLst>
            </p:cNvPr>
            <p:cNvSpPr/>
            <p:nvPr/>
          </p:nvSpPr>
          <p:spPr>
            <a:xfrm>
              <a:off x="6848775" y="4152950"/>
              <a:ext cx="28850" cy="26450"/>
            </a:xfrm>
            <a:custGeom>
              <a:avLst/>
              <a:gdLst/>
              <a:ahLst/>
              <a:cxnLst/>
              <a:rect l="l" t="t" r="r" b="b"/>
              <a:pathLst>
                <a:path w="1154" h="1058" extrusionOk="0">
                  <a:moveTo>
                    <a:pt x="577" y="1"/>
                  </a:moveTo>
                  <a:lnTo>
                    <a:pt x="337" y="49"/>
                  </a:lnTo>
                  <a:lnTo>
                    <a:pt x="145" y="145"/>
                  </a:lnTo>
                  <a:lnTo>
                    <a:pt x="49" y="337"/>
                  </a:lnTo>
                  <a:lnTo>
                    <a:pt x="1" y="529"/>
                  </a:lnTo>
                  <a:lnTo>
                    <a:pt x="49" y="721"/>
                  </a:lnTo>
                  <a:lnTo>
                    <a:pt x="193" y="913"/>
                  </a:lnTo>
                  <a:lnTo>
                    <a:pt x="385" y="1009"/>
                  </a:lnTo>
                  <a:lnTo>
                    <a:pt x="625" y="1057"/>
                  </a:lnTo>
                  <a:lnTo>
                    <a:pt x="865" y="1009"/>
                  </a:lnTo>
                  <a:lnTo>
                    <a:pt x="1009" y="865"/>
                  </a:lnTo>
                  <a:lnTo>
                    <a:pt x="1105" y="721"/>
                  </a:lnTo>
                  <a:lnTo>
                    <a:pt x="1153" y="577"/>
                  </a:lnTo>
                  <a:lnTo>
                    <a:pt x="1105" y="385"/>
                  </a:lnTo>
                  <a:lnTo>
                    <a:pt x="1009" y="241"/>
                  </a:lnTo>
                  <a:lnTo>
                    <a:pt x="865" y="97"/>
                  </a:lnTo>
                  <a:lnTo>
                    <a:pt x="577"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5505;p76">
            <a:extLst>
              <a:ext uri="{FF2B5EF4-FFF2-40B4-BE49-F238E27FC236}">
                <a16:creationId xmlns:a16="http://schemas.microsoft.com/office/drawing/2014/main" id="{E4BD2B85-E364-4521-A9B2-09AF1EC6086F}"/>
              </a:ext>
            </a:extLst>
          </p:cNvPr>
          <p:cNvGrpSpPr/>
          <p:nvPr/>
        </p:nvGrpSpPr>
        <p:grpSpPr>
          <a:xfrm>
            <a:off x="6653232" y="2156708"/>
            <a:ext cx="1200371" cy="1437496"/>
            <a:chOff x="3740350" y="3775950"/>
            <a:chExt cx="1123825" cy="1345925"/>
          </a:xfrm>
        </p:grpSpPr>
        <p:sp>
          <p:nvSpPr>
            <p:cNvPr id="494" name="Google Shape;5506;p76">
              <a:extLst>
                <a:ext uri="{FF2B5EF4-FFF2-40B4-BE49-F238E27FC236}">
                  <a16:creationId xmlns:a16="http://schemas.microsoft.com/office/drawing/2014/main" id="{C912E3FB-B076-4801-8B00-C2B2A5F48C07}"/>
                </a:ext>
              </a:extLst>
            </p:cNvPr>
            <p:cNvSpPr/>
            <p:nvPr/>
          </p:nvSpPr>
          <p:spPr>
            <a:xfrm>
              <a:off x="3747550" y="4713650"/>
              <a:ext cx="409450" cy="193325"/>
            </a:xfrm>
            <a:custGeom>
              <a:avLst/>
              <a:gdLst/>
              <a:ahLst/>
              <a:cxnLst/>
              <a:rect l="l" t="t" r="r" b="b"/>
              <a:pathLst>
                <a:path w="16378" h="7733" extrusionOk="0">
                  <a:moveTo>
                    <a:pt x="6868" y="0"/>
                  </a:moveTo>
                  <a:lnTo>
                    <a:pt x="6196" y="48"/>
                  </a:lnTo>
                  <a:lnTo>
                    <a:pt x="5620" y="145"/>
                  </a:lnTo>
                  <a:lnTo>
                    <a:pt x="5139" y="337"/>
                  </a:lnTo>
                  <a:lnTo>
                    <a:pt x="4707" y="529"/>
                  </a:lnTo>
                  <a:lnTo>
                    <a:pt x="4275" y="865"/>
                  </a:lnTo>
                  <a:lnTo>
                    <a:pt x="3891" y="1153"/>
                  </a:lnTo>
                  <a:lnTo>
                    <a:pt x="3507" y="1537"/>
                  </a:lnTo>
                  <a:lnTo>
                    <a:pt x="3170" y="1921"/>
                  </a:lnTo>
                  <a:lnTo>
                    <a:pt x="2882" y="2354"/>
                  </a:lnTo>
                  <a:lnTo>
                    <a:pt x="2594" y="2738"/>
                  </a:lnTo>
                  <a:lnTo>
                    <a:pt x="2162" y="3506"/>
                  </a:lnTo>
                  <a:lnTo>
                    <a:pt x="1874" y="4179"/>
                  </a:lnTo>
                  <a:lnTo>
                    <a:pt x="1586" y="4803"/>
                  </a:lnTo>
                  <a:lnTo>
                    <a:pt x="1393" y="4419"/>
                  </a:lnTo>
                  <a:lnTo>
                    <a:pt x="961" y="3602"/>
                  </a:lnTo>
                  <a:lnTo>
                    <a:pt x="721" y="3218"/>
                  </a:lnTo>
                  <a:lnTo>
                    <a:pt x="481" y="2882"/>
                  </a:lnTo>
                  <a:lnTo>
                    <a:pt x="241" y="2642"/>
                  </a:lnTo>
                  <a:lnTo>
                    <a:pt x="97" y="2642"/>
                  </a:lnTo>
                  <a:lnTo>
                    <a:pt x="49" y="2786"/>
                  </a:lnTo>
                  <a:lnTo>
                    <a:pt x="1" y="2978"/>
                  </a:lnTo>
                  <a:lnTo>
                    <a:pt x="49" y="3650"/>
                  </a:lnTo>
                  <a:lnTo>
                    <a:pt x="241" y="4467"/>
                  </a:lnTo>
                  <a:lnTo>
                    <a:pt x="433" y="5427"/>
                  </a:lnTo>
                  <a:lnTo>
                    <a:pt x="721" y="6340"/>
                  </a:lnTo>
                  <a:lnTo>
                    <a:pt x="1009" y="7108"/>
                  </a:lnTo>
                  <a:lnTo>
                    <a:pt x="1105" y="7396"/>
                  </a:lnTo>
                  <a:lnTo>
                    <a:pt x="1249" y="7588"/>
                  </a:lnTo>
                  <a:lnTo>
                    <a:pt x="1393" y="7732"/>
                  </a:lnTo>
                  <a:lnTo>
                    <a:pt x="1489" y="7732"/>
                  </a:lnTo>
                  <a:lnTo>
                    <a:pt x="2402" y="7108"/>
                  </a:lnTo>
                  <a:lnTo>
                    <a:pt x="3939" y="6004"/>
                  </a:lnTo>
                  <a:lnTo>
                    <a:pt x="4755" y="5427"/>
                  </a:lnTo>
                  <a:lnTo>
                    <a:pt x="5524" y="4947"/>
                  </a:lnTo>
                  <a:lnTo>
                    <a:pt x="6196" y="4563"/>
                  </a:lnTo>
                  <a:lnTo>
                    <a:pt x="6484" y="4467"/>
                  </a:lnTo>
                  <a:lnTo>
                    <a:pt x="6676" y="4371"/>
                  </a:lnTo>
                  <a:lnTo>
                    <a:pt x="7301" y="4371"/>
                  </a:lnTo>
                  <a:lnTo>
                    <a:pt x="8357" y="4419"/>
                  </a:lnTo>
                  <a:lnTo>
                    <a:pt x="11046" y="4659"/>
                  </a:lnTo>
                  <a:lnTo>
                    <a:pt x="13640" y="4947"/>
                  </a:lnTo>
                  <a:lnTo>
                    <a:pt x="14744" y="5091"/>
                  </a:lnTo>
                  <a:lnTo>
                    <a:pt x="16377" y="1441"/>
                  </a:lnTo>
                  <a:lnTo>
                    <a:pt x="15081" y="1105"/>
                  </a:lnTo>
                  <a:lnTo>
                    <a:pt x="13688" y="817"/>
                  </a:lnTo>
                  <a:lnTo>
                    <a:pt x="12007" y="529"/>
                  </a:lnTo>
                  <a:lnTo>
                    <a:pt x="10230" y="241"/>
                  </a:lnTo>
                  <a:lnTo>
                    <a:pt x="8453" y="48"/>
                  </a:lnTo>
                  <a:lnTo>
                    <a:pt x="7637"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5507;p76">
              <a:extLst>
                <a:ext uri="{FF2B5EF4-FFF2-40B4-BE49-F238E27FC236}">
                  <a16:creationId xmlns:a16="http://schemas.microsoft.com/office/drawing/2014/main" id="{5FF267A4-3ACF-4167-9BE0-AF679A3274F7}"/>
                </a:ext>
              </a:extLst>
            </p:cNvPr>
            <p:cNvSpPr/>
            <p:nvPr/>
          </p:nvSpPr>
          <p:spPr>
            <a:xfrm>
              <a:off x="3747550" y="4713650"/>
              <a:ext cx="409450" cy="193325"/>
            </a:xfrm>
            <a:custGeom>
              <a:avLst/>
              <a:gdLst/>
              <a:ahLst/>
              <a:cxnLst/>
              <a:rect l="l" t="t" r="r" b="b"/>
              <a:pathLst>
                <a:path w="16378" h="7733" fill="none" extrusionOk="0">
                  <a:moveTo>
                    <a:pt x="5620" y="145"/>
                  </a:moveTo>
                  <a:lnTo>
                    <a:pt x="5620" y="145"/>
                  </a:lnTo>
                  <a:lnTo>
                    <a:pt x="5139" y="337"/>
                  </a:lnTo>
                  <a:lnTo>
                    <a:pt x="4707" y="529"/>
                  </a:lnTo>
                  <a:lnTo>
                    <a:pt x="4275" y="865"/>
                  </a:lnTo>
                  <a:lnTo>
                    <a:pt x="3891" y="1153"/>
                  </a:lnTo>
                  <a:lnTo>
                    <a:pt x="3507" y="1537"/>
                  </a:lnTo>
                  <a:lnTo>
                    <a:pt x="3170" y="1921"/>
                  </a:lnTo>
                  <a:lnTo>
                    <a:pt x="2882" y="2354"/>
                  </a:lnTo>
                  <a:lnTo>
                    <a:pt x="2594" y="2738"/>
                  </a:lnTo>
                  <a:lnTo>
                    <a:pt x="2162" y="3506"/>
                  </a:lnTo>
                  <a:lnTo>
                    <a:pt x="1874" y="4179"/>
                  </a:lnTo>
                  <a:lnTo>
                    <a:pt x="1586" y="4803"/>
                  </a:lnTo>
                  <a:lnTo>
                    <a:pt x="1586" y="4803"/>
                  </a:lnTo>
                  <a:lnTo>
                    <a:pt x="1393" y="4419"/>
                  </a:lnTo>
                  <a:lnTo>
                    <a:pt x="961" y="3602"/>
                  </a:lnTo>
                  <a:lnTo>
                    <a:pt x="721" y="3218"/>
                  </a:lnTo>
                  <a:lnTo>
                    <a:pt x="481" y="2882"/>
                  </a:lnTo>
                  <a:lnTo>
                    <a:pt x="241" y="2642"/>
                  </a:lnTo>
                  <a:lnTo>
                    <a:pt x="145" y="2642"/>
                  </a:lnTo>
                  <a:lnTo>
                    <a:pt x="97" y="2642"/>
                  </a:lnTo>
                  <a:lnTo>
                    <a:pt x="97" y="2642"/>
                  </a:lnTo>
                  <a:lnTo>
                    <a:pt x="49" y="2786"/>
                  </a:lnTo>
                  <a:lnTo>
                    <a:pt x="1" y="2978"/>
                  </a:lnTo>
                  <a:lnTo>
                    <a:pt x="49" y="3650"/>
                  </a:lnTo>
                  <a:lnTo>
                    <a:pt x="241" y="4467"/>
                  </a:lnTo>
                  <a:lnTo>
                    <a:pt x="433" y="5427"/>
                  </a:lnTo>
                  <a:lnTo>
                    <a:pt x="721" y="6340"/>
                  </a:lnTo>
                  <a:lnTo>
                    <a:pt x="1009" y="7108"/>
                  </a:lnTo>
                  <a:lnTo>
                    <a:pt x="1105" y="7396"/>
                  </a:lnTo>
                  <a:lnTo>
                    <a:pt x="1249" y="7588"/>
                  </a:lnTo>
                  <a:lnTo>
                    <a:pt x="1393" y="7732"/>
                  </a:lnTo>
                  <a:lnTo>
                    <a:pt x="1441" y="7732"/>
                  </a:lnTo>
                  <a:lnTo>
                    <a:pt x="1489" y="7732"/>
                  </a:lnTo>
                  <a:lnTo>
                    <a:pt x="1489" y="7732"/>
                  </a:lnTo>
                  <a:lnTo>
                    <a:pt x="2402" y="7108"/>
                  </a:lnTo>
                  <a:lnTo>
                    <a:pt x="3939" y="6004"/>
                  </a:lnTo>
                  <a:lnTo>
                    <a:pt x="4755" y="5427"/>
                  </a:lnTo>
                  <a:lnTo>
                    <a:pt x="5524" y="4947"/>
                  </a:lnTo>
                  <a:lnTo>
                    <a:pt x="6196" y="4563"/>
                  </a:lnTo>
                  <a:lnTo>
                    <a:pt x="6484" y="4467"/>
                  </a:lnTo>
                  <a:lnTo>
                    <a:pt x="6676" y="4371"/>
                  </a:lnTo>
                  <a:lnTo>
                    <a:pt x="6676" y="4371"/>
                  </a:lnTo>
                  <a:lnTo>
                    <a:pt x="6916" y="4371"/>
                  </a:lnTo>
                  <a:lnTo>
                    <a:pt x="7301" y="4371"/>
                  </a:lnTo>
                  <a:lnTo>
                    <a:pt x="8357" y="4419"/>
                  </a:lnTo>
                  <a:lnTo>
                    <a:pt x="11046" y="4659"/>
                  </a:lnTo>
                  <a:lnTo>
                    <a:pt x="13640" y="4947"/>
                  </a:lnTo>
                  <a:lnTo>
                    <a:pt x="14744" y="5091"/>
                  </a:lnTo>
                  <a:lnTo>
                    <a:pt x="16377" y="1441"/>
                  </a:lnTo>
                  <a:lnTo>
                    <a:pt x="16377" y="1441"/>
                  </a:lnTo>
                  <a:lnTo>
                    <a:pt x="15081" y="1105"/>
                  </a:lnTo>
                  <a:lnTo>
                    <a:pt x="13688" y="817"/>
                  </a:lnTo>
                  <a:lnTo>
                    <a:pt x="12007" y="529"/>
                  </a:lnTo>
                  <a:lnTo>
                    <a:pt x="10230" y="241"/>
                  </a:lnTo>
                  <a:lnTo>
                    <a:pt x="8453" y="48"/>
                  </a:lnTo>
                  <a:lnTo>
                    <a:pt x="7637" y="0"/>
                  </a:lnTo>
                  <a:lnTo>
                    <a:pt x="6868" y="0"/>
                  </a:lnTo>
                  <a:lnTo>
                    <a:pt x="6196" y="48"/>
                  </a:lnTo>
                  <a:lnTo>
                    <a:pt x="5620" y="1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5508;p76">
              <a:extLst>
                <a:ext uri="{FF2B5EF4-FFF2-40B4-BE49-F238E27FC236}">
                  <a16:creationId xmlns:a16="http://schemas.microsoft.com/office/drawing/2014/main" id="{FC5B86FA-4791-404F-BBBF-713427AD078B}"/>
                </a:ext>
              </a:extLst>
            </p:cNvPr>
            <p:cNvSpPr/>
            <p:nvPr/>
          </p:nvSpPr>
          <p:spPr>
            <a:xfrm>
              <a:off x="3747550" y="4758075"/>
              <a:ext cx="133300" cy="148900"/>
            </a:xfrm>
            <a:custGeom>
              <a:avLst/>
              <a:gdLst/>
              <a:ahLst/>
              <a:cxnLst/>
              <a:rect l="l" t="t" r="r" b="b"/>
              <a:pathLst>
                <a:path w="5332" h="5956" extrusionOk="0">
                  <a:moveTo>
                    <a:pt x="3314" y="0"/>
                  </a:moveTo>
                  <a:lnTo>
                    <a:pt x="2882" y="529"/>
                  </a:lnTo>
                  <a:lnTo>
                    <a:pt x="2546" y="1057"/>
                  </a:lnTo>
                  <a:lnTo>
                    <a:pt x="2258" y="1585"/>
                  </a:lnTo>
                  <a:lnTo>
                    <a:pt x="2018" y="2065"/>
                  </a:lnTo>
                  <a:lnTo>
                    <a:pt x="1730" y="2786"/>
                  </a:lnTo>
                  <a:lnTo>
                    <a:pt x="1586" y="3026"/>
                  </a:lnTo>
                  <a:lnTo>
                    <a:pt x="1393" y="2642"/>
                  </a:lnTo>
                  <a:lnTo>
                    <a:pt x="961" y="1825"/>
                  </a:lnTo>
                  <a:lnTo>
                    <a:pt x="721" y="1441"/>
                  </a:lnTo>
                  <a:lnTo>
                    <a:pt x="481" y="1105"/>
                  </a:lnTo>
                  <a:lnTo>
                    <a:pt x="241" y="865"/>
                  </a:lnTo>
                  <a:lnTo>
                    <a:pt x="97" y="865"/>
                  </a:lnTo>
                  <a:lnTo>
                    <a:pt x="49" y="1009"/>
                  </a:lnTo>
                  <a:lnTo>
                    <a:pt x="1" y="1201"/>
                  </a:lnTo>
                  <a:lnTo>
                    <a:pt x="49" y="1873"/>
                  </a:lnTo>
                  <a:lnTo>
                    <a:pt x="241" y="2690"/>
                  </a:lnTo>
                  <a:lnTo>
                    <a:pt x="433" y="3650"/>
                  </a:lnTo>
                  <a:lnTo>
                    <a:pt x="721" y="4563"/>
                  </a:lnTo>
                  <a:lnTo>
                    <a:pt x="1009" y="5331"/>
                  </a:lnTo>
                  <a:lnTo>
                    <a:pt x="1105" y="5619"/>
                  </a:lnTo>
                  <a:lnTo>
                    <a:pt x="1249" y="5811"/>
                  </a:lnTo>
                  <a:lnTo>
                    <a:pt x="1393" y="5955"/>
                  </a:lnTo>
                  <a:lnTo>
                    <a:pt x="1489" y="5955"/>
                  </a:lnTo>
                  <a:lnTo>
                    <a:pt x="2978" y="4899"/>
                  </a:lnTo>
                  <a:lnTo>
                    <a:pt x="4131" y="4083"/>
                  </a:lnTo>
                  <a:lnTo>
                    <a:pt x="5331" y="3314"/>
                  </a:lnTo>
                  <a:lnTo>
                    <a:pt x="3314"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5509;p76">
              <a:extLst>
                <a:ext uri="{FF2B5EF4-FFF2-40B4-BE49-F238E27FC236}">
                  <a16:creationId xmlns:a16="http://schemas.microsoft.com/office/drawing/2014/main" id="{2FF19304-D430-44B7-AD78-922FFC8F0CA1}"/>
                </a:ext>
              </a:extLst>
            </p:cNvPr>
            <p:cNvSpPr/>
            <p:nvPr/>
          </p:nvSpPr>
          <p:spPr>
            <a:xfrm>
              <a:off x="3740350" y="4767675"/>
              <a:ext cx="68450" cy="145300"/>
            </a:xfrm>
            <a:custGeom>
              <a:avLst/>
              <a:gdLst/>
              <a:ahLst/>
              <a:cxnLst/>
              <a:rect l="l" t="t" r="r" b="b"/>
              <a:pathLst>
                <a:path w="2738" h="5812" extrusionOk="0">
                  <a:moveTo>
                    <a:pt x="1" y="1"/>
                  </a:moveTo>
                  <a:lnTo>
                    <a:pt x="1" y="49"/>
                  </a:lnTo>
                  <a:lnTo>
                    <a:pt x="1" y="241"/>
                  </a:lnTo>
                  <a:lnTo>
                    <a:pt x="145" y="913"/>
                  </a:lnTo>
                  <a:lnTo>
                    <a:pt x="577" y="2882"/>
                  </a:lnTo>
                  <a:lnTo>
                    <a:pt x="1297" y="5812"/>
                  </a:lnTo>
                  <a:lnTo>
                    <a:pt x="1489" y="5812"/>
                  </a:lnTo>
                  <a:lnTo>
                    <a:pt x="1922" y="5620"/>
                  </a:lnTo>
                  <a:lnTo>
                    <a:pt x="2402" y="5427"/>
                  </a:lnTo>
                  <a:lnTo>
                    <a:pt x="2594" y="5235"/>
                  </a:lnTo>
                  <a:lnTo>
                    <a:pt x="2594" y="5091"/>
                  </a:lnTo>
                  <a:lnTo>
                    <a:pt x="2546" y="4851"/>
                  </a:lnTo>
                  <a:lnTo>
                    <a:pt x="2258" y="4035"/>
                  </a:lnTo>
                  <a:lnTo>
                    <a:pt x="1874" y="2930"/>
                  </a:lnTo>
                  <a:lnTo>
                    <a:pt x="1970" y="2882"/>
                  </a:lnTo>
                  <a:lnTo>
                    <a:pt x="2210" y="2786"/>
                  </a:lnTo>
                  <a:lnTo>
                    <a:pt x="2498" y="2642"/>
                  </a:lnTo>
                  <a:lnTo>
                    <a:pt x="2642" y="2498"/>
                  </a:lnTo>
                  <a:lnTo>
                    <a:pt x="2738" y="2306"/>
                  </a:lnTo>
                  <a:lnTo>
                    <a:pt x="2738" y="2114"/>
                  </a:lnTo>
                  <a:lnTo>
                    <a:pt x="2738" y="1922"/>
                  </a:lnTo>
                  <a:lnTo>
                    <a:pt x="2642" y="1729"/>
                  </a:lnTo>
                  <a:lnTo>
                    <a:pt x="2546" y="1537"/>
                  </a:lnTo>
                  <a:lnTo>
                    <a:pt x="2210" y="1249"/>
                  </a:lnTo>
                  <a:lnTo>
                    <a:pt x="1970" y="1105"/>
                  </a:lnTo>
                  <a:lnTo>
                    <a:pt x="1874" y="1105"/>
                  </a:lnTo>
                  <a:lnTo>
                    <a:pt x="1777" y="1153"/>
                  </a:lnTo>
                  <a:lnTo>
                    <a:pt x="1633" y="1393"/>
                  </a:lnTo>
                  <a:lnTo>
                    <a:pt x="1537" y="1681"/>
                  </a:lnTo>
                  <a:lnTo>
                    <a:pt x="1489" y="1826"/>
                  </a:lnTo>
                  <a:lnTo>
                    <a:pt x="1393" y="1585"/>
                  </a:lnTo>
                  <a:lnTo>
                    <a:pt x="1249" y="1297"/>
                  </a:lnTo>
                  <a:lnTo>
                    <a:pt x="769" y="721"/>
                  </a:lnTo>
                  <a:lnTo>
                    <a:pt x="289" y="193"/>
                  </a:lnTo>
                  <a:lnTo>
                    <a:pt x="97" y="49"/>
                  </a:lnTo>
                  <a:lnTo>
                    <a:pt x="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5510;p76">
              <a:extLst>
                <a:ext uri="{FF2B5EF4-FFF2-40B4-BE49-F238E27FC236}">
                  <a16:creationId xmlns:a16="http://schemas.microsoft.com/office/drawing/2014/main" id="{D11A7C14-81EA-4B40-B6EF-8613BB8FCBBF}"/>
                </a:ext>
              </a:extLst>
            </p:cNvPr>
            <p:cNvSpPr/>
            <p:nvPr/>
          </p:nvSpPr>
          <p:spPr>
            <a:xfrm>
              <a:off x="3818400" y="4766475"/>
              <a:ext cx="52850" cy="84075"/>
            </a:xfrm>
            <a:custGeom>
              <a:avLst/>
              <a:gdLst/>
              <a:ahLst/>
              <a:cxnLst/>
              <a:rect l="l" t="t" r="r" b="b"/>
              <a:pathLst>
                <a:path w="2114" h="3363" extrusionOk="0">
                  <a:moveTo>
                    <a:pt x="240" y="1"/>
                  </a:moveTo>
                  <a:lnTo>
                    <a:pt x="0" y="337"/>
                  </a:lnTo>
                  <a:lnTo>
                    <a:pt x="1873" y="3362"/>
                  </a:lnTo>
                  <a:lnTo>
                    <a:pt x="2113" y="3218"/>
                  </a:lnTo>
                  <a:lnTo>
                    <a:pt x="24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5511;p76">
              <a:extLst>
                <a:ext uri="{FF2B5EF4-FFF2-40B4-BE49-F238E27FC236}">
                  <a16:creationId xmlns:a16="http://schemas.microsoft.com/office/drawing/2014/main" id="{F065910E-76DB-4773-B4C8-DABBAC7775C1}"/>
                </a:ext>
              </a:extLst>
            </p:cNvPr>
            <p:cNvSpPr/>
            <p:nvPr/>
          </p:nvSpPr>
          <p:spPr>
            <a:xfrm>
              <a:off x="3806375" y="4784475"/>
              <a:ext cx="49250" cy="78075"/>
            </a:xfrm>
            <a:custGeom>
              <a:avLst/>
              <a:gdLst/>
              <a:ahLst/>
              <a:cxnLst/>
              <a:rect l="l" t="t" r="r" b="b"/>
              <a:pathLst>
                <a:path w="1970" h="3123" extrusionOk="0">
                  <a:moveTo>
                    <a:pt x="193" y="1"/>
                  </a:moveTo>
                  <a:lnTo>
                    <a:pt x="1" y="337"/>
                  </a:lnTo>
                  <a:lnTo>
                    <a:pt x="1682" y="3123"/>
                  </a:lnTo>
                  <a:lnTo>
                    <a:pt x="1970" y="2882"/>
                  </a:lnTo>
                  <a:lnTo>
                    <a:pt x="193"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512;p76">
              <a:extLst>
                <a:ext uri="{FF2B5EF4-FFF2-40B4-BE49-F238E27FC236}">
                  <a16:creationId xmlns:a16="http://schemas.microsoft.com/office/drawing/2014/main" id="{19C7E7C3-64A3-40E1-9AF7-889B67FBD5B7}"/>
                </a:ext>
              </a:extLst>
            </p:cNvPr>
            <p:cNvSpPr/>
            <p:nvPr/>
          </p:nvSpPr>
          <p:spPr>
            <a:xfrm>
              <a:off x="3930050" y="4822900"/>
              <a:ext cx="30050" cy="1225"/>
            </a:xfrm>
            <a:custGeom>
              <a:avLst/>
              <a:gdLst/>
              <a:ahLst/>
              <a:cxnLst/>
              <a:rect l="l" t="t" r="r" b="b"/>
              <a:pathLst>
                <a:path w="1202" h="49" extrusionOk="0">
                  <a:moveTo>
                    <a:pt x="1" y="1"/>
                  </a:moveTo>
                  <a:lnTo>
                    <a:pt x="1" y="1"/>
                  </a:lnTo>
                  <a:lnTo>
                    <a:pt x="1" y="1"/>
                  </a:lnTo>
                  <a:lnTo>
                    <a:pt x="1201" y="49"/>
                  </a:lnTo>
                  <a:lnTo>
                    <a:pt x="1201" y="49"/>
                  </a:lnTo>
                  <a:lnTo>
                    <a:pt x="1201" y="49"/>
                  </a:lnTo>
                  <a:lnTo>
                    <a:pt x="1" y="1"/>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513;p76">
              <a:extLst>
                <a:ext uri="{FF2B5EF4-FFF2-40B4-BE49-F238E27FC236}">
                  <a16:creationId xmlns:a16="http://schemas.microsoft.com/office/drawing/2014/main" id="{FE500FD6-2E6C-4842-BB45-AF7EE1ED6C1B}"/>
                </a:ext>
              </a:extLst>
            </p:cNvPr>
            <p:cNvSpPr/>
            <p:nvPr/>
          </p:nvSpPr>
          <p:spPr>
            <a:xfrm>
              <a:off x="3930050" y="4822900"/>
              <a:ext cx="30050" cy="1225"/>
            </a:xfrm>
            <a:custGeom>
              <a:avLst/>
              <a:gdLst/>
              <a:ahLst/>
              <a:cxnLst/>
              <a:rect l="l" t="t" r="r" b="b"/>
              <a:pathLst>
                <a:path w="1202" h="49" fill="none" extrusionOk="0">
                  <a:moveTo>
                    <a:pt x="1" y="1"/>
                  </a:moveTo>
                  <a:lnTo>
                    <a:pt x="1" y="1"/>
                  </a:lnTo>
                  <a:lnTo>
                    <a:pt x="1" y="1"/>
                  </a:lnTo>
                  <a:lnTo>
                    <a:pt x="1201" y="49"/>
                  </a:lnTo>
                  <a:lnTo>
                    <a:pt x="1201" y="49"/>
                  </a:lnTo>
                  <a:lnTo>
                    <a:pt x="1201"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514;p76">
              <a:extLst>
                <a:ext uri="{FF2B5EF4-FFF2-40B4-BE49-F238E27FC236}">
                  <a16:creationId xmlns:a16="http://schemas.microsoft.com/office/drawing/2014/main" id="{5C6607BE-CB38-470F-918E-FB7732DB34A3}"/>
                </a:ext>
              </a:extLst>
            </p:cNvPr>
            <p:cNvSpPr/>
            <p:nvPr/>
          </p:nvSpPr>
          <p:spPr>
            <a:xfrm>
              <a:off x="3891625" y="4713650"/>
              <a:ext cx="68475" cy="110475"/>
            </a:xfrm>
            <a:custGeom>
              <a:avLst/>
              <a:gdLst/>
              <a:ahLst/>
              <a:cxnLst/>
              <a:rect l="l" t="t" r="r" b="b"/>
              <a:pathLst>
                <a:path w="2739" h="4419" extrusionOk="0">
                  <a:moveTo>
                    <a:pt x="1441" y="0"/>
                  </a:moveTo>
                  <a:lnTo>
                    <a:pt x="673" y="48"/>
                  </a:lnTo>
                  <a:lnTo>
                    <a:pt x="1" y="96"/>
                  </a:lnTo>
                  <a:lnTo>
                    <a:pt x="1538" y="4371"/>
                  </a:lnTo>
                  <a:lnTo>
                    <a:pt x="2738" y="4419"/>
                  </a:lnTo>
                  <a:lnTo>
                    <a:pt x="1538"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515;p76">
              <a:extLst>
                <a:ext uri="{FF2B5EF4-FFF2-40B4-BE49-F238E27FC236}">
                  <a16:creationId xmlns:a16="http://schemas.microsoft.com/office/drawing/2014/main" id="{C947DCC1-58DE-4AB1-86C6-81B1A31758C6}"/>
                </a:ext>
              </a:extLst>
            </p:cNvPr>
            <p:cNvSpPr/>
            <p:nvPr/>
          </p:nvSpPr>
          <p:spPr>
            <a:xfrm>
              <a:off x="3891625" y="4713650"/>
              <a:ext cx="68475" cy="110475"/>
            </a:xfrm>
            <a:custGeom>
              <a:avLst/>
              <a:gdLst/>
              <a:ahLst/>
              <a:cxnLst/>
              <a:rect l="l" t="t" r="r" b="b"/>
              <a:pathLst>
                <a:path w="2739" h="4419" fill="none" extrusionOk="0">
                  <a:moveTo>
                    <a:pt x="1441" y="0"/>
                  </a:moveTo>
                  <a:lnTo>
                    <a:pt x="1441" y="0"/>
                  </a:lnTo>
                  <a:lnTo>
                    <a:pt x="673" y="48"/>
                  </a:lnTo>
                  <a:lnTo>
                    <a:pt x="1" y="96"/>
                  </a:lnTo>
                  <a:lnTo>
                    <a:pt x="1538" y="4371"/>
                  </a:lnTo>
                  <a:lnTo>
                    <a:pt x="1538" y="4371"/>
                  </a:lnTo>
                  <a:lnTo>
                    <a:pt x="2738" y="4419"/>
                  </a:lnTo>
                  <a:lnTo>
                    <a:pt x="1538" y="0"/>
                  </a:lnTo>
                  <a:lnTo>
                    <a:pt x="1538" y="0"/>
                  </a:lnTo>
                  <a:lnTo>
                    <a:pt x="144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516;p76">
              <a:extLst>
                <a:ext uri="{FF2B5EF4-FFF2-40B4-BE49-F238E27FC236}">
                  <a16:creationId xmlns:a16="http://schemas.microsoft.com/office/drawing/2014/main" id="{7B698F80-D913-43E4-A4C2-1B8E7E48A6A4}"/>
                </a:ext>
              </a:extLst>
            </p:cNvPr>
            <p:cNvSpPr/>
            <p:nvPr/>
          </p:nvSpPr>
          <p:spPr>
            <a:xfrm>
              <a:off x="3975675" y="4746075"/>
              <a:ext cx="315800" cy="367400"/>
            </a:xfrm>
            <a:custGeom>
              <a:avLst/>
              <a:gdLst/>
              <a:ahLst/>
              <a:cxnLst/>
              <a:rect l="l" t="t" r="r" b="b"/>
              <a:pathLst>
                <a:path w="12632" h="14696" extrusionOk="0">
                  <a:moveTo>
                    <a:pt x="11671" y="0"/>
                  </a:moveTo>
                  <a:lnTo>
                    <a:pt x="10470" y="576"/>
                  </a:lnTo>
                  <a:lnTo>
                    <a:pt x="9173" y="1201"/>
                  </a:lnTo>
                  <a:lnTo>
                    <a:pt x="7685" y="2017"/>
                  </a:lnTo>
                  <a:lnTo>
                    <a:pt x="6100" y="2882"/>
                  </a:lnTo>
                  <a:lnTo>
                    <a:pt x="4563" y="3842"/>
                  </a:lnTo>
                  <a:lnTo>
                    <a:pt x="3891" y="4322"/>
                  </a:lnTo>
                  <a:lnTo>
                    <a:pt x="3314" y="4803"/>
                  </a:lnTo>
                  <a:lnTo>
                    <a:pt x="2834" y="5235"/>
                  </a:lnTo>
                  <a:lnTo>
                    <a:pt x="2450" y="5667"/>
                  </a:lnTo>
                  <a:lnTo>
                    <a:pt x="2162" y="6099"/>
                  </a:lnTo>
                  <a:lnTo>
                    <a:pt x="1921" y="6580"/>
                  </a:lnTo>
                  <a:lnTo>
                    <a:pt x="1777" y="7060"/>
                  </a:lnTo>
                  <a:lnTo>
                    <a:pt x="1633" y="7588"/>
                  </a:lnTo>
                  <a:lnTo>
                    <a:pt x="1537" y="8068"/>
                  </a:lnTo>
                  <a:lnTo>
                    <a:pt x="1489" y="8597"/>
                  </a:lnTo>
                  <a:lnTo>
                    <a:pt x="1489" y="9605"/>
                  </a:lnTo>
                  <a:lnTo>
                    <a:pt x="1585" y="10470"/>
                  </a:lnTo>
                  <a:lnTo>
                    <a:pt x="1681" y="11190"/>
                  </a:lnTo>
                  <a:lnTo>
                    <a:pt x="1825" y="11862"/>
                  </a:lnTo>
                  <a:lnTo>
                    <a:pt x="1537" y="11766"/>
                  </a:lnTo>
                  <a:lnTo>
                    <a:pt x="913" y="11574"/>
                  </a:lnTo>
                  <a:lnTo>
                    <a:pt x="577" y="11526"/>
                  </a:lnTo>
                  <a:lnTo>
                    <a:pt x="289" y="11526"/>
                  </a:lnTo>
                  <a:lnTo>
                    <a:pt x="97" y="11574"/>
                  </a:lnTo>
                  <a:lnTo>
                    <a:pt x="49" y="11622"/>
                  </a:lnTo>
                  <a:lnTo>
                    <a:pt x="0" y="11670"/>
                  </a:lnTo>
                  <a:lnTo>
                    <a:pt x="145" y="11862"/>
                  </a:lnTo>
                  <a:lnTo>
                    <a:pt x="577" y="12199"/>
                  </a:lnTo>
                  <a:lnTo>
                    <a:pt x="1825" y="13255"/>
                  </a:lnTo>
                  <a:lnTo>
                    <a:pt x="3218" y="14264"/>
                  </a:lnTo>
                  <a:lnTo>
                    <a:pt x="3746" y="14552"/>
                  </a:lnTo>
                  <a:lnTo>
                    <a:pt x="3939" y="14648"/>
                  </a:lnTo>
                  <a:lnTo>
                    <a:pt x="4035" y="14696"/>
                  </a:lnTo>
                  <a:lnTo>
                    <a:pt x="4083" y="14648"/>
                  </a:lnTo>
                  <a:lnTo>
                    <a:pt x="4179" y="14456"/>
                  </a:lnTo>
                  <a:lnTo>
                    <a:pt x="4371" y="13831"/>
                  </a:lnTo>
                  <a:lnTo>
                    <a:pt x="4803" y="11814"/>
                  </a:lnTo>
                  <a:lnTo>
                    <a:pt x="5091" y="10662"/>
                  </a:lnTo>
                  <a:lnTo>
                    <a:pt x="5379" y="9653"/>
                  </a:lnTo>
                  <a:lnTo>
                    <a:pt x="5619" y="8837"/>
                  </a:lnTo>
                  <a:lnTo>
                    <a:pt x="5764" y="8549"/>
                  </a:lnTo>
                  <a:lnTo>
                    <a:pt x="5860" y="8357"/>
                  </a:lnTo>
                  <a:lnTo>
                    <a:pt x="6052" y="8164"/>
                  </a:lnTo>
                  <a:lnTo>
                    <a:pt x="6340" y="7924"/>
                  </a:lnTo>
                  <a:lnTo>
                    <a:pt x="7204" y="7348"/>
                  </a:lnTo>
                  <a:lnTo>
                    <a:pt x="9509" y="5859"/>
                  </a:lnTo>
                  <a:lnTo>
                    <a:pt x="11671" y="4514"/>
                  </a:lnTo>
                  <a:lnTo>
                    <a:pt x="12631" y="3890"/>
                  </a:lnTo>
                  <a:lnTo>
                    <a:pt x="11671"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517;p76">
              <a:extLst>
                <a:ext uri="{FF2B5EF4-FFF2-40B4-BE49-F238E27FC236}">
                  <a16:creationId xmlns:a16="http://schemas.microsoft.com/office/drawing/2014/main" id="{C202BA47-FD5C-416F-AB57-7DE2C0354760}"/>
                </a:ext>
              </a:extLst>
            </p:cNvPr>
            <p:cNvSpPr/>
            <p:nvPr/>
          </p:nvSpPr>
          <p:spPr>
            <a:xfrm>
              <a:off x="3975675" y="4746075"/>
              <a:ext cx="315800" cy="367400"/>
            </a:xfrm>
            <a:custGeom>
              <a:avLst/>
              <a:gdLst/>
              <a:ahLst/>
              <a:cxnLst/>
              <a:rect l="l" t="t" r="r" b="b"/>
              <a:pathLst>
                <a:path w="12632" h="14696" fill="none" extrusionOk="0">
                  <a:moveTo>
                    <a:pt x="2450" y="5667"/>
                  </a:moveTo>
                  <a:lnTo>
                    <a:pt x="2450" y="5667"/>
                  </a:lnTo>
                  <a:lnTo>
                    <a:pt x="2162" y="6099"/>
                  </a:lnTo>
                  <a:lnTo>
                    <a:pt x="1921" y="6580"/>
                  </a:lnTo>
                  <a:lnTo>
                    <a:pt x="1777" y="7060"/>
                  </a:lnTo>
                  <a:lnTo>
                    <a:pt x="1633" y="7588"/>
                  </a:lnTo>
                  <a:lnTo>
                    <a:pt x="1537" y="8068"/>
                  </a:lnTo>
                  <a:lnTo>
                    <a:pt x="1489" y="8597"/>
                  </a:lnTo>
                  <a:lnTo>
                    <a:pt x="1489" y="9605"/>
                  </a:lnTo>
                  <a:lnTo>
                    <a:pt x="1585" y="10470"/>
                  </a:lnTo>
                  <a:lnTo>
                    <a:pt x="1681" y="11190"/>
                  </a:lnTo>
                  <a:lnTo>
                    <a:pt x="1825" y="11862"/>
                  </a:lnTo>
                  <a:lnTo>
                    <a:pt x="1825" y="11862"/>
                  </a:lnTo>
                  <a:lnTo>
                    <a:pt x="1537" y="11766"/>
                  </a:lnTo>
                  <a:lnTo>
                    <a:pt x="913" y="11574"/>
                  </a:lnTo>
                  <a:lnTo>
                    <a:pt x="577" y="11526"/>
                  </a:lnTo>
                  <a:lnTo>
                    <a:pt x="289" y="11526"/>
                  </a:lnTo>
                  <a:lnTo>
                    <a:pt x="97" y="11574"/>
                  </a:lnTo>
                  <a:lnTo>
                    <a:pt x="49" y="11622"/>
                  </a:lnTo>
                  <a:lnTo>
                    <a:pt x="0" y="11670"/>
                  </a:lnTo>
                  <a:lnTo>
                    <a:pt x="0" y="11670"/>
                  </a:lnTo>
                  <a:lnTo>
                    <a:pt x="145" y="11862"/>
                  </a:lnTo>
                  <a:lnTo>
                    <a:pt x="577" y="12199"/>
                  </a:lnTo>
                  <a:lnTo>
                    <a:pt x="1825" y="13255"/>
                  </a:lnTo>
                  <a:lnTo>
                    <a:pt x="3218" y="14264"/>
                  </a:lnTo>
                  <a:lnTo>
                    <a:pt x="3746" y="14552"/>
                  </a:lnTo>
                  <a:lnTo>
                    <a:pt x="3939" y="14648"/>
                  </a:lnTo>
                  <a:lnTo>
                    <a:pt x="4035" y="14696"/>
                  </a:lnTo>
                  <a:lnTo>
                    <a:pt x="4035" y="14696"/>
                  </a:lnTo>
                  <a:lnTo>
                    <a:pt x="4083" y="14648"/>
                  </a:lnTo>
                  <a:lnTo>
                    <a:pt x="4179" y="14456"/>
                  </a:lnTo>
                  <a:lnTo>
                    <a:pt x="4371" y="13831"/>
                  </a:lnTo>
                  <a:lnTo>
                    <a:pt x="4803" y="11814"/>
                  </a:lnTo>
                  <a:lnTo>
                    <a:pt x="5091" y="10662"/>
                  </a:lnTo>
                  <a:lnTo>
                    <a:pt x="5379" y="9653"/>
                  </a:lnTo>
                  <a:lnTo>
                    <a:pt x="5619" y="8837"/>
                  </a:lnTo>
                  <a:lnTo>
                    <a:pt x="5764" y="8549"/>
                  </a:lnTo>
                  <a:lnTo>
                    <a:pt x="5860" y="8357"/>
                  </a:lnTo>
                  <a:lnTo>
                    <a:pt x="5860" y="8357"/>
                  </a:lnTo>
                  <a:lnTo>
                    <a:pt x="6052" y="8164"/>
                  </a:lnTo>
                  <a:lnTo>
                    <a:pt x="6340" y="7924"/>
                  </a:lnTo>
                  <a:lnTo>
                    <a:pt x="7204" y="7348"/>
                  </a:lnTo>
                  <a:lnTo>
                    <a:pt x="9509" y="5859"/>
                  </a:lnTo>
                  <a:lnTo>
                    <a:pt x="11671" y="4514"/>
                  </a:lnTo>
                  <a:lnTo>
                    <a:pt x="12631" y="3890"/>
                  </a:lnTo>
                  <a:lnTo>
                    <a:pt x="11671" y="0"/>
                  </a:lnTo>
                  <a:lnTo>
                    <a:pt x="11671" y="0"/>
                  </a:lnTo>
                  <a:lnTo>
                    <a:pt x="10470" y="576"/>
                  </a:lnTo>
                  <a:lnTo>
                    <a:pt x="9173" y="1201"/>
                  </a:lnTo>
                  <a:lnTo>
                    <a:pt x="7685" y="2017"/>
                  </a:lnTo>
                  <a:lnTo>
                    <a:pt x="6100" y="2882"/>
                  </a:lnTo>
                  <a:lnTo>
                    <a:pt x="4563" y="3842"/>
                  </a:lnTo>
                  <a:lnTo>
                    <a:pt x="3891" y="4322"/>
                  </a:lnTo>
                  <a:lnTo>
                    <a:pt x="3314" y="4803"/>
                  </a:lnTo>
                  <a:lnTo>
                    <a:pt x="2834" y="5235"/>
                  </a:lnTo>
                  <a:lnTo>
                    <a:pt x="2450" y="56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518;p76">
              <a:extLst>
                <a:ext uri="{FF2B5EF4-FFF2-40B4-BE49-F238E27FC236}">
                  <a16:creationId xmlns:a16="http://schemas.microsoft.com/office/drawing/2014/main" id="{5F8CC943-CB5B-46B4-8AA3-46E69877E02E}"/>
                </a:ext>
              </a:extLst>
            </p:cNvPr>
            <p:cNvSpPr/>
            <p:nvPr/>
          </p:nvSpPr>
          <p:spPr>
            <a:xfrm>
              <a:off x="3975675" y="4958575"/>
              <a:ext cx="129700" cy="154900"/>
            </a:xfrm>
            <a:custGeom>
              <a:avLst/>
              <a:gdLst/>
              <a:ahLst/>
              <a:cxnLst/>
              <a:rect l="l" t="t" r="r" b="b"/>
              <a:pathLst>
                <a:path w="5188" h="6196" extrusionOk="0">
                  <a:moveTo>
                    <a:pt x="1537" y="1"/>
                  </a:moveTo>
                  <a:lnTo>
                    <a:pt x="1489" y="673"/>
                  </a:lnTo>
                  <a:lnTo>
                    <a:pt x="1537" y="1249"/>
                  </a:lnTo>
                  <a:lnTo>
                    <a:pt x="1633" y="2354"/>
                  </a:lnTo>
                  <a:lnTo>
                    <a:pt x="1777" y="3074"/>
                  </a:lnTo>
                  <a:lnTo>
                    <a:pt x="1825" y="3362"/>
                  </a:lnTo>
                  <a:lnTo>
                    <a:pt x="1537" y="3266"/>
                  </a:lnTo>
                  <a:lnTo>
                    <a:pt x="913" y="3074"/>
                  </a:lnTo>
                  <a:lnTo>
                    <a:pt x="577" y="3026"/>
                  </a:lnTo>
                  <a:lnTo>
                    <a:pt x="289" y="3026"/>
                  </a:lnTo>
                  <a:lnTo>
                    <a:pt x="97" y="3074"/>
                  </a:lnTo>
                  <a:lnTo>
                    <a:pt x="49" y="3122"/>
                  </a:lnTo>
                  <a:lnTo>
                    <a:pt x="0" y="3170"/>
                  </a:lnTo>
                  <a:lnTo>
                    <a:pt x="145" y="3362"/>
                  </a:lnTo>
                  <a:lnTo>
                    <a:pt x="577" y="3699"/>
                  </a:lnTo>
                  <a:lnTo>
                    <a:pt x="1825" y="4755"/>
                  </a:lnTo>
                  <a:lnTo>
                    <a:pt x="3218" y="5764"/>
                  </a:lnTo>
                  <a:lnTo>
                    <a:pt x="3746" y="6052"/>
                  </a:lnTo>
                  <a:lnTo>
                    <a:pt x="3939" y="6148"/>
                  </a:lnTo>
                  <a:lnTo>
                    <a:pt x="4035" y="6196"/>
                  </a:lnTo>
                  <a:lnTo>
                    <a:pt x="4131" y="6100"/>
                  </a:lnTo>
                  <a:lnTo>
                    <a:pt x="4227" y="5764"/>
                  </a:lnTo>
                  <a:lnTo>
                    <a:pt x="4515" y="4707"/>
                  </a:lnTo>
                  <a:lnTo>
                    <a:pt x="4851" y="3266"/>
                  </a:lnTo>
                  <a:lnTo>
                    <a:pt x="5187" y="1778"/>
                  </a:lnTo>
                  <a:lnTo>
                    <a:pt x="1537"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519;p76">
              <a:extLst>
                <a:ext uri="{FF2B5EF4-FFF2-40B4-BE49-F238E27FC236}">
                  <a16:creationId xmlns:a16="http://schemas.microsoft.com/office/drawing/2014/main" id="{F45B2FA7-EA7B-4399-A085-90E84212B737}"/>
                </a:ext>
              </a:extLst>
            </p:cNvPr>
            <p:cNvSpPr/>
            <p:nvPr/>
          </p:nvSpPr>
          <p:spPr>
            <a:xfrm>
              <a:off x="3958875" y="5018600"/>
              <a:ext cx="134475" cy="103275"/>
            </a:xfrm>
            <a:custGeom>
              <a:avLst/>
              <a:gdLst/>
              <a:ahLst/>
              <a:cxnLst/>
              <a:rect l="l" t="t" r="r" b="b"/>
              <a:pathLst>
                <a:path w="5379" h="4131" extrusionOk="0">
                  <a:moveTo>
                    <a:pt x="2545" y="1"/>
                  </a:moveTo>
                  <a:lnTo>
                    <a:pt x="2257" y="49"/>
                  </a:lnTo>
                  <a:lnTo>
                    <a:pt x="2161" y="97"/>
                  </a:lnTo>
                  <a:lnTo>
                    <a:pt x="2113" y="241"/>
                  </a:lnTo>
                  <a:lnTo>
                    <a:pt x="2161" y="529"/>
                  </a:lnTo>
                  <a:lnTo>
                    <a:pt x="2257" y="769"/>
                  </a:lnTo>
                  <a:lnTo>
                    <a:pt x="2305" y="913"/>
                  </a:lnTo>
                  <a:lnTo>
                    <a:pt x="2113" y="769"/>
                  </a:lnTo>
                  <a:lnTo>
                    <a:pt x="1825" y="673"/>
                  </a:lnTo>
                  <a:lnTo>
                    <a:pt x="1057" y="481"/>
                  </a:lnTo>
                  <a:lnTo>
                    <a:pt x="384" y="433"/>
                  </a:lnTo>
                  <a:lnTo>
                    <a:pt x="0" y="433"/>
                  </a:lnTo>
                  <a:lnTo>
                    <a:pt x="48" y="481"/>
                  </a:lnTo>
                  <a:lnTo>
                    <a:pt x="192" y="625"/>
                  </a:lnTo>
                  <a:lnTo>
                    <a:pt x="672" y="1057"/>
                  </a:lnTo>
                  <a:lnTo>
                    <a:pt x="2305" y="2306"/>
                  </a:lnTo>
                  <a:lnTo>
                    <a:pt x="4707" y="4131"/>
                  </a:lnTo>
                  <a:lnTo>
                    <a:pt x="4755" y="4083"/>
                  </a:lnTo>
                  <a:lnTo>
                    <a:pt x="4851" y="3987"/>
                  </a:lnTo>
                  <a:lnTo>
                    <a:pt x="5091" y="3555"/>
                  </a:lnTo>
                  <a:lnTo>
                    <a:pt x="5283" y="3122"/>
                  </a:lnTo>
                  <a:lnTo>
                    <a:pt x="5379" y="2834"/>
                  </a:lnTo>
                  <a:lnTo>
                    <a:pt x="5283" y="2738"/>
                  </a:lnTo>
                  <a:lnTo>
                    <a:pt x="5043" y="2594"/>
                  </a:lnTo>
                  <a:lnTo>
                    <a:pt x="4322" y="2114"/>
                  </a:lnTo>
                  <a:lnTo>
                    <a:pt x="3314" y="1538"/>
                  </a:lnTo>
                  <a:lnTo>
                    <a:pt x="3362" y="1442"/>
                  </a:lnTo>
                  <a:lnTo>
                    <a:pt x="3506" y="1201"/>
                  </a:lnTo>
                  <a:lnTo>
                    <a:pt x="3650" y="865"/>
                  </a:lnTo>
                  <a:lnTo>
                    <a:pt x="3650" y="721"/>
                  </a:lnTo>
                  <a:lnTo>
                    <a:pt x="3602" y="529"/>
                  </a:lnTo>
                  <a:lnTo>
                    <a:pt x="3506" y="337"/>
                  </a:lnTo>
                  <a:lnTo>
                    <a:pt x="3362" y="193"/>
                  </a:lnTo>
                  <a:lnTo>
                    <a:pt x="3170" y="97"/>
                  </a:lnTo>
                  <a:lnTo>
                    <a:pt x="2978" y="49"/>
                  </a:lnTo>
                  <a:lnTo>
                    <a:pt x="2545"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520;p76">
              <a:extLst>
                <a:ext uri="{FF2B5EF4-FFF2-40B4-BE49-F238E27FC236}">
                  <a16:creationId xmlns:a16="http://schemas.microsoft.com/office/drawing/2014/main" id="{1F8FE8DA-CCC5-4CE5-AA46-5F691D43FDB3}"/>
                </a:ext>
              </a:extLst>
            </p:cNvPr>
            <p:cNvSpPr/>
            <p:nvPr/>
          </p:nvSpPr>
          <p:spPr>
            <a:xfrm>
              <a:off x="4014100" y="4988600"/>
              <a:ext cx="85275" cy="46850"/>
            </a:xfrm>
            <a:custGeom>
              <a:avLst/>
              <a:gdLst/>
              <a:ahLst/>
              <a:cxnLst/>
              <a:rect l="l" t="t" r="r" b="b"/>
              <a:pathLst>
                <a:path w="3411" h="1874" extrusionOk="0">
                  <a:moveTo>
                    <a:pt x="0" y="0"/>
                  </a:moveTo>
                  <a:lnTo>
                    <a:pt x="0" y="432"/>
                  </a:lnTo>
                  <a:lnTo>
                    <a:pt x="3314" y="1873"/>
                  </a:lnTo>
                  <a:lnTo>
                    <a:pt x="3410" y="1537"/>
                  </a:lnTo>
                  <a:lnTo>
                    <a:pt x="0"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521;p76">
              <a:extLst>
                <a:ext uri="{FF2B5EF4-FFF2-40B4-BE49-F238E27FC236}">
                  <a16:creationId xmlns:a16="http://schemas.microsoft.com/office/drawing/2014/main" id="{7EEFE5AF-C9D7-454F-B478-9D42775D637D}"/>
                </a:ext>
              </a:extLst>
            </p:cNvPr>
            <p:cNvSpPr/>
            <p:nvPr/>
          </p:nvSpPr>
          <p:spPr>
            <a:xfrm>
              <a:off x="4012900" y="4966975"/>
              <a:ext cx="91275" cy="48050"/>
            </a:xfrm>
            <a:custGeom>
              <a:avLst/>
              <a:gdLst/>
              <a:ahLst/>
              <a:cxnLst/>
              <a:rect l="l" t="t" r="r" b="b"/>
              <a:pathLst>
                <a:path w="3651" h="1922" extrusionOk="0">
                  <a:moveTo>
                    <a:pt x="0" y="1"/>
                  </a:moveTo>
                  <a:lnTo>
                    <a:pt x="0" y="433"/>
                  </a:lnTo>
                  <a:lnTo>
                    <a:pt x="3554" y="1922"/>
                  </a:lnTo>
                  <a:lnTo>
                    <a:pt x="3650" y="1634"/>
                  </a:lnTo>
                  <a:lnTo>
                    <a:pt x="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522;p76">
              <a:extLst>
                <a:ext uri="{FF2B5EF4-FFF2-40B4-BE49-F238E27FC236}">
                  <a16:creationId xmlns:a16="http://schemas.microsoft.com/office/drawing/2014/main" id="{21EC99B7-A109-4749-A845-0263715E321A}"/>
                </a:ext>
              </a:extLst>
            </p:cNvPr>
            <p:cNvSpPr/>
            <p:nvPr/>
          </p:nvSpPr>
          <p:spPr>
            <a:xfrm>
              <a:off x="4035700" y="4886550"/>
              <a:ext cx="86475" cy="68450"/>
            </a:xfrm>
            <a:custGeom>
              <a:avLst/>
              <a:gdLst/>
              <a:ahLst/>
              <a:cxnLst/>
              <a:rect l="l" t="t" r="r" b="b"/>
              <a:pathLst>
                <a:path w="3459" h="2738" extrusionOk="0">
                  <a:moveTo>
                    <a:pt x="3459" y="2738"/>
                  </a:moveTo>
                  <a:lnTo>
                    <a:pt x="3459" y="2738"/>
                  </a:lnTo>
                  <a:lnTo>
                    <a:pt x="3459" y="2738"/>
                  </a:lnTo>
                  <a:lnTo>
                    <a:pt x="3459" y="2738"/>
                  </a:lnTo>
                  <a:lnTo>
                    <a:pt x="3459" y="2738"/>
                  </a:lnTo>
                  <a:close/>
                  <a:moveTo>
                    <a:pt x="3459" y="2738"/>
                  </a:moveTo>
                  <a:lnTo>
                    <a:pt x="3459" y="2738"/>
                  </a:lnTo>
                  <a:lnTo>
                    <a:pt x="3459" y="2738"/>
                  </a:lnTo>
                  <a:lnTo>
                    <a:pt x="3459" y="2738"/>
                  </a:lnTo>
                  <a:lnTo>
                    <a:pt x="3459" y="2738"/>
                  </a:lnTo>
                  <a:close/>
                  <a:moveTo>
                    <a:pt x="1" y="48"/>
                  </a:moveTo>
                  <a:lnTo>
                    <a:pt x="1" y="48"/>
                  </a:lnTo>
                  <a:lnTo>
                    <a:pt x="1" y="48"/>
                  </a:lnTo>
                  <a:lnTo>
                    <a:pt x="1" y="48"/>
                  </a:lnTo>
                  <a:lnTo>
                    <a:pt x="1" y="48"/>
                  </a:lnTo>
                  <a:close/>
                  <a:moveTo>
                    <a:pt x="1" y="48"/>
                  </a:moveTo>
                  <a:lnTo>
                    <a:pt x="1" y="48"/>
                  </a:lnTo>
                  <a:lnTo>
                    <a:pt x="1" y="48"/>
                  </a:lnTo>
                  <a:lnTo>
                    <a:pt x="1" y="48"/>
                  </a:lnTo>
                  <a:lnTo>
                    <a:pt x="1" y="48"/>
                  </a:lnTo>
                  <a:close/>
                  <a:moveTo>
                    <a:pt x="49" y="48"/>
                  </a:moveTo>
                  <a:lnTo>
                    <a:pt x="49" y="48"/>
                  </a:lnTo>
                  <a:lnTo>
                    <a:pt x="49" y="48"/>
                  </a:lnTo>
                  <a:lnTo>
                    <a:pt x="49" y="48"/>
                  </a:lnTo>
                  <a:lnTo>
                    <a:pt x="49" y="48"/>
                  </a:lnTo>
                  <a:lnTo>
                    <a:pt x="49" y="48"/>
                  </a:lnTo>
                  <a:lnTo>
                    <a:pt x="49" y="48"/>
                  </a:lnTo>
                  <a:close/>
                  <a:moveTo>
                    <a:pt x="49" y="48"/>
                  </a:moveTo>
                  <a:lnTo>
                    <a:pt x="49" y="48"/>
                  </a:lnTo>
                  <a:lnTo>
                    <a:pt x="49" y="48"/>
                  </a:lnTo>
                  <a:lnTo>
                    <a:pt x="49" y="48"/>
                  </a:lnTo>
                  <a:lnTo>
                    <a:pt x="49" y="48"/>
                  </a:lnTo>
                  <a:close/>
                  <a:moveTo>
                    <a:pt x="49" y="0"/>
                  </a:moveTo>
                  <a:lnTo>
                    <a:pt x="49" y="0"/>
                  </a:lnTo>
                  <a:lnTo>
                    <a:pt x="49" y="48"/>
                  </a:lnTo>
                  <a:lnTo>
                    <a:pt x="49" y="48"/>
                  </a:lnTo>
                  <a:lnTo>
                    <a:pt x="49"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523;p76">
              <a:extLst>
                <a:ext uri="{FF2B5EF4-FFF2-40B4-BE49-F238E27FC236}">
                  <a16:creationId xmlns:a16="http://schemas.microsoft.com/office/drawing/2014/main" id="{9073BDEF-4257-41D5-9C33-348AA7989F29}"/>
                </a:ext>
              </a:extLst>
            </p:cNvPr>
            <p:cNvSpPr/>
            <p:nvPr/>
          </p:nvSpPr>
          <p:spPr>
            <a:xfrm>
              <a:off x="4122150" y="49549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524;p76">
              <a:extLst>
                <a:ext uri="{FF2B5EF4-FFF2-40B4-BE49-F238E27FC236}">
                  <a16:creationId xmlns:a16="http://schemas.microsoft.com/office/drawing/2014/main" id="{3D0803C7-2D9C-49B8-9296-D6A1922F46F7}"/>
                </a:ext>
              </a:extLst>
            </p:cNvPr>
            <p:cNvSpPr/>
            <p:nvPr/>
          </p:nvSpPr>
          <p:spPr>
            <a:xfrm>
              <a:off x="4122150" y="49549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525;p76">
              <a:extLst>
                <a:ext uri="{FF2B5EF4-FFF2-40B4-BE49-F238E27FC236}">
                  <a16:creationId xmlns:a16="http://schemas.microsoft.com/office/drawing/2014/main" id="{BAAB5309-3B79-4B99-B25E-6D7571E41CF4}"/>
                </a:ext>
              </a:extLst>
            </p:cNvPr>
            <p:cNvSpPr/>
            <p:nvPr/>
          </p:nvSpPr>
          <p:spPr>
            <a:xfrm>
              <a:off x="4035700" y="4887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526;p76">
              <a:extLst>
                <a:ext uri="{FF2B5EF4-FFF2-40B4-BE49-F238E27FC236}">
                  <a16:creationId xmlns:a16="http://schemas.microsoft.com/office/drawing/2014/main" id="{F5341DAC-48AC-4AD1-93D6-0023314CFE94}"/>
                </a:ext>
              </a:extLst>
            </p:cNvPr>
            <p:cNvSpPr/>
            <p:nvPr/>
          </p:nvSpPr>
          <p:spPr>
            <a:xfrm>
              <a:off x="4035700" y="4887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527;p76">
              <a:extLst>
                <a:ext uri="{FF2B5EF4-FFF2-40B4-BE49-F238E27FC236}">
                  <a16:creationId xmlns:a16="http://schemas.microsoft.com/office/drawing/2014/main" id="{1C1463B5-7C1E-4DBC-853F-4891C4293CDC}"/>
                </a:ext>
              </a:extLst>
            </p:cNvPr>
            <p:cNvSpPr/>
            <p:nvPr/>
          </p:nvSpPr>
          <p:spPr>
            <a:xfrm>
              <a:off x="4036900" y="48877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528;p76">
              <a:extLst>
                <a:ext uri="{FF2B5EF4-FFF2-40B4-BE49-F238E27FC236}">
                  <a16:creationId xmlns:a16="http://schemas.microsoft.com/office/drawing/2014/main" id="{2C4F4D9C-CF77-46A4-A617-1CFACB3DDA4F}"/>
                </a:ext>
              </a:extLst>
            </p:cNvPr>
            <p:cNvSpPr/>
            <p:nvPr/>
          </p:nvSpPr>
          <p:spPr>
            <a:xfrm>
              <a:off x="4036900" y="4887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529;p76">
              <a:extLst>
                <a:ext uri="{FF2B5EF4-FFF2-40B4-BE49-F238E27FC236}">
                  <a16:creationId xmlns:a16="http://schemas.microsoft.com/office/drawing/2014/main" id="{434365AC-7E10-4EC1-AE42-E65661BD7307}"/>
                </a:ext>
              </a:extLst>
            </p:cNvPr>
            <p:cNvSpPr/>
            <p:nvPr/>
          </p:nvSpPr>
          <p:spPr>
            <a:xfrm>
              <a:off x="4036900" y="488655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530;p76">
              <a:extLst>
                <a:ext uri="{FF2B5EF4-FFF2-40B4-BE49-F238E27FC236}">
                  <a16:creationId xmlns:a16="http://schemas.microsoft.com/office/drawing/2014/main" id="{942EB97E-6EDA-426A-A90A-9775D11877CA}"/>
                </a:ext>
              </a:extLst>
            </p:cNvPr>
            <p:cNvSpPr/>
            <p:nvPr/>
          </p:nvSpPr>
          <p:spPr>
            <a:xfrm>
              <a:off x="4028500" y="4875725"/>
              <a:ext cx="102075" cy="90075"/>
            </a:xfrm>
            <a:custGeom>
              <a:avLst/>
              <a:gdLst/>
              <a:ahLst/>
              <a:cxnLst/>
              <a:rect l="l" t="t" r="r" b="b"/>
              <a:pathLst>
                <a:path w="4083" h="3603" extrusionOk="0">
                  <a:moveTo>
                    <a:pt x="769" y="1"/>
                  </a:moveTo>
                  <a:lnTo>
                    <a:pt x="337" y="433"/>
                  </a:lnTo>
                  <a:lnTo>
                    <a:pt x="337" y="481"/>
                  </a:lnTo>
                  <a:lnTo>
                    <a:pt x="289" y="481"/>
                  </a:lnTo>
                  <a:lnTo>
                    <a:pt x="1" y="1009"/>
                  </a:lnTo>
                  <a:lnTo>
                    <a:pt x="3554" y="3603"/>
                  </a:lnTo>
                  <a:lnTo>
                    <a:pt x="3651" y="3315"/>
                  </a:lnTo>
                  <a:lnTo>
                    <a:pt x="3747" y="3171"/>
                  </a:lnTo>
                  <a:lnTo>
                    <a:pt x="4083" y="2882"/>
                  </a:lnTo>
                  <a:lnTo>
                    <a:pt x="769"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531;p76">
              <a:extLst>
                <a:ext uri="{FF2B5EF4-FFF2-40B4-BE49-F238E27FC236}">
                  <a16:creationId xmlns:a16="http://schemas.microsoft.com/office/drawing/2014/main" id="{186DB88A-C378-4520-8689-65371B034BE4}"/>
                </a:ext>
              </a:extLst>
            </p:cNvPr>
            <p:cNvSpPr/>
            <p:nvPr/>
          </p:nvSpPr>
          <p:spPr>
            <a:xfrm>
              <a:off x="4028500" y="4875725"/>
              <a:ext cx="102075" cy="90075"/>
            </a:xfrm>
            <a:custGeom>
              <a:avLst/>
              <a:gdLst/>
              <a:ahLst/>
              <a:cxnLst/>
              <a:rect l="l" t="t" r="r" b="b"/>
              <a:pathLst>
                <a:path w="4083" h="3603" fill="none" extrusionOk="0">
                  <a:moveTo>
                    <a:pt x="769" y="1"/>
                  </a:moveTo>
                  <a:lnTo>
                    <a:pt x="769" y="1"/>
                  </a:lnTo>
                  <a:lnTo>
                    <a:pt x="337" y="433"/>
                  </a:lnTo>
                  <a:lnTo>
                    <a:pt x="337" y="433"/>
                  </a:lnTo>
                  <a:lnTo>
                    <a:pt x="337" y="481"/>
                  </a:lnTo>
                  <a:lnTo>
                    <a:pt x="337" y="481"/>
                  </a:lnTo>
                  <a:lnTo>
                    <a:pt x="337" y="481"/>
                  </a:lnTo>
                  <a:lnTo>
                    <a:pt x="337" y="481"/>
                  </a:lnTo>
                  <a:lnTo>
                    <a:pt x="337" y="481"/>
                  </a:lnTo>
                  <a:lnTo>
                    <a:pt x="337" y="481"/>
                  </a:lnTo>
                  <a:lnTo>
                    <a:pt x="337" y="481"/>
                  </a:lnTo>
                  <a:lnTo>
                    <a:pt x="337" y="481"/>
                  </a:lnTo>
                  <a:lnTo>
                    <a:pt x="337" y="481"/>
                  </a:lnTo>
                  <a:lnTo>
                    <a:pt x="337" y="481"/>
                  </a:lnTo>
                  <a:lnTo>
                    <a:pt x="337" y="481"/>
                  </a:lnTo>
                  <a:lnTo>
                    <a:pt x="289" y="481"/>
                  </a:lnTo>
                  <a:lnTo>
                    <a:pt x="289" y="481"/>
                  </a:lnTo>
                  <a:lnTo>
                    <a:pt x="289" y="481"/>
                  </a:lnTo>
                  <a:lnTo>
                    <a:pt x="289" y="481"/>
                  </a:lnTo>
                  <a:lnTo>
                    <a:pt x="289" y="481"/>
                  </a:lnTo>
                  <a:lnTo>
                    <a:pt x="289" y="481"/>
                  </a:lnTo>
                  <a:lnTo>
                    <a:pt x="289" y="481"/>
                  </a:lnTo>
                  <a:lnTo>
                    <a:pt x="289" y="481"/>
                  </a:lnTo>
                  <a:lnTo>
                    <a:pt x="1" y="1009"/>
                  </a:lnTo>
                  <a:lnTo>
                    <a:pt x="3554" y="3603"/>
                  </a:lnTo>
                  <a:lnTo>
                    <a:pt x="3554" y="3603"/>
                  </a:lnTo>
                  <a:lnTo>
                    <a:pt x="3651" y="3315"/>
                  </a:lnTo>
                  <a:lnTo>
                    <a:pt x="3747" y="3171"/>
                  </a:lnTo>
                  <a:lnTo>
                    <a:pt x="3747" y="3171"/>
                  </a:lnTo>
                  <a:lnTo>
                    <a:pt x="3747" y="3171"/>
                  </a:lnTo>
                  <a:lnTo>
                    <a:pt x="3747" y="3171"/>
                  </a:lnTo>
                  <a:lnTo>
                    <a:pt x="3747" y="3171"/>
                  </a:lnTo>
                  <a:lnTo>
                    <a:pt x="3747" y="3171"/>
                  </a:lnTo>
                  <a:lnTo>
                    <a:pt x="3747" y="3171"/>
                  </a:lnTo>
                  <a:lnTo>
                    <a:pt x="3747" y="3171"/>
                  </a:lnTo>
                  <a:lnTo>
                    <a:pt x="3747" y="3171"/>
                  </a:lnTo>
                  <a:lnTo>
                    <a:pt x="4083" y="2882"/>
                  </a:lnTo>
                  <a:lnTo>
                    <a:pt x="76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532;p76">
              <a:extLst>
                <a:ext uri="{FF2B5EF4-FFF2-40B4-BE49-F238E27FC236}">
                  <a16:creationId xmlns:a16="http://schemas.microsoft.com/office/drawing/2014/main" id="{387BFE24-07D8-4D63-A646-EAEDA40FB084}"/>
                </a:ext>
              </a:extLst>
            </p:cNvPr>
            <p:cNvSpPr/>
            <p:nvPr/>
          </p:nvSpPr>
          <p:spPr>
            <a:xfrm>
              <a:off x="3930050" y="4711250"/>
              <a:ext cx="384225" cy="261750"/>
            </a:xfrm>
            <a:custGeom>
              <a:avLst/>
              <a:gdLst/>
              <a:ahLst/>
              <a:cxnLst/>
              <a:rect l="l" t="t" r="r" b="b"/>
              <a:pathLst>
                <a:path w="15369" h="10470" extrusionOk="0">
                  <a:moveTo>
                    <a:pt x="4851" y="0"/>
                  </a:moveTo>
                  <a:lnTo>
                    <a:pt x="1" y="48"/>
                  </a:lnTo>
                  <a:lnTo>
                    <a:pt x="1297" y="4947"/>
                  </a:lnTo>
                  <a:lnTo>
                    <a:pt x="2594" y="4947"/>
                  </a:lnTo>
                  <a:lnTo>
                    <a:pt x="4035" y="4995"/>
                  </a:lnTo>
                  <a:lnTo>
                    <a:pt x="5716" y="5139"/>
                  </a:lnTo>
                  <a:lnTo>
                    <a:pt x="4323" y="6244"/>
                  </a:lnTo>
                  <a:lnTo>
                    <a:pt x="9173" y="10470"/>
                  </a:lnTo>
                  <a:lnTo>
                    <a:pt x="9846" y="10086"/>
                  </a:lnTo>
                  <a:lnTo>
                    <a:pt x="11383" y="9173"/>
                  </a:lnTo>
                  <a:lnTo>
                    <a:pt x="12247" y="8597"/>
                  </a:lnTo>
                  <a:lnTo>
                    <a:pt x="13111" y="8021"/>
                  </a:lnTo>
                  <a:lnTo>
                    <a:pt x="13880" y="7444"/>
                  </a:lnTo>
                  <a:lnTo>
                    <a:pt x="14408" y="6916"/>
                  </a:lnTo>
                  <a:lnTo>
                    <a:pt x="14648" y="6676"/>
                  </a:lnTo>
                  <a:lnTo>
                    <a:pt x="14792" y="6388"/>
                  </a:lnTo>
                  <a:lnTo>
                    <a:pt x="14936" y="6052"/>
                  </a:lnTo>
                  <a:lnTo>
                    <a:pt x="15080" y="5715"/>
                  </a:lnTo>
                  <a:lnTo>
                    <a:pt x="15225" y="5091"/>
                  </a:lnTo>
                  <a:lnTo>
                    <a:pt x="15321" y="4419"/>
                  </a:lnTo>
                  <a:lnTo>
                    <a:pt x="15369" y="3794"/>
                  </a:lnTo>
                  <a:lnTo>
                    <a:pt x="15369" y="3314"/>
                  </a:lnTo>
                  <a:lnTo>
                    <a:pt x="15321" y="2882"/>
                  </a:lnTo>
                  <a:lnTo>
                    <a:pt x="4851"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533;p76">
              <a:extLst>
                <a:ext uri="{FF2B5EF4-FFF2-40B4-BE49-F238E27FC236}">
                  <a16:creationId xmlns:a16="http://schemas.microsoft.com/office/drawing/2014/main" id="{FE465B76-C7C0-432B-BE69-AB688FC69E70}"/>
                </a:ext>
              </a:extLst>
            </p:cNvPr>
            <p:cNvSpPr/>
            <p:nvPr/>
          </p:nvSpPr>
          <p:spPr>
            <a:xfrm>
              <a:off x="3930050" y="4711250"/>
              <a:ext cx="384225" cy="261750"/>
            </a:xfrm>
            <a:custGeom>
              <a:avLst/>
              <a:gdLst/>
              <a:ahLst/>
              <a:cxnLst/>
              <a:rect l="l" t="t" r="r" b="b"/>
              <a:pathLst>
                <a:path w="15369" h="10470" fill="none" extrusionOk="0">
                  <a:moveTo>
                    <a:pt x="15321" y="2882"/>
                  </a:moveTo>
                  <a:lnTo>
                    <a:pt x="15321" y="2882"/>
                  </a:lnTo>
                  <a:lnTo>
                    <a:pt x="15369" y="3314"/>
                  </a:lnTo>
                  <a:lnTo>
                    <a:pt x="15369" y="3794"/>
                  </a:lnTo>
                  <a:lnTo>
                    <a:pt x="15321" y="4419"/>
                  </a:lnTo>
                  <a:lnTo>
                    <a:pt x="15225" y="5091"/>
                  </a:lnTo>
                  <a:lnTo>
                    <a:pt x="15080" y="5715"/>
                  </a:lnTo>
                  <a:lnTo>
                    <a:pt x="14936" y="6052"/>
                  </a:lnTo>
                  <a:lnTo>
                    <a:pt x="14792" y="6388"/>
                  </a:lnTo>
                  <a:lnTo>
                    <a:pt x="14648" y="6676"/>
                  </a:lnTo>
                  <a:lnTo>
                    <a:pt x="14408" y="6916"/>
                  </a:lnTo>
                  <a:lnTo>
                    <a:pt x="14408" y="6916"/>
                  </a:lnTo>
                  <a:lnTo>
                    <a:pt x="13880" y="7444"/>
                  </a:lnTo>
                  <a:lnTo>
                    <a:pt x="13111" y="8021"/>
                  </a:lnTo>
                  <a:lnTo>
                    <a:pt x="12247" y="8597"/>
                  </a:lnTo>
                  <a:lnTo>
                    <a:pt x="11383" y="9173"/>
                  </a:lnTo>
                  <a:lnTo>
                    <a:pt x="9846" y="10086"/>
                  </a:lnTo>
                  <a:lnTo>
                    <a:pt x="9173" y="10470"/>
                  </a:lnTo>
                  <a:lnTo>
                    <a:pt x="4323" y="6244"/>
                  </a:lnTo>
                  <a:lnTo>
                    <a:pt x="5716" y="5139"/>
                  </a:lnTo>
                  <a:lnTo>
                    <a:pt x="5716" y="5139"/>
                  </a:lnTo>
                  <a:lnTo>
                    <a:pt x="4035" y="4995"/>
                  </a:lnTo>
                  <a:lnTo>
                    <a:pt x="2594" y="4947"/>
                  </a:lnTo>
                  <a:lnTo>
                    <a:pt x="1874" y="4947"/>
                  </a:lnTo>
                  <a:lnTo>
                    <a:pt x="1297" y="4947"/>
                  </a:lnTo>
                  <a:lnTo>
                    <a:pt x="1" y="48"/>
                  </a:lnTo>
                  <a:lnTo>
                    <a:pt x="4851" y="0"/>
                  </a:lnTo>
                  <a:lnTo>
                    <a:pt x="15321" y="28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534;p76">
              <a:extLst>
                <a:ext uri="{FF2B5EF4-FFF2-40B4-BE49-F238E27FC236}">
                  <a16:creationId xmlns:a16="http://schemas.microsoft.com/office/drawing/2014/main" id="{5F7B6B97-A4DF-4211-BB28-9A65364B51F8}"/>
                </a:ext>
              </a:extLst>
            </p:cNvPr>
            <p:cNvSpPr/>
            <p:nvPr/>
          </p:nvSpPr>
          <p:spPr>
            <a:xfrm>
              <a:off x="3930050" y="4711250"/>
              <a:ext cx="384225" cy="261750"/>
            </a:xfrm>
            <a:custGeom>
              <a:avLst/>
              <a:gdLst/>
              <a:ahLst/>
              <a:cxnLst/>
              <a:rect l="l" t="t" r="r" b="b"/>
              <a:pathLst>
                <a:path w="15369" h="10470" extrusionOk="0">
                  <a:moveTo>
                    <a:pt x="3795" y="0"/>
                  </a:moveTo>
                  <a:lnTo>
                    <a:pt x="1" y="48"/>
                  </a:lnTo>
                  <a:lnTo>
                    <a:pt x="1297" y="4947"/>
                  </a:lnTo>
                  <a:lnTo>
                    <a:pt x="3362" y="4947"/>
                  </a:lnTo>
                  <a:lnTo>
                    <a:pt x="4515" y="5043"/>
                  </a:lnTo>
                  <a:lnTo>
                    <a:pt x="5716" y="5139"/>
                  </a:lnTo>
                  <a:lnTo>
                    <a:pt x="4323" y="6244"/>
                  </a:lnTo>
                  <a:lnTo>
                    <a:pt x="9173" y="10470"/>
                  </a:lnTo>
                  <a:lnTo>
                    <a:pt x="9846" y="10086"/>
                  </a:lnTo>
                  <a:lnTo>
                    <a:pt x="11383" y="9173"/>
                  </a:lnTo>
                  <a:lnTo>
                    <a:pt x="12247" y="8597"/>
                  </a:lnTo>
                  <a:lnTo>
                    <a:pt x="13111" y="8021"/>
                  </a:lnTo>
                  <a:lnTo>
                    <a:pt x="13880" y="7444"/>
                  </a:lnTo>
                  <a:lnTo>
                    <a:pt x="14408" y="6916"/>
                  </a:lnTo>
                  <a:lnTo>
                    <a:pt x="14696" y="6532"/>
                  </a:lnTo>
                  <a:lnTo>
                    <a:pt x="14888" y="6148"/>
                  </a:lnTo>
                  <a:lnTo>
                    <a:pt x="15080" y="5667"/>
                  </a:lnTo>
                  <a:lnTo>
                    <a:pt x="15176" y="5235"/>
                  </a:lnTo>
                  <a:lnTo>
                    <a:pt x="15273" y="4755"/>
                  </a:lnTo>
                  <a:lnTo>
                    <a:pt x="15321" y="4323"/>
                  </a:lnTo>
                  <a:lnTo>
                    <a:pt x="15369" y="3554"/>
                  </a:lnTo>
                  <a:lnTo>
                    <a:pt x="15369" y="3074"/>
                  </a:lnTo>
                  <a:lnTo>
                    <a:pt x="15032" y="4083"/>
                  </a:lnTo>
                  <a:lnTo>
                    <a:pt x="14504" y="4131"/>
                  </a:lnTo>
                  <a:lnTo>
                    <a:pt x="13928" y="4179"/>
                  </a:lnTo>
                  <a:lnTo>
                    <a:pt x="13255" y="4131"/>
                  </a:lnTo>
                  <a:lnTo>
                    <a:pt x="12535" y="4035"/>
                  </a:lnTo>
                  <a:lnTo>
                    <a:pt x="11863" y="3890"/>
                  </a:lnTo>
                  <a:lnTo>
                    <a:pt x="11190" y="3698"/>
                  </a:lnTo>
                  <a:lnTo>
                    <a:pt x="10470" y="3506"/>
                  </a:lnTo>
                  <a:lnTo>
                    <a:pt x="9798" y="3218"/>
                  </a:lnTo>
                  <a:lnTo>
                    <a:pt x="8453" y="2642"/>
                  </a:lnTo>
                  <a:lnTo>
                    <a:pt x="7204" y="2017"/>
                  </a:lnTo>
                  <a:lnTo>
                    <a:pt x="5956" y="1393"/>
                  </a:lnTo>
                  <a:lnTo>
                    <a:pt x="4803" y="769"/>
                  </a:lnTo>
                  <a:lnTo>
                    <a:pt x="3698" y="241"/>
                  </a:lnTo>
                  <a:lnTo>
                    <a:pt x="3795" y="0"/>
                  </a:lnTo>
                  <a:close/>
                </a:path>
              </a:pathLst>
            </a:custGeom>
            <a:solidFill>
              <a:srgbClr val="5B8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535;p76">
              <a:extLst>
                <a:ext uri="{FF2B5EF4-FFF2-40B4-BE49-F238E27FC236}">
                  <a16:creationId xmlns:a16="http://schemas.microsoft.com/office/drawing/2014/main" id="{CA07407C-F698-44F1-B595-B86FE2B3A38A}"/>
                </a:ext>
              </a:extLst>
            </p:cNvPr>
            <p:cNvSpPr/>
            <p:nvPr/>
          </p:nvSpPr>
          <p:spPr>
            <a:xfrm>
              <a:off x="3930050" y="4711250"/>
              <a:ext cx="384225" cy="261750"/>
            </a:xfrm>
            <a:custGeom>
              <a:avLst/>
              <a:gdLst/>
              <a:ahLst/>
              <a:cxnLst/>
              <a:rect l="l" t="t" r="r" b="b"/>
              <a:pathLst>
                <a:path w="15369" h="10470" fill="none" extrusionOk="0">
                  <a:moveTo>
                    <a:pt x="3795" y="0"/>
                  </a:moveTo>
                  <a:lnTo>
                    <a:pt x="1" y="48"/>
                  </a:lnTo>
                  <a:lnTo>
                    <a:pt x="1297" y="4947"/>
                  </a:lnTo>
                  <a:lnTo>
                    <a:pt x="1297" y="4947"/>
                  </a:lnTo>
                  <a:lnTo>
                    <a:pt x="2162" y="4947"/>
                  </a:lnTo>
                  <a:lnTo>
                    <a:pt x="2162" y="4947"/>
                  </a:lnTo>
                  <a:lnTo>
                    <a:pt x="3362" y="4947"/>
                  </a:lnTo>
                  <a:lnTo>
                    <a:pt x="4515" y="5043"/>
                  </a:lnTo>
                  <a:lnTo>
                    <a:pt x="5716" y="5139"/>
                  </a:lnTo>
                  <a:lnTo>
                    <a:pt x="5716" y="5139"/>
                  </a:lnTo>
                  <a:lnTo>
                    <a:pt x="5716" y="5139"/>
                  </a:lnTo>
                  <a:lnTo>
                    <a:pt x="4323" y="6244"/>
                  </a:lnTo>
                  <a:lnTo>
                    <a:pt x="9173" y="10470"/>
                  </a:lnTo>
                  <a:lnTo>
                    <a:pt x="9173" y="10470"/>
                  </a:lnTo>
                  <a:lnTo>
                    <a:pt x="9846" y="10086"/>
                  </a:lnTo>
                  <a:lnTo>
                    <a:pt x="11383" y="9173"/>
                  </a:lnTo>
                  <a:lnTo>
                    <a:pt x="12247" y="8597"/>
                  </a:lnTo>
                  <a:lnTo>
                    <a:pt x="13111" y="8021"/>
                  </a:lnTo>
                  <a:lnTo>
                    <a:pt x="13880" y="7444"/>
                  </a:lnTo>
                  <a:lnTo>
                    <a:pt x="14408" y="6916"/>
                  </a:lnTo>
                  <a:lnTo>
                    <a:pt x="14408" y="6916"/>
                  </a:lnTo>
                  <a:lnTo>
                    <a:pt x="14696" y="6532"/>
                  </a:lnTo>
                  <a:lnTo>
                    <a:pt x="14888" y="6148"/>
                  </a:lnTo>
                  <a:lnTo>
                    <a:pt x="15080" y="5667"/>
                  </a:lnTo>
                  <a:lnTo>
                    <a:pt x="15176" y="5235"/>
                  </a:lnTo>
                  <a:lnTo>
                    <a:pt x="15273" y="4755"/>
                  </a:lnTo>
                  <a:lnTo>
                    <a:pt x="15321" y="4323"/>
                  </a:lnTo>
                  <a:lnTo>
                    <a:pt x="15369" y="3554"/>
                  </a:lnTo>
                  <a:lnTo>
                    <a:pt x="15369" y="3554"/>
                  </a:lnTo>
                  <a:lnTo>
                    <a:pt x="15369" y="3074"/>
                  </a:lnTo>
                  <a:lnTo>
                    <a:pt x="15369" y="3074"/>
                  </a:lnTo>
                  <a:lnTo>
                    <a:pt x="15032" y="4083"/>
                  </a:lnTo>
                  <a:lnTo>
                    <a:pt x="15032" y="4083"/>
                  </a:lnTo>
                  <a:lnTo>
                    <a:pt x="14504" y="4131"/>
                  </a:lnTo>
                  <a:lnTo>
                    <a:pt x="13928" y="4179"/>
                  </a:lnTo>
                  <a:lnTo>
                    <a:pt x="13928" y="4179"/>
                  </a:lnTo>
                  <a:lnTo>
                    <a:pt x="13255" y="4131"/>
                  </a:lnTo>
                  <a:lnTo>
                    <a:pt x="12535" y="4035"/>
                  </a:lnTo>
                  <a:lnTo>
                    <a:pt x="11863" y="3890"/>
                  </a:lnTo>
                  <a:lnTo>
                    <a:pt x="11190" y="3698"/>
                  </a:lnTo>
                  <a:lnTo>
                    <a:pt x="10470" y="3506"/>
                  </a:lnTo>
                  <a:lnTo>
                    <a:pt x="9798" y="3218"/>
                  </a:lnTo>
                  <a:lnTo>
                    <a:pt x="8453" y="2642"/>
                  </a:lnTo>
                  <a:lnTo>
                    <a:pt x="7204" y="2017"/>
                  </a:lnTo>
                  <a:lnTo>
                    <a:pt x="5956" y="1393"/>
                  </a:lnTo>
                  <a:lnTo>
                    <a:pt x="4803" y="769"/>
                  </a:lnTo>
                  <a:lnTo>
                    <a:pt x="3698" y="241"/>
                  </a:lnTo>
                  <a:lnTo>
                    <a:pt x="3698" y="241"/>
                  </a:lnTo>
                  <a:lnTo>
                    <a:pt x="37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536;p76">
              <a:extLst>
                <a:ext uri="{FF2B5EF4-FFF2-40B4-BE49-F238E27FC236}">
                  <a16:creationId xmlns:a16="http://schemas.microsoft.com/office/drawing/2014/main" id="{1D82AAB5-9547-4087-8FF3-9765AB56E902}"/>
                </a:ext>
              </a:extLst>
            </p:cNvPr>
            <p:cNvSpPr/>
            <p:nvPr/>
          </p:nvSpPr>
          <p:spPr>
            <a:xfrm>
              <a:off x="4361075" y="4361875"/>
              <a:ext cx="426250" cy="228125"/>
            </a:xfrm>
            <a:custGeom>
              <a:avLst/>
              <a:gdLst/>
              <a:ahLst/>
              <a:cxnLst/>
              <a:rect l="l" t="t" r="r" b="b"/>
              <a:pathLst>
                <a:path w="17050" h="9125" extrusionOk="0">
                  <a:moveTo>
                    <a:pt x="15561" y="0"/>
                  </a:moveTo>
                  <a:lnTo>
                    <a:pt x="13544" y="1345"/>
                  </a:lnTo>
                  <a:lnTo>
                    <a:pt x="11767" y="2497"/>
                  </a:lnTo>
                  <a:lnTo>
                    <a:pt x="10134" y="3362"/>
                  </a:lnTo>
                  <a:lnTo>
                    <a:pt x="8741" y="4082"/>
                  </a:lnTo>
                  <a:lnTo>
                    <a:pt x="7444" y="4610"/>
                  </a:lnTo>
                  <a:lnTo>
                    <a:pt x="6388" y="4947"/>
                  </a:lnTo>
                  <a:lnTo>
                    <a:pt x="5427" y="5187"/>
                  </a:lnTo>
                  <a:lnTo>
                    <a:pt x="4611" y="5283"/>
                  </a:lnTo>
                  <a:lnTo>
                    <a:pt x="3939" y="5283"/>
                  </a:lnTo>
                  <a:lnTo>
                    <a:pt x="3410" y="5235"/>
                  </a:lnTo>
                  <a:lnTo>
                    <a:pt x="2978" y="5139"/>
                  </a:lnTo>
                  <a:lnTo>
                    <a:pt x="2642" y="4995"/>
                  </a:lnTo>
                  <a:lnTo>
                    <a:pt x="2402" y="4851"/>
                  </a:lnTo>
                  <a:lnTo>
                    <a:pt x="2210" y="4707"/>
                  </a:lnTo>
                  <a:lnTo>
                    <a:pt x="2114" y="4562"/>
                  </a:lnTo>
                  <a:lnTo>
                    <a:pt x="1" y="8212"/>
                  </a:lnTo>
                  <a:lnTo>
                    <a:pt x="913" y="8549"/>
                  </a:lnTo>
                  <a:lnTo>
                    <a:pt x="1826" y="8789"/>
                  </a:lnTo>
                  <a:lnTo>
                    <a:pt x="2690" y="8981"/>
                  </a:lnTo>
                  <a:lnTo>
                    <a:pt x="3554" y="9125"/>
                  </a:lnTo>
                  <a:lnTo>
                    <a:pt x="5235" y="9125"/>
                  </a:lnTo>
                  <a:lnTo>
                    <a:pt x="6052" y="9077"/>
                  </a:lnTo>
                  <a:lnTo>
                    <a:pt x="6820" y="8933"/>
                  </a:lnTo>
                  <a:lnTo>
                    <a:pt x="7589" y="8741"/>
                  </a:lnTo>
                  <a:lnTo>
                    <a:pt x="8309" y="8549"/>
                  </a:lnTo>
                  <a:lnTo>
                    <a:pt x="9029" y="8260"/>
                  </a:lnTo>
                  <a:lnTo>
                    <a:pt x="9750" y="7972"/>
                  </a:lnTo>
                  <a:lnTo>
                    <a:pt x="10374" y="7684"/>
                  </a:lnTo>
                  <a:lnTo>
                    <a:pt x="11046" y="7300"/>
                  </a:lnTo>
                  <a:lnTo>
                    <a:pt x="11623" y="6964"/>
                  </a:lnTo>
                  <a:lnTo>
                    <a:pt x="12247" y="6580"/>
                  </a:lnTo>
                  <a:lnTo>
                    <a:pt x="13304" y="5763"/>
                  </a:lnTo>
                  <a:lnTo>
                    <a:pt x="14264" y="4947"/>
                  </a:lnTo>
                  <a:lnTo>
                    <a:pt x="15080" y="4178"/>
                  </a:lnTo>
                  <a:lnTo>
                    <a:pt x="15801" y="3410"/>
                  </a:lnTo>
                  <a:lnTo>
                    <a:pt x="16329" y="2786"/>
                  </a:lnTo>
                  <a:lnTo>
                    <a:pt x="16713" y="2305"/>
                  </a:lnTo>
                  <a:lnTo>
                    <a:pt x="17050" y="1873"/>
                  </a:lnTo>
                  <a:lnTo>
                    <a:pt x="15561"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537;p76">
              <a:extLst>
                <a:ext uri="{FF2B5EF4-FFF2-40B4-BE49-F238E27FC236}">
                  <a16:creationId xmlns:a16="http://schemas.microsoft.com/office/drawing/2014/main" id="{14C2DA2A-B2B7-4FC1-904C-FBF9B39D7E69}"/>
                </a:ext>
              </a:extLst>
            </p:cNvPr>
            <p:cNvSpPr/>
            <p:nvPr/>
          </p:nvSpPr>
          <p:spPr>
            <a:xfrm>
              <a:off x="4361075" y="4361875"/>
              <a:ext cx="426250" cy="228125"/>
            </a:xfrm>
            <a:custGeom>
              <a:avLst/>
              <a:gdLst/>
              <a:ahLst/>
              <a:cxnLst/>
              <a:rect l="l" t="t" r="r" b="b"/>
              <a:pathLst>
                <a:path w="17050" h="9125" fill="none" extrusionOk="0">
                  <a:moveTo>
                    <a:pt x="2114" y="4562"/>
                  </a:moveTo>
                  <a:lnTo>
                    <a:pt x="2114" y="4562"/>
                  </a:lnTo>
                  <a:lnTo>
                    <a:pt x="2210" y="4707"/>
                  </a:lnTo>
                  <a:lnTo>
                    <a:pt x="2402" y="4851"/>
                  </a:lnTo>
                  <a:lnTo>
                    <a:pt x="2642" y="4995"/>
                  </a:lnTo>
                  <a:lnTo>
                    <a:pt x="2978" y="5139"/>
                  </a:lnTo>
                  <a:lnTo>
                    <a:pt x="3410" y="5235"/>
                  </a:lnTo>
                  <a:lnTo>
                    <a:pt x="3939" y="5283"/>
                  </a:lnTo>
                  <a:lnTo>
                    <a:pt x="4611" y="5283"/>
                  </a:lnTo>
                  <a:lnTo>
                    <a:pt x="5427" y="5187"/>
                  </a:lnTo>
                  <a:lnTo>
                    <a:pt x="6388" y="4947"/>
                  </a:lnTo>
                  <a:lnTo>
                    <a:pt x="7444" y="4610"/>
                  </a:lnTo>
                  <a:lnTo>
                    <a:pt x="8741" y="4082"/>
                  </a:lnTo>
                  <a:lnTo>
                    <a:pt x="10134" y="3362"/>
                  </a:lnTo>
                  <a:lnTo>
                    <a:pt x="11767" y="2497"/>
                  </a:lnTo>
                  <a:lnTo>
                    <a:pt x="13544" y="1345"/>
                  </a:lnTo>
                  <a:lnTo>
                    <a:pt x="15561" y="0"/>
                  </a:lnTo>
                  <a:lnTo>
                    <a:pt x="17050" y="1873"/>
                  </a:lnTo>
                  <a:lnTo>
                    <a:pt x="17050" y="1873"/>
                  </a:lnTo>
                  <a:lnTo>
                    <a:pt x="16713" y="2305"/>
                  </a:lnTo>
                  <a:lnTo>
                    <a:pt x="16329" y="2786"/>
                  </a:lnTo>
                  <a:lnTo>
                    <a:pt x="15801" y="3410"/>
                  </a:lnTo>
                  <a:lnTo>
                    <a:pt x="15080" y="4178"/>
                  </a:lnTo>
                  <a:lnTo>
                    <a:pt x="14264" y="4947"/>
                  </a:lnTo>
                  <a:lnTo>
                    <a:pt x="13304" y="5763"/>
                  </a:lnTo>
                  <a:lnTo>
                    <a:pt x="12247" y="6580"/>
                  </a:lnTo>
                  <a:lnTo>
                    <a:pt x="11623" y="6964"/>
                  </a:lnTo>
                  <a:lnTo>
                    <a:pt x="11046" y="7300"/>
                  </a:lnTo>
                  <a:lnTo>
                    <a:pt x="10374" y="7684"/>
                  </a:lnTo>
                  <a:lnTo>
                    <a:pt x="9750" y="7972"/>
                  </a:lnTo>
                  <a:lnTo>
                    <a:pt x="9029" y="8260"/>
                  </a:lnTo>
                  <a:lnTo>
                    <a:pt x="8309" y="8549"/>
                  </a:lnTo>
                  <a:lnTo>
                    <a:pt x="7589" y="8741"/>
                  </a:lnTo>
                  <a:lnTo>
                    <a:pt x="6820" y="8933"/>
                  </a:lnTo>
                  <a:lnTo>
                    <a:pt x="6052" y="9077"/>
                  </a:lnTo>
                  <a:lnTo>
                    <a:pt x="5235" y="9125"/>
                  </a:lnTo>
                  <a:lnTo>
                    <a:pt x="4419" y="9125"/>
                  </a:lnTo>
                  <a:lnTo>
                    <a:pt x="3554" y="9125"/>
                  </a:lnTo>
                  <a:lnTo>
                    <a:pt x="2690" y="8981"/>
                  </a:lnTo>
                  <a:lnTo>
                    <a:pt x="1826" y="8789"/>
                  </a:lnTo>
                  <a:lnTo>
                    <a:pt x="913" y="8549"/>
                  </a:lnTo>
                  <a:lnTo>
                    <a:pt x="1" y="8212"/>
                  </a:lnTo>
                  <a:lnTo>
                    <a:pt x="2114" y="456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538;p76">
              <a:extLst>
                <a:ext uri="{FF2B5EF4-FFF2-40B4-BE49-F238E27FC236}">
                  <a16:creationId xmlns:a16="http://schemas.microsoft.com/office/drawing/2014/main" id="{8563BCAF-88EA-4E33-BF20-CB2B8BBC5D97}"/>
                </a:ext>
              </a:extLst>
            </p:cNvPr>
            <p:cNvSpPr/>
            <p:nvPr/>
          </p:nvSpPr>
          <p:spPr>
            <a:xfrm>
              <a:off x="4451125" y="4379875"/>
              <a:ext cx="313400" cy="213725"/>
            </a:xfrm>
            <a:custGeom>
              <a:avLst/>
              <a:gdLst/>
              <a:ahLst/>
              <a:cxnLst/>
              <a:rect l="l" t="t" r="r" b="b"/>
              <a:pathLst>
                <a:path w="12536" h="8549" extrusionOk="0">
                  <a:moveTo>
                    <a:pt x="10422" y="0"/>
                  </a:moveTo>
                  <a:lnTo>
                    <a:pt x="10038" y="48"/>
                  </a:lnTo>
                  <a:lnTo>
                    <a:pt x="9606" y="241"/>
                  </a:lnTo>
                  <a:lnTo>
                    <a:pt x="9029" y="481"/>
                  </a:lnTo>
                  <a:lnTo>
                    <a:pt x="8741" y="625"/>
                  </a:lnTo>
                  <a:lnTo>
                    <a:pt x="8357" y="913"/>
                  </a:lnTo>
                  <a:lnTo>
                    <a:pt x="7492" y="1537"/>
                  </a:lnTo>
                  <a:lnTo>
                    <a:pt x="6964" y="1873"/>
                  </a:lnTo>
                  <a:lnTo>
                    <a:pt x="6436" y="2162"/>
                  </a:lnTo>
                  <a:lnTo>
                    <a:pt x="5812" y="2402"/>
                  </a:lnTo>
                  <a:lnTo>
                    <a:pt x="5235" y="2594"/>
                  </a:lnTo>
                  <a:lnTo>
                    <a:pt x="4659" y="2690"/>
                  </a:lnTo>
                  <a:lnTo>
                    <a:pt x="4179" y="2834"/>
                  </a:lnTo>
                  <a:lnTo>
                    <a:pt x="3410" y="3122"/>
                  </a:lnTo>
                  <a:lnTo>
                    <a:pt x="2786" y="3410"/>
                  </a:lnTo>
                  <a:lnTo>
                    <a:pt x="2114" y="3650"/>
                  </a:lnTo>
                  <a:lnTo>
                    <a:pt x="1441" y="3890"/>
                  </a:lnTo>
                  <a:lnTo>
                    <a:pt x="769" y="4083"/>
                  </a:lnTo>
                  <a:lnTo>
                    <a:pt x="0" y="4323"/>
                  </a:lnTo>
                  <a:lnTo>
                    <a:pt x="0" y="4899"/>
                  </a:lnTo>
                  <a:lnTo>
                    <a:pt x="0" y="6244"/>
                  </a:lnTo>
                  <a:lnTo>
                    <a:pt x="48" y="7012"/>
                  </a:lnTo>
                  <a:lnTo>
                    <a:pt x="145" y="7636"/>
                  </a:lnTo>
                  <a:lnTo>
                    <a:pt x="289" y="8165"/>
                  </a:lnTo>
                  <a:lnTo>
                    <a:pt x="385" y="8357"/>
                  </a:lnTo>
                  <a:lnTo>
                    <a:pt x="481" y="8453"/>
                  </a:lnTo>
                  <a:lnTo>
                    <a:pt x="625" y="8501"/>
                  </a:lnTo>
                  <a:lnTo>
                    <a:pt x="865" y="8549"/>
                  </a:lnTo>
                  <a:lnTo>
                    <a:pt x="1441" y="8549"/>
                  </a:lnTo>
                  <a:lnTo>
                    <a:pt x="2258" y="8453"/>
                  </a:lnTo>
                  <a:lnTo>
                    <a:pt x="3122" y="8309"/>
                  </a:lnTo>
                  <a:lnTo>
                    <a:pt x="4131" y="8117"/>
                  </a:lnTo>
                  <a:lnTo>
                    <a:pt x="5139" y="7877"/>
                  </a:lnTo>
                  <a:lnTo>
                    <a:pt x="6100" y="7588"/>
                  </a:lnTo>
                  <a:lnTo>
                    <a:pt x="6964" y="7252"/>
                  </a:lnTo>
                  <a:lnTo>
                    <a:pt x="7685" y="6916"/>
                  </a:lnTo>
                  <a:lnTo>
                    <a:pt x="8261" y="6628"/>
                  </a:lnTo>
                  <a:lnTo>
                    <a:pt x="8741" y="6340"/>
                  </a:lnTo>
                  <a:lnTo>
                    <a:pt x="9125" y="6100"/>
                  </a:lnTo>
                  <a:lnTo>
                    <a:pt x="9750" y="5523"/>
                  </a:lnTo>
                  <a:lnTo>
                    <a:pt x="10038" y="5235"/>
                  </a:lnTo>
                  <a:lnTo>
                    <a:pt x="10422" y="4947"/>
                  </a:lnTo>
                  <a:lnTo>
                    <a:pt x="10806" y="4659"/>
                  </a:lnTo>
                  <a:lnTo>
                    <a:pt x="11238" y="4275"/>
                  </a:lnTo>
                  <a:lnTo>
                    <a:pt x="11959" y="3506"/>
                  </a:lnTo>
                  <a:lnTo>
                    <a:pt x="12439" y="2930"/>
                  </a:lnTo>
                  <a:lnTo>
                    <a:pt x="12535" y="2738"/>
                  </a:lnTo>
                  <a:lnTo>
                    <a:pt x="12535" y="2690"/>
                  </a:lnTo>
                  <a:lnTo>
                    <a:pt x="12391" y="2594"/>
                  </a:lnTo>
                  <a:lnTo>
                    <a:pt x="12199" y="2306"/>
                  </a:lnTo>
                  <a:lnTo>
                    <a:pt x="11671" y="1441"/>
                  </a:lnTo>
                  <a:lnTo>
                    <a:pt x="11094" y="529"/>
                  </a:lnTo>
                  <a:lnTo>
                    <a:pt x="10854" y="193"/>
                  </a:lnTo>
                  <a:lnTo>
                    <a:pt x="10710" y="48"/>
                  </a:lnTo>
                  <a:lnTo>
                    <a:pt x="10566"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539;p76">
              <a:extLst>
                <a:ext uri="{FF2B5EF4-FFF2-40B4-BE49-F238E27FC236}">
                  <a16:creationId xmlns:a16="http://schemas.microsoft.com/office/drawing/2014/main" id="{374812E2-628C-4A37-BC43-0EAD924FFA82}"/>
                </a:ext>
              </a:extLst>
            </p:cNvPr>
            <p:cNvSpPr/>
            <p:nvPr/>
          </p:nvSpPr>
          <p:spPr>
            <a:xfrm>
              <a:off x="4451125" y="4379875"/>
              <a:ext cx="313400" cy="213725"/>
            </a:xfrm>
            <a:custGeom>
              <a:avLst/>
              <a:gdLst/>
              <a:ahLst/>
              <a:cxnLst/>
              <a:rect l="l" t="t" r="r" b="b"/>
              <a:pathLst>
                <a:path w="12536" h="8549" fill="none" extrusionOk="0">
                  <a:moveTo>
                    <a:pt x="0" y="4323"/>
                  </a:moveTo>
                  <a:lnTo>
                    <a:pt x="0" y="4323"/>
                  </a:lnTo>
                  <a:lnTo>
                    <a:pt x="769" y="4083"/>
                  </a:lnTo>
                  <a:lnTo>
                    <a:pt x="1441" y="3890"/>
                  </a:lnTo>
                  <a:lnTo>
                    <a:pt x="2114" y="3650"/>
                  </a:lnTo>
                  <a:lnTo>
                    <a:pt x="2114" y="3650"/>
                  </a:lnTo>
                  <a:lnTo>
                    <a:pt x="2786" y="3410"/>
                  </a:lnTo>
                  <a:lnTo>
                    <a:pt x="3410" y="3122"/>
                  </a:lnTo>
                  <a:lnTo>
                    <a:pt x="4179" y="2834"/>
                  </a:lnTo>
                  <a:lnTo>
                    <a:pt x="4659" y="2690"/>
                  </a:lnTo>
                  <a:lnTo>
                    <a:pt x="5235" y="2594"/>
                  </a:lnTo>
                  <a:lnTo>
                    <a:pt x="5235" y="2594"/>
                  </a:lnTo>
                  <a:lnTo>
                    <a:pt x="5812" y="2402"/>
                  </a:lnTo>
                  <a:lnTo>
                    <a:pt x="6436" y="2162"/>
                  </a:lnTo>
                  <a:lnTo>
                    <a:pt x="6964" y="1873"/>
                  </a:lnTo>
                  <a:lnTo>
                    <a:pt x="7492" y="1537"/>
                  </a:lnTo>
                  <a:lnTo>
                    <a:pt x="8357" y="913"/>
                  </a:lnTo>
                  <a:lnTo>
                    <a:pt x="8741" y="625"/>
                  </a:lnTo>
                  <a:lnTo>
                    <a:pt x="9029" y="481"/>
                  </a:lnTo>
                  <a:lnTo>
                    <a:pt x="9029" y="481"/>
                  </a:lnTo>
                  <a:lnTo>
                    <a:pt x="9606" y="241"/>
                  </a:lnTo>
                  <a:lnTo>
                    <a:pt x="10038" y="48"/>
                  </a:lnTo>
                  <a:lnTo>
                    <a:pt x="10422" y="0"/>
                  </a:lnTo>
                  <a:lnTo>
                    <a:pt x="10566" y="0"/>
                  </a:lnTo>
                  <a:lnTo>
                    <a:pt x="10710" y="48"/>
                  </a:lnTo>
                  <a:lnTo>
                    <a:pt x="10710" y="48"/>
                  </a:lnTo>
                  <a:lnTo>
                    <a:pt x="10854" y="193"/>
                  </a:lnTo>
                  <a:lnTo>
                    <a:pt x="11094" y="529"/>
                  </a:lnTo>
                  <a:lnTo>
                    <a:pt x="11671" y="1441"/>
                  </a:lnTo>
                  <a:lnTo>
                    <a:pt x="12199" y="2306"/>
                  </a:lnTo>
                  <a:lnTo>
                    <a:pt x="12391" y="2594"/>
                  </a:lnTo>
                  <a:lnTo>
                    <a:pt x="12535" y="2690"/>
                  </a:lnTo>
                  <a:lnTo>
                    <a:pt x="12535" y="2690"/>
                  </a:lnTo>
                  <a:lnTo>
                    <a:pt x="12535" y="2690"/>
                  </a:lnTo>
                  <a:lnTo>
                    <a:pt x="12535" y="2738"/>
                  </a:lnTo>
                  <a:lnTo>
                    <a:pt x="12439" y="2930"/>
                  </a:lnTo>
                  <a:lnTo>
                    <a:pt x="11959" y="3506"/>
                  </a:lnTo>
                  <a:lnTo>
                    <a:pt x="11238" y="4275"/>
                  </a:lnTo>
                  <a:lnTo>
                    <a:pt x="10806" y="4659"/>
                  </a:lnTo>
                  <a:lnTo>
                    <a:pt x="10422" y="4947"/>
                  </a:lnTo>
                  <a:lnTo>
                    <a:pt x="10422" y="4947"/>
                  </a:lnTo>
                  <a:lnTo>
                    <a:pt x="10038" y="5235"/>
                  </a:lnTo>
                  <a:lnTo>
                    <a:pt x="9750" y="5523"/>
                  </a:lnTo>
                  <a:lnTo>
                    <a:pt x="9125" y="6100"/>
                  </a:lnTo>
                  <a:lnTo>
                    <a:pt x="8741" y="6340"/>
                  </a:lnTo>
                  <a:lnTo>
                    <a:pt x="8261" y="6628"/>
                  </a:lnTo>
                  <a:lnTo>
                    <a:pt x="7685" y="6916"/>
                  </a:lnTo>
                  <a:lnTo>
                    <a:pt x="6964" y="7252"/>
                  </a:lnTo>
                  <a:lnTo>
                    <a:pt x="6964" y="7252"/>
                  </a:lnTo>
                  <a:lnTo>
                    <a:pt x="6100" y="7588"/>
                  </a:lnTo>
                  <a:lnTo>
                    <a:pt x="5139" y="7877"/>
                  </a:lnTo>
                  <a:lnTo>
                    <a:pt x="4131" y="8117"/>
                  </a:lnTo>
                  <a:lnTo>
                    <a:pt x="3122" y="8309"/>
                  </a:lnTo>
                  <a:lnTo>
                    <a:pt x="2258" y="8453"/>
                  </a:lnTo>
                  <a:lnTo>
                    <a:pt x="1441" y="8549"/>
                  </a:lnTo>
                  <a:lnTo>
                    <a:pt x="865" y="8549"/>
                  </a:lnTo>
                  <a:lnTo>
                    <a:pt x="625" y="8501"/>
                  </a:lnTo>
                  <a:lnTo>
                    <a:pt x="481" y="8453"/>
                  </a:lnTo>
                  <a:lnTo>
                    <a:pt x="481" y="8453"/>
                  </a:lnTo>
                  <a:lnTo>
                    <a:pt x="385" y="8357"/>
                  </a:lnTo>
                  <a:lnTo>
                    <a:pt x="289" y="8165"/>
                  </a:lnTo>
                  <a:lnTo>
                    <a:pt x="145" y="7636"/>
                  </a:lnTo>
                  <a:lnTo>
                    <a:pt x="48" y="7012"/>
                  </a:lnTo>
                  <a:lnTo>
                    <a:pt x="0" y="6244"/>
                  </a:lnTo>
                  <a:lnTo>
                    <a:pt x="0" y="4899"/>
                  </a:lnTo>
                  <a:lnTo>
                    <a:pt x="0" y="4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540;p76">
              <a:extLst>
                <a:ext uri="{FF2B5EF4-FFF2-40B4-BE49-F238E27FC236}">
                  <a16:creationId xmlns:a16="http://schemas.microsoft.com/office/drawing/2014/main" id="{48BC961F-B02E-4B62-9720-51C1241F6F8D}"/>
                </a:ext>
              </a:extLst>
            </p:cNvPr>
            <p:cNvSpPr/>
            <p:nvPr/>
          </p:nvSpPr>
          <p:spPr>
            <a:xfrm>
              <a:off x="4451125" y="4475925"/>
              <a:ext cx="39650" cy="115275"/>
            </a:xfrm>
            <a:custGeom>
              <a:avLst/>
              <a:gdLst/>
              <a:ahLst/>
              <a:cxnLst/>
              <a:rect l="l" t="t" r="r" b="b"/>
              <a:pathLst>
                <a:path w="1586" h="4611" extrusionOk="0">
                  <a:moveTo>
                    <a:pt x="481" y="4611"/>
                  </a:moveTo>
                  <a:lnTo>
                    <a:pt x="481" y="4611"/>
                  </a:lnTo>
                  <a:lnTo>
                    <a:pt x="529" y="4611"/>
                  </a:lnTo>
                  <a:lnTo>
                    <a:pt x="529" y="4611"/>
                  </a:lnTo>
                  <a:lnTo>
                    <a:pt x="481" y="4611"/>
                  </a:lnTo>
                  <a:close/>
                  <a:moveTo>
                    <a:pt x="0" y="481"/>
                  </a:moveTo>
                  <a:lnTo>
                    <a:pt x="0" y="481"/>
                  </a:lnTo>
                  <a:lnTo>
                    <a:pt x="0" y="481"/>
                  </a:lnTo>
                  <a:lnTo>
                    <a:pt x="0" y="481"/>
                  </a:lnTo>
                  <a:lnTo>
                    <a:pt x="0" y="673"/>
                  </a:lnTo>
                  <a:lnTo>
                    <a:pt x="0" y="673"/>
                  </a:lnTo>
                  <a:lnTo>
                    <a:pt x="0" y="673"/>
                  </a:lnTo>
                  <a:lnTo>
                    <a:pt x="0" y="481"/>
                  </a:lnTo>
                  <a:lnTo>
                    <a:pt x="0" y="481"/>
                  </a:lnTo>
                  <a:lnTo>
                    <a:pt x="0" y="481"/>
                  </a:lnTo>
                  <a:close/>
                  <a:moveTo>
                    <a:pt x="0" y="481"/>
                  </a:moveTo>
                  <a:lnTo>
                    <a:pt x="0" y="481"/>
                  </a:lnTo>
                  <a:lnTo>
                    <a:pt x="0" y="481"/>
                  </a:lnTo>
                  <a:lnTo>
                    <a:pt x="0" y="481"/>
                  </a:lnTo>
                  <a:lnTo>
                    <a:pt x="0" y="481"/>
                  </a:lnTo>
                  <a:close/>
                  <a:moveTo>
                    <a:pt x="0" y="481"/>
                  </a:moveTo>
                  <a:lnTo>
                    <a:pt x="0" y="481"/>
                  </a:lnTo>
                  <a:lnTo>
                    <a:pt x="0" y="481"/>
                  </a:lnTo>
                  <a:lnTo>
                    <a:pt x="0" y="481"/>
                  </a:lnTo>
                  <a:lnTo>
                    <a:pt x="0" y="481"/>
                  </a:lnTo>
                  <a:close/>
                  <a:moveTo>
                    <a:pt x="0" y="433"/>
                  </a:moveTo>
                  <a:lnTo>
                    <a:pt x="0" y="433"/>
                  </a:lnTo>
                  <a:lnTo>
                    <a:pt x="0" y="433"/>
                  </a:lnTo>
                  <a:lnTo>
                    <a:pt x="0" y="433"/>
                  </a:lnTo>
                  <a:lnTo>
                    <a:pt x="0" y="433"/>
                  </a:lnTo>
                  <a:close/>
                  <a:moveTo>
                    <a:pt x="0" y="433"/>
                  </a:moveTo>
                  <a:lnTo>
                    <a:pt x="0" y="433"/>
                  </a:lnTo>
                  <a:lnTo>
                    <a:pt x="0" y="433"/>
                  </a:lnTo>
                  <a:lnTo>
                    <a:pt x="0" y="433"/>
                  </a:lnTo>
                  <a:lnTo>
                    <a:pt x="0" y="433"/>
                  </a:lnTo>
                  <a:close/>
                  <a:moveTo>
                    <a:pt x="1585" y="0"/>
                  </a:moveTo>
                  <a:lnTo>
                    <a:pt x="1585" y="0"/>
                  </a:lnTo>
                  <a:lnTo>
                    <a:pt x="577" y="289"/>
                  </a:lnTo>
                  <a:lnTo>
                    <a:pt x="0" y="433"/>
                  </a:lnTo>
                  <a:lnTo>
                    <a:pt x="0" y="433"/>
                  </a:lnTo>
                  <a:lnTo>
                    <a:pt x="577" y="289"/>
                  </a:lnTo>
                  <a:lnTo>
                    <a:pt x="1585" y="0"/>
                  </a:lnTo>
                  <a:lnTo>
                    <a:pt x="1585" y="0"/>
                  </a:lnTo>
                  <a:close/>
                </a:path>
              </a:pathLst>
            </a:custGeom>
            <a:solidFill>
              <a:srgbClr val="F8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541;p76">
              <a:extLst>
                <a:ext uri="{FF2B5EF4-FFF2-40B4-BE49-F238E27FC236}">
                  <a16:creationId xmlns:a16="http://schemas.microsoft.com/office/drawing/2014/main" id="{DF342236-42A8-4BA9-A535-99516766E001}"/>
                </a:ext>
              </a:extLst>
            </p:cNvPr>
            <p:cNvSpPr/>
            <p:nvPr/>
          </p:nvSpPr>
          <p:spPr>
            <a:xfrm>
              <a:off x="4463125" y="4591175"/>
              <a:ext cx="1225" cy="25"/>
            </a:xfrm>
            <a:custGeom>
              <a:avLst/>
              <a:gdLst/>
              <a:ahLst/>
              <a:cxnLst/>
              <a:rect l="l" t="t" r="r" b="b"/>
              <a:pathLst>
                <a:path w="49" h="1" fill="none" extrusionOk="0">
                  <a:moveTo>
                    <a:pt x="1" y="1"/>
                  </a:moveTo>
                  <a:lnTo>
                    <a:pt x="1" y="1"/>
                  </a:lnTo>
                  <a:lnTo>
                    <a:pt x="49" y="1"/>
                  </a:lnTo>
                  <a:lnTo>
                    <a:pt x="4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542;p76">
              <a:extLst>
                <a:ext uri="{FF2B5EF4-FFF2-40B4-BE49-F238E27FC236}">
                  <a16:creationId xmlns:a16="http://schemas.microsoft.com/office/drawing/2014/main" id="{FF623AF8-4589-4CCC-93A0-35D3ADD45270}"/>
                </a:ext>
              </a:extLst>
            </p:cNvPr>
            <p:cNvSpPr/>
            <p:nvPr/>
          </p:nvSpPr>
          <p:spPr>
            <a:xfrm>
              <a:off x="4451125" y="4487925"/>
              <a:ext cx="25" cy="4825"/>
            </a:xfrm>
            <a:custGeom>
              <a:avLst/>
              <a:gdLst/>
              <a:ahLst/>
              <a:cxnLst/>
              <a:rect l="l" t="t" r="r" b="b"/>
              <a:pathLst>
                <a:path w="1" h="193" fill="none" extrusionOk="0">
                  <a:moveTo>
                    <a:pt x="0" y="1"/>
                  </a:moveTo>
                  <a:lnTo>
                    <a:pt x="0" y="1"/>
                  </a:lnTo>
                  <a:lnTo>
                    <a:pt x="0" y="1"/>
                  </a:lnTo>
                  <a:lnTo>
                    <a:pt x="0" y="1"/>
                  </a:lnTo>
                  <a:lnTo>
                    <a:pt x="0" y="193"/>
                  </a:lnTo>
                  <a:lnTo>
                    <a:pt x="0" y="193"/>
                  </a:lnTo>
                  <a:lnTo>
                    <a:pt x="0" y="193"/>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543;p76">
              <a:extLst>
                <a:ext uri="{FF2B5EF4-FFF2-40B4-BE49-F238E27FC236}">
                  <a16:creationId xmlns:a16="http://schemas.microsoft.com/office/drawing/2014/main" id="{45A40B7C-A980-4DC3-9FCB-F8789C8328A4}"/>
                </a:ext>
              </a:extLst>
            </p:cNvPr>
            <p:cNvSpPr/>
            <p:nvPr/>
          </p:nvSpPr>
          <p:spPr>
            <a:xfrm>
              <a:off x="4451125" y="44879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544;p76">
              <a:extLst>
                <a:ext uri="{FF2B5EF4-FFF2-40B4-BE49-F238E27FC236}">
                  <a16:creationId xmlns:a16="http://schemas.microsoft.com/office/drawing/2014/main" id="{10EBA870-4DA2-4997-9501-86A93867496A}"/>
                </a:ext>
              </a:extLst>
            </p:cNvPr>
            <p:cNvSpPr/>
            <p:nvPr/>
          </p:nvSpPr>
          <p:spPr>
            <a:xfrm>
              <a:off x="4451125" y="44879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545;p76">
              <a:extLst>
                <a:ext uri="{FF2B5EF4-FFF2-40B4-BE49-F238E27FC236}">
                  <a16:creationId xmlns:a16="http://schemas.microsoft.com/office/drawing/2014/main" id="{E5F27CD1-0E17-4603-B910-5AC6B86F89C6}"/>
                </a:ext>
              </a:extLst>
            </p:cNvPr>
            <p:cNvSpPr/>
            <p:nvPr/>
          </p:nvSpPr>
          <p:spPr>
            <a:xfrm>
              <a:off x="4451125" y="4486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546;p76">
              <a:extLst>
                <a:ext uri="{FF2B5EF4-FFF2-40B4-BE49-F238E27FC236}">
                  <a16:creationId xmlns:a16="http://schemas.microsoft.com/office/drawing/2014/main" id="{F9564A37-3E7C-4E6A-8474-D2F4829529AE}"/>
                </a:ext>
              </a:extLst>
            </p:cNvPr>
            <p:cNvSpPr/>
            <p:nvPr/>
          </p:nvSpPr>
          <p:spPr>
            <a:xfrm>
              <a:off x="4451125" y="4486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547;p76">
              <a:extLst>
                <a:ext uri="{FF2B5EF4-FFF2-40B4-BE49-F238E27FC236}">
                  <a16:creationId xmlns:a16="http://schemas.microsoft.com/office/drawing/2014/main" id="{367B5F35-717A-44E8-8EA6-07FEC8D947FF}"/>
                </a:ext>
              </a:extLst>
            </p:cNvPr>
            <p:cNvSpPr/>
            <p:nvPr/>
          </p:nvSpPr>
          <p:spPr>
            <a:xfrm>
              <a:off x="4451125" y="4475925"/>
              <a:ext cx="39650" cy="10825"/>
            </a:xfrm>
            <a:custGeom>
              <a:avLst/>
              <a:gdLst/>
              <a:ahLst/>
              <a:cxnLst/>
              <a:rect l="l" t="t" r="r" b="b"/>
              <a:pathLst>
                <a:path w="1586" h="433" fill="none" extrusionOk="0">
                  <a:moveTo>
                    <a:pt x="1585" y="0"/>
                  </a:moveTo>
                  <a:lnTo>
                    <a:pt x="1585" y="0"/>
                  </a:lnTo>
                  <a:lnTo>
                    <a:pt x="577" y="289"/>
                  </a:lnTo>
                  <a:lnTo>
                    <a:pt x="0" y="433"/>
                  </a:lnTo>
                  <a:lnTo>
                    <a:pt x="0" y="433"/>
                  </a:lnTo>
                  <a:lnTo>
                    <a:pt x="577" y="289"/>
                  </a:lnTo>
                  <a:lnTo>
                    <a:pt x="1585" y="0"/>
                  </a:lnTo>
                  <a:lnTo>
                    <a:pt x="15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548;p76">
              <a:extLst>
                <a:ext uri="{FF2B5EF4-FFF2-40B4-BE49-F238E27FC236}">
                  <a16:creationId xmlns:a16="http://schemas.microsoft.com/office/drawing/2014/main" id="{3A1F1421-BE26-4525-997C-1D0B709EA1C9}"/>
                </a:ext>
              </a:extLst>
            </p:cNvPr>
            <p:cNvSpPr/>
            <p:nvPr/>
          </p:nvSpPr>
          <p:spPr>
            <a:xfrm>
              <a:off x="4449925" y="4475925"/>
              <a:ext cx="46850" cy="117675"/>
            </a:xfrm>
            <a:custGeom>
              <a:avLst/>
              <a:gdLst/>
              <a:ahLst/>
              <a:cxnLst/>
              <a:rect l="l" t="t" r="r" b="b"/>
              <a:pathLst>
                <a:path w="1874" h="4707" extrusionOk="0">
                  <a:moveTo>
                    <a:pt x="1633" y="0"/>
                  </a:moveTo>
                  <a:lnTo>
                    <a:pt x="625" y="289"/>
                  </a:lnTo>
                  <a:lnTo>
                    <a:pt x="48" y="433"/>
                  </a:lnTo>
                  <a:lnTo>
                    <a:pt x="48" y="481"/>
                  </a:lnTo>
                  <a:lnTo>
                    <a:pt x="48" y="673"/>
                  </a:lnTo>
                  <a:lnTo>
                    <a:pt x="0" y="1249"/>
                  </a:lnTo>
                  <a:lnTo>
                    <a:pt x="48" y="2210"/>
                  </a:lnTo>
                  <a:lnTo>
                    <a:pt x="96" y="3266"/>
                  </a:lnTo>
                  <a:lnTo>
                    <a:pt x="193" y="3746"/>
                  </a:lnTo>
                  <a:lnTo>
                    <a:pt x="289" y="4131"/>
                  </a:lnTo>
                  <a:lnTo>
                    <a:pt x="385" y="4467"/>
                  </a:lnTo>
                  <a:lnTo>
                    <a:pt x="481" y="4563"/>
                  </a:lnTo>
                  <a:lnTo>
                    <a:pt x="529" y="4611"/>
                  </a:lnTo>
                  <a:lnTo>
                    <a:pt x="577" y="4611"/>
                  </a:lnTo>
                  <a:lnTo>
                    <a:pt x="817" y="4707"/>
                  </a:lnTo>
                  <a:lnTo>
                    <a:pt x="1153" y="4707"/>
                  </a:lnTo>
                  <a:lnTo>
                    <a:pt x="1873" y="4659"/>
                  </a:lnTo>
                  <a:lnTo>
                    <a:pt x="1633" y="0"/>
                  </a:lnTo>
                  <a:close/>
                </a:path>
              </a:pathLst>
            </a:custGeom>
            <a:solidFill>
              <a:srgbClr val="768C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549;p76">
              <a:extLst>
                <a:ext uri="{FF2B5EF4-FFF2-40B4-BE49-F238E27FC236}">
                  <a16:creationId xmlns:a16="http://schemas.microsoft.com/office/drawing/2014/main" id="{BA53D38C-88DA-48E7-82FB-4CBB8F8FC938}"/>
                </a:ext>
              </a:extLst>
            </p:cNvPr>
            <p:cNvSpPr/>
            <p:nvPr/>
          </p:nvSpPr>
          <p:spPr>
            <a:xfrm>
              <a:off x="4449925" y="4475925"/>
              <a:ext cx="46850" cy="117675"/>
            </a:xfrm>
            <a:custGeom>
              <a:avLst/>
              <a:gdLst/>
              <a:ahLst/>
              <a:cxnLst/>
              <a:rect l="l" t="t" r="r" b="b"/>
              <a:pathLst>
                <a:path w="1874" h="4707" fill="none" extrusionOk="0">
                  <a:moveTo>
                    <a:pt x="1633" y="0"/>
                  </a:moveTo>
                  <a:lnTo>
                    <a:pt x="1633" y="0"/>
                  </a:lnTo>
                  <a:lnTo>
                    <a:pt x="625" y="289"/>
                  </a:lnTo>
                  <a:lnTo>
                    <a:pt x="48" y="433"/>
                  </a:lnTo>
                  <a:lnTo>
                    <a:pt x="48" y="433"/>
                  </a:lnTo>
                  <a:lnTo>
                    <a:pt x="48" y="433"/>
                  </a:lnTo>
                  <a:lnTo>
                    <a:pt x="48" y="433"/>
                  </a:lnTo>
                  <a:lnTo>
                    <a:pt x="48" y="433"/>
                  </a:lnTo>
                  <a:lnTo>
                    <a:pt x="48" y="433"/>
                  </a:lnTo>
                  <a:lnTo>
                    <a:pt x="48" y="433"/>
                  </a:lnTo>
                  <a:lnTo>
                    <a:pt x="48" y="433"/>
                  </a:lnTo>
                  <a:lnTo>
                    <a:pt x="48" y="433"/>
                  </a:lnTo>
                  <a:lnTo>
                    <a:pt x="48" y="433"/>
                  </a:lnTo>
                  <a:lnTo>
                    <a:pt x="48" y="481"/>
                  </a:lnTo>
                  <a:lnTo>
                    <a:pt x="48" y="481"/>
                  </a:lnTo>
                  <a:lnTo>
                    <a:pt x="48" y="481"/>
                  </a:lnTo>
                  <a:lnTo>
                    <a:pt x="48" y="481"/>
                  </a:lnTo>
                  <a:lnTo>
                    <a:pt x="48" y="481"/>
                  </a:lnTo>
                  <a:lnTo>
                    <a:pt x="48" y="481"/>
                  </a:lnTo>
                  <a:lnTo>
                    <a:pt x="48" y="481"/>
                  </a:lnTo>
                  <a:lnTo>
                    <a:pt x="48" y="481"/>
                  </a:lnTo>
                  <a:lnTo>
                    <a:pt x="48" y="481"/>
                  </a:lnTo>
                  <a:lnTo>
                    <a:pt x="48" y="481"/>
                  </a:lnTo>
                  <a:lnTo>
                    <a:pt x="48" y="481"/>
                  </a:lnTo>
                  <a:lnTo>
                    <a:pt x="48" y="481"/>
                  </a:lnTo>
                  <a:lnTo>
                    <a:pt x="48" y="673"/>
                  </a:lnTo>
                  <a:lnTo>
                    <a:pt x="48" y="673"/>
                  </a:lnTo>
                  <a:lnTo>
                    <a:pt x="0" y="1249"/>
                  </a:lnTo>
                  <a:lnTo>
                    <a:pt x="0" y="1249"/>
                  </a:lnTo>
                  <a:lnTo>
                    <a:pt x="48" y="2210"/>
                  </a:lnTo>
                  <a:lnTo>
                    <a:pt x="96" y="3266"/>
                  </a:lnTo>
                  <a:lnTo>
                    <a:pt x="193" y="3746"/>
                  </a:lnTo>
                  <a:lnTo>
                    <a:pt x="289" y="4131"/>
                  </a:lnTo>
                  <a:lnTo>
                    <a:pt x="385" y="4467"/>
                  </a:lnTo>
                  <a:lnTo>
                    <a:pt x="481" y="4563"/>
                  </a:lnTo>
                  <a:lnTo>
                    <a:pt x="529" y="4611"/>
                  </a:lnTo>
                  <a:lnTo>
                    <a:pt x="529" y="4611"/>
                  </a:lnTo>
                  <a:lnTo>
                    <a:pt x="529" y="4611"/>
                  </a:lnTo>
                  <a:lnTo>
                    <a:pt x="577" y="4611"/>
                  </a:lnTo>
                  <a:lnTo>
                    <a:pt x="577" y="4611"/>
                  </a:lnTo>
                  <a:lnTo>
                    <a:pt x="817" y="4707"/>
                  </a:lnTo>
                  <a:lnTo>
                    <a:pt x="1153" y="4707"/>
                  </a:lnTo>
                  <a:lnTo>
                    <a:pt x="1153" y="4707"/>
                  </a:lnTo>
                  <a:lnTo>
                    <a:pt x="1873" y="4659"/>
                  </a:lnTo>
                  <a:lnTo>
                    <a:pt x="16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550;p76">
              <a:extLst>
                <a:ext uri="{FF2B5EF4-FFF2-40B4-BE49-F238E27FC236}">
                  <a16:creationId xmlns:a16="http://schemas.microsoft.com/office/drawing/2014/main" id="{0691BE5A-F2A4-4866-9297-4DE015699119}"/>
                </a:ext>
              </a:extLst>
            </p:cNvPr>
            <p:cNvSpPr/>
            <p:nvPr/>
          </p:nvSpPr>
          <p:spPr>
            <a:xfrm>
              <a:off x="4722475" y="4281425"/>
              <a:ext cx="141700" cy="148900"/>
            </a:xfrm>
            <a:custGeom>
              <a:avLst/>
              <a:gdLst/>
              <a:ahLst/>
              <a:cxnLst/>
              <a:rect l="l" t="t" r="r" b="b"/>
              <a:pathLst>
                <a:path w="5668" h="5956" extrusionOk="0">
                  <a:moveTo>
                    <a:pt x="3698" y="0"/>
                  </a:moveTo>
                  <a:lnTo>
                    <a:pt x="3506" y="96"/>
                  </a:lnTo>
                  <a:lnTo>
                    <a:pt x="3218" y="289"/>
                  </a:lnTo>
                  <a:lnTo>
                    <a:pt x="2930" y="577"/>
                  </a:lnTo>
                  <a:lnTo>
                    <a:pt x="2305" y="1249"/>
                  </a:lnTo>
                  <a:lnTo>
                    <a:pt x="1873" y="1825"/>
                  </a:lnTo>
                  <a:lnTo>
                    <a:pt x="1633" y="1825"/>
                  </a:lnTo>
                  <a:lnTo>
                    <a:pt x="1393" y="1873"/>
                  </a:lnTo>
                  <a:lnTo>
                    <a:pt x="1441" y="1441"/>
                  </a:lnTo>
                  <a:lnTo>
                    <a:pt x="1441" y="1057"/>
                  </a:lnTo>
                  <a:lnTo>
                    <a:pt x="1393" y="913"/>
                  </a:lnTo>
                  <a:lnTo>
                    <a:pt x="1345" y="769"/>
                  </a:lnTo>
                  <a:lnTo>
                    <a:pt x="1249" y="673"/>
                  </a:lnTo>
                  <a:lnTo>
                    <a:pt x="1153" y="577"/>
                  </a:lnTo>
                  <a:lnTo>
                    <a:pt x="961" y="577"/>
                  </a:lnTo>
                  <a:lnTo>
                    <a:pt x="817" y="769"/>
                  </a:lnTo>
                  <a:lnTo>
                    <a:pt x="673" y="1009"/>
                  </a:lnTo>
                  <a:lnTo>
                    <a:pt x="528" y="1345"/>
                  </a:lnTo>
                  <a:lnTo>
                    <a:pt x="384" y="2017"/>
                  </a:lnTo>
                  <a:lnTo>
                    <a:pt x="288" y="2594"/>
                  </a:lnTo>
                  <a:lnTo>
                    <a:pt x="144" y="2834"/>
                  </a:lnTo>
                  <a:lnTo>
                    <a:pt x="48" y="3122"/>
                  </a:lnTo>
                  <a:lnTo>
                    <a:pt x="0" y="3410"/>
                  </a:lnTo>
                  <a:lnTo>
                    <a:pt x="0" y="3746"/>
                  </a:lnTo>
                  <a:lnTo>
                    <a:pt x="48" y="4034"/>
                  </a:lnTo>
                  <a:lnTo>
                    <a:pt x="144" y="4323"/>
                  </a:lnTo>
                  <a:lnTo>
                    <a:pt x="288" y="4563"/>
                  </a:lnTo>
                  <a:lnTo>
                    <a:pt x="480" y="4803"/>
                  </a:lnTo>
                  <a:lnTo>
                    <a:pt x="1105" y="5427"/>
                  </a:lnTo>
                  <a:lnTo>
                    <a:pt x="1345" y="5619"/>
                  </a:lnTo>
                  <a:lnTo>
                    <a:pt x="1681" y="5811"/>
                  </a:lnTo>
                  <a:lnTo>
                    <a:pt x="1969" y="5907"/>
                  </a:lnTo>
                  <a:lnTo>
                    <a:pt x="2305" y="5956"/>
                  </a:lnTo>
                  <a:lnTo>
                    <a:pt x="2642" y="5907"/>
                  </a:lnTo>
                  <a:lnTo>
                    <a:pt x="2978" y="5811"/>
                  </a:lnTo>
                  <a:lnTo>
                    <a:pt x="3266" y="5667"/>
                  </a:lnTo>
                  <a:lnTo>
                    <a:pt x="3554" y="5427"/>
                  </a:lnTo>
                  <a:lnTo>
                    <a:pt x="3746" y="5235"/>
                  </a:lnTo>
                  <a:lnTo>
                    <a:pt x="3890" y="4995"/>
                  </a:lnTo>
                  <a:lnTo>
                    <a:pt x="3986" y="4755"/>
                  </a:lnTo>
                  <a:lnTo>
                    <a:pt x="4034" y="4515"/>
                  </a:lnTo>
                  <a:lnTo>
                    <a:pt x="4611" y="4275"/>
                  </a:lnTo>
                  <a:lnTo>
                    <a:pt x="5139" y="4034"/>
                  </a:lnTo>
                  <a:lnTo>
                    <a:pt x="5523" y="3794"/>
                  </a:lnTo>
                  <a:lnTo>
                    <a:pt x="5619" y="3698"/>
                  </a:lnTo>
                  <a:lnTo>
                    <a:pt x="5667" y="3602"/>
                  </a:lnTo>
                  <a:lnTo>
                    <a:pt x="5619" y="3554"/>
                  </a:lnTo>
                  <a:lnTo>
                    <a:pt x="5571" y="3506"/>
                  </a:lnTo>
                  <a:lnTo>
                    <a:pt x="5427" y="3458"/>
                  </a:lnTo>
                  <a:lnTo>
                    <a:pt x="5187" y="3410"/>
                  </a:lnTo>
                  <a:lnTo>
                    <a:pt x="4899" y="3458"/>
                  </a:lnTo>
                  <a:lnTo>
                    <a:pt x="4322" y="3506"/>
                  </a:lnTo>
                  <a:lnTo>
                    <a:pt x="3986" y="3602"/>
                  </a:lnTo>
                  <a:lnTo>
                    <a:pt x="3986" y="3602"/>
                  </a:lnTo>
                  <a:lnTo>
                    <a:pt x="4322" y="3362"/>
                  </a:lnTo>
                  <a:lnTo>
                    <a:pt x="4899" y="2978"/>
                  </a:lnTo>
                  <a:lnTo>
                    <a:pt x="5187" y="2786"/>
                  </a:lnTo>
                  <a:lnTo>
                    <a:pt x="5379" y="2546"/>
                  </a:lnTo>
                  <a:lnTo>
                    <a:pt x="5571" y="2354"/>
                  </a:lnTo>
                  <a:lnTo>
                    <a:pt x="5619" y="2258"/>
                  </a:lnTo>
                  <a:lnTo>
                    <a:pt x="5619" y="2162"/>
                  </a:lnTo>
                  <a:lnTo>
                    <a:pt x="5571" y="2113"/>
                  </a:lnTo>
                  <a:lnTo>
                    <a:pt x="5475" y="2065"/>
                  </a:lnTo>
                  <a:lnTo>
                    <a:pt x="5283" y="2113"/>
                  </a:lnTo>
                  <a:lnTo>
                    <a:pt x="4947" y="2210"/>
                  </a:lnTo>
                  <a:lnTo>
                    <a:pt x="4563" y="2402"/>
                  </a:lnTo>
                  <a:lnTo>
                    <a:pt x="3890" y="2786"/>
                  </a:lnTo>
                  <a:lnTo>
                    <a:pt x="3554" y="2930"/>
                  </a:lnTo>
                  <a:lnTo>
                    <a:pt x="3842" y="2690"/>
                  </a:lnTo>
                  <a:lnTo>
                    <a:pt x="4370" y="2113"/>
                  </a:lnTo>
                  <a:lnTo>
                    <a:pt x="4659" y="1777"/>
                  </a:lnTo>
                  <a:lnTo>
                    <a:pt x="4899" y="1441"/>
                  </a:lnTo>
                  <a:lnTo>
                    <a:pt x="5043" y="1105"/>
                  </a:lnTo>
                  <a:lnTo>
                    <a:pt x="5043" y="1009"/>
                  </a:lnTo>
                  <a:lnTo>
                    <a:pt x="5043" y="865"/>
                  </a:lnTo>
                  <a:lnTo>
                    <a:pt x="4995" y="817"/>
                  </a:lnTo>
                  <a:lnTo>
                    <a:pt x="4899" y="769"/>
                  </a:lnTo>
                  <a:lnTo>
                    <a:pt x="4659" y="817"/>
                  </a:lnTo>
                  <a:lnTo>
                    <a:pt x="4322" y="1009"/>
                  </a:lnTo>
                  <a:lnTo>
                    <a:pt x="3938" y="1249"/>
                  </a:lnTo>
                  <a:lnTo>
                    <a:pt x="3170" y="1777"/>
                  </a:lnTo>
                  <a:lnTo>
                    <a:pt x="2738" y="2162"/>
                  </a:lnTo>
                  <a:lnTo>
                    <a:pt x="2690" y="2113"/>
                  </a:lnTo>
                  <a:lnTo>
                    <a:pt x="2978" y="1729"/>
                  </a:lnTo>
                  <a:lnTo>
                    <a:pt x="3362" y="1153"/>
                  </a:lnTo>
                  <a:lnTo>
                    <a:pt x="3554" y="817"/>
                  </a:lnTo>
                  <a:lnTo>
                    <a:pt x="3698" y="529"/>
                  </a:lnTo>
                  <a:lnTo>
                    <a:pt x="3794" y="241"/>
                  </a:lnTo>
                  <a:lnTo>
                    <a:pt x="3794" y="48"/>
                  </a:lnTo>
                  <a:lnTo>
                    <a:pt x="374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551;p76">
              <a:extLst>
                <a:ext uri="{FF2B5EF4-FFF2-40B4-BE49-F238E27FC236}">
                  <a16:creationId xmlns:a16="http://schemas.microsoft.com/office/drawing/2014/main" id="{B675E5F1-59E9-4C3F-BD2B-3B85DD2A29BC}"/>
                </a:ext>
              </a:extLst>
            </p:cNvPr>
            <p:cNvSpPr/>
            <p:nvPr/>
          </p:nvSpPr>
          <p:spPr>
            <a:xfrm>
              <a:off x="4301050" y="4468725"/>
              <a:ext cx="172900" cy="147700"/>
            </a:xfrm>
            <a:custGeom>
              <a:avLst/>
              <a:gdLst/>
              <a:ahLst/>
              <a:cxnLst/>
              <a:rect l="l" t="t" r="r" b="b"/>
              <a:pathLst>
                <a:path w="6916" h="5908" extrusionOk="0">
                  <a:moveTo>
                    <a:pt x="2882" y="0"/>
                  </a:moveTo>
                  <a:lnTo>
                    <a:pt x="2402" y="48"/>
                  </a:lnTo>
                  <a:lnTo>
                    <a:pt x="1969" y="144"/>
                  </a:lnTo>
                  <a:lnTo>
                    <a:pt x="1585" y="240"/>
                  </a:lnTo>
                  <a:lnTo>
                    <a:pt x="1249" y="385"/>
                  </a:lnTo>
                  <a:lnTo>
                    <a:pt x="961" y="577"/>
                  </a:lnTo>
                  <a:lnTo>
                    <a:pt x="673" y="817"/>
                  </a:lnTo>
                  <a:lnTo>
                    <a:pt x="481" y="1057"/>
                  </a:lnTo>
                  <a:lnTo>
                    <a:pt x="288" y="1393"/>
                  </a:lnTo>
                  <a:lnTo>
                    <a:pt x="144" y="1777"/>
                  </a:lnTo>
                  <a:lnTo>
                    <a:pt x="48" y="2209"/>
                  </a:lnTo>
                  <a:lnTo>
                    <a:pt x="0" y="2402"/>
                  </a:lnTo>
                  <a:lnTo>
                    <a:pt x="0" y="2642"/>
                  </a:lnTo>
                  <a:lnTo>
                    <a:pt x="96" y="2834"/>
                  </a:lnTo>
                  <a:lnTo>
                    <a:pt x="192" y="3026"/>
                  </a:lnTo>
                  <a:lnTo>
                    <a:pt x="288" y="3218"/>
                  </a:lnTo>
                  <a:lnTo>
                    <a:pt x="481" y="3410"/>
                  </a:lnTo>
                  <a:lnTo>
                    <a:pt x="865" y="3794"/>
                  </a:lnTo>
                  <a:lnTo>
                    <a:pt x="1393" y="4130"/>
                  </a:lnTo>
                  <a:lnTo>
                    <a:pt x="1969" y="4419"/>
                  </a:lnTo>
                  <a:lnTo>
                    <a:pt x="2594" y="4707"/>
                  </a:lnTo>
                  <a:lnTo>
                    <a:pt x="3266" y="4947"/>
                  </a:lnTo>
                  <a:lnTo>
                    <a:pt x="4563" y="5379"/>
                  </a:lnTo>
                  <a:lnTo>
                    <a:pt x="5715" y="5667"/>
                  </a:lnTo>
                  <a:lnTo>
                    <a:pt x="6868" y="5907"/>
                  </a:lnTo>
                  <a:lnTo>
                    <a:pt x="6916" y="96"/>
                  </a:lnTo>
                  <a:lnTo>
                    <a:pt x="53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552;p76">
              <a:extLst>
                <a:ext uri="{FF2B5EF4-FFF2-40B4-BE49-F238E27FC236}">
                  <a16:creationId xmlns:a16="http://schemas.microsoft.com/office/drawing/2014/main" id="{3096BC1B-43B5-42C1-B0C0-BFEB69058A81}"/>
                </a:ext>
              </a:extLst>
            </p:cNvPr>
            <p:cNvSpPr/>
            <p:nvPr/>
          </p:nvSpPr>
          <p:spPr>
            <a:xfrm>
              <a:off x="3902425" y="4145750"/>
              <a:ext cx="272575" cy="387825"/>
            </a:xfrm>
            <a:custGeom>
              <a:avLst/>
              <a:gdLst/>
              <a:ahLst/>
              <a:cxnLst/>
              <a:rect l="l" t="t" r="r" b="b"/>
              <a:pathLst>
                <a:path w="10903" h="15513" extrusionOk="0">
                  <a:moveTo>
                    <a:pt x="2306" y="1"/>
                  </a:moveTo>
                  <a:lnTo>
                    <a:pt x="1" y="721"/>
                  </a:lnTo>
                  <a:lnTo>
                    <a:pt x="49" y="1297"/>
                  </a:lnTo>
                  <a:lnTo>
                    <a:pt x="97" y="1922"/>
                  </a:lnTo>
                  <a:lnTo>
                    <a:pt x="193" y="2738"/>
                  </a:lnTo>
                  <a:lnTo>
                    <a:pt x="385" y="3746"/>
                  </a:lnTo>
                  <a:lnTo>
                    <a:pt x="625" y="4851"/>
                  </a:lnTo>
                  <a:lnTo>
                    <a:pt x="961" y="6052"/>
                  </a:lnTo>
                  <a:lnTo>
                    <a:pt x="1394" y="7300"/>
                  </a:lnTo>
                  <a:lnTo>
                    <a:pt x="1682" y="7973"/>
                  </a:lnTo>
                  <a:lnTo>
                    <a:pt x="1970" y="8597"/>
                  </a:lnTo>
                  <a:lnTo>
                    <a:pt x="2306" y="9269"/>
                  </a:lnTo>
                  <a:lnTo>
                    <a:pt x="2642" y="9894"/>
                  </a:lnTo>
                  <a:lnTo>
                    <a:pt x="3075" y="10518"/>
                  </a:lnTo>
                  <a:lnTo>
                    <a:pt x="3507" y="11142"/>
                  </a:lnTo>
                  <a:lnTo>
                    <a:pt x="3987" y="11719"/>
                  </a:lnTo>
                  <a:lnTo>
                    <a:pt x="4563" y="12295"/>
                  </a:lnTo>
                  <a:lnTo>
                    <a:pt x="5140" y="12823"/>
                  </a:lnTo>
                  <a:lnTo>
                    <a:pt x="5764" y="13352"/>
                  </a:lnTo>
                  <a:lnTo>
                    <a:pt x="6436" y="13832"/>
                  </a:lnTo>
                  <a:lnTo>
                    <a:pt x="7157" y="14264"/>
                  </a:lnTo>
                  <a:lnTo>
                    <a:pt x="7925" y="14648"/>
                  </a:lnTo>
                  <a:lnTo>
                    <a:pt x="8742" y="14984"/>
                  </a:lnTo>
                  <a:lnTo>
                    <a:pt x="9654" y="15321"/>
                  </a:lnTo>
                  <a:lnTo>
                    <a:pt x="10566" y="15513"/>
                  </a:lnTo>
                  <a:lnTo>
                    <a:pt x="10903" y="11334"/>
                  </a:lnTo>
                  <a:lnTo>
                    <a:pt x="10711" y="11383"/>
                  </a:lnTo>
                  <a:lnTo>
                    <a:pt x="10230" y="11383"/>
                  </a:lnTo>
                  <a:lnTo>
                    <a:pt x="9894" y="11286"/>
                  </a:lnTo>
                  <a:lnTo>
                    <a:pt x="9462" y="11142"/>
                  </a:lnTo>
                  <a:lnTo>
                    <a:pt x="8982" y="10902"/>
                  </a:lnTo>
                  <a:lnTo>
                    <a:pt x="8405" y="10518"/>
                  </a:lnTo>
                  <a:lnTo>
                    <a:pt x="7829" y="9990"/>
                  </a:lnTo>
                  <a:lnTo>
                    <a:pt x="7157" y="9269"/>
                  </a:lnTo>
                  <a:lnTo>
                    <a:pt x="6436" y="8357"/>
                  </a:lnTo>
                  <a:lnTo>
                    <a:pt x="5716" y="7204"/>
                  </a:lnTo>
                  <a:lnTo>
                    <a:pt x="4900" y="5860"/>
                  </a:lnTo>
                  <a:lnTo>
                    <a:pt x="4083" y="4179"/>
                  </a:lnTo>
                  <a:lnTo>
                    <a:pt x="3219" y="2258"/>
                  </a:lnTo>
                  <a:lnTo>
                    <a:pt x="230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553;p76">
              <a:extLst>
                <a:ext uri="{FF2B5EF4-FFF2-40B4-BE49-F238E27FC236}">
                  <a16:creationId xmlns:a16="http://schemas.microsoft.com/office/drawing/2014/main" id="{438FF64C-367F-4811-A17A-E3D726327B1E}"/>
                </a:ext>
              </a:extLst>
            </p:cNvPr>
            <p:cNvSpPr/>
            <p:nvPr/>
          </p:nvSpPr>
          <p:spPr>
            <a:xfrm>
              <a:off x="3902425" y="4145750"/>
              <a:ext cx="272575" cy="387825"/>
            </a:xfrm>
            <a:custGeom>
              <a:avLst/>
              <a:gdLst/>
              <a:ahLst/>
              <a:cxnLst/>
              <a:rect l="l" t="t" r="r" b="b"/>
              <a:pathLst>
                <a:path w="10903" h="15513" fill="none" extrusionOk="0">
                  <a:moveTo>
                    <a:pt x="10903" y="11334"/>
                  </a:moveTo>
                  <a:lnTo>
                    <a:pt x="10903" y="11334"/>
                  </a:lnTo>
                  <a:lnTo>
                    <a:pt x="10711" y="11383"/>
                  </a:lnTo>
                  <a:lnTo>
                    <a:pt x="10518" y="11383"/>
                  </a:lnTo>
                  <a:lnTo>
                    <a:pt x="10230" y="11383"/>
                  </a:lnTo>
                  <a:lnTo>
                    <a:pt x="9894" y="11286"/>
                  </a:lnTo>
                  <a:lnTo>
                    <a:pt x="9462" y="11142"/>
                  </a:lnTo>
                  <a:lnTo>
                    <a:pt x="8982" y="10902"/>
                  </a:lnTo>
                  <a:lnTo>
                    <a:pt x="8405" y="10518"/>
                  </a:lnTo>
                  <a:lnTo>
                    <a:pt x="7829" y="9990"/>
                  </a:lnTo>
                  <a:lnTo>
                    <a:pt x="7157" y="9269"/>
                  </a:lnTo>
                  <a:lnTo>
                    <a:pt x="6436" y="8357"/>
                  </a:lnTo>
                  <a:lnTo>
                    <a:pt x="5716" y="7204"/>
                  </a:lnTo>
                  <a:lnTo>
                    <a:pt x="4900" y="5860"/>
                  </a:lnTo>
                  <a:lnTo>
                    <a:pt x="4083" y="4179"/>
                  </a:lnTo>
                  <a:lnTo>
                    <a:pt x="3219" y="2258"/>
                  </a:lnTo>
                  <a:lnTo>
                    <a:pt x="2306" y="1"/>
                  </a:lnTo>
                  <a:lnTo>
                    <a:pt x="1" y="721"/>
                  </a:lnTo>
                  <a:lnTo>
                    <a:pt x="1" y="721"/>
                  </a:lnTo>
                  <a:lnTo>
                    <a:pt x="49" y="1297"/>
                  </a:lnTo>
                  <a:lnTo>
                    <a:pt x="97" y="1922"/>
                  </a:lnTo>
                  <a:lnTo>
                    <a:pt x="193" y="2738"/>
                  </a:lnTo>
                  <a:lnTo>
                    <a:pt x="385" y="3746"/>
                  </a:lnTo>
                  <a:lnTo>
                    <a:pt x="625" y="4851"/>
                  </a:lnTo>
                  <a:lnTo>
                    <a:pt x="961" y="6052"/>
                  </a:lnTo>
                  <a:lnTo>
                    <a:pt x="1394" y="7300"/>
                  </a:lnTo>
                  <a:lnTo>
                    <a:pt x="1682" y="7973"/>
                  </a:lnTo>
                  <a:lnTo>
                    <a:pt x="1970" y="8597"/>
                  </a:lnTo>
                  <a:lnTo>
                    <a:pt x="2306" y="9269"/>
                  </a:lnTo>
                  <a:lnTo>
                    <a:pt x="2642" y="9894"/>
                  </a:lnTo>
                  <a:lnTo>
                    <a:pt x="3075" y="10518"/>
                  </a:lnTo>
                  <a:lnTo>
                    <a:pt x="3507" y="11142"/>
                  </a:lnTo>
                  <a:lnTo>
                    <a:pt x="3987" y="11719"/>
                  </a:lnTo>
                  <a:lnTo>
                    <a:pt x="4563" y="12295"/>
                  </a:lnTo>
                  <a:lnTo>
                    <a:pt x="5140" y="12823"/>
                  </a:lnTo>
                  <a:lnTo>
                    <a:pt x="5764" y="13352"/>
                  </a:lnTo>
                  <a:lnTo>
                    <a:pt x="6436" y="13832"/>
                  </a:lnTo>
                  <a:lnTo>
                    <a:pt x="7157" y="14264"/>
                  </a:lnTo>
                  <a:lnTo>
                    <a:pt x="7925" y="14648"/>
                  </a:lnTo>
                  <a:lnTo>
                    <a:pt x="8742" y="14984"/>
                  </a:lnTo>
                  <a:lnTo>
                    <a:pt x="9654" y="15321"/>
                  </a:lnTo>
                  <a:lnTo>
                    <a:pt x="10566" y="15513"/>
                  </a:lnTo>
                  <a:lnTo>
                    <a:pt x="10903" y="113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554;p76">
              <a:extLst>
                <a:ext uri="{FF2B5EF4-FFF2-40B4-BE49-F238E27FC236}">
                  <a16:creationId xmlns:a16="http://schemas.microsoft.com/office/drawing/2014/main" id="{109B877E-C608-49CC-B0F0-E635B7251586}"/>
                </a:ext>
              </a:extLst>
            </p:cNvPr>
            <p:cNvSpPr/>
            <p:nvPr/>
          </p:nvSpPr>
          <p:spPr>
            <a:xfrm>
              <a:off x="3895225" y="4182975"/>
              <a:ext cx="231750" cy="312175"/>
            </a:xfrm>
            <a:custGeom>
              <a:avLst/>
              <a:gdLst/>
              <a:ahLst/>
              <a:cxnLst/>
              <a:rect l="l" t="t" r="r" b="b"/>
              <a:pathLst>
                <a:path w="9270" h="12487" extrusionOk="0">
                  <a:moveTo>
                    <a:pt x="3507" y="0"/>
                  </a:moveTo>
                  <a:lnTo>
                    <a:pt x="3026" y="48"/>
                  </a:lnTo>
                  <a:lnTo>
                    <a:pt x="1730" y="336"/>
                  </a:lnTo>
                  <a:lnTo>
                    <a:pt x="529" y="673"/>
                  </a:lnTo>
                  <a:lnTo>
                    <a:pt x="145" y="817"/>
                  </a:lnTo>
                  <a:lnTo>
                    <a:pt x="49" y="865"/>
                  </a:lnTo>
                  <a:lnTo>
                    <a:pt x="1" y="961"/>
                  </a:lnTo>
                  <a:lnTo>
                    <a:pt x="1" y="1201"/>
                  </a:lnTo>
                  <a:lnTo>
                    <a:pt x="97" y="1441"/>
                  </a:lnTo>
                  <a:lnTo>
                    <a:pt x="193" y="1729"/>
                  </a:lnTo>
                  <a:lnTo>
                    <a:pt x="145" y="1777"/>
                  </a:lnTo>
                  <a:lnTo>
                    <a:pt x="97" y="1921"/>
                  </a:lnTo>
                  <a:lnTo>
                    <a:pt x="49" y="2209"/>
                  </a:lnTo>
                  <a:lnTo>
                    <a:pt x="49" y="2402"/>
                  </a:lnTo>
                  <a:lnTo>
                    <a:pt x="97" y="2642"/>
                  </a:lnTo>
                  <a:lnTo>
                    <a:pt x="337" y="3458"/>
                  </a:lnTo>
                  <a:lnTo>
                    <a:pt x="481" y="3746"/>
                  </a:lnTo>
                  <a:lnTo>
                    <a:pt x="577" y="4082"/>
                  </a:lnTo>
                  <a:lnTo>
                    <a:pt x="817" y="4899"/>
                  </a:lnTo>
                  <a:lnTo>
                    <a:pt x="1249" y="6148"/>
                  </a:lnTo>
                  <a:lnTo>
                    <a:pt x="1538" y="6820"/>
                  </a:lnTo>
                  <a:lnTo>
                    <a:pt x="1922" y="7588"/>
                  </a:lnTo>
                  <a:lnTo>
                    <a:pt x="2306" y="8309"/>
                  </a:lnTo>
                  <a:lnTo>
                    <a:pt x="2738" y="9077"/>
                  </a:lnTo>
                  <a:lnTo>
                    <a:pt x="3218" y="9797"/>
                  </a:lnTo>
                  <a:lnTo>
                    <a:pt x="3795" y="10518"/>
                  </a:lnTo>
                  <a:lnTo>
                    <a:pt x="4419" y="11142"/>
                  </a:lnTo>
                  <a:lnTo>
                    <a:pt x="5091" y="11718"/>
                  </a:lnTo>
                  <a:lnTo>
                    <a:pt x="5428" y="11959"/>
                  </a:lnTo>
                  <a:lnTo>
                    <a:pt x="5812" y="12151"/>
                  </a:lnTo>
                  <a:lnTo>
                    <a:pt x="6196" y="12343"/>
                  </a:lnTo>
                  <a:lnTo>
                    <a:pt x="6580" y="12487"/>
                  </a:lnTo>
                  <a:lnTo>
                    <a:pt x="9270" y="9413"/>
                  </a:lnTo>
                  <a:lnTo>
                    <a:pt x="8982" y="9029"/>
                  </a:lnTo>
                  <a:lnTo>
                    <a:pt x="8261" y="8213"/>
                  </a:lnTo>
                  <a:lnTo>
                    <a:pt x="7445" y="7204"/>
                  </a:lnTo>
                  <a:lnTo>
                    <a:pt x="7109" y="6820"/>
                  </a:lnTo>
                  <a:lnTo>
                    <a:pt x="6916" y="6484"/>
                  </a:lnTo>
                  <a:lnTo>
                    <a:pt x="6628" y="5715"/>
                  </a:lnTo>
                  <a:lnTo>
                    <a:pt x="6292" y="4707"/>
                  </a:lnTo>
                  <a:lnTo>
                    <a:pt x="5908" y="3746"/>
                  </a:lnTo>
                  <a:lnTo>
                    <a:pt x="5716" y="3362"/>
                  </a:lnTo>
                  <a:lnTo>
                    <a:pt x="5572" y="3170"/>
                  </a:lnTo>
                  <a:lnTo>
                    <a:pt x="5236" y="2834"/>
                  </a:lnTo>
                  <a:lnTo>
                    <a:pt x="4899" y="2450"/>
                  </a:lnTo>
                  <a:lnTo>
                    <a:pt x="4659" y="2017"/>
                  </a:lnTo>
                  <a:lnTo>
                    <a:pt x="4563" y="1873"/>
                  </a:lnTo>
                  <a:lnTo>
                    <a:pt x="4515" y="1729"/>
                  </a:lnTo>
                  <a:lnTo>
                    <a:pt x="4467" y="1345"/>
                  </a:lnTo>
                  <a:lnTo>
                    <a:pt x="4323" y="769"/>
                  </a:lnTo>
                  <a:lnTo>
                    <a:pt x="4179" y="481"/>
                  </a:lnTo>
                  <a:lnTo>
                    <a:pt x="4083" y="240"/>
                  </a:lnTo>
                  <a:lnTo>
                    <a:pt x="3939" y="96"/>
                  </a:lnTo>
                  <a:lnTo>
                    <a:pt x="3795"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555;p76">
              <a:extLst>
                <a:ext uri="{FF2B5EF4-FFF2-40B4-BE49-F238E27FC236}">
                  <a16:creationId xmlns:a16="http://schemas.microsoft.com/office/drawing/2014/main" id="{75B60EE4-6C72-4C0E-AAC9-06AD1B51A63B}"/>
                </a:ext>
              </a:extLst>
            </p:cNvPr>
            <p:cNvSpPr/>
            <p:nvPr/>
          </p:nvSpPr>
          <p:spPr>
            <a:xfrm>
              <a:off x="3895225" y="4182975"/>
              <a:ext cx="231750" cy="312175"/>
            </a:xfrm>
            <a:custGeom>
              <a:avLst/>
              <a:gdLst/>
              <a:ahLst/>
              <a:cxnLst/>
              <a:rect l="l" t="t" r="r" b="b"/>
              <a:pathLst>
                <a:path w="9270" h="12487" fill="none" extrusionOk="0">
                  <a:moveTo>
                    <a:pt x="9270" y="9413"/>
                  </a:moveTo>
                  <a:lnTo>
                    <a:pt x="9270" y="9413"/>
                  </a:lnTo>
                  <a:lnTo>
                    <a:pt x="8982" y="9029"/>
                  </a:lnTo>
                  <a:lnTo>
                    <a:pt x="8261" y="8213"/>
                  </a:lnTo>
                  <a:lnTo>
                    <a:pt x="7445" y="7204"/>
                  </a:lnTo>
                  <a:lnTo>
                    <a:pt x="7109" y="6820"/>
                  </a:lnTo>
                  <a:lnTo>
                    <a:pt x="6916" y="6484"/>
                  </a:lnTo>
                  <a:lnTo>
                    <a:pt x="6916" y="6484"/>
                  </a:lnTo>
                  <a:lnTo>
                    <a:pt x="6628" y="5715"/>
                  </a:lnTo>
                  <a:lnTo>
                    <a:pt x="6292" y="4707"/>
                  </a:lnTo>
                  <a:lnTo>
                    <a:pt x="5908" y="3746"/>
                  </a:lnTo>
                  <a:lnTo>
                    <a:pt x="5716" y="3362"/>
                  </a:lnTo>
                  <a:lnTo>
                    <a:pt x="5572" y="3170"/>
                  </a:lnTo>
                  <a:lnTo>
                    <a:pt x="5572" y="3170"/>
                  </a:lnTo>
                  <a:lnTo>
                    <a:pt x="5236" y="2834"/>
                  </a:lnTo>
                  <a:lnTo>
                    <a:pt x="4899" y="2450"/>
                  </a:lnTo>
                  <a:lnTo>
                    <a:pt x="4659" y="2017"/>
                  </a:lnTo>
                  <a:lnTo>
                    <a:pt x="4563" y="1873"/>
                  </a:lnTo>
                  <a:lnTo>
                    <a:pt x="4515" y="1729"/>
                  </a:lnTo>
                  <a:lnTo>
                    <a:pt x="4515" y="1729"/>
                  </a:lnTo>
                  <a:lnTo>
                    <a:pt x="4467" y="1345"/>
                  </a:lnTo>
                  <a:lnTo>
                    <a:pt x="4323" y="769"/>
                  </a:lnTo>
                  <a:lnTo>
                    <a:pt x="4179" y="481"/>
                  </a:lnTo>
                  <a:lnTo>
                    <a:pt x="4083" y="240"/>
                  </a:lnTo>
                  <a:lnTo>
                    <a:pt x="3939" y="96"/>
                  </a:lnTo>
                  <a:lnTo>
                    <a:pt x="3795" y="0"/>
                  </a:lnTo>
                  <a:lnTo>
                    <a:pt x="3795" y="0"/>
                  </a:lnTo>
                  <a:lnTo>
                    <a:pt x="3507" y="0"/>
                  </a:lnTo>
                  <a:lnTo>
                    <a:pt x="3026" y="48"/>
                  </a:lnTo>
                  <a:lnTo>
                    <a:pt x="1730" y="336"/>
                  </a:lnTo>
                  <a:lnTo>
                    <a:pt x="529" y="673"/>
                  </a:lnTo>
                  <a:lnTo>
                    <a:pt x="145" y="817"/>
                  </a:lnTo>
                  <a:lnTo>
                    <a:pt x="49" y="865"/>
                  </a:lnTo>
                  <a:lnTo>
                    <a:pt x="1" y="961"/>
                  </a:lnTo>
                  <a:lnTo>
                    <a:pt x="1" y="961"/>
                  </a:lnTo>
                  <a:lnTo>
                    <a:pt x="1" y="1201"/>
                  </a:lnTo>
                  <a:lnTo>
                    <a:pt x="97" y="1441"/>
                  </a:lnTo>
                  <a:lnTo>
                    <a:pt x="193" y="1729"/>
                  </a:lnTo>
                  <a:lnTo>
                    <a:pt x="193" y="1729"/>
                  </a:lnTo>
                  <a:lnTo>
                    <a:pt x="145" y="1777"/>
                  </a:lnTo>
                  <a:lnTo>
                    <a:pt x="97" y="1921"/>
                  </a:lnTo>
                  <a:lnTo>
                    <a:pt x="49" y="2209"/>
                  </a:lnTo>
                  <a:lnTo>
                    <a:pt x="49" y="2402"/>
                  </a:lnTo>
                  <a:lnTo>
                    <a:pt x="97" y="2642"/>
                  </a:lnTo>
                  <a:lnTo>
                    <a:pt x="97" y="2642"/>
                  </a:lnTo>
                  <a:lnTo>
                    <a:pt x="337" y="3458"/>
                  </a:lnTo>
                  <a:lnTo>
                    <a:pt x="481" y="3746"/>
                  </a:lnTo>
                  <a:lnTo>
                    <a:pt x="481" y="3746"/>
                  </a:lnTo>
                  <a:lnTo>
                    <a:pt x="577" y="4082"/>
                  </a:lnTo>
                  <a:lnTo>
                    <a:pt x="817" y="4899"/>
                  </a:lnTo>
                  <a:lnTo>
                    <a:pt x="1249" y="6148"/>
                  </a:lnTo>
                  <a:lnTo>
                    <a:pt x="1538" y="6820"/>
                  </a:lnTo>
                  <a:lnTo>
                    <a:pt x="1922" y="7588"/>
                  </a:lnTo>
                  <a:lnTo>
                    <a:pt x="2306" y="8309"/>
                  </a:lnTo>
                  <a:lnTo>
                    <a:pt x="2738" y="9077"/>
                  </a:lnTo>
                  <a:lnTo>
                    <a:pt x="3218" y="9797"/>
                  </a:lnTo>
                  <a:lnTo>
                    <a:pt x="3795" y="10518"/>
                  </a:lnTo>
                  <a:lnTo>
                    <a:pt x="4419" y="11142"/>
                  </a:lnTo>
                  <a:lnTo>
                    <a:pt x="5091" y="11718"/>
                  </a:lnTo>
                  <a:lnTo>
                    <a:pt x="5428" y="11959"/>
                  </a:lnTo>
                  <a:lnTo>
                    <a:pt x="5812" y="12151"/>
                  </a:lnTo>
                  <a:lnTo>
                    <a:pt x="6196" y="12343"/>
                  </a:lnTo>
                  <a:lnTo>
                    <a:pt x="6580" y="12487"/>
                  </a:lnTo>
                  <a:lnTo>
                    <a:pt x="9270" y="94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556;p76">
              <a:extLst>
                <a:ext uri="{FF2B5EF4-FFF2-40B4-BE49-F238E27FC236}">
                  <a16:creationId xmlns:a16="http://schemas.microsoft.com/office/drawing/2014/main" id="{8DC221B8-4FCC-4B4B-979D-B93347000404}"/>
                </a:ext>
              </a:extLst>
            </p:cNvPr>
            <p:cNvSpPr/>
            <p:nvPr/>
          </p:nvSpPr>
          <p:spPr>
            <a:xfrm>
              <a:off x="4081325" y="4364275"/>
              <a:ext cx="10825" cy="13225"/>
            </a:xfrm>
            <a:custGeom>
              <a:avLst/>
              <a:gdLst/>
              <a:ahLst/>
              <a:cxnLst/>
              <a:rect l="l" t="t" r="r" b="b"/>
              <a:pathLst>
                <a:path w="433" h="529" extrusionOk="0">
                  <a:moveTo>
                    <a:pt x="193" y="240"/>
                  </a:moveTo>
                  <a:lnTo>
                    <a:pt x="193" y="240"/>
                  </a:lnTo>
                  <a:lnTo>
                    <a:pt x="433" y="528"/>
                  </a:lnTo>
                  <a:lnTo>
                    <a:pt x="433" y="528"/>
                  </a:lnTo>
                  <a:lnTo>
                    <a:pt x="433" y="528"/>
                  </a:lnTo>
                  <a:lnTo>
                    <a:pt x="193" y="240"/>
                  </a:lnTo>
                  <a:close/>
                  <a:moveTo>
                    <a:pt x="193" y="240"/>
                  </a:moveTo>
                  <a:lnTo>
                    <a:pt x="193" y="240"/>
                  </a:lnTo>
                  <a:lnTo>
                    <a:pt x="193" y="240"/>
                  </a:lnTo>
                  <a:lnTo>
                    <a:pt x="193" y="240"/>
                  </a:lnTo>
                  <a:lnTo>
                    <a:pt x="193" y="240"/>
                  </a:lnTo>
                  <a:close/>
                  <a:moveTo>
                    <a:pt x="193" y="192"/>
                  </a:moveTo>
                  <a:lnTo>
                    <a:pt x="193" y="192"/>
                  </a:lnTo>
                  <a:lnTo>
                    <a:pt x="193" y="240"/>
                  </a:lnTo>
                  <a:lnTo>
                    <a:pt x="193" y="240"/>
                  </a:lnTo>
                  <a:lnTo>
                    <a:pt x="193" y="192"/>
                  </a:lnTo>
                  <a:close/>
                  <a:moveTo>
                    <a:pt x="193" y="192"/>
                  </a:moveTo>
                  <a:lnTo>
                    <a:pt x="193" y="192"/>
                  </a:lnTo>
                  <a:lnTo>
                    <a:pt x="193" y="192"/>
                  </a:lnTo>
                  <a:lnTo>
                    <a:pt x="193" y="192"/>
                  </a:lnTo>
                  <a:lnTo>
                    <a:pt x="193" y="192"/>
                  </a:lnTo>
                  <a:close/>
                  <a:moveTo>
                    <a:pt x="193" y="192"/>
                  </a:moveTo>
                  <a:lnTo>
                    <a:pt x="193" y="192"/>
                  </a:lnTo>
                  <a:lnTo>
                    <a:pt x="193" y="192"/>
                  </a:lnTo>
                  <a:lnTo>
                    <a:pt x="193" y="192"/>
                  </a:lnTo>
                  <a:lnTo>
                    <a:pt x="193" y="192"/>
                  </a:lnTo>
                  <a:close/>
                  <a:moveTo>
                    <a:pt x="145" y="192"/>
                  </a:moveTo>
                  <a:lnTo>
                    <a:pt x="145" y="192"/>
                  </a:lnTo>
                  <a:lnTo>
                    <a:pt x="193" y="192"/>
                  </a:lnTo>
                  <a:lnTo>
                    <a:pt x="193" y="192"/>
                  </a:lnTo>
                  <a:lnTo>
                    <a:pt x="145" y="192"/>
                  </a:lnTo>
                  <a:close/>
                  <a:moveTo>
                    <a:pt x="145" y="192"/>
                  </a:moveTo>
                  <a:lnTo>
                    <a:pt x="145" y="192"/>
                  </a:lnTo>
                  <a:lnTo>
                    <a:pt x="145" y="192"/>
                  </a:lnTo>
                  <a:lnTo>
                    <a:pt x="145" y="192"/>
                  </a:lnTo>
                  <a:lnTo>
                    <a:pt x="145" y="192"/>
                  </a:lnTo>
                  <a:close/>
                  <a:moveTo>
                    <a:pt x="145" y="192"/>
                  </a:moveTo>
                  <a:lnTo>
                    <a:pt x="145" y="192"/>
                  </a:lnTo>
                  <a:lnTo>
                    <a:pt x="145" y="192"/>
                  </a:lnTo>
                  <a:lnTo>
                    <a:pt x="145" y="192"/>
                  </a:lnTo>
                  <a:lnTo>
                    <a:pt x="145" y="192"/>
                  </a:lnTo>
                  <a:close/>
                  <a:moveTo>
                    <a:pt x="1" y="0"/>
                  </a:moveTo>
                  <a:lnTo>
                    <a:pt x="1" y="0"/>
                  </a:lnTo>
                  <a:lnTo>
                    <a:pt x="1" y="0"/>
                  </a:lnTo>
                  <a:lnTo>
                    <a:pt x="145" y="192"/>
                  </a:lnTo>
                  <a:lnTo>
                    <a:pt x="145" y="192"/>
                  </a:lnTo>
                  <a:lnTo>
                    <a:pt x="1" y="0"/>
                  </a:lnTo>
                  <a:close/>
                </a:path>
              </a:pathLst>
            </a:custGeom>
            <a:solidFill>
              <a:srgbClr val="F8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557;p76">
              <a:extLst>
                <a:ext uri="{FF2B5EF4-FFF2-40B4-BE49-F238E27FC236}">
                  <a16:creationId xmlns:a16="http://schemas.microsoft.com/office/drawing/2014/main" id="{B69D2384-4594-478B-A12E-536A16233721}"/>
                </a:ext>
              </a:extLst>
            </p:cNvPr>
            <p:cNvSpPr/>
            <p:nvPr/>
          </p:nvSpPr>
          <p:spPr>
            <a:xfrm>
              <a:off x="4086125" y="4370275"/>
              <a:ext cx="6025" cy="7225"/>
            </a:xfrm>
            <a:custGeom>
              <a:avLst/>
              <a:gdLst/>
              <a:ahLst/>
              <a:cxnLst/>
              <a:rect l="l" t="t" r="r" b="b"/>
              <a:pathLst>
                <a:path w="241" h="289" fill="none" extrusionOk="0">
                  <a:moveTo>
                    <a:pt x="1" y="0"/>
                  </a:moveTo>
                  <a:lnTo>
                    <a:pt x="1" y="0"/>
                  </a:lnTo>
                  <a:lnTo>
                    <a:pt x="241" y="288"/>
                  </a:lnTo>
                  <a:lnTo>
                    <a:pt x="241" y="288"/>
                  </a:lnTo>
                  <a:lnTo>
                    <a:pt x="241" y="28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558;p76">
              <a:extLst>
                <a:ext uri="{FF2B5EF4-FFF2-40B4-BE49-F238E27FC236}">
                  <a16:creationId xmlns:a16="http://schemas.microsoft.com/office/drawing/2014/main" id="{321B85B6-2198-486E-B81A-90E246A9F635}"/>
                </a:ext>
              </a:extLst>
            </p:cNvPr>
            <p:cNvSpPr/>
            <p:nvPr/>
          </p:nvSpPr>
          <p:spPr>
            <a:xfrm>
              <a:off x="4086125" y="43702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559;p76">
              <a:extLst>
                <a:ext uri="{FF2B5EF4-FFF2-40B4-BE49-F238E27FC236}">
                  <a16:creationId xmlns:a16="http://schemas.microsoft.com/office/drawing/2014/main" id="{1AE1610B-61F8-45D0-84BA-1D22D29193B6}"/>
                </a:ext>
              </a:extLst>
            </p:cNvPr>
            <p:cNvSpPr/>
            <p:nvPr/>
          </p:nvSpPr>
          <p:spPr>
            <a:xfrm>
              <a:off x="4086125" y="4369075"/>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560;p76">
              <a:extLst>
                <a:ext uri="{FF2B5EF4-FFF2-40B4-BE49-F238E27FC236}">
                  <a16:creationId xmlns:a16="http://schemas.microsoft.com/office/drawing/2014/main" id="{C6107027-85F9-4F5E-BBCA-52F62CC68D73}"/>
                </a:ext>
              </a:extLst>
            </p:cNvPr>
            <p:cNvSpPr/>
            <p:nvPr/>
          </p:nvSpPr>
          <p:spPr>
            <a:xfrm>
              <a:off x="40861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561;p76">
              <a:extLst>
                <a:ext uri="{FF2B5EF4-FFF2-40B4-BE49-F238E27FC236}">
                  <a16:creationId xmlns:a16="http://schemas.microsoft.com/office/drawing/2014/main" id="{AACD3FE4-FF79-40C4-8856-EAA3CF93E3F8}"/>
                </a:ext>
              </a:extLst>
            </p:cNvPr>
            <p:cNvSpPr/>
            <p:nvPr/>
          </p:nvSpPr>
          <p:spPr>
            <a:xfrm>
              <a:off x="40861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62;p76">
              <a:extLst>
                <a:ext uri="{FF2B5EF4-FFF2-40B4-BE49-F238E27FC236}">
                  <a16:creationId xmlns:a16="http://schemas.microsoft.com/office/drawing/2014/main" id="{7E88B7F3-EBEB-4D8C-AEE0-3F9AC0CE2226}"/>
                </a:ext>
              </a:extLst>
            </p:cNvPr>
            <p:cNvSpPr/>
            <p:nvPr/>
          </p:nvSpPr>
          <p:spPr>
            <a:xfrm>
              <a:off x="4084925" y="4369075"/>
              <a:ext cx="1225" cy="25"/>
            </a:xfrm>
            <a:custGeom>
              <a:avLst/>
              <a:gdLst/>
              <a:ahLst/>
              <a:cxnLst/>
              <a:rect l="l" t="t" r="r" b="b"/>
              <a:pathLst>
                <a:path w="49" h="1" fill="none" extrusionOk="0">
                  <a:moveTo>
                    <a:pt x="1" y="0"/>
                  </a:moveTo>
                  <a:lnTo>
                    <a:pt x="1" y="0"/>
                  </a:lnTo>
                  <a:lnTo>
                    <a:pt x="49" y="0"/>
                  </a:lnTo>
                  <a:lnTo>
                    <a:pt x="49"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63;p76">
              <a:extLst>
                <a:ext uri="{FF2B5EF4-FFF2-40B4-BE49-F238E27FC236}">
                  <a16:creationId xmlns:a16="http://schemas.microsoft.com/office/drawing/2014/main" id="{E5246F4B-D935-4BB8-A1D7-E82F770B2A83}"/>
                </a:ext>
              </a:extLst>
            </p:cNvPr>
            <p:cNvSpPr/>
            <p:nvPr/>
          </p:nvSpPr>
          <p:spPr>
            <a:xfrm>
              <a:off x="40849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64;p76">
              <a:extLst>
                <a:ext uri="{FF2B5EF4-FFF2-40B4-BE49-F238E27FC236}">
                  <a16:creationId xmlns:a16="http://schemas.microsoft.com/office/drawing/2014/main" id="{B4D320A4-59AD-43AE-BE63-D147F4939605}"/>
                </a:ext>
              </a:extLst>
            </p:cNvPr>
            <p:cNvSpPr/>
            <p:nvPr/>
          </p:nvSpPr>
          <p:spPr>
            <a:xfrm>
              <a:off x="40849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65;p76">
              <a:extLst>
                <a:ext uri="{FF2B5EF4-FFF2-40B4-BE49-F238E27FC236}">
                  <a16:creationId xmlns:a16="http://schemas.microsoft.com/office/drawing/2014/main" id="{D252BC16-9745-466B-9050-0C4A7592C6CE}"/>
                </a:ext>
              </a:extLst>
            </p:cNvPr>
            <p:cNvSpPr/>
            <p:nvPr/>
          </p:nvSpPr>
          <p:spPr>
            <a:xfrm>
              <a:off x="4081325" y="4364275"/>
              <a:ext cx="3625" cy="4825"/>
            </a:xfrm>
            <a:custGeom>
              <a:avLst/>
              <a:gdLst/>
              <a:ahLst/>
              <a:cxnLst/>
              <a:rect l="l" t="t" r="r" b="b"/>
              <a:pathLst>
                <a:path w="145" h="193" fill="none" extrusionOk="0">
                  <a:moveTo>
                    <a:pt x="1" y="0"/>
                  </a:moveTo>
                  <a:lnTo>
                    <a:pt x="1" y="0"/>
                  </a:lnTo>
                  <a:lnTo>
                    <a:pt x="1" y="0"/>
                  </a:lnTo>
                  <a:lnTo>
                    <a:pt x="145" y="192"/>
                  </a:lnTo>
                  <a:lnTo>
                    <a:pt x="145" y="19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66;p76">
              <a:extLst>
                <a:ext uri="{FF2B5EF4-FFF2-40B4-BE49-F238E27FC236}">
                  <a16:creationId xmlns:a16="http://schemas.microsoft.com/office/drawing/2014/main" id="{D10421E5-5E3A-4281-A091-225570ABD87A}"/>
                </a:ext>
              </a:extLst>
            </p:cNvPr>
            <p:cNvSpPr/>
            <p:nvPr/>
          </p:nvSpPr>
          <p:spPr>
            <a:xfrm>
              <a:off x="4014100" y="4364275"/>
              <a:ext cx="78050" cy="116475"/>
            </a:xfrm>
            <a:custGeom>
              <a:avLst/>
              <a:gdLst/>
              <a:ahLst/>
              <a:cxnLst/>
              <a:rect l="l" t="t" r="r" b="b"/>
              <a:pathLst>
                <a:path w="3122" h="4659" extrusionOk="0">
                  <a:moveTo>
                    <a:pt x="2690" y="0"/>
                  </a:moveTo>
                  <a:lnTo>
                    <a:pt x="0" y="4226"/>
                  </a:lnTo>
                  <a:lnTo>
                    <a:pt x="625" y="4659"/>
                  </a:lnTo>
                  <a:lnTo>
                    <a:pt x="3122" y="528"/>
                  </a:lnTo>
                  <a:lnTo>
                    <a:pt x="2882" y="240"/>
                  </a:lnTo>
                  <a:lnTo>
                    <a:pt x="2882" y="192"/>
                  </a:lnTo>
                  <a:lnTo>
                    <a:pt x="2834" y="192"/>
                  </a:lnTo>
                  <a:lnTo>
                    <a:pt x="2690" y="0"/>
                  </a:lnTo>
                  <a:close/>
                </a:path>
              </a:pathLst>
            </a:custGeom>
            <a:solidFill>
              <a:srgbClr val="768C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67;p76">
              <a:extLst>
                <a:ext uri="{FF2B5EF4-FFF2-40B4-BE49-F238E27FC236}">
                  <a16:creationId xmlns:a16="http://schemas.microsoft.com/office/drawing/2014/main" id="{E881E056-6C93-4836-B4E1-43F99F1608BC}"/>
                </a:ext>
              </a:extLst>
            </p:cNvPr>
            <p:cNvSpPr/>
            <p:nvPr/>
          </p:nvSpPr>
          <p:spPr>
            <a:xfrm>
              <a:off x="4014100" y="4364275"/>
              <a:ext cx="78050" cy="116475"/>
            </a:xfrm>
            <a:custGeom>
              <a:avLst/>
              <a:gdLst/>
              <a:ahLst/>
              <a:cxnLst/>
              <a:rect l="l" t="t" r="r" b="b"/>
              <a:pathLst>
                <a:path w="3122" h="4659" fill="none" extrusionOk="0">
                  <a:moveTo>
                    <a:pt x="2690" y="0"/>
                  </a:moveTo>
                  <a:lnTo>
                    <a:pt x="0" y="4226"/>
                  </a:lnTo>
                  <a:lnTo>
                    <a:pt x="0" y="4226"/>
                  </a:lnTo>
                  <a:lnTo>
                    <a:pt x="625" y="4659"/>
                  </a:lnTo>
                  <a:lnTo>
                    <a:pt x="3122" y="528"/>
                  </a:lnTo>
                  <a:lnTo>
                    <a:pt x="3122" y="528"/>
                  </a:lnTo>
                  <a:lnTo>
                    <a:pt x="2882" y="240"/>
                  </a:lnTo>
                  <a:lnTo>
                    <a:pt x="2882" y="240"/>
                  </a:lnTo>
                  <a:lnTo>
                    <a:pt x="2882" y="240"/>
                  </a:lnTo>
                  <a:lnTo>
                    <a:pt x="2882" y="240"/>
                  </a:lnTo>
                  <a:lnTo>
                    <a:pt x="2882" y="240"/>
                  </a:lnTo>
                  <a:lnTo>
                    <a:pt x="2882" y="240"/>
                  </a:lnTo>
                  <a:lnTo>
                    <a:pt x="2882" y="240"/>
                  </a:lnTo>
                  <a:lnTo>
                    <a:pt x="2882" y="240"/>
                  </a:lnTo>
                  <a:lnTo>
                    <a:pt x="2882" y="192"/>
                  </a:lnTo>
                  <a:lnTo>
                    <a:pt x="2882" y="192"/>
                  </a:lnTo>
                  <a:lnTo>
                    <a:pt x="2882" y="192"/>
                  </a:lnTo>
                  <a:lnTo>
                    <a:pt x="2882" y="192"/>
                  </a:lnTo>
                  <a:lnTo>
                    <a:pt x="2882" y="192"/>
                  </a:lnTo>
                  <a:lnTo>
                    <a:pt x="2882" y="192"/>
                  </a:lnTo>
                  <a:lnTo>
                    <a:pt x="2882" y="192"/>
                  </a:lnTo>
                  <a:lnTo>
                    <a:pt x="2882" y="192"/>
                  </a:lnTo>
                  <a:lnTo>
                    <a:pt x="2882" y="192"/>
                  </a:lnTo>
                  <a:lnTo>
                    <a:pt x="2882" y="192"/>
                  </a:lnTo>
                  <a:lnTo>
                    <a:pt x="2882" y="192"/>
                  </a:lnTo>
                  <a:lnTo>
                    <a:pt x="2882" y="192"/>
                  </a:lnTo>
                  <a:lnTo>
                    <a:pt x="2834" y="192"/>
                  </a:lnTo>
                  <a:lnTo>
                    <a:pt x="2834" y="192"/>
                  </a:lnTo>
                  <a:lnTo>
                    <a:pt x="2834" y="192"/>
                  </a:lnTo>
                  <a:lnTo>
                    <a:pt x="2834" y="192"/>
                  </a:lnTo>
                  <a:lnTo>
                    <a:pt x="2834" y="192"/>
                  </a:lnTo>
                  <a:lnTo>
                    <a:pt x="2834" y="192"/>
                  </a:lnTo>
                  <a:lnTo>
                    <a:pt x="2834" y="192"/>
                  </a:lnTo>
                  <a:lnTo>
                    <a:pt x="2834" y="192"/>
                  </a:lnTo>
                  <a:lnTo>
                    <a:pt x="2834" y="192"/>
                  </a:lnTo>
                  <a:lnTo>
                    <a:pt x="2834" y="192"/>
                  </a:lnTo>
                  <a:lnTo>
                    <a:pt x="2834" y="192"/>
                  </a:lnTo>
                  <a:lnTo>
                    <a:pt x="2834" y="192"/>
                  </a:lnTo>
                  <a:lnTo>
                    <a:pt x="26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8;p76">
              <a:extLst>
                <a:ext uri="{FF2B5EF4-FFF2-40B4-BE49-F238E27FC236}">
                  <a16:creationId xmlns:a16="http://schemas.microsoft.com/office/drawing/2014/main" id="{F322463C-BB8E-4B30-BFD3-7D2F3B9F37D4}"/>
                </a:ext>
              </a:extLst>
            </p:cNvPr>
            <p:cNvSpPr/>
            <p:nvPr/>
          </p:nvSpPr>
          <p:spPr>
            <a:xfrm>
              <a:off x="4016500" y="4375075"/>
              <a:ext cx="201725" cy="168100"/>
            </a:xfrm>
            <a:custGeom>
              <a:avLst/>
              <a:gdLst/>
              <a:ahLst/>
              <a:cxnLst/>
              <a:rect l="l" t="t" r="r" b="b"/>
              <a:pathLst>
                <a:path w="8069" h="6724" extrusionOk="0">
                  <a:moveTo>
                    <a:pt x="3074" y="0"/>
                  </a:moveTo>
                  <a:lnTo>
                    <a:pt x="0" y="5139"/>
                  </a:lnTo>
                  <a:lnTo>
                    <a:pt x="1969" y="5955"/>
                  </a:lnTo>
                  <a:lnTo>
                    <a:pt x="3410" y="6484"/>
                  </a:lnTo>
                  <a:lnTo>
                    <a:pt x="3890" y="6676"/>
                  </a:lnTo>
                  <a:lnTo>
                    <a:pt x="4131" y="6724"/>
                  </a:lnTo>
                  <a:lnTo>
                    <a:pt x="4371" y="6532"/>
                  </a:lnTo>
                  <a:lnTo>
                    <a:pt x="4851" y="6052"/>
                  </a:lnTo>
                  <a:lnTo>
                    <a:pt x="6196" y="4659"/>
                  </a:lnTo>
                  <a:lnTo>
                    <a:pt x="8069" y="2642"/>
                  </a:lnTo>
                  <a:lnTo>
                    <a:pt x="7540" y="2450"/>
                  </a:lnTo>
                  <a:lnTo>
                    <a:pt x="6388" y="1873"/>
                  </a:lnTo>
                  <a:lnTo>
                    <a:pt x="4803" y="1057"/>
                  </a:lnTo>
                  <a:lnTo>
                    <a:pt x="3938" y="529"/>
                  </a:lnTo>
                  <a:lnTo>
                    <a:pt x="30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69;p76">
              <a:extLst>
                <a:ext uri="{FF2B5EF4-FFF2-40B4-BE49-F238E27FC236}">
                  <a16:creationId xmlns:a16="http://schemas.microsoft.com/office/drawing/2014/main" id="{A3CB05F1-320D-4B1C-8BD4-514C76A7D928}"/>
                </a:ext>
              </a:extLst>
            </p:cNvPr>
            <p:cNvSpPr/>
            <p:nvPr/>
          </p:nvSpPr>
          <p:spPr>
            <a:xfrm>
              <a:off x="4016500" y="4375075"/>
              <a:ext cx="201725" cy="168100"/>
            </a:xfrm>
            <a:custGeom>
              <a:avLst/>
              <a:gdLst/>
              <a:ahLst/>
              <a:cxnLst/>
              <a:rect l="l" t="t" r="r" b="b"/>
              <a:pathLst>
                <a:path w="8069" h="6724" fill="none" extrusionOk="0">
                  <a:moveTo>
                    <a:pt x="8069" y="2642"/>
                  </a:moveTo>
                  <a:lnTo>
                    <a:pt x="8069" y="2642"/>
                  </a:lnTo>
                  <a:lnTo>
                    <a:pt x="7540" y="2450"/>
                  </a:lnTo>
                  <a:lnTo>
                    <a:pt x="6388" y="1873"/>
                  </a:lnTo>
                  <a:lnTo>
                    <a:pt x="4803" y="1057"/>
                  </a:lnTo>
                  <a:lnTo>
                    <a:pt x="3938" y="529"/>
                  </a:lnTo>
                  <a:lnTo>
                    <a:pt x="3074" y="0"/>
                  </a:lnTo>
                  <a:lnTo>
                    <a:pt x="0" y="5139"/>
                  </a:lnTo>
                  <a:lnTo>
                    <a:pt x="0" y="5139"/>
                  </a:lnTo>
                  <a:lnTo>
                    <a:pt x="1969" y="5955"/>
                  </a:lnTo>
                  <a:lnTo>
                    <a:pt x="3410" y="6484"/>
                  </a:lnTo>
                  <a:lnTo>
                    <a:pt x="3890" y="6676"/>
                  </a:lnTo>
                  <a:lnTo>
                    <a:pt x="4131" y="6724"/>
                  </a:lnTo>
                  <a:lnTo>
                    <a:pt x="4131" y="6724"/>
                  </a:lnTo>
                  <a:lnTo>
                    <a:pt x="4371" y="6532"/>
                  </a:lnTo>
                  <a:lnTo>
                    <a:pt x="4851" y="6052"/>
                  </a:lnTo>
                  <a:lnTo>
                    <a:pt x="6196" y="4659"/>
                  </a:lnTo>
                  <a:lnTo>
                    <a:pt x="8069" y="26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70;p76">
              <a:extLst>
                <a:ext uri="{FF2B5EF4-FFF2-40B4-BE49-F238E27FC236}">
                  <a16:creationId xmlns:a16="http://schemas.microsoft.com/office/drawing/2014/main" id="{86347646-E428-405A-9113-B3FB8912CB1A}"/>
                </a:ext>
              </a:extLst>
            </p:cNvPr>
            <p:cNvSpPr/>
            <p:nvPr/>
          </p:nvSpPr>
          <p:spPr>
            <a:xfrm>
              <a:off x="4082525" y="4529950"/>
              <a:ext cx="14450" cy="6025"/>
            </a:xfrm>
            <a:custGeom>
              <a:avLst/>
              <a:gdLst/>
              <a:ahLst/>
              <a:cxnLst/>
              <a:rect l="l" t="t" r="r" b="b"/>
              <a:pathLst>
                <a:path w="578" h="241" fill="none" extrusionOk="0">
                  <a:moveTo>
                    <a:pt x="1" y="1"/>
                  </a:moveTo>
                  <a:lnTo>
                    <a:pt x="1" y="1"/>
                  </a:lnTo>
                  <a:lnTo>
                    <a:pt x="577" y="241"/>
                  </a:lnTo>
                  <a:lnTo>
                    <a:pt x="577" y="241"/>
                  </a:lnTo>
                  <a:lnTo>
                    <a:pt x="577" y="24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71;p76">
              <a:extLst>
                <a:ext uri="{FF2B5EF4-FFF2-40B4-BE49-F238E27FC236}">
                  <a16:creationId xmlns:a16="http://schemas.microsoft.com/office/drawing/2014/main" id="{7B841746-241E-4682-86B5-02D9090627CA}"/>
                </a:ext>
              </a:extLst>
            </p:cNvPr>
            <p:cNvSpPr/>
            <p:nvPr/>
          </p:nvSpPr>
          <p:spPr>
            <a:xfrm>
              <a:off x="4082525" y="45299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572;p76">
              <a:extLst>
                <a:ext uri="{FF2B5EF4-FFF2-40B4-BE49-F238E27FC236}">
                  <a16:creationId xmlns:a16="http://schemas.microsoft.com/office/drawing/2014/main" id="{CFD45CB6-9FCE-4103-AA86-7756D32921F7}"/>
                </a:ext>
              </a:extLst>
            </p:cNvPr>
            <p:cNvSpPr/>
            <p:nvPr/>
          </p:nvSpPr>
          <p:spPr>
            <a:xfrm>
              <a:off x="4082525" y="45299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573;p76">
              <a:extLst>
                <a:ext uri="{FF2B5EF4-FFF2-40B4-BE49-F238E27FC236}">
                  <a16:creationId xmlns:a16="http://schemas.microsoft.com/office/drawing/2014/main" id="{068B393D-14D5-44D5-9715-1D14132FD978}"/>
                </a:ext>
              </a:extLst>
            </p:cNvPr>
            <p:cNvSpPr/>
            <p:nvPr/>
          </p:nvSpPr>
          <p:spPr>
            <a:xfrm>
              <a:off x="4016500" y="4375075"/>
              <a:ext cx="142900" cy="146500"/>
            </a:xfrm>
            <a:custGeom>
              <a:avLst/>
              <a:gdLst/>
              <a:ahLst/>
              <a:cxnLst/>
              <a:rect l="l" t="t" r="r" b="b"/>
              <a:pathLst>
                <a:path w="5716" h="5860" fill="none" extrusionOk="0">
                  <a:moveTo>
                    <a:pt x="3074" y="0"/>
                  </a:moveTo>
                  <a:lnTo>
                    <a:pt x="3026" y="96"/>
                  </a:lnTo>
                  <a:lnTo>
                    <a:pt x="529" y="4227"/>
                  </a:lnTo>
                  <a:lnTo>
                    <a:pt x="0" y="5139"/>
                  </a:lnTo>
                  <a:lnTo>
                    <a:pt x="0" y="5139"/>
                  </a:lnTo>
                  <a:lnTo>
                    <a:pt x="1825" y="5859"/>
                  </a:lnTo>
                  <a:lnTo>
                    <a:pt x="1825" y="5859"/>
                  </a:lnTo>
                  <a:lnTo>
                    <a:pt x="2786" y="4515"/>
                  </a:lnTo>
                  <a:lnTo>
                    <a:pt x="3314" y="3842"/>
                  </a:lnTo>
                  <a:lnTo>
                    <a:pt x="3794" y="3266"/>
                  </a:lnTo>
                  <a:lnTo>
                    <a:pt x="4275" y="2738"/>
                  </a:lnTo>
                  <a:lnTo>
                    <a:pt x="4755" y="2258"/>
                  </a:lnTo>
                  <a:lnTo>
                    <a:pt x="5235" y="1825"/>
                  </a:lnTo>
                  <a:lnTo>
                    <a:pt x="5715" y="1537"/>
                  </a:lnTo>
                  <a:lnTo>
                    <a:pt x="5715" y="1537"/>
                  </a:lnTo>
                  <a:lnTo>
                    <a:pt x="4419" y="817"/>
                  </a:lnTo>
                  <a:lnTo>
                    <a:pt x="3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574;p76">
              <a:extLst>
                <a:ext uri="{FF2B5EF4-FFF2-40B4-BE49-F238E27FC236}">
                  <a16:creationId xmlns:a16="http://schemas.microsoft.com/office/drawing/2014/main" id="{CFCE6E72-59DA-438E-A9E6-76821F4C09D2}"/>
                </a:ext>
              </a:extLst>
            </p:cNvPr>
            <p:cNvSpPr/>
            <p:nvPr/>
          </p:nvSpPr>
          <p:spPr>
            <a:xfrm>
              <a:off x="4062125" y="4413500"/>
              <a:ext cx="118875" cy="116475"/>
            </a:xfrm>
            <a:custGeom>
              <a:avLst/>
              <a:gdLst/>
              <a:ahLst/>
              <a:cxnLst/>
              <a:rect l="l" t="t" r="r" b="b"/>
              <a:pathLst>
                <a:path w="4755" h="4659" extrusionOk="0">
                  <a:moveTo>
                    <a:pt x="817" y="4659"/>
                  </a:moveTo>
                  <a:lnTo>
                    <a:pt x="817" y="4659"/>
                  </a:lnTo>
                  <a:lnTo>
                    <a:pt x="817" y="4659"/>
                  </a:lnTo>
                  <a:lnTo>
                    <a:pt x="817" y="4659"/>
                  </a:lnTo>
                  <a:close/>
                  <a:moveTo>
                    <a:pt x="817" y="4659"/>
                  </a:moveTo>
                  <a:lnTo>
                    <a:pt x="817" y="4659"/>
                  </a:lnTo>
                  <a:lnTo>
                    <a:pt x="817" y="4659"/>
                  </a:lnTo>
                  <a:lnTo>
                    <a:pt x="817" y="4659"/>
                  </a:lnTo>
                  <a:lnTo>
                    <a:pt x="817" y="4659"/>
                  </a:lnTo>
                  <a:close/>
                  <a:moveTo>
                    <a:pt x="0" y="4322"/>
                  </a:moveTo>
                  <a:lnTo>
                    <a:pt x="0" y="4322"/>
                  </a:lnTo>
                  <a:lnTo>
                    <a:pt x="0" y="4322"/>
                  </a:lnTo>
                  <a:lnTo>
                    <a:pt x="817" y="4659"/>
                  </a:lnTo>
                  <a:lnTo>
                    <a:pt x="817" y="4659"/>
                  </a:lnTo>
                  <a:lnTo>
                    <a:pt x="0" y="4322"/>
                  </a:lnTo>
                  <a:close/>
                  <a:moveTo>
                    <a:pt x="3890" y="0"/>
                  </a:moveTo>
                  <a:lnTo>
                    <a:pt x="3890" y="0"/>
                  </a:lnTo>
                  <a:lnTo>
                    <a:pt x="3890" y="0"/>
                  </a:lnTo>
                  <a:lnTo>
                    <a:pt x="3890" y="0"/>
                  </a:lnTo>
                  <a:lnTo>
                    <a:pt x="4755" y="432"/>
                  </a:lnTo>
                  <a:lnTo>
                    <a:pt x="4755" y="432"/>
                  </a:lnTo>
                  <a:lnTo>
                    <a:pt x="4755" y="432"/>
                  </a:lnTo>
                  <a:lnTo>
                    <a:pt x="4755" y="432"/>
                  </a:lnTo>
                  <a:lnTo>
                    <a:pt x="3890"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575;p76">
              <a:extLst>
                <a:ext uri="{FF2B5EF4-FFF2-40B4-BE49-F238E27FC236}">
                  <a16:creationId xmlns:a16="http://schemas.microsoft.com/office/drawing/2014/main" id="{0397B2D7-7DD0-49B4-9D21-DD95598B9E45}"/>
                </a:ext>
              </a:extLst>
            </p:cNvPr>
            <p:cNvSpPr/>
            <p:nvPr/>
          </p:nvSpPr>
          <p:spPr>
            <a:xfrm>
              <a:off x="4082525" y="452995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576;p76">
              <a:extLst>
                <a:ext uri="{FF2B5EF4-FFF2-40B4-BE49-F238E27FC236}">
                  <a16:creationId xmlns:a16="http://schemas.microsoft.com/office/drawing/2014/main" id="{57D77A8F-20A5-43FB-BB9B-DA56323A7C12}"/>
                </a:ext>
              </a:extLst>
            </p:cNvPr>
            <p:cNvSpPr/>
            <p:nvPr/>
          </p:nvSpPr>
          <p:spPr>
            <a:xfrm>
              <a:off x="4082525" y="45299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577;p76">
              <a:extLst>
                <a:ext uri="{FF2B5EF4-FFF2-40B4-BE49-F238E27FC236}">
                  <a16:creationId xmlns:a16="http://schemas.microsoft.com/office/drawing/2014/main" id="{31725800-16C0-49A8-827C-9B078D73F7D2}"/>
                </a:ext>
              </a:extLst>
            </p:cNvPr>
            <p:cNvSpPr/>
            <p:nvPr/>
          </p:nvSpPr>
          <p:spPr>
            <a:xfrm>
              <a:off x="4062125" y="4521550"/>
              <a:ext cx="20425" cy="8425"/>
            </a:xfrm>
            <a:custGeom>
              <a:avLst/>
              <a:gdLst/>
              <a:ahLst/>
              <a:cxnLst/>
              <a:rect l="l" t="t" r="r" b="b"/>
              <a:pathLst>
                <a:path w="817" h="337" fill="none" extrusionOk="0">
                  <a:moveTo>
                    <a:pt x="0" y="0"/>
                  </a:moveTo>
                  <a:lnTo>
                    <a:pt x="0" y="0"/>
                  </a:lnTo>
                  <a:lnTo>
                    <a:pt x="0" y="0"/>
                  </a:lnTo>
                  <a:lnTo>
                    <a:pt x="817" y="337"/>
                  </a:lnTo>
                  <a:lnTo>
                    <a:pt x="817" y="337"/>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578;p76">
              <a:extLst>
                <a:ext uri="{FF2B5EF4-FFF2-40B4-BE49-F238E27FC236}">
                  <a16:creationId xmlns:a16="http://schemas.microsoft.com/office/drawing/2014/main" id="{DDCB8D96-47E8-4024-BF18-3DE741F72447}"/>
                </a:ext>
              </a:extLst>
            </p:cNvPr>
            <p:cNvSpPr/>
            <p:nvPr/>
          </p:nvSpPr>
          <p:spPr>
            <a:xfrm>
              <a:off x="4159375" y="4413500"/>
              <a:ext cx="21625" cy="10825"/>
            </a:xfrm>
            <a:custGeom>
              <a:avLst/>
              <a:gdLst/>
              <a:ahLst/>
              <a:cxnLst/>
              <a:rect l="l" t="t" r="r" b="b"/>
              <a:pathLst>
                <a:path w="865" h="433" fill="none" extrusionOk="0">
                  <a:moveTo>
                    <a:pt x="0" y="0"/>
                  </a:moveTo>
                  <a:lnTo>
                    <a:pt x="0" y="0"/>
                  </a:lnTo>
                  <a:lnTo>
                    <a:pt x="0" y="0"/>
                  </a:lnTo>
                  <a:lnTo>
                    <a:pt x="0" y="0"/>
                  </a:lnTo>
                  <a:lnTo>
                    <a:pt x="865" y="432"/>
                  </a:lnTo>
                  <a:lnTo>
                    <a:pt x="865" y="432"/>
                  </a:lnTo>
                  <a:lnTo>
                    <a:pt x="865" y="432"/>
                  </a:lnTo>
                  <a:lnTo>
                    <a:pt x="865" y="432"/>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579;p76">
              <a:extLst>
                <a:ext uri="{FF2B5EF4-FFF2-40B4-BE49-F238E27FC236}">
                  <a16:creationId xmlns:a16="http://schemas.microsoft.com/office/drawing/2014/main" id="{A55C6D87-A126-48C1-B304-C717C4D2ADF4}"/>
                </a:ext>
              </a:extLst>
            </p:cNvPr>
            <p:cNvSpPr/>
            <p:nvPr/>
          </p:nvSpPr>
          <p:spPr>
            <a:xfrm>
              <a:off x="3859225" y="4041300"/>
              <a:ext cx="141700" cy="151300"/>
            </a:xfrm>
            <a:custGeom>
              <a:avLst/>
              <a:gdLst/>
              <a:ahLst/>
              <a:cxnLst/>
              <a:rect l="l" t="t" r="r" b="b"/>
              <a:pathLst>
                <a:path w="5668" h="6052" extrusionOk="0">
                  <a:moveTo>
                    <a:pt x="2161" y="0"/>
                  </a:moveTo>
                  <a:lnTo>
                    <a:pt x="2113" y="48"/>
                  </a:lnTo>
                  <a:lnTo>
                    <a:pt x="2017" y="144"/>
                  </a:lnTo>
                  <a:lnTo>
                    <a:pt x="1969" y="240"/>
                  </a:lnTo>
                  <a:lnTo>
                    <a:pt x="1921" y="577"/>
                  </a:lnTo>
                  <a:lnTo>
                    <a:pt x="1921" y="1009"/>
                  </a:lnTo>
                  <a:lnTo>
                    <a:pt x="1969" y="1441"/>
                  </a:lnTo>
                  <a:lnTo>
                    <a:pt x="2065" y="2258"/>
                  </a:lnTo>
                  <a:lnTo>
                    <a:pt x="2161" y="2594"/>
                  </a:lnTo>
                  <a:lnTo>
                    <a:pt x="2017" y="2258"/>
                  </a:lnTo>
                  <a:lnTo>
                    <a:pt x="1633" y="1585"/>
                  </a:lnTo>
                  <a:lnTo>
                    <a:pt x="1441" y="1201"/>
                  </a:lnTo>
                  <a:lnTo>
                    <a:pt x="1201" y="961"/>
                  </a:lnTo>
                  <a:lnTo>
                    <a:pt x="1057" y="769"/>
                  </a:lnTo>
                  <a:lnTo>
                    <a:pt x="961" y="769"/>
                  </a:lnTo>
                  <a:lnTo>
                    <a:pt x="913" y="817"/>
                  </a:lnTo>
                  <a:lnTo>
                    <a:pt x="864" y="865"/>
                  </a:lnTo>
                  <a:lnTo>
                    <a:pt x="816" y="961"/>
                  </a:lnTo>
                  <a:lnTo>
                    <a:pt x="864" y="1249"/>
                  </a:lnTo>
                  <a:lnTo>
                    <a:pt x="913" y="1537"/>
                  </a:lnTo>
                  <a:lnTo>
                    <a:pt x="1057" y="1873"/>
                  </a:lnTo>
                  <a:lnTo>
                    <a:pt x="1297" y="2498"/>
                  </a:lnTo>
                  <a:lnTo>
                    <a:pt x="1441" y="2882"/>
                  </a:lnTo>
                  <a:lnTo>
                    <a:pt x="1441" y="2882"/>
                  </a:lnTo>
                  <a:lnTo>
                    <a:pt x="1201" y="2642"/>
                  </a:lnTo>
                  <a:lnTo>
                    <a:pt x="768" y="2258"/>
                  </a:lnTo>
                  <a:lnTo>
                    <a:pt x="576" y="2113"/>
                  </a:lnTo>
                  <a:lnTo>
                    <a:pt x="336" y="1969"/>
                  </a:lnTo>
                  <a:lnTo>
                    <a:pt x="192" y="1921"/>
                  </a:lnTo>
                  <a:lnTo>
                    <a:pt x="96" y="1921"/>
                  </a:lnTo>
                  <a:lnTo>
                    <a:pt x="48" y="1969"/>
                  </a:lnTo>
                  <a:lnTo>
                    <a:pt x="0" y="2065"/>
                  </a:lnTo>
                  <a:lnTo>
                    <a:pt x="48" y="2209"/>
                  </a:lnTo>
                  <a:lnTo>
                    <a:pt x="240" y="2642"/>
                  </a:lnTo>
                  <a:lnTo>
                    <a:pt x="576" y="3122"/>
                  </a:lnTo>
                  <a:lnTo>
                    <a:pt x="864" y="3602"/>
                  </a:lnTo>
                  <a:lnTo>
                    <a:pt x="816" y="3842"/>
                  </a:lnTo>
                  <a:lnTo>
                    <a:pt x="768" y="4131"/>
                  </a:lnTo>
                  <a:lnTo>
                    <a:pt x="720" y="4371"/>
                  </a:lnTo>
                  <a:lnTo>
                    <a:pt x="768" y="4659"/>
                  </a:lnTo>
                  <a:lnTo>
                    <a:pt x="864" y="4995"/>
                  </a:lnTo>
                  <a:lnTo>
                    <a:pt x="1057" y="5283"/>
                  </a:lnTo>
                  <a:lnTo>
                    <a:pt x="1249" y="5571"/>
                  </a:lnTo>
                  <a:lnTo>
                    <a:pt x="1489" y="5763"/>
                  </a:lnTo>
                  <a:lnTo>
                    <a:pt x="1825" y="5907"/>
                  </a:lnTo>
                  <a:lnTo>
                    <a:pt x="2113" y="6003"/>
                  </a:lnTo>
                  <a:lnTo>
                    <a:pt x="2449" y="6052"/>
                  </a:lnTo>
                  <a:lnTo>
                    <a:pt x="2834" y="6003"/>
                  </a:lnTo>
                  <a:lnTo>
                    <a:pt x="3650" y="5859"/>
                  </a:lnTo>
                  <a:lnTo>
                    <a:pt x="3986" y="5763"/>
                  </a:lnTo>
                  <a:lnTo>
                    <a:pt x="4226" y="5619"/>
                  </a:lnTo>
                  <a:lnTo>
                    <a:pt x="4466" y="5475"/>
                  </a:lnTo>
                  <a:lnTo>
                    <a:pt x="4707" y="5235"/>
                  </a:lnTo>
                  <a:lnTo>
                    <a:pt x="4851" y="4995"/>
                  </a:lnTo>
                  <a:lnTo>
                    <a:pt x="4995" y="4707"/>
                  </a:lnTo>
                  <a:lnTo>
                    <a:pt x="5043" y="4419"/>
                  </a:lnTo>
                  <a:lnTo>
                    <a:pt x="5091" y="4131"/>
                  </a:lnTo>
                  <a:lnTo>
                    <a:pt x="5331" y="3650"/>
                  </a:lnTo>
                  <a:lnTo>
                    <a:pt x="5571" y="2930"/>
                  </a:lnTo>
                  <a:lnTo>
                    <a:pt x="5619" y="2594"/>
                  </a:lnTo>
                  <a:lnTo>
                    <a:pt x="5667" y="2306"/>
                  </a:lnTo>
                  <a:lnTo>
                    <a:pt x="5619" y="2113"/>
                  </a:lnTo>
                  <a:lnTo>
                    <a:pt x="5571" y="2017"/>
                  </a:lnTo>
                  <a:lnTo>
                    <a:pt x="5475" y="1969"/>
                  </a:lnTo>
                  <a:lnTo>
                    <a:pt x="5331" y="1969"/>
                  </a:lnTo>
                  <a:lnTo>
                    <a:pt x="5187" y="2017"/>
                  </a:lnTo>
                  <a:lnTo>
                    <a:pt x="5091" y="2113"/>
                  </a:lnTo>
                  <a:lnTo>
                    <a:pt x="4995" y="2258"/>
                  </a:lnTo>
                  <a:lnTo>
                    <a:pt x="4755" y="2546"/>
                  </a:lnTo>
                  <a:lnTo>
                    <a:pt x="4562" y="2882"/>
                  </a:lnTo>
                  <a:lnTo>
                    <a:pt x="4370" y="2738"/>
                  </a:lnTo>
                  <a:lnTo>
                    <a:pt x="4178" y="2642"/>
                  </a:lnTo>
                  <a:lnTo>
                    <a:pt x="4130" y="1873"/>
                  </a:lnTo>
                  <a:lnTo>
                    <a:pt x="3986" y="961"/>
                  </a:lnTo>
                  <a:lnTo>
                    <a:pt x="3938" y="577"/>
                  </a:lnTo>
                  <a:lnTo>
                    <a:pt x="3842" y="240"/>
                  </a:lnTo>
                  <a:lnTo>
                    <a:pt x="3698" y="48"/>
                  </a:lnTo>
                  <a:lnTo>
                    <a:pt x="3602" y="48"/>
                  </a:lnTo>
                  <a:lnTo>
                    <a:pt x="3506" y="240"/>
                  </a:lnTo>
                  <a:lnTo>
                    <a:pt x="3410" y="481"/>
                  </a:lnTo>
                  <a:lnTo>
                    <a:pt x="3362" y="817"/>
                  </a:lnTo>
                  <a:lnTo>
                    <a:pt x="3314" y="1201"/>
                  </a:lnTo>
                  <a:lnTo>
                    <a:pt x="3314" y="1921"/>
                  </a:lnTo>
                  <a:lnTo>
                    <a:pt x="3314" y="2402"/>
                  </a:lnTo>
                  <a:lnTo>
                    <a:pt x="3122" y="1825"/>
                  </a:lnTo>
                  <a:lnTo>
                    <a:pt x="2786" y="961"/>
                  </a:lnTo>
                  <a:lnTo>
                    <a:pt x="2641" y="577"/>
                  </a:lnTo>
                  <a:lnTo>
                    <a:pt x="2449" y="240"/>
                  </a:lnTo>
                  <a:lnTo>
                    <a:pt x="2257" y="48"/>
                  </a:lnTo>
                  <a:lnTo>
                    <a:pt x="2161"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580;p76">
              <a:extLst>
                <a:ext uri="{FF2B5EF4-FFF2-40B4-BE49-F238E27FC236}">
                  <a16:creationId xmlns:a16="http://schemas.microsoft.com/office/drawing/2014/main" id="{AD7E211E-9743-4606-B66F-2B91419283A5}"/>
                </a:ext>
              </a:extLst>
            </p:cNvPr>
            <p:cNvSpPr/>
            <p:nvPr/>
          </p:nvSpPr>
          <p:spPr>
            <a:xfrm>
              <a:off x="4022500" y="4419500"/>
              <a:ext cx="338600" cy="395025"/>
            </a:xfrm>
            <a:custGeom>
              <a:avLst/>
              <a:gdLst/>
              <a:ahLst/>
              <a:cxnLst/>
              <a:rect l="l" t="t" r="r" b="b"/>
              <a:pathLst>
                <a:path w="13544" h="15801" extrusionOk="0">
                  <a:moveTo>
                    <a:pt x="7540" y="0"/>
                  </a:moveTo>
                  <a:lnTo>
                    <a:pt x="7108" y="48"/>
                  </a:lnTo>
                  <a:lnTo>
                    <a:pt x="6724" y="96"/>
                  </a:lnTo>
                  <a:lnTo>
                    <a:pt x="6340" y="192"/>
                  </a:lnTo>
                  <a:lnTo>
                    <a:pt x="6100" y="336"/>
                  </a:lnTo>
                  <a:lnTo>
                    <a:pt x="5812" y="481"/>
                  </a:lnTo>
                  <a:lnTo>
                    <a:pt x="5523" y="721"/>
                  </a:lnTo>
                  <a:lnTo>
                    <a:pt x="5283" y="1009"/>
                  </a:lnTo>
                  <a:lnTo>
                    <a:pt x="4707" y="1681"/>
                  </a:lnTo>
                  <a:lnTo>
                    <a:pt x="4179" y="2450"/>
                  </a:lnTo>
                  <a:lnTo>
                    <a:pt x="3650" y="3362"/>
                  </a:lnTo>
                  <a:lnTo>
                    <a:pt x="3122" y="4371"/>
                  </a:lnTo>
                  <a:lnTo>
                    <a:pt x="2594" y="5379"/>
                  </a:lnTo>
                  <a:lnTo>
                    <a:pt x="2114" y="6436"/>
                  </a:lnTo>
                  <a:lnTo>
                    <a:pt x="1249" y="8501"/>
                  </a:lnTo>
                  <a:lnTo>
                    <a:pt x="577" y="10230"/>
                  </a:lnTo>
                  <a:lnTo>
                    <a:pt x="0" y="11911"/>
                  </a:lnTo>
                  <a:lnTo>
                    <a:pt x="1201" y="12487"/>
                  </a:lnTo>
                  <a:lnTo>
                    <a:pt x="2498" y="13159"/>
                  </a:lnTo>
                  <a:lnTo>
                    <a:pt x="3842" y="13880"/>
                  </a:lnTo>
                  <a:lnTo>
                    <a:pt x="5283" y="14552"/>
                  </a:lnTo>
                  <a:lnTo>
                    <a:pt x="6004" y="14888"/>
                  </a:lnTo>
                  <a:lnTo>
                    <a:pt x="6772" y="15176"/>
                  </a:lnTo>
                  <a:lnTo>
                    <a:pt x="7540" y="15416"/>
                  </a:lnTo>
                  <a:lnTo>
                    <a:pt x="8261" y="15608"/>
                  </a:lnTo>
                  <a:lnTo>
                    <a:pt x="9029" y="15753"/>
                  </a:lnTo>
                  <a:lnTo>
                    <a:pt x="9798" y="15801"/>
                  </a:lnTo>
                  <a:lnTo>
                    <a:pt x="10566" y="15801"/>
                  </a:lnTo>
                  <a:lnTo>
                    <a:pt x="11334" y="15753"/>
                  </a:lnTo>
                  <a:lnTo>
                    <a:pt x="11911" y="13880"/>
                  </a:lnTo>
                  <a:lnTo>
                    <a:pt x="12439" y="11862"/>
                  </a:lnTo>
                  <a:lnTo>
                    <a:pt x="12967" y="9557"/>
                  </a:lnTo>
                  <a:lnTo>
                    <a:pt x="13159" y="8309"/>
                  </a:lnTo>
                  <a:lnTo>
                    <a:pt x="13351" y="7108"/>
                  </a:lnTo>
                  <a:lnTo>
                    <a:pt x="13496" y="5907"/>
                  </a:lnTo>
                  <a:lnTo>
                    <a:pt x="13544" y="4803"/>
                  </a:lnTo>
                  <a:lnTo>
                    <a:pt x="13544" y="3794"/>
                  </a:lnTo>
                  <a:lnTo>
                    <a:pt x="13496" y="3314"/>
                  </a:lnTo>
                  <a:lnTo>
                    <a:pt x="13400" y="2930"/>
                  </a:lnTo>
                  <a:lnTo>
                    <a:pt x="13303" y="2546"/>
                  </a:lnTo>
                  <a:lnTo>
                    <a:pt x="13159" y="2209"/>
                  </a:lnTo>
                  <a:lnTo>
                    <a:pt x="13015" y="1921"/>
                  </a:lnTo>
                  <a:lnTo>
                    <a:pt x="12775" y="1681"/>
                  </a:lnTo>
                  <a:lnTo>
                    <a:pt x="12583" y="1489"/>
                  </a:lnTo>
                  <a:lnTo>
                    <a:pt x="12295" y="1345"/>
                  </a:lnTo>
                  <a:lnTo>
                    <a:pt x="11623" y="961"/>
                  </a:lnTo>
                  <a:lnTo>
                    <a:pt x="10806" y="625"/>
                  </a:lnTo>
                  <a:lnTo>
                    <a:pt x="9894" y="336"/>
                  </a:lnTo>
                  <a:lnTo>
                    <a:pt x="8933" y="144"/>
                  </a:lnTo>
                  <a:lnTo>
                    <a:pt x="79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581;p76">
              <a:extLst>
                <a:ext uri="{FF2B5EF4-FFF2-40B4-BE49-F238E27FC236}">
                  <a16:creationId xmlns:a16="http://schemas.microsoft.com/office/drawing/2014/main" id="{18254C95-FE0D-4008-BF60-97EE26BB7ABB}"/>
                </a:ext>
              </a:extLst>
            </p:cNvPr>
            <p:cNvSpPr/>
            <p:nvPr/>
          </p:nvSpPr>
          <p:spPr>
            <a:xfrm>
              <a:off x="4022500" y="4419500"/>
              <a:ext cx="338600" cy="395025"/>
            </a:xfrm>
            <a:custGeom>
              <a:avLst/>
              <a:gdLst/>
              <a:ahLst/>
              <a:cxnLst/>
              <a:rect l="l" t="t" r="r" b="b"/>
              <a:pathLst>
                <a:path w="13544" h="15801" fill="none" extrusionOk="0">
                  <a:moveTo>
                    <a:pt x="0" y="11911"/>
                  </a:moveTo>
                  <a:lnTo>
                    <a:pt x="0" y="11911"/>
                  </a:lnTo>
                  <a:lnTo>
                    <a:pt x="1201" y="12487"/>
                  </a:lnTo>
                  <a:lnTo>
                    <a:pt x="2498" y="13159"/>
                  </a:lnTo>
                  <a:lnTo>
                    <a:pt x="3842" y="13880"/>
                  </a:lnTo>
                  <a:lnTo>
                    <a:pt x="5283" y="14552"/>
                  </a:lnTo>
                  <a:lnTo>
                    <a:pt x="6004" y="14888"/>
                  </a:lnTo>
                  <a:lnTo>
                    <a:pt x="6772" y="15176"/>
                  </a:lnTo>
                  <a:lnTo>
                    <a:pt x="7540" y="15416"/>
                  </a:lnTo>
                  <a:lnTo>
                    <a:pt x="8261" y="15608"/>
                  </a:lnTo>
                  <a:lnTo>
                    <a:pt x="9029" y="15753"/>
                  </a:lnTo>
                  <a:lnTo>
                    <a:pt x="9798" y="15801"/>
                  </a:lnTo>
                  <a:lnTo>
                    <a:pt x="10566" y="15801"/>
                  </a:lnTo>
                  <a:lnTo>
                    <a:pt x="11334" y="15753"/>
                  </a:lnTo>
                  <a:lnTo>
                    <a:pt x="11334" y="15753"/>
                  </a:lnTo>
                  <a:lnTo>
                    <a:pt x="11911" y="13880"/>
                  </a:lnTo>
                  <a:lnTo>
                    <a:pt x="12439" y="11862"/>
                  </a:lnTo>
                  <a:lnTo>
                    <a:pt x="12967" y="9557"/>
                  </a:lnTo>
                  <a:lnTo>
                    <a:pt x="13159" y="8309"/>
                  </a:lnTo>
                  <a:lnTo>
                    <a:pt x="13351" y="7108"/>
                  </a:lnTo>
                  <a:lnTo>
                    <a:pt x="13496" y="5907"/>
                  </a:lnTo>
                  <a:lnTo>
                    <a:pt x="13544" y="4803"/>
                  </a:lnTo>
                  <a:lnTo>
                    <a:pt x="13544" y="3794"/>
                  </a:lnTo>
                  <a:lnTo>
                    <a:pt x="13496" y="3314"/>
                  </a:lnTo>
                  <a:lnTo>
                    <a:pt x="13400" y="2930"/>
                  </a:lnTo>
                  <a:lnTo>
                    <a:pt x="13303" y="2546"/>
                  </a:lnTo>
                  <a:lnTo>
                    <a:pt x="13159" y="2209"/>
                  </a:lnTo>
                  <a:lnTo>
                    <a:pt x="13015" y="1921"/>
                  </a:lnTo>
                  <a:lnTo>
                    <a:pt x="12775" y="1681"/>
                  </a:lnTo>
                  <a:lnTo>
                    <a:pt x="12775" y="1681"/>
                  </a:lnTo>
                  <a:lnTo>
                    <a:pt x="12583" y="1489"/>
                  </a:lnTo>
                  <a:lnTo>
                    <a:pt x="12295" y="1345"/>
                  </a:lnTo>
                  <a:lnTo>
                    <a:pt x="11623" y="961"/>
                  </a:lnTo>
                  <a:lnTo>
                    <a:pt x="10806" y="625"/>
                  </a:lnTo>
                  <a:lnTo>
                    <a:pt x="9894" y="336"/>
                  </a:lnTo>
                  <a:lnTo>
                    <a:pt x="8933" y="144"/>
                  </a:lnTo>
                  <a:lnTo>
                    <a:pt x="7973" y="0"/>
                  </a:lnTo>
                  <a:lnTo>
                    <a:pt x="7540" y="0"/>
                  </a:lnTo>
                  <a:lnTo>
                    <a:pt x="7108" y="48"/>
                  </a:lnTo>
                  <a:lnTo>
                    <a:pt x="6724" y="96"/>
                  </a:lnTo>
                  <a:lnTo>
                    <a:pt x="6340" y="192"/>
                  </a:lnTo>
                  <a:lnTo>
                    <a:pt x="6340" y="192"/>
                  </a:lnTo>
                  <a:lnTo>
                    <a:pt x="6100" y="336"/>
                  </a:lnTo>
                  <a:lnTo>
                    <a:pt x="5812" y="481"/>
                  </a:lnTo>
                  <a:lnTo>
                    <a:pt x="5523" y="721"/>
                  </a:lnTo>
                  <a:lnTo>
                    <a:pt x="5283" y="1009"/>
                  </a:lnTo>
                  <a:lnTo>
                    <a:pt x="4707" y="1681"/>
                  </a:lnTo>
                  <a:lnTo>
                    <a:pt x="4179" y="2450"/>
                  </a:lnTo>
                  <a:lnTo>
                    <a:pt x="3650" y="3362"/>
                  </a:lnTo>
                  <a:lnTo>
                    <a:pt x="3122" y="4371"/>
                  </a:lnTo>
                  <a:lnTo>
                    <a:pt x="2594" y="5379"/>
                  </a:lnTo>
                  <a:lnTo>
                    <a:pt x="2114" y="6436"/>
                  </a:lnTo>
                  <a:lnTo>
                    <a:pt x="1249" y="8501"/>
                  </a:lnTo>
                  <a:lnTo>
                    <a:pt x="577" y="10230"/>
                  </a:lnTo>
                  <a:lnTo>
                    <a:pt x="0" y="119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582;p76">
              <a:extLst>
                <a:ext uri="{FF2B5EF4-FFF2-40B4-BE49-F238E27FC236}">
                  <a16:creationId xmlns:a16="http://schemas.microsoft.com/office/drawing/2014/main" id="{061B790A-B405-4335-8EF0-BB09BDB2666A}"/>
                </a:ext>
              </a:extLst>
            </p:cNvPr>
            <p:cNvSpPr/>
            <p:nvPr/>
          </p:nvSpPr>
          <p:spPr>
            <a:xfrm>
              <a:off x="4235000" y="4555175"/>
              <a:ext cx="86475" cy="86450"/>
            </a:xfrm>
            <a:custGeom>
              <a:avLst/>
              <a:gdLst/>
              <a:ahLst/>
              <a:cxnLst/>
              <a:rect l="l" t="t" r="r" b="b"/>
              <a:pathLst>
                <a:path w="3459" h="3458" extrusionOk="0">
                  <a:moveTo>
                    <a:pt x="769" y="0"/>
                  </a:moveTo>
                  <a:lnTo>
                    <a:pt x="385" y="961"/>
                  </a:lnTo>
                  <a:lnTo>
                    <a:pt x="97" y="1681"/>
                  </a:lnTo>
                  <a:lnTo>
                    <a:pt x="49" y="1969"/>
                  </a:lnTo>
                  <a:lnTo>
                    <a:pt x="1" y="2161"/>
                  </a:lnTo>
                  <a:lnTo>
                    <a:pt x="49" y="2353"/>
                  </a:lnTo>
                  <a:lnTo>
                    <a:pt x="145" y="2497"/>
                  </a:lnTo>
                  <a:lnTo>
                    <a:pt x="385" y="2930"/>
                  </a:lnTo>
                  <a:lnTo>
                    <a:pt x="625" y="3266"/>
                  </a:lnTo>
                  <a:lnTo>
                    <a:pt x="769" y="3362"/>
                  </a:lnTo>
                  <a:lnTo>
                    <a:pt x="865" y="3410"/>
                  </a:lnTo>
                  <a:lnTo>
                    <a:pt x="1202" y="3458"/>
                  </a:lnTo>
                  <a:lnTo>
                    <a:pt x="1778" y="3458"/>
                  </a:lnTo>
                  <a:lnTo>
                    <a:pt x="2354" y="3410"/>
                  </a:lnTo>
                  <a:lnTo>
                    <a:pt x="2546" y="3362"/>
                  </a:lnTo>
                  <a:lnTo>
                    <a:pt x="2690" y="3266"/>
                  </a:lnTo>
                  <a:lnTo>
                    <a:pt x="2786" y="3122"/>
                  </a:lnTo>
                  <a:lnTo>
                    <a:pt x="2930" y="2834"/>
                  </a:lnTo>
                  <a:lnTo>
                    <a:pt x="3171" y="2017"/>
                  </a:lnTo>
                  <a:lnTo>
                    <a:pt x="3459" y="913"/>
                  </a:lnTo>
                  <a:lnTo>
                    <a:pt x="3123" y="817"/>
                  </a:lnTo>
                  <a:lnTo>
                    <a:pt x="2258" y="624"/>
                  </a:lnTo>
                  <a:lnTo>
                    <a:pt x="1346" y="336"/>
                  </a:lnTo>
                  <a:lnTo>
                    <a:pt x="1009" y="144"/>
                  </a:lnTo>
                  <a:lnTo>
                    <a:pt x="769"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583;p76">
              <a:extLst>
                <a:ext uri="{FF2B5EF4-FFF2-40B4-BE49-F238E27FC236}">
                  <a16:creationId xmlns:a16="http://schemas.microsoft.com/office/drawing/2014/main" id="{0E45D4E1-8CE8-4576-9527-F285BB2992CD}"/>
                </a:ext>
              </a:extLst>
            </p:cNvPr>
            <p:cNvSpPr/>
            <p:nvPr/>
          </p:nvSpPr>
          <p:spPr>
            <a:xfrm>
              <a:off x="4235000" y="4555175"/>
              <a:ext cx="86475" cy="86450"/>
            </a:xfrm>
            <a:custGeom>
              <a:avLst/>
              <a:gdLst/>
              <a:ahLst/>
              <a:cxnLst/>
              <a:rect l="l" t="t" r="r" b="b"/>
              <a:pathLst>
                <a:path w="3459" h="3458" fill="none" extrusionOk="0">
                  <a:moveTo>
                    <a:pt x="3459" y="913"/>
                  </a:moveTo>
                  <a:lnTo>
                    <a:pt x="3459" y="913"/>
                  </a:lnTo>
                  <a:lnTo>
                    <a:pt x="3123" y="817"/>
                  </a:lnTo>
                  <a:lnTo>
                    <a:pt x="2258" y="624"/>
                  </a:lnTo>
                  <a:lnTo>
                    <a:pt x="1346" y="336"/>
                  </a:lnTo>
                  <a:lnTo>
                    <a:pt x="1009" y="144"/>
                  </a:lnTo>
                  <a:lnTo>
                    <a:pt x="769" y="0"/>
                  </a:lnTo>
                  <a:lnTo>
                    <a:pt x="769" y="0"/>
                  </a:lnTo>
                  <a:lnTo>
                    <a:pt x="385" y="961"/>
                  </a:lnTo>
                  <a:lnTo>
                    <a:pt x="97" y="1681"/>
                  </a:lnTo>
                  <a:lnTo>
                    <a:pt x="49" y="1969"/>
                  </a:lnTo>
                  <a:lnTo>
                    <a:pt x="1" y="2161"/>
                  </a:lnTo>
                  <a:lnTo>
                    <a:pt x="1" y="2161"/>
                  </a:lnTo>
                  <a:lnTo>
                    <a:pt x="49" y="2353"/>
                  </a:lnTo>
                  <a:lnTo>
                    <a:pt x="145" y="2497"/>
                  </a:lnTo>
                  <a:lnTo>
                    <a:pt x="385" y="2930"/>
                  </a:lnTo>
                  <a:lnTo>
                    <a:pt x="625" y="3266"/>
                  </a:lnTo>
                  <a:lnTo>
                    <a:pt x="769" y="3362"/>
                  </a:lnTo>
                  <a:lnTo>
                    <a:pt x="865" y="3410"/>
                  </a:lnTo>
                  <a:lnTo>
                    <a:pt x="865" y="3410"/>
                  </a:lnTo>
                  <a:lnTo>
                    <a:pt x="1202" y="3458"/>
                  </a:lnTo>
                  <a:lnTo>
                    <a:pt x="1778" y="3458"/>
                  </a:lnTo>
                  <a:lnTo>
                    <a:pt x="2354" y="3410"/>
                  </a:lnTo>
                  <a:lnTo>
                    <a:pt x="2546" y="3362"/>
                  </a:lnTo>
                  <a:lnTo>
                    <a:pt x="2690" y="3266"/>
                  </a:lnTo>
                  <a:lnTo>
                    <a:pt x="2690" y="3266"/>
                  </a:lnTo>
                  <a:lnTo>
                    <a:pt x="2786" y="3122"/>
                  </a:lnTo>
                  <a:lnTo>
                    <a:pt x="2930" y="2834"/>
                  </a:lnTo>
                  <a:lnTo>
                    <a:pt x="3171" y="2017"/>
                  </a:lnTo>
                  <a:lnTo>
                    <a:pt x="3459" y="9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584;p76">
              <a:extLst>
                <a:ext uri="{FF2B5EF4-FFF2-40B4-BE49-F238E27FC236}">
                  <a16:creationId xmlns:a16="http://schemas.microsoft.com/office/drawing/2014/main" id="{3C3DE7F5-63EC-4A07-B80B-17EC1E1F61FF}"/>
                </a:ext>
              </a:extLst>
            </p:cNvPr>
            <p:cNvSpPr/>
            <p:nvPr/>
          </p:nvSpPr>
          <p:spPr>
            <a:xfrm>
              <a:off x="4235000" y="4555175"/>
              <a:ext cx="86475" cy="86450"/>
            </a:xfrm>
            <a:custGeom>
              <a:avLst/>
              <a:gdLst/>
              <a:ahLst/>
              <a:cxnLst/>
              <a:rect l="l" t="t" r="r" b="b"/>
              <a:pathLst>
                <a:path w="3459" h="3458" extrusionOk="0">
                  <a:moveTo>
                    <a:pt x="769" y="0"/>
                  </a:moveTo>
                  <a:lnTo>
                    <a:pt x="385" y="913"/>
                  </a:lnTo>
                  <a:lnTo>
                    <a:pt x="145" y="1633"/>
                  </a:lnTo>
                  <a:lnTo>
                    <a:pt x="49" y="1921"/>
                  </a:lnTo>
                  <a:lnTo>
                    <a:pt x="1" y="2161"/>
                  </a:lnTo>
                  <a:lnTo>
                    <a:pt x="49" y="2353"/>
                  </a:lnTo>
                  <a:lnTo>
                    <a:pt x="145" y="2497"/>
                  </a:lnTo>
                  <a:lnTo>
                    <a:pt x="385" y="2930"/>
                  </a:lnTo>
                  <a:lnTo>
                    <a:pt x="625" y="3266"/>
                  </a:lnTo>
                  <a:lnTo>
                    <a:pt x="769" y="3362"/>
                  </a:lnTo>
                  <a:lnTo>
                    <a:pt x="865" y="3410"/>
                  </a:lnTo>
                  <a:lnTo>
                    <a:pt x="1586" y="3458"/>
                  </a:lnTo>
                  <a:lnTo>
                    <a:pt x="2258" y="3410"/>
                  </a:lnTo>
                  <a:lnTo>
                    <a:pt x="2546" y="3362"/>
                  </a:lnTo>
                  <a:lnTo>
                    <a:pt x="2690" y="3266"/>
                  </a:lnTo>
                  <a:lnTo>
                    <a:pt x="2786" y="3122"/>
                  </a:lnTo>
                  <a:lnTo>
                    <a:pt x="2930" y="2834"/>
                  </a:lnTo>
                  <a:lnTo>
                    <a:pt x="3171" y="2017"/>
                  </a:lnTo>
                  <a:lnTo>
                    <a:pt x="3459" y="913"/>
                  </a:lnTo>
                  <a:lnTo>
                    <a:pt x="3123" y="817"/>
                  </a:lnTo>
                  <a:lnTo>
                    <a:pt x="2258" y="624"/>
                  </a:lnTo>
                  <a:lnTo>
                    <a:pt x="1346" y="336"/>
                  </a:lnTo>
                  <a:lnTo>
                    <a:pt x="1009" y="144"/>
                  </a:lnTo>
                  <a:lnTo>
                    <a:pt x="769" y="0"/>
                  </a:lnTo>
                  <a:close/>
                </a:path>
              </a:pathLst>
            </a:custGeom>
            <a:solidFill>
              <a:srgbClr val="719F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585;p76">
              <a:extLst>
                <a:ext uri="{FF2B5EF4-FFF2-40B4-BE49-F238E27FC236}">
                  <a16:creationId xmlns:a16="http://schemas.microsoft.com/office/drawing/2014/main" id="{B8FC90A0-7DA7-4998-884E-740E914EB97D}"/>
                </a:ext>
              </a:extLst>
            </p:cNvPr>
            <p:cNvSpPr/>
            <p:nvPr/>
          </p:nvSpPr>
          <p:spPr>
            <a:xfrm>
              <a:off x="4235000" y="4555175"/>
              <a:ext cx="86475" cy="86450"/>
            </a:xfrm>
            <a:custGeom>
              <a:avLst/>
              <a:gdLst/>
              <a:ahLst/>
              <a:cxnLst/>
              <a:rect l="l" t="t" r="r" b="b"/>
              <a:pathLst>
                <a:path w="3459" h="3458" fill="none" extrusionOk="0">
                  <a:moveTo>
                    <a:pt x="769" y="0"/>
                  </a:moveTo>
                  <a:lnTo>
                    <a:pt x="769" y="0"/>
                  </a:lnTo>
                  <a:lnTo>
                    <a:pt x="385" y="913"/>
                  </a:lnTo>
                  <a:lnTo>
                    <a:pt x="145" y="1633"/>
                  </a:lnTo>
                  <a:lnTo>
                    <a:pt x="49" y="1921"/>
                  </a:lnTo>
                  <a:lnTo>
                    <a:pt x="1" y="2161"/>
                  </a:lnTo>
                  <a:lnTo>
                    <a:pt x="1" y="2161"/>
                  </a:lnTo>
                  <a:lnTo>
                    <a:pt x="1" y="2161"/>
                  </a:lnTo>
                  <a:lnTo>
                    <a:pt x="1" y="2161"/>
                  </a:lnTo>
                  <a:lnTo>
                    <a:pt x="49" y="2353"/>
                  </a:lnTo>
                  <a:lnTo>
                    <a:pt x="145" y="2497"/>
                  </a:lnTo>
                  <a:lnTo>
                    <a:pt x="385" y="2930"/>
                  </a:lnTo>
                  <a:lnTo>
                    <a:pt x="625" y="3266"/>
                  </a:lnTo>
                  <a:lnTo>
                    <a:pt x="769" y="3362"/>
                  </a:lnTo>
                  <a:lnTo>
                    <a:pt x="865" y="3410"/>
                  </a:lnTo>
                  <a:lnTo>
                    <a:pt x="865" y="3410"/>
                  </a:lnTo>
                  <a:lnTo>
                    <a:pt x="1586" y="3458"/>
                  </a:lnTo>
                  <a:lnTo>
                    <a:pt x="1586" y="3458"/>
                  </a:lnTo>
                  <a:lnTo>
                    <a:pt x="2258" y="3410"/>
                  </a:lnTo>
                  <a:lnTo>
                    <a:pt x="2546" y="3362"/>
                  </a:lnTo>
                  <a:lnTo>
                    <a:pt x="2690" y="3266"/>
                  </a:lnTo>
                  <a:lnTo>
                    <a:pt x="2690" y="3266"/>
                  </a:lnTo>
                  <a:lnTo>
                    <a:pt x="2786" y="3122"/>
                  </a:lnTo>
                  <a:lnTo>
                    <a:pt x="2930" y="2834"/>
                  </a:lnTo>
                  <a:lnTo>
                    <a:pt x="3171" y="2017"/>
                  </a:lnTo>
                  <a:lnTo>
                    <a:pt x="3459" y="913"/>
                  </a:lnTo>
                  <a:lnTo>
                    <a:pt x="3459" y="913"/>
                  </a:lnTo>
                  <a:lnTo>
                    <a:pt x="3123" y="817"/>
                  </a:lnTo>
                  <a:lnTo>
                    <a:pt x="2258" y="624"/>
                  </a:lnTo>
                  <a:lnTo>
                    <a:pt x="1346" y="336"/>
                  </a:lnTo>
                  <a:lnTo>
                    <a:pt x="1009" y="144"/>
                  </a:lnTo>
                  <a:lnTo>
                    <a:pt x="7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586;p76">
              <a:extLst>
                <a:ext uri="{FF2B5EF4-FFF2-40B4-BE49-F238E27FC236}">
                  <a16:creationId xmlns:a16="http://schemas.microsoft.com/office/drawing/2014/main" id="{B99BFF18-47B8-4970-A8E9-905B7F654600}"/>
                </a:ext>
              </a:extLst>
            </p:cNvPr>
            <p:cNvSpPr/>
            <p:nvPr/>
          </p:nvSpPr>
          <p:spPr>
            <a:xfrm>
              <a:off x="4214600" y="4426700"/>
              <a:ext cx="87675" cy="56450"/>
            </a:xfrm>
            <a:custGeom>
              <a:avLst/>
              <a:gdLst/>
              <a:ahLst/>
              <a:cxnLst/>
              <a:rect l="l" t="t" r="r" b="b"/>
              <a:pathLst>
                <a:path w="3507" h="2258" extrusionOk="0">
                  <a:moveTo>
                    <a:pt x="289" y="0"/>
                  </a:moveTo>
                  <a:lnTo>
                    <a:pt x="145" y="193"/>
                  </a:lnTo>
                  <a:lnTo>
                    <a:pt x="49" y="337"/>
                  </a:lnTo>
                  <a:lnTo>
                    <a:pt x="1" y="625"/>
                  </a:lnTo>
                  <a:lnTo>
                    <a:pt x="49" y="865"/>
                  </a:lnTo>
                  <a:lnTo>
                    <a:pt x="145" y="1153"/>
                  </a:lnTo>
                  <a:lnTo>
                    <a:pt x="289" y="1393"/>
                  </a:lnTo>
                  <a:lnTo>
                    <a:pt x="481" y="1633"/>
                  </a:lnTo>
                  <a:lnTo>
                    <a:pt x="721" y="1825"/>
                  </a:lnTo>
                  <a:lnTo>
                    <a:pt x="1009" y="2017"/>
                  </a:lnTo>
                  <a:lnTo>
                    <a:pt x="1345" y="2162"/>
                  </a:lnTo>
                  <a:lnTo>
                    <a:pt x="1681" y="2210"/>
                  </a:lnTo>
                  <a:lnTo>
                    <a:pt x="2018" y="2258"/>
                  </a:lnTo>
                  <a:lnTo>
                    <a:pt x="2354" y="2258"/>
                  </a:lnTo>
                  <a:lnTo>
                    <a:pt x="2690" y="2162"/>
                  </a:lnTo>
                  <a:lnTo>
                    <a:pt x="2930" y="2066"/>
                  </a:lnTo>
                  <a:lnTo>
                    <a:pt x="3170" y="1921"/>
                  </a:lnTo>
                  <a:lnTo>
                    <a:pt x="3314" y="1729"/>
                  </a:lnTo>
                  <a:lnTo>
                    <a:pt x="3458" y="1489"/>
                  </a:lnTo>
                  <a:lnTo>
                    <a:pt x="3506" y="1201"/>
                  </a:lnTo>
                  <a:lnTo>
                    <a:pt x="3458" y="961"/>
                  </a:lnTo>
                  <a:lnTo>
                    <a:pt x="2786" y="625"/>
                  </a:lnTo>
                  <a:lnTo>
                    <a:pt x="1970" y="289"/>
                  </a:lnTo>
                  <a:lnTo>
                    <a:pt x="1105" y="96"/>
                  </a:lnTo>
                  <a:lnTo>
                    <a:pt x="673" y="48"/>
                  </a:lnTo>
                  <a:lnTo>
                    <a:pt x="289"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587;p76">
              <a:extLst>
                <a:ext uri="{FF2B5EF4-FFF2-40B4-BE49-F238E27FC236}">
                  <a16:creationId xmlns:a16="http://schemas.microsoft.com/office/drawing/2014/main" id="{E8FA7A11-CBB9-4D9A-AA25-6C36106C9C7C}"/>
                </a:ext>
              </a:extLst>
            </p:cNvPr>
            <p:cNvSpPr/>
            <p:nvPr/>
          </p:nvSpPr>
          <p:spPr>
            <a:xfrm>
              <a:off x="4214600" y="4426700"/>
              <a:ext cx="87675" cy="56450"/>
            </a:xfrm>
            <a:custGeom>
              <a:avLst/>
              <a:gdLst/>
              <a:ahLst/>
              <a:cxnLst/>
              <a:rect l="l" t="t" r="r" b="b"/>
              <a:pathLst>
                <a:path w="3507" h="2258" fill="none" extrusionOk="0">
                  <a:moveTo>
                    <a:pt x="3458" y="1489"/>
                  </a:moveTo>
                  <a:lnTo>
                    <a:pt x="3458" y="1489"/>
                  </a:lnTo>
                  <a:lnTo>
                    <a:pt x="3506" y="1201"/>
                  </a:lnTo>
                  <a:lnTo>
                    <a:pt x="3458" y="961"/>
                  </a:lnTo>
                  <a:lnTo>
                    <a:pt x="3458" y="961"/>
                  </a:lnTo>
                  <a:lnTo>
                    <a:pt x="2786" y="625"/>
                  </a:lnTo>
                  <a:lnTo>
                    <a:pt x="1970" y="289"/>
                  </a:lnTo>
                  <a:lnTo>
                    <a:pt x="1105" y="96"/>
                  </a:lnTo>
                  <a:lnTo>
                    <a:pt x="673" y="48"/>
                  </a:lnTo>
                  <a:lnTo>
                    <a:pt x="289" y="0"/>
                  </a:lnTo>
                  <a:lnTo>
                    <a:pt x="289" y="0"/>
                  </a:lnTo>
                  <a:lnTo>
                    <a:pt x="145" y="193"/>
                  </a:lnTo>
                  <a:lnTo>
                    <a:pt x="49" y="337"/>
                  </a:lnTo>
                  <a:lnTo>
                    <a:pt x="49" y="337"/>
                  </a:lnTo>
                  <a:lnTo>
                    <a:pt x="1" y="625"/>
                  </a:lnTo>
                  <a:lnTo>
                    <a:pt x="49" y="865"/>
                  </a:lnTo>
                  <a:lnTo>
                    <a:pt x="145" y="1153"/>
                  </a:lnTo>
                  <a:lnTo>
                    <a:pt x="289" y="1393"/>
                  </a:lnTo>
                  <a:lnTo>
                    <a:pt x="481" y="1633"/>
                  </a:lnTo>
                  <a:lnTo>
                    <a:pt x="721" y="1825"/>
                  </a:lnTo>
                  <a:lnTo>
                    <a:pt x="1009" y="2017"/>
                  </a:lnTo>
                  <a:lnTo>
                    <a:pt x="1345" y="2162"/>
                  </a:lnTo>
                  <a:lnTo>
                    <a:pt x="1345" y="2162"/>
                  </a:lnTo>
                  <a:lnTo>
                    <a:pt x="1681" y="2210"/>
                  </a:lnTo>
                  <a:lnTo>
                    <a:pt x="2018" y="2258"/>
                  </a:lnTo>
                  <a:lnTo>
                    <a:pt x="2354" y="2258"/>
                  </a:lnTo>
                  <a:lnTo>
                    <a:pt x="2690" y="2162"/>
                  </a:lnTo>
                  <a:lnTo>
                    <a:pt x="2930" y="2066"/>
                  </a:lnTo>
                  <a:lnTo>
                    <a:pt x="3170" y="1921"/>
                  </a:lnTo>
                  <a:lnTo>
                    <a:pt x="3314" y="1729"/>
                  </a:lnTo>
                  <a:lnTo>
                    <a:pt x="3458" y="14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588;p76">
              <a:extLst>
                <a:ext uri="{FF2B5EF4-FFF2-40B4-BE49-F238E27FC236}">
                  <a16:creationId xmlns:a16="http://schemas.microsoft.com/office/drawing/2014/main" id="{4F2348FE-28B9-4474-AA14-DC19DBD68205}"/>
                </a:ext>
              </a:extLst>
            </p:cNvPr>
            <p:cNvSpPr/>
            <p:nvPr/>
          </p:nvSpPr>
          <p:spPr>
            <a:xfrm>
              <a:off x="4238625" y="4407500"/>
              <a:ext cx="51650" cy="56450"/>
            </a:xfrm>
            <a:custGeom>
              <a:avLst/>
              <a:gdLst/>
              <a:ahLst/>
              <a:cxnLst/>
              <a:rect l="l" t="t" r="r" b="b"/>
              <a:pathLst>
                <a:path w="2066" h="2258" extrusionOk="0">
                  <a:moveTo>
                    <a:pt x="768" y="0"/>
                  </a:moveTo>
                  <a:lnTo>
                    <a:pt x="0" y="1825"/>
                  </a:lnTo>
                  <a:lnTo>
                    <a:pt x="1441" y="2257"/>
                  </a:lnTo>
                  <a:lnTo>
                    <a:pt x="2065" y="624"/>
                  </a:lnTo>
                  <a:lnTo>
                    <a:pt x="768"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589;p76">
              <a:extLst>
                <a:ext uri="{FF2B5EF4-FFF2-40B4-BE49-F238E27FC236}">
                  <a16:creationId xmlns:a16="http://schemas.microsoft.com/office/drawing/2014/main" id="{042ED869-5DDC-49C2-BFBC-E188A6F5A590}"/>
                </a:ext>
              </a:extLst>
            </p:cNvPr>
            <p:cNvSpPr/>
            <p:nvPr/>
          </p:nvSpPr>
          <p:spPr>
            <a:xfrm>
              <a:off x="4238625" y="4407500"/>
              <a:ext cx="51650" cy="56450"/>
            </a:xfrm>
            <a:custGeom>
              <a:avLst/>
              <a:gdLst/>
              <a:ahLst/>
              <a:cxnLst/>
              <a:rect l="l" t="t" r="r" b="b"/>
              <a:pathLst>
                <a:path w="2066" h="2258" fill="none" extrusionOk="0">
                  <a:moveTo>
                    <a:pt x="768" y="0"/>
                  </a:moveTo>
                  <a:lnTo>
                    <a:pt x="0" y="1825"/>
                  </a:lnTo>
                  <a:lnTo>
                    <a:pt x="1441" y="2257"/>
                  </a:lnTo>
                  <a:lnTo>
                    <a:pt x="2065" y="624"/>
                  </a:lnTo>
                  <a:lnTo>
                    <a:pt x="7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590;p76">
              <a:extLst>
                <a:ext uri="{FF2B5EF4-FFF2-40B4-BE49-F238E27FC236}">
                  <a16:creationId xmlns:a16="http://schemas.microsoft.com/office/drawing/2014/main" id="{DC8EC185-57D4-40A2-8147-63283BE8C474}"/>
                </a:ext>
              </a:extLst>
            </p:cNvPr>
            <p:cNvSpPr/>
            <p:nvPr/>
          </p:nvSpPr>
          <p:spPr>
            <a:xfrm>
              <a:off x="4238625" y="4426700"/>
              <a:ext cx="45625" cy="37250"/>
            </a:xfrm>
            <a:custGeom>
              <a:avLst/>
              <a:gdLst/>
              <a:ahLst/>
              <a:cxnLst/>
              <a:rect l="l" t="t" r="r" b="b"/>
              <a:pathLst>
                <a:path w="1825" h="1490" extrusionOk="0">
                  <a:moveTo>
                    <a:pt x="432" y="0"/>
                  </a:moveTo>
                  <a:lnTo>
                    <a:pt x="384" y="145"/>
                  </a:lnTo>
                  <a:lnTo>
                    <a:pt x="0" y="1057"/>
                  </a:lnTo>
                  <a:lnTo>
                    <a:pt x="1441" y="1489"/>
                  </a:lnTo>
                  <a:lnTo>
                    <a:pt x="1825" y="433"/>
                  </a:lnTo>
                  <a:lnTo>
                    <a:pt x="432"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591;p76">
              <a:extLst>
                <a:ext uri="{FF2B5EF4-FFF2-40B4-BE49-F238E27FC236}">
                  <a16:creationId xmlns:a16="http://schemas.microsoft.com/office/drawing/2014/main" id="{9A5C72C2-F92A-4C63-B0DA-D979AE703D80}"/>
                </a:ext>
              </a:extLst>
            </p:cNvPr>
            <p:cNvSpPr/>
            <p:nvPr/>
          </p:nvSpPr>
          <p:spPr>
            <a:xfrm>
              <a:off x="4238625" y="4426700"/>
              <a:ext cx="45625" cy="37250"/>
            </a:xfrm>
            <a:custGeom>
              <a:avLst/>
              <a:gdLst/>
              <a:ahLst/>
              <a:cxnLst/>
              <a:rect l="l" t="t" r="r" b="b"/>
              <a:pathLst>
                <a:path w="1825" h="1490" fill="none" extrusionOk="0">
                  <a:moveTo>
                    <a:pt x="432" y="0"/>
                  </a:moveTo>
                  <a:lnTo>
                    <a:pt x="384" y="145"/>
                  </a:lnTo>
                  <a:lnTo>
                    <a:pt x="0" y="1057"/>
                  </a:lnTo>
                  <a:lnTo>
                    <a:pt x="1441" y="1489"/>
                  </a:lnTo>
                  <a:lnTo>
                    <a:pt x="1825" y="433"/>
                  </a:lnTo>
                  <a:lnTo>
                    <a:pt x="4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592;p76">
              <a:extLst>
                <a:ext uri="{FF2B5EF4-FFF2-40B4-BE49-F238E27FC236}">
                  <a16:creationId xmlns:a16="http://schemas.microsoft.com/office/drawing/2014/main" id="{FBAE3411-20B7-4301-8A56-C8873CF59D19}"/>
                </a:ext>
              </a:extLst>
            </p:cNvPr>
            <p:cNvSpPr/>
            <p:nvPr/>
          </p:nvSpPr>
          <p:spPr>
            <a:xfrm>
              <a:off x="4045300" y="4067700"/>
              <a:ext cx="145300" cy="157325"/>
            </a:xfrm>
            <a:custGeom>
              <a:avLst/>
              <a:gdLst/>
              <a:ahLst/>
              <a:cxnLst/>
              <a:rect l="l" t="t" r="r" b="b"/>
              <a:pathLst>
                <a:path w="5812" h="6293" extrusionOk="0">
                  <a:moveTo>
                    <a:pt x="2979" y="1"/>
                  </a:moveTo>
                  <a:lnTo>
                    <a:pt x="2690" y="49"/>
                  </a:lnTo>
                  <a:lnTo>
                    <a:pt x="2402" y="97"/>
                  </a:lnTo>
                  <a:lnTo>
                    <a:pt x="2114" y="145"/>
                  </a:lnTo>
                  <a:lnTo>
                    <a:pt x="1586" y="385"/>
                  </a:lnTo>
                  <a:lnTo>
                    <a:pt x="1154" y="769"/>
                  </a:lnTo>
                  <a:lnTo>
                    <a:pt x="721" y="1202"/>
                  </a:lnTo>
                  <a:lnTo>
                    <a:pt x="385" y="1682"/>
                  </a:lnTo>
                  <a:lnTo>
                    <a:pt x="241" y="1970"/>
                  </a:lnTo>
                  <a:lnTo>
                    <a:pt x="145" y="2306"/>
                  </a:lnTo>
                  <a:lnTo>
                    <a:pt x="49" y="2594"/>
                  </a:lnTo>
                  <a:lnTo>
                    <a:pt x="1" y="2930"/>
                  </a:lnTo>
                  <a:lnTo>
                    <a:pt x="1" y="3507"/>
                  </a:lnTo>
                  <a:lnTo>
                    <a:pt x="97" y="4131"/>
                  </a:lnTo>
                  <a:lnTo>
                    <a:pt x="289" y="4659"/>
                  </a:lnTo>
                  <a:lnTo>
                    <a:pt x="577" y="5188"/>
                  </a:lnTo>
                  <a:lnTo>
                    <a:pt x="769" y="5380"/>
                  </a:lnTo>
                  <a:lnTo>
                    <a:pt x="961" y="5572"/>
                  </a:lnTo>
                  <a:lnTo>
                    <a:pt x="1202" y="5764"/>
                  </a:lnTo>
                  <a:lnTo>
                    <a:pt x="1442" y="5908"/>
                  </a:lnTo>
                  <a:lnTo>
                    <a:pt x="1682" y="6052"/>
                  </a:lnTo>
                  <a:lnTo>
                    <a:pt x="1970" y="6148"/>
                  </a:lnTo>
                  <a:lnTo>
                    <a:pt x="2258" y="6244"/>
                  </a:lnTo>
                  <a:lnTo>
                    <a:pt x="2546" y="6292"/>
                  </a:lnTo>
                  <a:lnTo>
                    <a:pt x="2834" y="6292"/>
                  </a:lnTo>
                  <a:lnTo>
                    <a:pt x="3123" y="6244"/>
                  </a:lnTo>
                  <a:lnTo>
                    <a:pt x="3411" y="6196"/>
                  </a:lnTo>
                  <a:lnTo>
                    <a:pt x="3651" y="6100"/>
                  </a:lnTo>
                  <a:lnTo>
                    <a:pt x="4179" y="5860"/>
                  </a:lnTo>
                  <a:lnTo>
                    <a:pt x="4659" y="5524"/>
                  </a:lnTo>
                  <a:lnTo>
                    <a:pt x="5092" y="5092"/>
                  </a:lnTo>
                  <a:lnTo>
                    <a:pt x="5428" y="4611"/>
                  </a:lnTo>
                  <a:lnTo>
                    <a:pt x="5572" y="4323"/>
                  </a:lnTo>
                  <a:lnTo>
                    <a:pt x="5668" y="3987"/>
                  </a:lnTo>
                  <a:lnTo>
                    <a:pt x="5764" y="3699"/>
                  </a:lnTo>
                  <a:lnTo>
                    <a:pt x="5812" y="3363"/>
                  </a:lnTo>
                  <a:lnTo>
                    <a:pt x="5812" y="2738"/>
                  </a:lnTo>
                  <a:lnTo>
                    <a:pt x="5716" y="2162"/>
                  </a:lnTo>
                  <a:lnTo>
                    <a:pt x="5524" y="1634"/>
                  </a:lnTo>
                  <a:lnTo>
                    <a:pt x="5236" y="1105"/>
                  </a:lnTo>
                  <a:lnTo>
                    <a:pt x="5044" y="913"/>
                  </a:lnTo>
                  <a:lnTo>
                    <a:pt x="4851" y="721"/>
                  </a:lnTo>
                  <a:lnTo>
                    <a:pt x="4611" y="529"/>
                  </a:lnTo>
                  <a:lnTo>
                    <a:pt x="4371" y="385"/>
                  </a:lnTo>
                  <a:lnTo>
                    <a:pt x="4131" y="241"/>
                  </a:lnTo>
                  <a:lnTo>
                    <a:pt x="3843" y="145"/>
                  </a:lnTo>
                  <a:lnTo>
                    <a:pt x="3555" y="49"/>
                  </a:lnTo>
                  <a:lnTo>
                    <a:pt x="3267"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593;p76">
              <a:extLst>
                <a:ext uri="{FF2B5EF4-FFF2-40B4-BE49-F238E27FC236}">
                  <a16:creationId xmlns:a16="http://schemas.microsoft.com/office/drawing/2014/main" id="{E1BB3EDB-D2FB-48B0-98FE-98E98669FD8A}"/>
                </a:ext>
              </a:extLst>
            </p:cNvPr>
            <p:cNvSpPr/>
            <p:nvPr/>
          </p:nvSpPr>
          <p:spPr>
            <a:xfrm>
              <a:off x="4045300" y="4067700"/>
              <a:ext cx="145300" cy="157325"/>
            </a:xfrm>
            <a:custGeom>
              <a:avLst/>
              <a:gdLst/>
              <a:ahLst/>
              <a:cxnLst/>
              <a:rect l="l" t="t" r="r" b="b"/>
              <a:pathLst>
                <a:path w="5812" h="6293" fill="none" extrusionOk="0">
                  <a:moveTo>
                    <a:pt x="145" y="2306"/>
                  </a:moveTo>
                  <a:lnTo>
                    <a:pt x="145" y="2306"/>
                  </a:lnTo>
                  <a:lnTo>
                    <a:pt x="49" y="2594"/>
                  </a:lnTo>
                  <a:lnTo>
                    <a:pt x="1" y="2930"/>
                  </a:lnTo>
                  <a:lnTo>
                    <a:pt x="1" y="3507"/>
                  </a:lnTo>
                  <a:lnTo>
                    <a:pt x="97" y="4131"/>
                  </a:lnTo>
                  <a:lnTo>
                    <a:pt x="289" y="4659"/>
                  </a:lnTo>
                  <a:lnTo>
                    <a:pt x="577" y="5188"/>
                  </a:lnTo>
                  <a:lnTo>
                    <a:pt x="769" y="5380"/>
                  </a:lnTo>
                  <a:lnTo>
                    <a:pt x="961" y="5572"/>
                  </a:lnTo>
                  <a:lnTo>
                    <a:pt x="1202" y="5764"/>
                  </a:lnTo>
                  <a:lnTo>
                    <a:pt x="1442" y="5908"/>
                  </a:lnTo>
                  <a:lnTo>
                    <a:pt x="1682" y="6052"/>
                  </a:lnTo>
                  <a:lnTo>
                    <a:pt x="1970" y="6148"/>
                  </a:lnTo>
                  <a:lnTo>
                    <a:pt x="1970" y="6148"/>
                  </a:lnTo>
                  <a:lnTo>
                    <a:pt x="2258" y="6244"/>
                  </a:lnTo>
                  <a:lnTo>
                    <a:pt x="2546" y="6292"/>
                  </a:lnTo>
                  <a:lnTo>
                    <a:pt x="2834" y="6292"/>
                  </a:lnTo>
                  <a:lnTo>
                    <a:pt x="3123" y="6244"/>
                  </a:lnTo>
                  <a:lnTo>
                    <a:pt x="3411" y="6196"/>
                  </a:lnTo>
                  <a:lnTo>
                    <a:pt x="3651" y="6100"/>
                  </a:lnTo>
                  <a:lnTo>
                    <a:pt x="4179" y="5860"/>
                  </a:lnTo>
                  <a:lnTo>
                    <a:pt x="4659" y="5524"/>
                  </a:lnTo>
                  <a:lnTo>
                    <a:pt x="5092" y="5092"/>
                  </a:lnTo>
                  <a:lnTo>
                    <a:pt x="5428" y="4611"/>
                  </a:lnTo>
                  <a:lnTo>
                    <a:pt x="5572" y="4323"/>
                  </a:lnTo>
                  <a:lnTo>
                    <a:pt x="5668" y="3987"/>
                  </a:lnTo>
                  <a:lnTo>
                    <a:pt x="5668" y="3987"/>
                  </a:lnTo>
                  <a:lnTo>
                    <a:pt x="5764" y="3699"/>
                  </a:lnTo>
                  <a:lnTo>
                    <a:pt x="5812" y="3363"/>
                  </a:lnTo>
                  <a:lnTo>
                    <a:pt x="5812" y="2738"/>
                  </a:lnTo>
                  <a:lnTo>
                    <a:pt x="5716" y="2162"/>
                  </a:lnTo>
                  <a:lnTo>
                    <a:pt x="5524" y="1634"/>
                  </a:lnTo>
                  <a:lnTo>
                    <a:pt x="5236" y="1105"/>
                  </a:lnTo>
                  <a:lnTo>
                    <a:pt x="5044" y="913"/>
                  </a:lnTo>
                  <a:lnTo>
                    <a:pt x="4851" y="721"/>
                  </a:lnTo>
                  <a:lnTo>
                    <a:pt x="4611" y="529"/>
                  </a:lnTo>
                  <a:lnTo>
                    <a:pt x="4371" y="385"/>
                  </a:lnTo>
                  <a:lnTo>
                    <a:pt x="4131" y="241"/>
                  </a:lnTo>
                  <a:lnTo>
                    <a:pt x="3843" y="145"/>
                  </a:lnTo>
                  <a:lnTo>
                    <a:pt x="3843" y="145"/>
                  </a:lnTo>
                  <a:lnTo>
                    <a:pt x="3555" y="49"/>
                  </a:lnTo>
                  <a:lnTo>
                    <a:pt x="3267" y="1"/>
                  </a:lnTo>
                  <a:lnTo>
                    <a:pt x="2979" y="1"/>
                  </a:lnTo>
                  <a:lnTo>
                    <a:pt x="2690" y="49"/>
                  </a:lnTo>
                  <a:lnTo>
                    <a:pt x="2402" y="97"/>
                  </a:lnTo>
                  <a:lnTo>
                    <a:pt x="2114" y="145"/>
                  </a:lnTo>
                  <a:lnTo>
                    <a:pt x="1586" y="385"/>
                  </a:lnTo>
                  <a:lnTo>
                    <a:pt x="1154" y="769"/>
                  </a:lnTo>
                  <a:lnTo>
                    <a:pt x="721" y="1202"/>
                  </a:lnTo>
                  <a:lnTo>
                    <a:pt x="385" y="1682"/>
                  </a:lnTo>
                  <a:lnTo>
                    <a:pt x="241" y="1970"/>
                  </a:lnTo>
                  <a:lnTo>
                    <a:pt x="145" y="23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594;p76">
              <a:extLst>
                <a:ext uri="{FF2B5EF4-FFF2-40B4-BE49-F238E27FC236}">
                  <a16:creationId xmlns:a16="http://schemas.microsoft.com/office/drawing/2014/main" id="{ABC84259-3392-4B41-92ED-E582139BC823}"/>
                </a:ext>
              </a:extLst>
            </p:cNvPr>
            <p:cNvSpPr/>
            <p:nvPr/>
          </p:nvSpPr>
          <p:spPr>
            <a:xfrm>
              <a:off x="4063325" y="4097725"/>
              <a:ext cx="38450" cy="88875"/>
            </a:xfrm>
            <a:custGeom>
              <a:avLst/>
              <a:gdLst/>
              <a:ahLst/>
              <a:cxnLst/>
              <a:rect l="l" t="t" r="r" b="b"/>
              <a:pathLst>
                <a:path w="1538" h="3555" extrusionOk="0">
                  <a:moveTo>
                    <a:pt x="1537" y="1"/>
                  </a:moveTo>
                  <a:lnTo>
                    <a:pt x="1297" y="49"/>
                  </a:lnTo>
                  <a:lnTo>
                    <a:pt x="1105" y="145"/>
                  </a:lnTo>
                  <a:lnTo>
                    <a:pt x="865" y="289"/>
                  </a:lnTo>
                  <a:lnTo>
                    <a:pt x="673" y="433"/>
                  </a:lnTo>
                  <a:lnTo>
                    <a:pt x="481" y="625"/>
                  </a:lnTo>
                  <a:lnTo>
                    <a:pt x="337" y="817"/>
                  </a:lnTo>
                  <a:lnTo>
                    <a:pt x="192" y="1057"/>
                  </a:lnTo>
                  <a:lnTo>
                    <a:pt x="96" y="1297"/>
                  </a:lnTo>
                  <a:lnTo>
                    <a:pt x="48" y="1681"/>
                  </a:lnTo>
                  <a:lnTo>
                    <a:pt x="0" y="2018"/>
                  </a:lnTo>
                  <a:lnTo>
                    <a:pt x="48" y="2354"/>
                  </a:lnTo>
                  <a:lnTo>
                    <a:pt x="192" y="2642"/>
                  </a:lnTo>
                  <a:lnTo>
                    <a:pt x="337" y="2930"/>
                  </a:lnTo>
                  <a:lnTo>
                    <a:pt x="529" y="3170"/>
                  </a:lnTo>
                  <a:lnTo>
                    <a:pt x="769" y="3410"/>
                  </a:lnTo>
                  <a:lnTo>
                    <a:pt x="1057" y="3554"/>
                  </a:lnTo>
                  <a:lnTo>
                    <a:pt x="1153" y="3170"/>
                  </a:lnTo>
                  <a:lnTo>
                    <a:pt x="1537" y="1970"/>
                  </a:lnTo>
                  <a:lnTo>
                    <a:pt x="1537" y="1922"/>
                  </a:lnTo>
                  <a:lnTo>
                    <a:pt x="1393" y="2210"/>
                  </a:lnTo>
                  <a:lnTo>
                    <a:pt x="1441" y="1105"/>
                  </a:lnTo>
                  <a:lnTo>
                    <a:pt x="153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595;p76">
              <a:extLst>
                <a:ext uri="{FF2B5EF4-FFF2-40B4-BE49-F238E27FC236}">
                  <a16:creationId xmlns:a16="http://schemas.microsoft.com/office/drawing/2014/main" id="{31FDDEED-8FE1-47C8-B07A-F8CBF4CEAA67}"/>
                </a:ext>
              </a:extLst>
            </p:cNvPr>
            <p:cNvSpPr/>
            <p:nvPr/>
          </p:nvSpPr>
          <p:spPr>
            <a:xfrm>
              <a:off x="4063325" y="4097725"/>
              <a:ext cx="38450" cy="88875"/>
            </a:xfrm>
            <a:custGeom>
              <a:avLst/>
              <a:gdLst/>
              <a:ahLst/>
              <a:cxnLst/>
              <a:rect l="l" t="t" r="r" b="b"/>
              <a:pathLst>
                <a:path w="1538" h="3555" fill="none" extrusionOk="0">
                  <a:moveTo>
                    <a:pt x="1537" y="1"/>
                  </a:moveTo>
                  <a:lnTo>
                    <a:pt x="1537" y="1"/>
                  </a:lnTo>
                  <a:lnTo>
                    <a:pt x="1297" y="49"/>
                  </a:lnTo>
                  <a:lnTo>
                    <a:pt x="1105" y="145"/>
                  </a:lnTo>
                  <a:lnTo>
                    <a:pt x="865" y="289"/>
                  </a:lnTo>
                  <a:lnTo>
                    <a:pt x="673" y="433"/>
                  </a:lnTo>
                  <a:lnTo>
                    <a:pt x="481" y="625"/>
                  </a:lnTo>
                  <a:lnTo>
                    <a:pt x="337" y="817"/>
                  </a:lnTo>
                  <a:lnTo>
                    <a:pt x="192" y="1057"/>
                  </a:lnTo>
                  <a:lnTo>
                    <a:pt x="96" y="1297"/>
                  </a:lnTo>
                  <a:lnTo>
                    <a:pt x="96" y="1297"/>
                  </a:lnTo>
                  <a:lnTo>
                    <a:pt x="48" y="1681"/>
                  </a:lnTo>
                  <a:lnTo>
                    <a:pt x="0" y="2018"/>
                  </a:lnTo>
                  <a:lnTo>
                    <a:pt x="48" y="2354"/>
                  </a:lnTo>
                  <a:lnTo>
                    <a:pt x="192" y="2642"/>
                  </a:lnTo>
                  <a:lnTo>
                    <a:pt x="337" y="2930"/>
                  </a:lnTo>
                  <a:lnTo>
                    <a:pt x="529" y="3170"/>
                  </a:lnTo>
                  <a:lnTo>
                    <a:pt x="769" y="3410"/>
                  </a:lnTo>
                  <a:lnTo>
                    <a:pt x="1057" y="3554"/>
                  </a:lnTo>
                  <a:lnTo>
                    <a:pt x="1057" y="3554"/>
                  </a:lnTo>
                  <a:lnTo>
                    <a:pt x="1153" y="3170"/>
                  </a:lnTo>
                  <a:lnTo>
                    <a:pt x="1537" y="1970"/>
                  </a:lnTo>
                  <a:lnTo>
                    <a:pt x="1537" y="1970"/>
                  </a:lnTo>
                  <a:lnTo>
                    <a:pt x="1537" y="1922"/>
                  </a:lnTo>
                  <a:lnTo>
                    <a:pt x="1537" y="1922"/>
                  </a:lnTo>
                  <a:lnTo>
                    <a:pt x="1393" y="2210"/>
                  </a:lnTo>
                  <a:lnTo>
                    <a:pt x="1393" y="2210"/>
                  </a:lnTo>
                  <a:lnTo>
                    <a:pt x="1441" y="1105"/>
                  </a:lnTo>
                  <a:lnTo>
                    <a:pt x="15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596;p76">
              <a:extLst>
                <a:ext uri="{FF2B5EF4-FFF2-40B4-BE49-F238E27FC236}">
                  <a16:creationId xmlns:a16="http://schemas.microsoft.com/office/drawing/2014/main" id="{41F4F1A6-6250-4D50-BA75-DC1E8A231586}"/>
                </a:ext>
              </a:extLst>
            </p:cNvPr>
            <p:cNvSpPr/>
            <p:nvPr/>
          </p:nvSpPr>
          <p:spPr>
            <a:xfrm>
              <a:off x="4083725" y="3993275"/>
              <a:ext cx="480275" cy="458650"/>
            </a:xfrm>
            <a:custGeom>
              <a:avLst/>
              <a:gdLst/>
              <a:ahLst/>
              <a:cxnLst/>
              <a:rect l="l" t="t" r="r" b="b"/>
              <a:pathLst>
                <a:path w="19211" h="18346" extrusionOk="0">
                  <a:moveTo>
                    <a:pt x="8213" y="0"/>
                  </a:moveTo>
                  <a:lnTo>
                    <a:pt x="7445" y="96"/>
                  </a:lnTo>
                  <a:lnTo>
                    <a:pt x="6724" y="240"/>
                  </a:lnTo>
                  <a:lnTo>
                    <a:pt x="6004" y="481"/>
                  </a:lnTo>
                  <a:lnTo>
                    <a:pt x="5284" y="817"/>
                  </a:lnTo>
                  <a:lnTo>
                    <a:pt x="4563" y="1201"/>
                  </a:lnTo>
                  <a:lnTo>
                    <a:pt x="3939" y="1633"/>
                  </a:lnTo>
                  <a:lnTo>
                    <a:pt x="3314" y="2161"/>
                  </a:lnTo>
                  <a:lnTo>
                    <a:pt x="2738" y="2738"/>
                  </a:lnTo>
                  <a:lnTo>
                    <a:pt x="2210" y="3314"/>
                  </a:lnTo>
                  <a:lnTo>
                    <a:pt x="1778" y="3986"/>
                  </a:lnTo>
                  <a:lnTo>
                    <a:pt x="1345" y="4659"/>
                  </a:lnTo>
                  <a:lnTo>
                    <a:pt x="1009" y="5379"/>
                  </a:lnTo>
                  <a:lnTo>
                    <a:pt x="721" y="6148"/>
                  </a:lnTo>
                  <a:lnTo>
                    <a:pt x="337" y="7348"/>
                  </a:lnTo>
                  <a:lnTo>
                    <a:pt x="145" y="8117"/>
                  </a:lnTo>
                  <a:lnTo>
                    <a:pt x="49" y="8885"/>
                  </a:lnTo>
                  <a:lnTo>
                    <a:pt x="1" y="9653"/>
                  </a:lnTo>
                  <a:lnTo>
                    <a:pt x="49" y="10374"/>
                  </a:lnTo>
                  <a:lnTo>
                    <a:pt x="145" y="11142"/>
                  </a:lnTo>
                  <a:lnTo>
                    <a:pt x="337" y="11863"/>
                  </a:lnTo>
                  <a:lnTo>
                    <a:pt x="577" y="12535"/>
                  </a:lnTo>
                  <a:lnTo>
                    <a:pt x="913" y="13207"/>
                  </a:lnTo>
                  <a:lnTo>
                    <a:pt x="1297" y="13832"/>
                  </a:lnTo>
                  <a:lnTo>
                    <a:pt x="1730" y="14456"/>
                  </a:lnTo>
                  <a:lnTo>
                    <a:pt x="2210" y="15032"/>
                  </a:lnTo>
                  <a:lnTo>
                    <a:pt x="2738" y="15512"/>
                  </a:lnTo>
                  <a:lnTo>
                    <a:pt x="3363" y="15993"/>
                  </a:lnTo>
                  <a:lnTo>
                    <a:pt x="3987" y="16377"/>
                  </a:lnTo>
                  <a:lnTo>
                    <a:pt x="4707" y="16713"/>
                  </a:lnTo>
                  <a:lnTo>
                    <a:pt x="5428" y="17001"/>
                  </a:lnTo>
                  <a:lnTo>
                    <a:pt x="8597" y="17962"/>
                  </a:lnTo>
                  <a:lnTo>
                    <a:pt x="9366" y="18154"/>
                  </a:lnTo>
                  <a:lnTo>
                    <a:pt x="10182" y="18298"/>
                  </a:lnTo>
                  <a:lnTo>
                    <a:pt x="10999" y="18346"/>
                  </a:lnTo>
                  <a:lnTo>
                    <a:pt x="11815" y="18346"/>
                  </a:lnTo>
                  <a:lnTo>
                    <a:pt x="12631" y="18250"/>
                  </a:lnTo>
                  <a:lnTo>
                    <a:pt x="13448" y="18106"/>
                  </a:lnTo>
                  <a:lnTo>
                    <a:pt x="14216" y="17914"/>
                  </a:lnTo>
                  <a:lnTo>
                    <a:pt x="14985" y="17626"/>
                  </a:lnTo>
                  <a:lnTo>
                    <a:pt x="15657" y="17289"/>
                  </a:lnTo>
                  <a:lnTo>
                    <a:pt x="16281" y="16857"/>
                  </a:lnTo>
                  <a:lnTo>
                    <a:pt x="16858" y="16329"/>
                  </a:lnTo>
                  <a:lnTo>
                    <a:pt x="17338" y="15801"/>
                  </a:lnTo>
                  <a:lnTo>
                    <a:pt x="17530" y="15464"/>
                  </a:lnTo>
                  <a:lnTo>
                    <a:pt x="17722" y="15176"/>
                  </a:lnTo>
                  <a:lnTo>
                    <a:pt x="17866" y="14840"/>
                  </a:lnTo>
                  <a:lnTo>
                    <a:pt x="18010" y="14456"/>
                  </a:lnTo>
                  <a:lnTo>
                    <a:pt x="18106" y="14120"/>
                  </a:lnTo>
                  <a:lnTo>
                    <a:pt x="18202" y="13688"/>
                  </a:lnTo>
                  <a:lnTo>
                    <a:pt x="18202" y="13303"/>
                  </a:lnTo>
                  <a:lnTo>
                    <a:pt x="18250" y="12871"/>
                  </a:lnTo>
                  <a:lnTo>
                    <a:pt x="18635" y="11670"/>
                  </a:lnTo>
                  <a:lnTo>
                    <a:pt x="18827" y="10902"/>
                  </a:lnTo>
                  <a:lnTo>
                    <a:pt x="19019" y="10134"/>
                  </a:lnTo>
                  <a:lnTo>
                    <a:pt x="19115" y="9317"/>
                  </a:lnTo>
                  <a:lnTo>
                    <a:pt x="19211" y="8549"/>
                  </a:lnTo>
                  <a:lnTo>
                    <a:pt x="19211" y="7780"/>
                  </a:lnTo>
                  <a:lnTo>
                    <a:pt x="19163" y="7012"/>
                  </a:lnTo>
                  <a:lnTo>
                    <a:pt x="19019" y="6244"/>
                  </a:lnTo>
                  <a:lnTo>
                    <a:pt x="18875" y="5571"/>
                  </a:lnTo>
                  <a:lnTo>
                    <a:pt x="18587" y="4899"/>
                  </a:lnTo>
                  <a:lnTo>
                    <a:pt x="18250" y="4227"/>
                  </a:lnTo>
                  <a:lnTo>
                    <a:pt x="17866" y="3650"/>
                  </a:lnTo>
                  <a:lnTo>
                    <a:pt x="17338" y="3122"/>
                  </a:lnTo>
                  <a:lnTo>
                    <a:pt x="16762" y="2690"/>
                  </a:lnTo>
                  <a:lnTo>
                    <a:pt x="16041" y="2258"/>
                  </a:lnTo>
                  <a:lnTo>
                    <a:pt x="15273" y="1969"/>
                  </a:lnTo>
                  <a:lnTo>
                    <a:pt x="14360" y="1729"/>
                  </a:lnTo>
                  <a:lnTo>
                    <a:pt x="10518" y="288"/>
                  </a:lnTo>
                  <a:lnTo>
                    <a:pt x="9750" y="96"/>
                  </a:lnTo>
                  <a:lnTo>
                    <a:pt x="8981"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597;p76">
              <a:extLst>
                <a:ext uri="{FF2B5EF4-FFF2-40B4-BE49-F238E27FC236}">
                  <a16:creationId xmlns:a16="http://schemas.microsoft.com/office/drawing/2014/main" id="{2ED81BCB-D1A3-4662-A1F9-9A10F180100E}"/>
                </a:ext>
              </a:extLst>
            </p:cNvPr>
            <p:cNvSpPr/>
            <p:nvPr/>
          </p:nvSpPr>
          <p:spPr>
            <a:xfrm>
              <a:off x="4083725" y="3993275"/>
              <a:ext cx="480275" cy="458650"/>
            </a:xfrm>
            <a:custGeom>
              <a:avLst/>
              <a:gdLst/>
              <a:ahLst/>
              <a:cxnLst/>
              <a:rect l="l" t="t" r="r" b="b"/>
              <a:pathLst>
                <a:path w="19211" h="18346" fill="none" extrusionOk="0">
                  <a:moveTo>
                    <a:pt x="10518" y="288"/>
                  </a:moveTo>
                  <a:lnTo>
                    <a:pt x="14360" y="1729"/>
                  </a:lnTo>
                  <a:lnTo>
                    <a:pt x="14360" y="1729"/>
                  </a:lnTo>
                  <a:lnTo>
                    <a:pt x="15273" y="1969"/>
                  </a:lnTo>
                  <a:lnTo>
                    <a:pt x="16041" y="2258"/>
                  </a:lnTo>
                  <a:lnTo>
                    <a:pt x="16762" y="2690"/>
                  </a:lnTo>
                  <a:lnTo>
                    <a:pt x="17338" y="3122"/>
                  </a:lnTo>
                  <a:lnTo>
                    <a:pt x="17866" y="3650"/>
                  </a:lnTo>
                  <a:lnTo>
                    <a:pt x="18250" y="4227"/>
                  </a:lnTo>
                  <a:lnTo>
                    <a:pt x="18587" y="4899"/>
                  </a:lnTo>
                  <a:lnTo>
                    <a:pt x="18875" y="5571"/>
                  </a:lnTo>
                  <a:lnTo>
                    <a:pt x="19019" y="6244"/>
                  </a:lnTo>
                  <a:lnTo>
                    <a:pt x="19163" y="7012"/>
                  </a:lnTo>
                  <a:lnTo>
                    <a:pt x="19211" y="7780"/>
                  </a:lnTo>
                  <a:lnTo>
                    <a:pt x="19211" y="8549"/>
                  </a:lnTo>
                  <a:lnTo>
                    <a:pt x="19115" y="9317"/>
                  </a:lnTo>
                  <a:lnTo>
                    <a:pt x="19019" y="10134"/>
                  </a:lnTo>
                  <a:lnTo>
                    <a:pt x="18827" y="10902"/>
                  </a:lnTo>
                  <a:lnTo>
                    <a:pt x="18635" y="11670"/>
                  </a:lnTo>
                  <a:lnTo>
                    <a:pt x="18250" y="12871"/>
                  </a:lnTo>
                  <a:lnTo>
                    <a:pt x="18250" y="12871"/>
                  </a:lnTo>
                  <a:lnTo>
                    <a:pt x="18202" y="13303"/>
                  </a:lnTo>
                  <a:lnTo>
                    <a:pt x="18202" y="13688"/>
                  </a:lnTo>
                  <a:lnTo>
                    <a:pt x="18106" y="14120"/>
                  </a:lnTo>
                  <a:lnTo>
                    <a:pt x="18010" y="14456"/>
                  </a:lnTo>
                  <a:lnTo>
                    <a:pt x="17866" y="14840"/>
                  </a:lnTo>
                  <a:lnTo>
                    <a:pt x="17722" y="15176"/>
                  </a:lnTo>
                  <a:lnTo>
                    <a:pt x="17530" y="15464"/>
                  </a:lnTo>
                  <a:lnTo>
                    <a:pt x="17338" y="15801"/>
                  </a:lnTo>
                  <a:lnTo>
                    <a:pt x="16858" y="16329"/>
                  </a:lnTo>
                  <a:lnTo>
                    <a:pt x="16281" y="16857"/>
                  </a:lnTo>
                  <a:lnTo>
                    <a:pt x="15657" y="17289"/>
                  </a:lnTo>
                  <a:lnTo>
                    <a:pt x="14985" y="17626"/>
                  </a:lnTo>
                  <a:lnTo>
                    <a:pt x="14216" y="17914"/>
                  </a:lnTo>
                  <a:lnTo>
                    <a:pt x="13448" y="18106"/>
                  </a:lnTo>
                  <a:lnTo>
                    <a:pt x="12631" y="18250"/>
                  </a:lnTo>
                  <a:lnTo>
                    <a:pt x="11815" y="18346"/>
                  </a:lnTo>
                  <a:lnTo>
                    <a:pt x="10999" y="18346"/>
                  </a:lnTo>
                  <a:lnTo>
                    <a:pt x="10182" y="18298"/>
                  </a:lnTo>
                  <a:lnTo>
                    <a:pt x="9366" y="18154"/>
                  </a:lnTo>
                  <a:lnTo>
                    <a:pt x="8597" y="17962"/>
                  </a:lnTo>
                  <a:lnTo>
                    <a:pt x="5428" y="17001"/>
                  </a:lnTo>
                  <a:lnTo>
                    <a:pt x="5428" y="17001"/>
                  </a:lnTo>
                  <a:lnTo>
                    <a:pt x="4707" y="16713"/>
                  </a:lnTo>
                  <a:lnTo>
                    <a:pt x="3987" y="16377"/>
                  </a:lnTo>
                  <a:lnTo>
                    <a:pt x="3363" y="15993"/>
                  </a:lnTo>
                  <a:lnTo>
                    <a:pt x="2738" y="15512"/>
                  </a:lnTo>
                  <a:lnTo>
                    <a:pt x="2210" y="15032"/>
                  </a:lnTo>
                  <a:lnTo>
                    <a:pt x="1730" y="14456"/>
                  </a:lnTo>
                  <a:lnTo>
                    <a:pt x="1297" y="13832"/>
                  </a:lnTo>
                  <a:lnTo>
                    <a:pt x="913" y="13207"/>
                  </a:lnTo>
                  <a:lnTo>
                    <a:pt x="577" y="12535"/>
                  </a:lnTo>
                  <a:lnTo>
                    <a:pt x="337" y="11863"/>
                  </a:lnTo>
                  <a:lnTo>
                    <a:pt x="145" y="11142"/>
                  </a:lnTo>
                  <a:lnTo>
                    <a:pt x="49" y="10374"/>
                  </a:lnTo>
                  <a:lnTo>
                    <a:pt x="1" y="9653"/>
                  </a:lnTo>
                  <a:lnTo>
                    <a:pt x="49" y="8885"/>
                  </a:lnTo>
                  <a:lnTo>
                    <a:pt x="145" y="8117"/>
                  </a:lnTo>
                  <a:lnTo>
                    <a:pt x="337" y="7348"/>
                  </a:lnTo>
                  <a:lnTo>
                    <a:pt x="721" y="6148"/>
                  </a:lnTo>
                  <a:lnTo>
                    <a:pt x="721" y="6148"/>
                  </a:lnTo>
                  <a:lnTo>
                    <a:pt x="1009" y="5379"/>
                  </a:lnTo>
                  <a:lnTo>
                    <a:pt x="1345" y="4659"/>
                  </a:lnTo>
                  <a:lnTo>
                    <a:pt x="1778" y="3986"/>
                  </a:lnTo>
                  <a:lnTo>
                    <a:pt x="2210" y="3314"/>
                  </a:lnTo>
                  <a:lnTo>
                    <a:pt x="2738" y="2738"/>
                  </a:lnTo>
                  <a:lnTo>
                    <a:pt x="3314" y="2161"/>
                  </a:lnTo>
                  <a:lnTo>
                    <a:pt x="3939" y="1633"/>
                  </a:lnTo>
                  <a:lnTo>
                    <a:pt x="4563" y="1201"/>
                  </a:lnTo>
                  <a:lnTo>
                    <a:pt x="5284" y="817"/>
                  </a:lnTo>
                  <a:lnTo>
                    <a:pt x="6004" y="481"/>
                  </a:lnTo>
                  <a:lnTo>
                    <a:pt x="6724" y="240"/>
                  </a:lnTo>
                  <a:lnTo>
                    <a:pt x="7445" y="96"/>
                  </a:lnTo>
                  <a:lnTo>
                    <a:pt x="8213" y="0"/>
                  </a:lnTo>
                  <a:lnTo>
                    <a:pt x="8981" y="0"/>
                  </a:lnTo>
                  <a:lnTo>
                    <a:pt x="9750" y="96"/>
                  </a:lnTo>
                  <a:lnTo>
                    <a:pt x="10518" y="2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598;p76">
              <a:extLst>
                <a:ext uri="{FF2B5EF4-FFF2-40B4-BE49-F238E27FC236}">
                  <a16:creationId xmlns:a16="http://schemas.microsoft.com/office/drawing/2014/main" id="{313C9DF5-BAA0-4F2D-8347-F2AC6F2641FE}"/>
                </a:ext>
              </a:extLst>
            </p:cNvPr>
            <p:cNvSpPr/>
            <p:nvPr/>
          </p:nvSpPr>
          <p:spPr>
            <a:xfrm>
              <a:off x="4184575" y="4140950"/>
              <a:ext cx="99675" cy="80475"/>
            </a:xfrm>
            <a:custGeom>
              <a:avLst/>
              <a:gdLst/>
              <a:ahLst/>
              <a:cxnLst/>
              <a:rect l="l" t="t" r="r" b="b"/>
              <a:pathLst>
                <a:path w="3987" h="3219" extrusionOk="0">
                  <a:moveTo>
                    <a:pt x="1730" y="0"/>
                  </a:moveTo>
                  <a:lnTo>
                    <a:pt x="1442" y="96"/>
                  </a:lnTo>
                  <a:lnTo>
                    <a:pt x="1153" y="193"/>
                  </a:lnTo>
                  <a:lnTo>
                    <a:pt x="865" y="337"/>
                  </a:lnTo>
                  <a:lnTo>
                    <a:pt x="673" y="529"/>
                  </a:lnTo>
                  <a:lnTo>
                    <a:pt x="481" y="769"/>
                  </a:lnTo>
                  <a:lnTo>
                    <a:pt x="337" y="1057"/>
                  </a:lnTo>
                  <a:lnTo>
                    <a:pt x="241" y="1345"/>
                  </a:lnTo>
                  <a:lnTo>
                    <a:pt x="1" y="2210"/>
                  </a:lnTo>
                  <a:lnTo>
                    <a:pt x="1" y="2258"/>
                  </a:lnTo>
                  <a:lnTo>
                    <a:pt x="49" y="2306"/>
                  </a:lnTo>
                  <a:lnTo>
                    <a:pt x="145" y="2306"/>
                  </a:lnTo>
                  <a:lnTo>
                    <a:pt x="193" y="2258"/>
                  </a:lnTo>
                  <a:lnTo>
                    <a:pt x="385" y="1393"/>
                  </a:lnTo>
                  <a:lnTo>
                    <a:pt x="481" y="1105"/>
                  </a:lnTo>
                  <a:lnTo>
                    <a:pt x="625" y="865"/>
                  </a:lnTo>
                  <a:lnTo>
                    <a:pt x="817" y="673"/>
                  </a:lnTo>
                  <a:lnTo>
                    <a:pt x="1009" y="481"/>
                  </a:lnTo>
                  <a:lnTo>
                    <a:pt x="1250" y="385"/>
                  </a:lnTo>
                  <a:lnTo>
                    <a:pt x="1490" y="241"/>
                  </a:lnTo>
                  <a:lnTo>
                    <a:pt x="1730" y="193"/>
                  </a:lnTo>
                  <a:lnTo>
                    <a:pt x="2258" y="193"/>
                  </a:lnTo>
                  <a:lnTo>
                    <a:pt x="2498" y="241"/>
                  </a:lnTo>
                  <a:lnTo>
                    <a:pt x="2786" y="337"/>
                  </a:lnTo>
                  <a:lnTo>
                    <a:pt x="3026" y="481"/>
                  </a:lnTo>
                  <a:lnTo>
                    <a:pt x="3267" y="625"/>
                  </a:lnTo>
                  <a:lnTo>
                    <a:pt x="3459" y="865"/>
                  </a:lnTo>
                  <a:lnTo>
                    <a:pt x="3603" y="1057"/>
                  </a:lnTo>
                  <a:lnTo>
                    <a:pt x="3699" y="1297"/>
                  </a:lnTo>
                  <a:lnTo>
                    <a:pt x="3795" y="1585"/>
                  </a:lnTo>
                  <a:lnTo>
                    <a:pt x="3795" y="1873"/>
                  </a:lnTo>
                  <a:lnTo>
                    <a:pt x="3747" y="2210"/>
                  </a:lnTo>
                  <a:lnTo>
                    <a:pt x="3507" y="3122"/>
                  </a:lnTo>
                  <a:lnTo>
                    <a:pt x="3555" y="3170"/>
                  </a:lnTo>
                  <a:lnTo>
                    <a:pt x="3603" y="3218"/>
                  </a:lnTo>
                  <a:lnTo>
                    <a:pt x="3651" y="3218"/>
                  </a:lnTo>
                  <a:lnTo>
                    <a:pt x="3699" y="3170"/>
                  </a:lnTo>
                  <a:lnTo>
                    <a:pt x="3939" y="2258"/>
                  </a:lnTo>
                  <a:lnTo>
                    <a:pt x="3987" y="1873"/>
                  </a:lnTo>
                  <a:lnTo>
                    <a:pt x="3987" y="1537"/>
                  </a:lnTo>
                  <a:lnTo>
                    <a:pt x="3891" y="1249"/>
                  </a:lnTo>
                  <a:lnTo>
                    <a:pt x="3747" y="961"/>
                  </a:lnTo>
                  <a:lnTo>
                    <a:pt x="3603" y="721"/>
                  </a:lnTo>
                  <a:lnTo>
                    <a:pt x="3363" y="481"/>
                  </a:lnTo>
                  <a:lnTo>
                    <a:pt x="3123" y="289"/>
                  </a:lnTo>
                  <a:lnTo>
                    <a:pt x="2834" y="145"/>
                  </a:lnTo>
                  <a:lnTo>
                    <a:pt x="2546" y="48"/>
                  </a:lnTo>
                  <a:lnTo>
                    <a:pt x="2258"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599;p76">
              <a:extLst>
                <a:ext uri="{FF2B5EF4-FFF2-40B4-BE49-F238E27FC236}">
                  <a16:creationId xmlns:a16="http://schemas.microsoft.com/office/drawing/2014/main" id="{D46AB0BA-1408-4EA2-9C48-8EFE504FDA22}"/>
                </a:ext>
              </a:extLst>
            </p:cNvPr>
            <p:cNvSpPr/>
            <p:nvPr/>
          </p:nvSpPr>
          <p:spPr>
            <a:xfrm>
              <a:off x="4275825" y="4244200"/>
              <a:ext cx="68475" cy="30050"/>
            </a:xfrm>
            <a:custGeom>
              <a:avLst/>
              <a:gdLst/>
              <a:ahLst/>
              <a:cxnLst/>
              <a:rect l="l" t="t" r="r" b="b"/>
              <a:pathLst>
                <a:path w="2739" h="1202" extrusionOk="0">
                  <a:moveTo>
                    <a:pt x="49" y="1"/>
                  </a:moveTo>
                  <a:lnTo>
                    <a:pt x="1" y="49"/>
                  </a:lnTo>
                  <a:lnTo>
                    <a:pt x="1" y="97"/>
                  </a:lnTo>
                  <a:lnTo>
                    <a:pt x="49" y="145"/>
                  </a:lnTo>
                  <a:lnTo>
                    <a:pt x="193" y="145"/>
                  </a:lnTo>
                  <a:lnTo>
                    <a:pt x="193" y="241"/>
                  </a:lnTo>
                  <a:lnTo>
                    <a:pt x="241" y="385"/>
                  </a:lnTo>
                  <a:lnTo>
                    <a:pt x="337" y="625"/>
                  </a:lnTo>
                  <a:lnTo>
                    <a:pt x="529" y="769"/>
                  </a:lnTo>
                  <a:lnTo>
                    <a:pt x="721" y="913"/>
                  </a:lnTo>
                  <a:lnTo>
                    <a:pt x="961" y="1057"/>
                  </a:lnTo>
                  <a:lnTo>
                    <a:pt x="1153" y="1105"/>
                  </a:lnTo>
                  <a:lnTo>
                    <a:pt x="1394" y="1153"/>
                  </a:lnTo>
                  <a:lnTo>
                    <a:pt x="1634" y="1201"/>
                  </a:lnTo>
                  <a:lnTo>
                    <a:pt x="1874" y="1201"/>
                  </a:lnTo>
                  <a:lnTo>
                    <a:pt x="2114" y="1153"/>
                  </a:lnTo>
                  <a:lnTo>
                    <a:pt x="2306" y="1105"/>
                  </a:lnTo>
                  <a:lnTo>
                    <a:pt x="2546" y="1009"/>
                  </a:lnTo>
                  <a:lnTo>
                    <a:pt x="2738" y="865"/>
                  </a:lnTo>
                  <a:lnTo>
                    <a:pt x="2738" y="817"/>
                  </a:lnTo>
                  <a:lnTo>
                    <a:pt x="2690" y="817"/>
                  </a:lnTo>
                  <a:lnTo>
                    <a:pt x="2354" y="961"/>
                  </a:lnTo>
                  <a:lnTo>
                    <a:pt x="2018" y="1057"/>
                  </a:lnTo>
                  <a:lnTo>
                    <a:pt x="1634" y="1105"/>
                  </a:lnTo>
                  <a:lnTo>
                    <a:pt x="1297" y="1057"/>
                  </a:lnTo>
                  <a:lnTo>
                    <a:pt x="961" y="913"/>
                  </a:lnTo>
                  <a:lnTo>
                    <a:pt x="673" y="721"/>
                  </a:lnTo>
                  <a:lnTo>
                    <a:pt x="481" y="577"/>
                  </a:lnTo>
                  <a:lnTo>
                    <a:pt x="385" y="433"/>
                  </a:lnTo>
                  <a:lnTo>
                    <a:pt x="289" y="337"/>
                  </a:lnTo>
                  <a:lnTo>
                    <a:pt x="289" y="241"/>
                  </a:lnTo>
                  <a:lnTo>
                    <a:pt x="333" y="153"/>
                  </a:lnTo>
                  <a:lnTo>
                    <a:pt x="333" y="153"/>
                  </a:lnTo>
                  <a:lnTo>
                    <a:pt x="529" y="193"/>
                  </a:lnTo>
                  <a:lnTo>
                    <a:pt x="577" y="193"/>
                  </a:lnTo>
                  <a:lnTo>
                    <a:pt x="577" y="145"/>
                  </a:lnTo>
                  <a:lnTo>
                    <a:pt x="337"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600;p76">
              <a:extLst>
                <a:ext uri="{FF2B5EF4-FFF2-40B4-BE49-F238E27FC236}">
                  <a16:creationId xmlns:a16="http://schemas.microsoft.com/office/drawing/2014/main" id="{F96FE161-B263-4BEE-B57E-45CAB87BCC3E}"/>
                </a:ext>
              </a:extLst>
            </p:cNvPr>
            <p:cNvSpPr/>
            <p:nvPr/>
          </p:nvSpPr>
          <p:spPr>
            <a:xfrm>
              <a:off x="4340675" y="4262200"/>
              <a:ext cx="8425" cy="9650"/>
            </a:xfrm>
            <a:custGeom>
              <a:avLst/>
              <a:gdLst/>
              <a:ahLst/>
              <a:cxnLst/>
              <a:rect l="l" t="t" r="r" b="b"/>
              <a:pathLst>
                <a:path w="337" h="386" extrusionOk="0">
                  <a:moveTo>
                    <a:pt x="0" y="1"/>
                  </a:moveTo>
                  <a:lnTo>
                    <a:pt x="0" y="49"/>
                  </a:lnTo>
                  <a:lnTo>
                    <a:pt x="0" y="97"/>
                  </a:lnTo>
                  <a:lnTo>
                    <a:pt x="48" y="145"/>
                  </a:lnTo>
                  <a:lnTo>
                    <a:pt x="96" y="145"/>
                  </a:lnTo>
                  <a:lnTo>
                    <a:pt x="96" y="193"/>
                  </a:lnTo>
                  <a:lnTo>
                    <a:pt x="144" y="193"/>
                  </a:lnTo>
                  <a:lnTo>
                    <a:pt x="144" y="241"/>
                  </a:lnTo>
                  <a:lnTo>
                    <a:pt x="192" y="241"/>
                  </a:lnTo>
                  <a:lnTo>
                    <a:pt x="192" y="289"/>
                  </a:lnTo>
                  <a:lnTo>
                    <a:pt x="240" y="337"/>
                  </a:lnTo>
                  <a:lnTo>
                    <a:pt x="240" y="385"/>
                  </a:lnTo>
                  <a:lnTo>
                    <a:pt x="288" y="385"/>
                  </a:lnTo>
                  <a:lnTo>
                    <a:pt x="336" y="337"/>
                  </a:lnTo>
                  <a:lnTo>
                    <a:pt x="288" y="241"/>
                  </a:lnTo>
                  <a:lnTo>
                    <a:pt x="288" y="193"/>
                  </a:lnTo>
                  <a:lnTo>
                    <a:pt x="240" y="145"/>
                  </a:lnTo>
                  <a:lnTo>
                    <a:pt x="240" y="97"/>
                  </a:lnTo>
                  <a:lnTo>
                    <a:pt x="192" y="97"/>
                  </a:lnTo>
                  <a:lnTo>
                    <a:pt x="192" y="49"/>
                  </a:lnTo>
                  <a:lnTo>
                    <a:pt x="96"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601;p76">
              <a:extLst>
                <a:ext uri="{FF2B5EF4-FFF2-40B4-BE49-F238E27FC236}">
                  <a16:creationId xmlns:a16="http://schemas.microsoft.com/office/drawing/2014/main" id="{595F2FAC-AE64-4551-A68A-C0F6F49280D7}"/>
                </a:ext>
              </a:extLst>
            </p:cNvPr>
            <p:cNvSpPr/>
            <p:nvPr/>
          </p:nvSpPr>
          <p:spPr>
            <a:xfrm>
              <a:off x="4369475" y="4196175"/>
              <a:ext cx="98475" cy="79275"/>
            </a:xfrm>
            <a:custGeom>
              <a:avLst/>
              <a:gdLst/>
              <a:ahLst/>
              <a:cxnLst/>
              <a:rect l="l" t="t" r="r" b="b"/>
              <a:pathLst>
                <a:path w="3939" h="3171" extrusionOk="0">
                  <a:moveTo>
                    <a:pt x="1682" y="1"/>
                  </a:moveTo>
                  <a:lnTo>
                    <a:pt x="1345" y="97"/>
                  </a:lnTo>
                  <a:lnTo>
                    <a:pt x="1057" y="193"/>
                  </a:lnTo>
                  <a:lnTo>
                    <a:pt x="817" y="385"/>
                  </a:lnTo>
                  <a:lnTo>
                    <a:pt x="577" y="577"/>
                  </a:lnTo>
                  <a:lnTo>
                    <a:pt x="385" y="817"/>
                  </a:lnTo>
                  <a:lnTo>
                    <a:pt x="241" y="1105"/>
                  </a:lnTo>
                  <a:lnTo>
                    <a:pt x="145" y="1441"/>
                  </a:lnTo>
                  <a:lnTo>
                    <a:pt x="1" y="2306"/>
                  </a:lnTo>
                  <a:lnTo>
                    <a:pt x="1" y="2402"/>
                  </a:lnTo>
                  <a:lnTo>
                    <a:pt x="49" y="2450"/>
                  </a:lnTo>
                  <a:lnTo>
                    <a:pt x="145" y="2402"/>
                  </a:lnTo>
                  <a:lnTo>
                    <a:pt x="193" y="2354"/>
                  </a:lnTo>
                  <a:lnTo>
                    <a:pt x="337" y="1441"/>
                  </a:lnTo>
                  <a:lnTo>
                    <a:pt x="433" y="1201"/>
                  </a:lnTo>
                  <a:lnTo>
                    <a:pt x="577" y="961"/>
                  </a:lnTo>
                  <a:lnTo>
                    <a:pt x="721" y="721"/>
                  </a:lnTo>
                  <a:lnTo>
                    <a:pt x="913" y="529"/>
                  </a:lnTo>
                  <a:lnTo>
                    <a:pt x="1153" y="385"/>
                  </a:lnTo>
                  <a:lnTo>
                    <a:pt x="1442" y="289"/>
                  </a:lnTo>
                  <a:lnTo>
                    <a:pt x="1730" y="193"/>
                  </a:lnTo>
                  <a:lnTo>
                    <a:pt x="2354" y="193"/>
                  </a:lnTo>
                  <a:lnTo>
                    <a:pt x="2642" y="289"/>
                  </a:lnTo>
                  <a:lnTo>
                    <a:pt x="2930" y="433"/>
                  </a:lnTo>
                  <a:lnTo>
                    <a:pt x="3170" y="625"/>
                  </a:lnTo>
                  <a:lnTo>
                    <a:pt x="3363" y="817"/>
                  </a:lnTo>
                  <a:lnTo>
                    <a:pt x="3555" y="1057"/>
                  </a:lnTo>
                  <a:lnTo>
                    <a:pt x="3651" y="1297"/>
                  </a:lnTo>
                  <a:lnTo>
                    <a:pt x="3747" y="1585"/>
                  </a:lnTo>
                  <a:lnTo>
                    <a:pt x="3747" y="1826"/>
                  </a:lnTo>
                  <a:lnTo>
                    <a:pt x="3747" y="2162"/>
                  </a:lnTo>
                  <a:lnTo>
                    <a:pt x="3555" y="3026"/>
                  </a:lnTo>
                  <a:lnTo>
                    <a:pt x="3555" y="3122"/>
                  </a:lnTo>
                  <a:lnTo>
                    <a:pt x="3651" y="3170"/>
                  </a:lnTo>
                  <a:lnTo>
                    <a:pt x="3699" y="3122"/>
                  </a:lnTo>
                  <a:lnTo>
                    <a:pt x="3747" y="3074"/>
                  </a:lnTo>
                  <a:lnTo>
                    <a:pt x="3939" y="2210"/>
                  </a:lnTo>
                  <a:lnTo>
                    <a:pt x="3939" y="1826"/>
                  </a:lnTo>
                  <a:lnTo>
                    <a:pt x="3939" y="1537"/>
                  </a:lnTo>
                  <a:lnTo>
                    <a:pt x="3843" y="1201"/>
                  </a:lnTo>
                  <a:lnTo>
                    <a:pt x="3699" y="961"/>
                  </a:lnTo>
                  <a:lnTo>
                    <a:pt x="3507" y="673"/>
                  </a:lnTo>
                  <a:lnTo>
                    <a:pt x="3314" y="433"/>
                  </a:lnTo>
                  <a:lnTo>
                    <a:pt x="3026" y="289"/>
                  </a:lnTo>
                  <a:lnTo>
                    <a:pt x="2738" y="145"/>
                  </a:lnTo>
                  <a:lnTo>
                    <a:pt x="2402" y="49"/>
                  </a:lnTo>
                  <a:lnTo>
                    <a:pt x="2018"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602;p76">
              <a:extLst>
                <a:ext uri="{FF2B5EF4-FFF2-40B4-BE49-F238E27FC236}">
                  <a16:creationId xmlns:a16="http://schemas.microsoft.com/office/drawing/2014/main" id="{2401E182-C6FC-4ABA-9F17-D7150AC468B8}"/>
                </a:ext>
              </a:extLst>
            </p:cNvPr>
            <p:cNvSpPr/>
            <p:nvPr/>
          </p:nvSpPr>
          <p:spPr>
            <a:xfrm>
              <a:off x="4478750" y="4217800"/>
              <a:ext cx="146500" cy="157300"/>
            </a:xfrm>
            <a:custGeom>
              <a:avLst/>
              <a:gdLst/>
              <a:ahLst/>
              <a:cxnLst/>
              <a:rect l="l" t="t" r="r" b="b"/>
              <a:pathLst>
                <a:path w="5860" h="6292" extrusionOk="0">
                  <a:moveTo>
                    <a:pt x="2978" y="0"/>
                  </a:moveTo>
                  <a:lnTo>
                    <a:pt x="2737" y="48"/>
                  </a:lnTo>
                  <a:lnTo>
                    <a:pt x="2449" y="96"/>
                  </a:lnTo>
                  <a:lnTo>
                    <a:pt x="2161" y="192"/>
                  </a:lnTo>
                  <a:lnTo>
                    <a:pt x="1633" y="432"/>
                  </a:lnTo>
                  <a:lnTo>
                    <a:pt x="1153" y="768"/>
                  </a:lnTo>
                  <a:lnTo>
                    <a:pt x="768" y="1201"/>
                  </a:lnTo>
                  <a:lnTo>
                    <a:pt x="432" y="1681"/>
                  </a:lnTo>
                  <a:lnTo>
                    <a:pt x="288" y="1969"/>
                  </a:lnTo>
                  <a:lnTo>
                    <a:pt x="192" y="2305"/>
                  </a:lnTo>
                  <a:lnTo>
                    <a:pt x="96" y="2593"/>
                  </a:lnTo>
                  <a:lnTo>
                    <a:pt x="48" y="2930"/>
                  </a:lnTo>
                  <a:lnTo>
                    <a:pt x="0" y="3554"/>
                  </a:lnTo>
                  <a:lnTo>
                    <a:pt x="96" y="4130"/>
                  </a:lnTo>
                  <a:lnTo>
                    <a:pt x="336" y="4658"/>
                  </a:lnTo>
                  <a:lnTo>
                    <a:pt x="624" y="5187"/>
                  </a:lnTo>
                  <a:lnTo>
                    <a:pt x="816" y="5379"/>
                  </a:lnTo>
                  <a:lnTo>
                    <a:pt x="1009" y="5571"/>
                  </a:lnTo>
                  <a:lnTo>
                    <a:pt x="1201" y="5763"/>
                  </a:lnTo>
                  <a:lnTo>
                    <a:pt x="1441" y="5907"/>
                  </a:lnTo>
                  <a:lnTo>
                    <a:pt x="1729" y="6051"/>
                  </a:lnTo>
                  <a:lnTo>
                    <a:pt x="2017" y="6147"/>
                  </a:lnTo>
                  <a:lnTo>
                    <a:pt x="2305" y="6243"/>
                  </a:lnTo>
                  <a:lnTo>
                    <a:pt x="2593" y="6291"/>
                  </a:lnTo>
                  <a:lnTo>
                    <a:pt x="2882" y="6291"/>
                  </a:lnTo>
                  <a:lnTo>
                    <a:pt x="3170" y="6243"/>
                  </a:lnTo>
                  <a:lnTo>
                    <a:pt x="3410" y="6195"/>
                  </a:lnTo>
                  <a:lnTo>
                    <a:pt x="3698" y="6147"/>
                  </a:lnTo>
                  <a:lnTo>
                    <a:pt x="4226" y="5907"/>
                  </a:lnTo>
                  <a:lnTo>
                    <a:pt x="4707" y="5523"/>
                  </a:lnTo>
                  <a:lnTo>
                    <a:pt x="5139" y="5091"/>
                  </a:lnTo>
                  <a:lnTo>
                    <a:pt x="5475" y="4610"/>
                  </a:lnTo>
                  <a:lnTo>
                    <a:pt x="5571" y="4322"/>
                  </a:lnTo>
                  <a:lnTo>
                    <a:pt x="5715" y="3986"/>
                  </a:lnTo>
                  <a:lnTo>
                    <a:pt x="5763" y="3698"/>
                  </a:lnTo>
                  <a:lnTo>
                    <a:pt x="5811" y="3362"/>
                  </a:lnTo>
                  <a:lnTo>
                    <a:pt x="5859" y="2786"/>
                  </a:lnTo>
                  <a:lnTo>
                    <a:pt x="5763" y="2161"/>
                  </a:lnTo>
                  <a:lnTo>
                    <a:pt x="5523" y="1633"/>
                  </a:lnTo>
                  <a:lnTo>
                    <a:pt x="5235" y="1105"/>
                  </a:lnTo>
                  <a:lnTo>
                    <a:pt x="5091" y="913"/>
                  </a:lnTo>
                  <a:lnTo>
                    <a:pt x="4851" y="720"/>
                  </a:lnTo>
                  <a:lnTo>
                    <a:pt x="4658" y="528"/>
                  </a:lnTo>
                  <a:lnTo>
                    <a:pt x="4418" y="384"/>
                  </a:lnTo>
                  <a:lnTo>
                    <a:pt x="4130" y="240"/>
                  </a:lnTo>
                  <a:lnTo>
                    <a:pt x="3842" y="144"/>
                  </a:lnTo>
                  <a:lnTo>
                    <a:pt x="3554" y="48"/>
                  </a:lnTo>
                  <a:lnTo>
                    <a:pt x="3266" y="48"/>
                  </a:lnTo>
                  <a:lnTo>
                    <a:pt x="2978"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603;p76">
              <a:extLst>
                <a:ext uri="{FF2B5EF4-FFF2-40B4-BE49-F238E27FC236}">
                  <a16:creationId xmlns:a16="http://schemas.microsoft.com/office/drawing/2014/main" id="{6BAD6A70-6BD5-4145-9BBC-F38922A5E430}"/>
                </a:ext>
              </a:extLst>
            </p:cNvPr>
            <p:cNvSpPr/>
            <p:nvPr/>
          </p:nvSpPr>
          <p:spPr>
            <a:xfrm>
              <a:off x="4478750" y="4217800"/>
              <a:ext cx="146500" cy="157300"/>
            </a:xfrm>
            <a:custGeom>
              <a:avLst/>
              <a:gdLst/>
              <a:ahLst/>
              <a:cxnLst/>
              <a:rect l="l" t="t" r="r" b="b"/>
              <a:pathLst>
                <a:path w="5860" h="6292" fill="none" extrusionOk="0">
                  <a:moveTo>
                    <a:pt x="192" y="2305"/>
                  </a:moveTo>
                  <a:lnTo>
                    <a:pt x="192" y="2305"/>
                  </a:lnTo>
                  <a:lnTo>
                    <a:pt x="96" y="2593"/>
                  </a:lnTo>
                  <a:lnTo>
                    <a:pt x="48" y="2930"/>
                  </a:lnTo>
                  <a:lnTo>
                    <a:pt x="0" y="3554"/>
                  </a:lnTo>
                  <a:lnTo>
                    <a:pt x="96" y="4130"/>
                  </a:lnTo>
                  <a:lnTo>
                    <a:pt x="336" y="4658"/>
                  </a:lnTo>
                  <a:lnTo>
                    <a:pt x="624" y="5187"/>
                  </a:lnTo>
                  <a:lnTo>
                    <a:pt x="816" y="5379"/>
                  </a:lnTo>
                  <a:lnTo>
                    <a:pt x="1009" y="5571"/>
                  </a:lnTo>
                  <a:lnTo>
                    <a:pt x="1201" y="5763"/>
                  </a:lnTo>
                  <a:lnTo>
                    <a:pt x="1441" y="5907"/>
                  </a:lnTo>
                  <a:lnTo>
                    <a:pt x="1729" y="6051"/>
                  </a:lnTo>
                  <a:lnTo>
                    <a:pt x="2017" y="6147"/>
                  </a:lnTo>
                  <a:lnTo>
                    <a:pt x="2017" y="6147"/>
                  </a:lnTo>
                  <a:lnTo>
                    <a:pt x="2305" y="6243"/>
                  </a:lnTo>
                  <a:lnTo>
                    <a:pt x="2593" y="6291"/>
                  </a:lnTo>
                  <a:lnTo>
                    <a:pt x="2882" y="6291"/>
                  </a:lnTo>
                  <a:lnTo>
                    <a:pt x="3170" y="6243"/>
                  </a:lnTo>
                  <a:lnTo>
                    <a:pt x="3410" y="6195"/>
                  </a:lnTo>
                  <a:lnTo>
                    <a:pt x="3698" y="6147"/>
                  </a:lnTo>
                  <a:lnTo>
                    <a:pt x="4226" y="5907"/>
                  </a:lnTo>
                  <a:lnTo>
                    <a:pt x="4707" y="5523"/>
                  </a:lnTo>
                  <a:lnTo>
                    <a:pt x="5139" y="5091"/>
                  </a:lnTo>
                  <a:lnTo>
                    <a:pt x="5475" y="4610"/>
                  </a:lnTo>
                  <a:lnTo>
                    <a:pt x="5571" y="4322"/>
                  </a:lnTo>
                  <a:lnTo>
                    <a:pt x="5715" y="3986"/>
                  </a:lnTo>
                  <a:lnTo>
                    <a:pt x="5715" y="3986"/>
                  </a:lnTo>
                  <a:lnTo>
                    <a:pt x="5763" y="3698"/>
                  </a:lnTo>
                  <a:lnTo>
                    <a:pt x="5811" y="3362"/>
                  </a:lnTo>
                  <a:lnTo>
                    <a:pt x="5859" y="2786"/>
                  </a:lnTo>
                  <a:lnTo>
                    <a:pt x="5763" y="2161"/>
                  </a:lnTo>
                  <a:lnTo>
                    <a:pt x="5523" y="1633"/>
                  </a:lnTo>
                  <a:lnTo>
                    <a:pt x="5235" y="1105"/>
                  </a:lnTo>
                  <a:lnTo>
                    <a:pt x="5091" y="913"/>
                  </a:lnTo>
                  <a:lnTo>
                    <a:pt x="4851" y="720"/>
                  </a:lnTo>
                  <a:lnTo>
                    <a:pt x="4658" y="528"/>
                  </a:lnTo>
                  <a:lnTo>
                    <a:pt x="4418" y="384"/>
                  </a:lnTo>
                  <a:lnTo>
                    <a:pt x="4130" y="240"/>
                  </a:lnTo>
                  <a:lnTo>
                    <a:pt x="3842" y="144"/>
                  </a:lnTo>
                  <a:lnTo>
                    <a:pt x="3842" y="144"/>
                  </a:lnTo>
                  <a:lnTo>
                    <a:pt x="3554" y="48"/>
                  </a:lnTo>
                  <a:lnTo>
                    <a:pt x="3266" y="48"/>
                  </a:lnTo>
                  <a:lnTo>
                    <a:pt x="2978" y="0"/>
                  </a:lnTo>
                  <a:lnTo>
                    <a:pt x="2737" y="48"/>
                  </a:lnTo>
                  <a:lnTo>
                    <a:pt x="2449" y="96"/>
                  </a:lnTo>
                  <a:lnTo>
                    <a:pt x="2161" y="192"/>
                  </a:lnTo>
                  <a:lnTo>
                    <a:pt x="1633" y="432"/>
                  </a:lnTo>
                  <a:lnTo>
                    <a:pt x="1153" y="768"/>
                  </a:lnTo>
                  <a:lnTo>
                    <a:pt x="768" y="1201"/>
                  </a:lnTo>
                  <a:lnTo>
                    <a:pt x="432" y="1681"/>
                  </a:lnTo>
                  <a:lnTo>
                    <a:pt x="288" y="1969"/>
                  </a:lnTo>
                  <a:lnTo>
                    <a:pt x="192" y="23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604;p76">
              <a:extLst>
                <a:ext uri="{FF2B5EF4-FFF2-40B4-BE49-F238E27FC236}">
                  <a16:creationId xmlns:a16="http://schemas.microsoft.com/office/drawing/2014/main" id="{CD11AF1E-FAF6-4115-8F15-70DFF5DD99F9}"/>
                </a:ext>
              </a:extLst>
            </p:cNvPr>
            <p:cNvSpPr/>
            <p:nvPr/>
          </p:nvSpPr>
          <p:spPr>
            <a:xfrm>
              <a:off x="4512350" y="4250200"/>
              <a:ext cx="86475" cy="92475"/>
            </a:xfrm>
            <a:custGeom>
              <a:avLst/>
              <a:gdLst/>
              <a:ahLst/>
              <a:cxnLst/>
              <a:rect l="l" t="t" r="r" b="b"/>
              <a:pathLst>
                <a:path w="3459" h="3699" extrusionOk="0">
                  <a:moveTo>
                    <a:pt x="1826" y="1"/>
                  </a:moveTo>
                  <a:lnTo>
                    <a:pt x="1538" y="49"/>
                  </a:lnTo>
                  <a:lnTo>
                    <a:pt x="1249" y="97"/>
                  </a:lnTo>
                  <a:lnTo>
                    <a:pt x="1009" y="241"/>
                  </a:lnTo>
                  <a:lnTo>
                    <a:pt x="769" y="385"/>
                  </a:lnTo>
                  <a:lnTo>
                    <a:pt x="529" y="577"/>
                  </a:lnTo>
                  <a:lnTo>
                    <a:pt x="385" y="817"/>
                  </a:lnTo>
                  <a:lnTo>
                    <a:pt x="193" y="1057"/>
                  </a:lnTo>
                  <a:lnTo>
                    <a:pt x="97" y="1345"/>
                  </a:lnTo>
                  <a:lnTo>
                    <a:pt x="1" y="1730"/>
                  </a:lnTo>
                  <a:lnTo>
                    <a:pt x="1" y="2114"/>
                  </a:lnTo>
                  <a:lnTo>
                    <a:pt x="49" y="2450"/>
                  </a:lnTo>
                  <a:lnTo>
                    <a:pt x="193" y="2786"/>
                  </a:lnTo>
                  <a:lnTo>
                    <a:pt x="337" y="3074"/>
                  </a:lnTo>
                  <a:lnTo>
                    <a:pt x="577" y="3314"/>
                  </a:lnTo>
                  <a:lnTo>
                    <a:pt x="865" y="3507"/>
                  </a:lnTo>
                  <a:lnTo>
                    <a:pt x="1153" y="3651"/>
                  </a:lnTo>
                  <a:lnTo>
                    <a:pt x="1393" y="3699"/>
                  </a:lnTo>
                  <a:lnTo>
                    <a:pt x="1922" y="3699"/>
                  </a:lnTo>
                  <a:lnTo>
                    <a:pt x="2210" y="3603"/>
                  </a:lnTo>
                  <a:lnTo>
                    <a:pt x="2450" y="3507"/>
                  </a:lnTo>
                  <a:lnTo>
                    <a:pt x="2690" y="3362"/>
                  </a:lnTo>
                  <a:lnTo>
                    <a:pt x="2882" y="3170"/>
                  </a:lnTo>
                  <a:lnTo>
                    <a:pt x="3074" y="2930"/>
                  </a:lnTo>
                  <a:lnTo>
                    <a:pt x="3218" y="2690"/>
                  </a:lnTo>
                  <a:lnTo>
                    <a:pt x="3363" y="2354"/>
                  </a:lnTo>
                  <a:lnTo>
                    <a:pt x="3411" y="2018"/>
                  </a:lnTo>
                  <a:lnTo>
                    <a:pt x="3459" y="1634"/>
                  </a:lnTo>
                  <a:lnTo>
                    <a:pt x="3363" y="1297"/>
                  </a:lnTo>
                  <a:lnTo>
                    <a:pt x="3266" y="961"/>
                  </a:lnTo>
                  <a:lnTo>
                    <a:pt x="3074" y="673"/>
                  </a:lnTo>
                  <a:lnTo>
                    <a:pt x="2882" y="433"/>
                  </a:lnTo>
                  <a:lnTo>
                    <a:pt x="2594" y="241"/>
                  </a:lnTo>
                  <a:lnTo>
                    <a:pt x="2258" y="97"/>
                  </a:lnTo>
                  <a:lnTo>
                    <a:pt x="2066" y="49"/>
                  </a:lnTo>
                  <a:lnTo>
                    <a:pt x="1826"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605;p76">
              <a:extLst>
                <a:ext uri="{FF2B5EF4-FFF2-40B4-BE49-F238E27FC236}">
                  <a16:creationId xmlns:a16="http://schemas.microsoft.com/office/drawing/2014/main" id="{092FD50C-8102-4496-8C04-3F9CA8533EEE}"/>
                </a:ext>
              </a:extLst>
            </p:cNvPr>
            <p:cNvSpPr/>
            <p:nvPr/>
          </p:nvSpPr>
          <p:spPr>
            <a:xfrm>
              <a:off x="4512350" y="4250200"/>
              <a:ext cx="86475" cy="92475"/>
            </a:xfrm>
            <a:custGeom>
              <a:avLst/>
              <a:gdLst/>
              <a:ahLst/>
              <a:cxnLst/>
              <a:rect l="l" t="t" r="r" b="b"/>
              <a:pathLst>
                <a:path w="3459" h="3699" fill="none" extrusionOk="0">
                  <a:moveTo>
                    <a:pt x="1826" y="1"/>
                  </a:moveTo>
                  <a:lnTo>
                    <a:pt x="1826" y="1"/>
                  </a:lnTo>
                  <a:lnTo>
                    <a:pt x="1538" y="49"/>
                  </a:lnTo>
                  <a:lnTo>
                    <a:pt x="1249" y="97"/>
                  </a:lnTo>
                  <a:lnTo>
                    <a:pt x="1009" y="241"/>
                  </a:lnTo>
                  <a:lnTo>
                    <a:pt x="769" y="385"/>
                  </a:lnTo>
                  <a:lnTo>
                    <a:pt x="529" y="577"/>
                  </a:lnTo>
                  <a:lnTo>
                    <a:pt x="385" y="817"/>
                  </a:lnTo>
                  <a:lnTo>
                    <a:pt x="193" y="1057"/>
                  </a:lnTo>
                  <a:lnTo>
                    <a:pt x="97" y="1345"/>
                  </a:lnTo>
                  <a:lnTo>
                    <a:pt x="97" y="1345"/>
                  </a:lnTo>
                  <a:lnTo>
                    <a:pt x="1" y="1730"/>
                  </a:lnTo>
                  <a:lnTo>
                    <a:pt x="1" y="2114"/>
                  </a:lnTo>
                  <a:lnTo>
                    <a:pt x="49" y="2450"/>
                  </a:lnTo>
                  <a:lnTo>
                    <a:pt x="193" y="2786"/>
                  </a:lnTo>
                  <a:lnTo>
                    <a:pt x="337" y="3074"/>
                  </a:lnTo>
                  <a:lnTo>
                    <a:pt x="577" y="3314"/>
                  </a:lnTo>
                  <a:lnTo>
                    <a:pt x="865" y="3507"/>
                  </a:lnTo>
                  <a:lnTo>
                    <a:pt x="1153" y="3651"/>
                  </a:lnTo>
                  <a:lnTo>
                    <a:pt x="1153" y="3651"/>
                  </a:lnTo>
                  <a:lnTo>
                    <a:pt x="1393" y="3699"/>
                  </a:lnTo>
                  <a:lnTo>
                    <a:pt x="1634" y="3699"/>
                  </a:lnTo>
                  <a:lnTo>
                    <a:pt x="1634" y="3699"/>
                  </a:lnTo>
                  <a:lnTo>
                    <a:pt x="1922" y="3699"/>
                  </a:lnTo>
                  <a:lnTo>
                    <a:pt x="2210" y="3603"/>
                  </a:lnTo>
                  <a:lnTo>
                    <a:pt x="2450" y="3507"/>
                  </a:lnTo>
                  <a:lnTo>
                    <a:pt x="2690" y="3362"/>
                  </a:lnTo>
                  <a:lnTo>
                    <a:pt x="2882" y="3170"/>
                  </a:lnTo>
                  <a:lnTo>
                    <a:pt x="3074" y="2930"/>
                  </a:lnTo>
                  <a:lnTo>
                    <a:pt x="3218" y="2690"/>
                  </a:lnTo>
                  <a:lnTo>
                    <a:pt x="3363" y="2354"/>
                  </a:lnTo>
                  <a:lnTo>
                    <a:pt x="3363" y="2354"/>
                  </a:lnTo>
                  <a:lnTo>
                    <a:pt x="3411" y="2018"/>
                  </a:lnTo>
                  <a:lnTo>
                    <a:pt x="3459" y="1634"/>
                  </a:lnTo>
                  <a:lnTo>
                    <a:pt x="3363" y="1297"/>
                  </a:lnTo>
                  <a:lnTo>
                    <a:pt x="3266" y="961"/>
                  </a:lnTo>
                  <a:lnTo>
                    <a:pt x="3074" y="673"/>
                  </a:lnTo>
                  <a:lnTo>
                    <a:pt x="2882" y="433"/>
                  </a:lnTo>
                  <a:lnTo>
                    <a:pt x="2594" y="241"/>
                  </a:lnTo>
                  <a:lnTo>
                    <a:pt x="2258" y="97"/>
                  </a:lnTo>
                  <a:lnTo>
                    <a:pt x="2258" y="97"/>
                  </a:lnTo>
                  <a:lnTo>
                    <a:pt x="2066" y="49"/>
                  </a:lnTo>
                  <a:lnTo>
                    <a:pt x="182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606;p76">
              <a:extLst>
                <a:ext uri="{FF2B5EF4-FFF2-40B4-BE49-F238E27FC236}">
                  <a16:creationId xmlns:a16="http://schemas.microsoft.com/office/drawing/2014/main" id="{9AC80B1E-770F-4490-8724-17E42A155CD8}"/>
                </a:ext>
              </a:extLst>
            </p:cNvPr>
            <p:cNvSpPr/>
            <p:nvPr/>
          </p:nvSpPr>
          <p:spPr>
            <a:xfrm>
              <a:off x="4098150" y="3775950"/>
              <a:ext cx="602725" cy="534300"/>
            </a:xfrm>
            <a:custGeom>
              <a:avLst/>
              <a:gdLst/>
              <a:ahLst/>
              <a:cxnLst/>
              <a:rect l="l" t="t" r="r" b="b"/>
              <a:pathLst>
                <a:path w="24109" h="21372" extrusionOk="0">
                  <a:moveTo>
                    <a:pt x="9701" y="1"/>
                  </a:moveTo>
                  <a:lnTo>
                    <a:pt x="9461" y="97"/>
                  </a:lnTo>
                  <a:lnTo>
                    <a:pt x="9269" y="241"/>
                  </a:lnTo>
                  <a:lnTo>
                    <a:pt x="9077" y="337"/>
                  </a:lnTo>
                  <a:lnTo>
                    <a:pt x="8933" y="529"/>
                  </a:lnTo>
                  <a:lnTo>
                    <a:pt x="8837" y="673"/>
                  </a:lnTo>
                  <a:lnTo>
                    <a:pt x="8789" y="865"/>
                  </a:lnTo>
                  <a:lnTo>
                    <a:pt x="8693" y="1249"/>
                  </a:lnTo>
                  <a:lnTo>
                    <a:pt x="8693" y="1634"/>
                  </a:lnTo>
                  <a:lnTo>
                    <a:pt x="8741" y="1970"/>
                  </a:lnTo>
                  <a:lnTo>
                    <a:pt x="8789" y="2258"/>
                  </a:lnTo>
                  <a:lnTo>
                    <a:pt x="7972" y="2210"/>
                  </a:lnTo>
                  <a:lnTo>
                    <a:pt x="7204" y="2210"/>
                  </a:lnTo>
                  <a:lnTo>
                    <a:pt x="6531" y="2258"/>
                  </a:lnTo>
                  <a:lnTo>
                    <a:pt x="5955" y="2354"/>
                  </a:lnTo>
                  <a:lnTo>
                    <a:pt x="5379" y="2450"/>
                  </a:lnTo>
                  <a:lnTo>
                    <a:pt x="4899" y="2594"/>
                  </a:lnTo>
                  <a:lnTo>
                    <a:pt x="4466" y="2786"/>
                  </a:lnTo>
                  <a:lnTo>
                    <a:pt x="4082" y="2978"/>
                  </a:lnTo>
                  <a:lnTo>
                    <a:pt x="3746" y="3218"/>
                  </a:lnTo>
                  <a:lnTo>
                    <a:pt x="3410" y="3459"/>
                  </a:lnTo>
                  <a:lnTo>
                    <a:pt x="3170" y="3699"/>
                  </a:lnTo>
                  <a:lnTo>
                    <a:pt x="2930" y="3987"/>
                  </a:lnTo>
                  <a:lnTo>
                    <a:pt x="2545" y="4611"/>
                  </a:lnTo>
                  <a:lnTo>
                    <a:pt x="2209" y="5236"/>
                  </a:lnTo>
                  <a:lnTo>
                    <a:pt x="1921" y="5620"/>
                  </a:lnTo>
                  <a:lnTo>
                    <a:pt x="1681" y="6100"/>
                  </a:lnTo>
                  <a:lnTo>
                    <a:pt x="1441" y="6532"/>
                  </a:lnTo>
                  <a:lnTo>
                    <a:pt x="1297" y="7012"/>
                  </a:lnTo>
                  <a:lnTo>
                    <a:pt x="1009" y="7925"/>
                  </a:lnTo>
                  <a:lnTo>
                    <a:pt x="816" y="8837"/>
                  </a:lnTo>
                  <a:lnTo>
                    <a:pt x="672" y="9654"/>
                  </a:lnTo>
                  <a:lnTo>
                    <a:pt x="576" y="10374"/>
                  </a:lnTo>
                  <a:lnTo>
                    <a:pt x="480" y="11239"/>
                  </a:lnTo>
                  <a:lnTo>
                    <a:pt x="288" y="12199"/>
                  </a:lnTo>
                  <a:lnTo>
                    <a:pt x="144" y="13160"/>
                  </a:lnTo>
                  <a:lnTo>
                    <a:pt x="48" y="14120"/>
                  </a:lnTo>
                  <a:lnTo>
                    <a:pt x="0" y="15081"/>
                  </a:lnTo>
                  <a:lnTo>
                    <a:pt x="192" y="14793"/>
                  </a:lnTo>
                  <a:lnTo>
                    <a:pt x="624" y="13976"/>
                  </a:lnTo>
                  <a:lnTo>
                    <a:pt x="961" y="13448"/>
                  </a:lnTo>
                  <a:lnTo>
                    <a:pt x="1393" y="12872"/>
                  </a:lnTo>
                  <a:lnTo>
                    <a:pt x="1921" y="12247"/>
                  </a:lnTo>
                  <a:lnTo>
                    <a:pt x="2449" y="11623"/>
                  </a:lnTo>
                  <a:lnTo>
                    <a:pt x="2834" y="11623"/>
                  </a:lnTo>
                  <a:lnTo>
                    <a:pt x="3170" y="11575"/>
                  </a:lnTo>
                  <a:lnTo>
                    <a:pt x="3458" y="11479"/>
                  </a:lnTo>
                  <a:lnTo>
                    <a:pt x="3746" y="11383"/>
                  </a:lnTo>
                  <a:lnTo>
                    <a:pt x="4034" y="11239"/>
                  </a:lnTo>
                  <a:lnTo>
                    <a:pt x="4274" y="11095"/>
                  </a:lnTo>
                  <a:lnTo>
                    <a:pt x="4707" y="10710"/>
                  </a:lnTo>
                  <a:lnTo>
                    <a:pt x="5091" y="10278"/>
                  </a:lnTo>
                  <a:lnTo>
                    <a:pt x="5427" y="9846"/>
                  </a:lnTo>
                  <a:lnTo>
                    <a:pt x="6051" y="9030"/>
                  </a:lnTo>
                  <a:lnTo>
                    <a:pt x="6339" y="9030"/>
                  </a:lnTo>
                  <a:lnTo>
                    <a:pt x="6772" y="9126"/>
                  </a:lnTo>
                  <a:lnTo>
                    <a:pt x="7204" y="9222"/>
                  </a:lnTo>
                  <a:lnTo>
                    <a:pt x="7492" y="9270"/>
                  </a:lnTo>
                  <a:lnTo>
                    <a:pt x="7540" y="9894"/>
                  </a:lnTo>
                  <a:lnTo>
                    <a:pt x="7540" y="9942"/>
                  </a:lnTo>
                  <a:lnTo>
                    <a:pt x="7636" y="9990"/>
                  </a:lnTo>
                  <a:lnTo>
                    <a:pt x="7828" y="9990"/>
                  </a:lnTo>
                  <a:lnTo>
                    <a:pt x="8116" y="9894"/>
                  </a:lnTo>
                  <a:lnTo>
                    <a:pt x="8404" y="9750"/>
                  </a:lnTo>
                  <a:lnTo>
                    <a:pt x="8981" y="9414"/>
                  </a:lnTo>
                  <a:lnTo>
                    <a:pt x="9269" y="9270"/>
                  </a:lnTo>
                  <a:lnTo>
                    <a:pt x="9029" y="9414"/>
                  </a:lnTo>
                  <a:lnTo>
                    <a:pt x="8549" y="9798"/>
                  </a:lnTo>
                  <a:lnTo>
                    <a:pt x="8308" y="10038"/>
                  </a:lnTo>
                  <a:lnTo>
                    <a:pt x="8116" y="10326"/>
                  </a:lnTo>
                  <a:lnTo>
                    <a:pt x="8020" y="10566"/>
                  </a:lnTo>
                  <a:lnTo>
                    <a:pt x="8020" y="10710"/>
                  </a:lnTo>
                  <a:lnTo>
                    <a:pt x="8068" y="10806"/>
                  </a:lnTo>
                  <a:lnTo>
                    <a:pt x="8164" y="10902"/>
                  </a:lnTo>
                  <a:lnTo>
                    <a:pt x="8260" y="10951"/>
                  </a:lnTo>
                  <a:lnTo>
                    <a:pt x="8404" y="10999"/>
                  </a:lnTo>
                  <a:lnTo>
                    <a:pt x="8597" y="10951"/>
                  </a:lnTo>
                  <a:lnTo>
                    <a:pt x="8981" y="10806"/>
                  </a:lnTo>
                  <a:lnTo>
                    <a:pt x="9413" y="10614"/>
                  </a:lnTo>
                  <a:lnTo>
                    <a:pt x="10133" y="10182"/>
                  </a:lnTo>
                  <a:lnTo>
                    <a:pt x="10470" y="9942"/>
                  </a:lnTo>
                  <a:lnTo>
                    <a:pt x="9509" y="11575"/>
                  </a:lnTo>
                  <a:lnTo>
                    <a:pt x="9509" y="11671"/>
                  </a:lnTo>
                  <a:lnTo>
                    <a:pt x="9557" y="11767"/>
                  </a:lnTo>
                  <a:lnTo>
                    <a:pt x="9653" y="11863"/>
                  </a:lnTo>
                  <a:lnTo>
                    <a:pt x="9893" y="11911"/>
                  </a:lnTo>
                  <a:lnTo>
                    <a:pt x="10181" y="11959"/>
                  </a:lnTo>
                  <a:lnTo>
                    <a:pt x="10950" y="11959"/>
                  </a:lnTo>
                  <a:lnTo>
                    <a:pt x="11862" y="11815"/>
                  </a:lnTo>
                  <a:lnTo>
                    <a:pt x="12823" y="11623"/>
                  </a:lnTo>
                  <a:lnTo>
                    <a:pt x="13687" y="11431"/>
                  </a:lnTo>
                  <a:lnTo>
                    <a:pt x="14456" y="11191"/>
                  </a:lnTo>
                  <a:lnTo>
                    <a:pt x="14936" y="10951"/>
                  </a:lnTo>
                  <a:lnTo>
                    <a:pt x="15608" y="11479"/>
                  </a:lnTo>
                  <a:lnTo>
                    <a:pt x="16233" y="12055"/>
                  </a:lnTo>
                  <a:lnTo>
                    <a:pt x="16473" y="12391"/>
                  </a:lnTo>
                  <a:lnTo>
                    <a:pt x="16713" y="12727"/>
                  </a:lnTo>
                  <a:lnTo>
                    <a:pt x="16953" y="13112"/>
                  </a:lnTo>
                  <a:lnTo>
                    <a:pt x="17145" y="13544"/>
                  </a:lnTo>
                  <a:lnTo>
                    <a:pt x="17385" y="14168"/>
                  </a:lnTo>
                  <a:lnTo>
                    <a:pt x="17577" y="14696"/>
                  </a:lnTo>
                  <a:lnTo>
                    <a:pt x="17769" y="15561"/>
                  </a:lnTo>
                  <a:lnTo>
                    <a:pt x="17817" y="16089"/>
                  </a:lnTo>
                  <a:lnTo>
                    <a:pt x="17817" y="16281"/>
                  </a:lnTo>
                  <a:lnTo>
                    <a:pt x="17481" y="16906"/>
                  </a:lnTo>
                  <a:lnTo>
                    <a:pt x="16809" y="18346"/>
                  </a:lnTo>
                  <a:lnTo>
                    <a:pt x="16473" y="19115"/>
                  </a:lnTo>
                  <a:lnTo>
                    <a:pt x="16185" y="19787"/>
                  </a:lnTo>
                  <a:lnTo>
                    <a:pt x="16040" y="20267"/>
                  </a:lnTo>
                  <a:lnTo>
                    <a:pt x="16040" y="20460"/>
                  </a:lnTo>
                  <a:lnTo>
                    <a:pt x="16089" y="20508"/>
                  </a:lnTo>
                  <a:lnTo>
                    <a:pt x="16185" y="20508"/>
                  </a:lnTo>
                  <a:lnTo>
                    <a:pt x="16233" y="20460"/>
                  </a:lnTo>
                  <a:lnTo>
                    <a:pt x="16425" y="20267"/>
                  </a:lnTo>
                  <a:lnTo>
                    <a:pt x="17001" y="19643"/>
                  </a:lnTo>
                  <a:lnTo>
                    <a:pt x="17289" y="19355"/>
                  </a:lnTo>
                  <a:lnTo>
                    <a:pt x="17625" y="19115"/>
                  </a:lnTo>
                  <a:lnTo>
                    <a:pt x="18010" y="18923"/>
                  </a:lnTo>
                  <a:lnTo>
                    <a:pt x="18442" y="18779"/>
                  </a:lnTo>
                  <a:lnTo>
                    <a:pt x="19162" y="18779"/>
                  </a:lnTo>
                  <a:lnTo>
                    <a:pt x="19402" y="18875"/>
                  </a:lnTo>
                  <a:lnTo>
                    <a:pt x="19690" y="18971"/>
                  </a:lnTo>
                  <a:lnTo>
                    <a:pt x="19979" y="19067"/>
                  </a:lnTo>
                  <a:lnTo>
                    <a:pt x="20267" y="19259"/>
                  </a:lnTo>
                  <a:lnTo>
                    <a:pt x="20603" y="19499"/>
                  </a:lnTo>
                  <a:lnTo>
                    <a:pt x="20699" y="19595"/>
                  </a:lnTo>
                  <a:lnTo>
                    <a:pt x="20891" y="19979"/>
                  </a:lnTo>
                  <a:lnTo>
                    <a:pt x="20987" y="20219"/>
                  </a:lnTo>
                  <a:lnTo>
                    <a:pt x="21083" y="20556"/>
                  </a:lnTo>
                  <a:lnTo>
                    <a:pt x="21083" y="20940"/>
                  </a:lnTo>
                  <a:lnTo>
                    <a:pt x="21035" y="21372"/>
                  </a:lnTo>
                  <a:lnTo>
                    <a:pt x="21275" y="21036"/>
                  </a:lnTo>
                  <a:lnTo>
                    <a:pt x="21852" y="20171"/>
                  </a:lnTo>
                  <a:lnTo>
                    <a:pt x="21852" y="20219"/>
                  </a:lnTo>
                  <a:lnTo>
                    <a:pt x="22044" y="19787"/>
                  </a:lnTo>
                  <a:lnTo>
                    <a:pt x="22332" y="19259"/>
                  </a:lnTo>
                  <a:lnTo>
                    <a:pt x="22668" y="18683"/>
                  </a:lnTo>
                  <a:lnTo>
                    <a:pt x="22956" y="18010"/>
                  </a:lnTo>
                  <a:lnTo>
                    <a:pt x="23244" y="17290"/>
                  </a:lnTo>
                  <a:lnTo>
                    <a:pt x="23436" y="16714"/>
                  </a:lnTo>
                  <a:lnTo>
                    <a:pt x="23628" y="16089"/>
                  </a:lnTo>
                  <a:lnTo>
                    <a:pt x="23773" y="15465"/>
                  </a:lnTo>
                  <a:lnTo>
                    <a:pt x="23869" y="14793"/>
                  </a:lnTo>
                  <a:lnTo>
                    <a:pt x="24013" y="13496"/>
                  </a:lnTo>
                  <a:lnTo>
                    <a:pt x="24109" y="12295"/>
                  </a:lnTo>
                  <a:lnTo>
                    <a:pt x="24109" y="11911"/>
                  </a:lnTo>
                  <a:lnTo>
                    <a:pt x="24109" y="11527"/>
                  </a:lnTo>
                  <a:lnTo>
                    <a:pt x="24013" y="10806"/>
                  </a:lnTo>
                  <a:lnTo>
                    <a:pt x="23773" y="10086"/>
                  </a:lnTo>
                  <a:lnTo>
                    <a:pt x="23484" y="9318"/>
                  </a:lnTo>
                  <a:lnTo>
                    <a:pt x="23148" y="8645"/>
                  </a:lnTo>
                  <a:lnTo>
                    <a:pt x="22716" y="7925"/>
                  </a:lnTo>
                  <a:lnTo>
                    <a:pt x="22284" y="7301"/>
                  </a:lnTo>
                  <a:lnTo>
                    <a:pt x="21804" y="6676"/>
                  </a:lnTo>
                  <a:lnTo>
                    <a:pt x="20891" y="5572"/>
                  </a:lnTo>
                  <a:lnTo>
                    <a:pt x="20123" y="4707"/>
                  </a:lnTo>
                  <a:lnTo>
                    <a:pt x="19306" y="3987"/>
                  </a:lnTo>
                  <a:lnTo>
                    <a:pt x="19258" y="3699"/>
                  </a:lnTo>
                  <a:lnTo>
                    <a:pt x="19066" y="3122"/>
                  </a:lnTo>
                  <a:lnTo>
                    <a:pt x="18874" y="2738"/>
                  </a:lnTo>
                  <a:lnTo>
                    <a:pt x="18682" y="2402"/>
                  </a:lnTo>
                  <a:lnTo>
                    <a:pt x="18394" y="2066"/>
                  </a:lnTo>
                  <a:lnTo>
                    <a:pt x="18058" y="1778"/>
                  </a:lnTo>
                  <a:lnTo>
                    <a:pt x="17673" y="1634"/>
                  </a:lnTo>
                  <a:lnTo>
                    <a:pt x="17337" y="1634"/>
                  </a:lnTo>
                  <a:lnTo>
                    <a:pt x="17097" y="1682"/>
                  </a:lnTo>
                  <a:lnTo>
                    <a:pt x="16857" y="1778"/>
                  </a:lnTo>
                  <a:lnTo>
                    <a:pt x="16665" y="1922"/>
                  </a:lnTo>
                  <a:lnTo>
                    <a:pt x="16521" y="2066"/>
                  </a:lnTo>
                  <a:lnTo>
                    <a:pt x="16425" y="2210"/>
                  </a:lnTo>
                  <a:lnTo>
                    <a:pt x="16185" y="1922"/>
                  </a:lnTo>
                  <a:lnTo>
                    <a:pt x="15608" y="1249"/>
                  </a:lnTo>
                  <a:lnTo>
                    <a:pt x="15224" y="865"/>
                  </a:lnTo>
                  <a:lnTo>
                    <a:pt x="14792" y="529"/>
                  </a:lnTo>
                  <a:lnTo>
                    <a:pt x="14360" y="289"/>
                  </a:lnTo>
                  <a:lnTo>
                    <a:pt x="14167" y="241"/>
                  </a:lnTo>
                  <a:lnTo>
                    <a:pt x="13783" y="241"/>
                  </a:lnTo>
                  <a:lnTo>
                    <a:pt x="13639" y="289"/>
                  </a:lnTo>
                  <a:lnTo>
                    <a:pt x="13591" y="337"/>
                  </a:lnTo>
                  <a:lnTo>
                    <a:pt x="13543" y="433"/>
                  </a:lnTo>
                  <a:lnTo>
                    <a:pt x="13543" y="577"/>
                  </a:lnTo>
                  <a:lnTo>
                    <a:pt x="13591" y="721"/>
                  </a:lnTo>
                  <a:lnTo>
                    <a:pt x="13735" y="961"/>
                  </a:lnTo>
                  <a:lnTo>
                    <a:pt x="13879" y="1249"/>
                  </a:lnTo>
                  <a:lnTo>
                    <a:pt x="14071" y="1490"/>
                  </a:lnTo>
                  <a:lnTo>
                    <a:pt x="14312" y="1730"/>
                  </a:lnTo>
                  <a:lnTo>
                    <a:pt x="13783" y="1394"/>
                  </a:lnTo>
                  <a:lnTo>
                    <a:pt x="13255" y="1105"/>
                  </a:lnTo>
                  <a:lnTo>
                    <a:pt x="12583" y="769"/>
                  </a:lnTo>
                  <a:lnTo>
                    <a:pt x="11814" y="385"/>
                  </a:lnTo>
                  <a:lnTo>
                    <a:pt x="11094" y="145"/>
                  </a:lnTo>
                  <a:lnTo>
                    <a:pt x="10710" y="49"/>
                  </a:lnTo>
                  <a:lnTo>
                    <a:pt x="10374"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607;p76">
              <a:extLst>
                <a:ext uri="{FF2B5EF4-FFF2-40B4-BE49-F238E27FC236}">
                  <a16:creationId xmlns:a16="http://schemas.microsoft.com/office/drawing/2014/main" id="{CF05554B-850C-4A9A-A6F4-F311013AC0CB}"/>
                </a:ext>
              </a:extLst>
            </p:cNvPr>
            <p:cNvSpPr/>
            <p:nvPr/>
          </p:nvSpPr>
          <p:spPr>
            <a:xfrm>
              <a:off x="4098150" y="3775950"/>
              <a:ext cx="602725" cy="534300"/>
            </a:xfrm>
            <a:custGeom>
              <a:avLst/>
              <a:gdLst/>
              <a:ahLst/>
              <a:cxnLst/>
              <a:rect l="l" t="t" r="r" b="b"/>
              <a:pathLst>
                <a:path w="24109" h="21372" fill="none" extrusionOk="0">
                  <a:moveTo>
                    <a:pt x="480" y="11239"/>
                  </a:moveTo>
                  <a:lnTo>
                    <a:pt x="480" y="11239"/>
                  </a:lnTo>
                  <a:lnTo>
                    <a:pt x="576" y="10374"/>
                  </a:lnTo>
                  <a:lnTo>
                    <a:pt x="672" y="9654"/>
                  </a:lnTo>
                  <a:lnTo>
                    <a:pt x="816" y="8837"/>
                  </a:lnTo>
                  <a:lnTo>
                    <a:pt x="1009" y="7925"/>
                  </a:lnTo>
                  <a:lnTo>
                    <a:pt x="1297" y="7012"/>
                  </a:lnTo>
                  <a:lnTo>
                    <a:pt x="1441" y="6532"/>
                  </a:lnTo>
                  <a:lnTo>
                    <a:pt x="1681" y="6100"/>
                  </a:lnTo>
                  <a:lnTo>
                    <a:pt x="1921" y="5620"/>
                  </a:lnTo>
                  <a:lnTo>
                    <a:pt x="2209" y="5236"/>
                  </a:lnTo>
                  <a:lnTo>
                    <a:pt x="2209" y="5236"/>
                  </a:lnTo>
                  <a:lnTo>
                    <a:pt x="2545" y="4611"/>
                  </a:lnTo>
                  <a:lnTo>
                    <a:pt x="2930" y="3987"/>
                  </a:lnTo>
                  <a:lnTo>
                    <a:pt x="3170" y="3699"/>
                  </a:lnTo>
                  <a:lnTo>
                    <a:pt x="3410" y="3459"/>
                  </a:lnTo>
                  <a:lnTo>
                    <a:pt x="3746" y="3218"/>
                  </a:lnTo>
                  <a:lnTo>
                    <a:pt x="4082" y="2978"/>
                  </a:lnTo>
                  <a:lnTo>
                    <a:pt x="4466" y="2786"/>
                  </a:lnTo>
                  <a:lnTo>
                    <a:pt x="4899" y="2594"/>
                  </a:lnTo>
                  <a:lnTo>
                    <a:pt x="5379" y="2450"/>
                  </a:lnTo>
                  <a:lnTo>
                    <a:pt x="5955" y="2354"/>
                  </a:lnTo>
                  <a:lnTo>
                    <a:pt x="6531" y="2258"/>
                  </a:lnTo>
                  <a:lnTo>
                    <a:pt x="7204" y="2210"/>
                  </a:lnTo>
                  <a:lnTo>
                    <a:pt x="7972" y="2210"/>
                  </a:lnTo>
                  <a:lnTo>
                    <a:pt x="8789" y="2258"/>
                  </a:lnTo>
                  <a:lnTo>
                    <a:pt x="8789" y="2258"/>
                  </a:lnTo>
                  <a:lnTo>
                    <a:pt x="8741" y="1970"/>
                  </a:lnTo>
                  <a:lnTo>
                    <a:pt x="8693" y="1634"/>
                  </a:lnTo>
                  <a:lnTo>
                    <a:pt x="8693" y="1249"/>
                  </a:lnTo>
                  <a:lnTo>
                    <a:pt x="8789" y="865"/>
                  </a:lnTo>
                  <a:lnTo>
                    <a:pt x="8837" y="673"/>
                  </a:lnTo>
                  <a:lnTo>
                    <a:pt x="8933" y="529"/>
                  </a:lnTo>
                  <a:lnTo>
                    <a:pt x="9077" y="337"/>
                  </a:lnTo>
                  <a:lnTo>
                    <a:pt x="9269" y="241"/>
                  </a:lnTo>
                  <a:lnTo>
                    <a:pt x="9461" y="97"/>
                  </a:lnTo>
                  <a:lnTo>
                    <a:pt x="9701" y="1"/>
                  </a:lnTo>
                  <a:lnTo>
                    <a:pt x="9701" y="1"/>
                  </a:lnTo>
                  <a:lnTo>
                    <a:pt x="10037" y="1"/>
                  </a:lnTo>
                  <a:lnTo>
                    <a:pt x="10374" y="1"/>
                  </a:lnTo>
                  <a:lnTo>
                    <a:pt x="10710" y="49"/>
                  </a:lnTo>
                  <a:lnTo>
                    <a:pt x="11094" y="145"/>
                  </a:lnTo>
                  <a:lnTo>
                    <a:pt x="11814" y="385"/>
                  </a:lnTo>
                  <a:lnTo>
                    <a:pt x="12583" y="769"/>
                  </a:lnTo>
                  <a:lnTo>
                    <a:pt x="13255" y="1105"/>
                  </a:lnTo>
                  <a:lnTo>
                    <a:pt x="13783" y="1394"/>
                  </a:lnTo>
                  <a:lnTo>
                    <a:pt x="14312" y="1730"/>
                  </a:lnTo>
                  <a:lnTo>
                    <a:pt x="14312" y="1730"/>
                  </a:lnTo>
                  <a:lnTo>
                    <a:pt x="14071" y="1490"/>
                  </a:lnTo>
                  <a:lnTo>
                    <a:pt x="13879" y="1249"/>
                  </a:lnTo>
                  <a:lnTo>
                    <a:pt x="13735" y="961"/>
                  </a:lnTo>
                  <a:lnTo>
                    <a:pt x="13591" y="721"/>
                  </a:lnTo>
                  <a:lnTo>
                    <a:pt x="13543" y="577"/>
                  </a:lnTo>
                  <a:lnTo>
                    <a:pt x="13543" y="433"/>
                  </a:lnTo>
                  <a:lnTo>
                    <a:pt x="13591" y="337"/>
                  </a:lnTo>
                  <a:lnTo>
                    <a:pt x="13639" y="289"/>
                  </a:lnTo>
                  <a:lnTo>
                    <a:pt x="13783" y="241"/>
                  </a:lnTo>
                  <a:lnTo>
                    <a:pt x="13927" y="241"/>
                  </a:lnTo>
                  <a:lnTo>
                    <a:pt x="13927" y="241"/>
                  </a:lnTo>
                  <a:lnTo>
                    <a:pt x="14167" y="241"/>
                  </a:lnTo>
                  <a:lnTo>
                    <a:pt x="14360" y="289"/>
                  </a:lnTo>
                  <a:lnTo>
                    <a:pt x="14792" y="529"/>
                  </a:lnTo>
                  <a:lnTo>
                    <a:pt x="15224" y="865"/>
                  </a:lnTo>
                  <a:lnTo>
                    <a:pt x="15608" y="1249"/>
                  </a:lnTo>
                  <a:lnTo>
                    <a:pt x="16185" y="1922"/>
                  </a:lnTo>
                  <a:lnTo>
                    <a:pt x="16425" y="2210"/>
                  </a:lnTo>
                  <a:lnTo>
                    <a:pt x="16425" y="2210"/>
                  </a:lnTo>
                  <a:lnTo>
                    <a:pt x="16521" y="2066"/>
                  </a:lnTo>
                  <a:lnTo>
                    <a:pt x="16665" y="1922"/>
                  </a:lnTo>
                  <a:lnTo>
                    <a:pt x="16857" y="1778"/>
                  </a:lnTo>
                  <a:lnTo>
                    <a:pt x="17097" y="1682"/>
                  </a:lnTo>
                  <a:lnTo>
                    <a:pt x="17337" y="1634"/>
                  </a:lnTo>
                  <a:lnTo>
                    <a:pt x="17673" y="1634"/>
                  </a:lnTo>
                  <a:lnTo>
                    <a:pt x="18058" y="1778"/>
                  </a:lnTo>
                  <a:lnTo>
                    <a:pt x="18058" y="1778"/>
                  </a:lnTo>
                  <a:lnTo>
                    <a:pt x="18394" y="2066"/>
                  </a:lnTo>
                  <a:lnTo>
                    <a:pt x="18682" y="2402"/>
                  </a:lnTo>
                  <a:lnTo>
                    <a:pt x="18874" y="2738"/>
                  </a:lnTo>
                  <a:lnTo>
                    <a:pt x="19066" y="3122"/>
                  </a:lnTo>
                  <a:lnTo>
                    <a:pt x="19258" y="3699"/>
                  </a:lnTo>
                  <a:lnTo>
                    <a:pt x="19306" y="3987"/>
                  </a:lnTo>
                  <a:lnTo>
                    <a:pt x="19306" y="3987"/>
                  </a:lnTo>
                  <a:lnTo>
                    <a:pt x="20123" y="4707"/>
                  </a:lnTo>
                  <a:lnTo>
                    <a:pt x="20891" y="5572"/>
                  </a:lnTo>
                  <a:lnTo>
                    <a:pt x="21804" y="6676"/>
                  </a:lnTo>
                  <a:lnTo>
                    <a:pt x="22284" y="7301"/>
                  </a:lnTo>
                  <a:lnTo>
                    <a:pt x="22716" y="7925"/>
                  </a:lnTo>
                  <a:lnTo>
                    <a:pt x="23148" y="8645"/>
                  </a:lnTo>
                  <a:lnTo>
                    <a:pt x="23484" y="9318"/>
                  </a:lnTo>
                  <a:lnTo>
                    <a:pt x="23773" y="10086"/>
                  </a:lnTo>
                  <a:lnTo>
                    <a:pt x="24013" y="10806"/>
                  </a:lnTo>
                  <a:lnTo>
                    <a:pt x="24109" y="11527"/>
                  </a:lnTo>
                  <a:lnTo>
                    <a:pt x="24109" y="11911"/>
                  </a:lnTo>
                  <a:lnTo>
                    <a:pt x="24109" y="12295"/>
                  </a:lnTo>
                  <a:lnTo>
                    <a:pt x="24109" y="12295"/>
                  </a:lnTo>
                  <a:lnTo>
                    <a:pt x="24013" y="13496"/>
                  </a:lnTo>
                  <a:lnTo>
                    <a:pt x="23869" y="14793"/>
                  </a:lnTo>
                  <a:lnTo>
                    <a:pt x="23773" y="15465"/>
                  </a:lnTo>
                  <a:lnTo>
                    <a:pt x="23628" y="16089"/>
                  </a:lnTo>
                  <a:lnTo>
                    <a:pt x="23436" y="16714"/>
                  </a:lnTo>
                  <a:lnTo>
                    <a:pt x="23244" y="17290"/>
                  </a:lnTo>
                  <a:lnTo>
                    <a:pt x="23244" y="17290"/>
                  </a:lnTo>
                  <a:lnTo>
                    <a:pt x="22956" y="18010"/>
                  </a:lnTo>
                  <a:lnTo>
                    <a:pt x="22668" y="18683"/>
                  </a:lnTo>
                  <a:lnTo>
                    <a:pt x="22332" y="19259"/>
                  </a:lnTo>
                  <a:lnTo>
                    <a:pt x="22044" y="19787"/>
                  </a:lnTo>
                  <a:lnTo>
                    <a:pt x="22044" y="19787"/>
                  </a:lnTo>
                  <a:lnTo>
                    <a:pt x="21852" y="20219"/>
                  </a:lnTo>
                  <a:lnTo>
                    <a:pt x="21852" y="20171"/>
                  </a:lnTo>
                  <a:lnTo>
                    <a:pt x="21852" y="20171"/>
                  </a:lnTo>
                  <a:lnTo>
                    <a:pt x="21275" y="21036"/>
                  </a:lnTo>
                  <a:lnTo>
                    <a:pt x="21035" y="21372"/>
                  </a:lnTo>
                  <a:lnTo>
                    <a:pt x="21035" y="21372"/>
                  </a:lnTo>
                  <a:lnTo>
                    <a:pt x="21083" y="20940"/>
                  </a:lnTo>
                  <a:lnTo>
                    <a:pt x="21083" y="20556"/>
                  </a:lnTo>
                  <a:lnTo>
                    <a:pt x="20987" y="20219"/>
                  </a:lnTo>
                  <a:lnTo>
                    <a:pt x="20891" y="19979"/>
                  </a:lnTo>
                  <a:lnTo>
                    <a:pt x="20699" y="19595"/>
                  </a:lnTo>
                  <a:lnTo>
                    <a:pt x="20603" y="19499"/>
                  </a:lnTo>
                  <a:lnTo>
                    <a:pt x="20603" y="19499"/>
                  </a:lnTo>
                  <a:lnTo>
                    <a:pt x="20267" y="19259"/>
                  </a:lnTo>
                  <a:lnTo>
                    <a:pt x="19979" y="19067"/>
                  </a:lnTo>
                  <a:lnTo>
                    <a:pt x="19690" y="18971"/>
                  </a:lnTo>
                  <a:lnTo>
                    <a:pt x="19402" y="18875"/>
                  </a:lnTo>
                  <a:lnTo>
                    <a:pt x="19162" y="18779"/>
                  </a:lnTo>
                  <a:lnTo>
                    <a:pt x="18874" y="18779"/>
                  </a:lnTo>
                  <a:lnTo>
                    <a:pt x="18442" y="18779"/>
                  </a:lnTo>
                  <a:lnTo>
                    <a:pt x="18010" y="18923"/>
                  </a:lnTo>
                  <a:lnTo>
                    <a:pt x="17625" y="19115"/>
                  </a:lnTo>
                  <a:lnTo>
                    <a:pt x="17289" y="19355"/>
                  </a:lnTo>
                  <a:lnTo>
                    <a:pt x="17001" y="19643"/>
                  </a:lnTo>
                  <a:lnTo>
                    <a:pt x="17001" y="19643"/>
                  </a:lnTo>
                  <a:lnTo>
                    <a:pt x="16425" y="20267"/>
                  </a:lnTo>
                  <a:lnTo>
                    <a:pt x="16233" y="20460"/>
                  </a:lnTo>
                  <a:lnTo>
                    <a:pt x="16185" y="20508"/>
                  </a:lnTo>
                  <a:lnTo>
                    <a:pt x="16089" y="20508"/>
                  </a:lnTo>
                  <a:lnTo>
                    <a:pt x="16089" y="20508"/>
                  </a:lnTo>
                  <a:lnTo>
                    <a:pt x="16040" y="20460"/>
                  </a:lnTo>
                  <a:lnTo>
                    <a:pt x="16040" y="20267"/>
                  </a:lnTo>
                  <a:lnTo>
                    <a:pt x="16185" y="19787"/>
                  </a:lnTo>
                  <a:lnTo>
                    <a:pt x="16473" y="19115"/>
                  </a:lnTo>
                  <a:lnTo>
                    <a:pt x="16809" y="18346"/>
                  </a:lnTo>
                  <a:lnTo>
                    <a:pt x="17481" y="16906"/>
                  </a:lnTo>
                  <a:lnTo>
                    <a:pt x="17817" y="16281"/>
                  </a:lnTo>
                  <a:lnTo>
                    <a:pt x="17817" y="16281"/>
                  </a:lnTo>
                  <a:lnTo>
                    <a:pt x="17817" y="16089"/>
                  </a:lnTo>
                  <a:lnTo>
                    <a:pt x="17769" y="15561"/>
                  </a:lnTo>
                  <a:lnTo>
                    <a:pt x="17577" y="14696"/>
                  </a:lnTo>
                  <a:lnTo>
                    <a:pt x="17385" y="14168"/>
                  </a:lnTo>
                  <a:lnTo>
                    <a:pt x="17145" y="13544"/>
                  </a:lnTo>
                  <a:lnTo>
                    <a:pt x="17145" y="13544"/>
                  </a:lnTo>
                  <a:lnTo>
                    <a:pt x="16953" y="13112"/>
                  </a:lnTo>
                  <a:lnTo>
                    <a:pt x="16713" y="12727"/>
                  </a:lnTo>
                  <a:lnTo>
                    <a:pt x="16473" y="12391"/>
                  </a:lnTo>
                  <a:lnTo>
                    <a:pt x="16233" y="12055"/>
                  </a:lnTo>
                  <a:lnTo>
                    <a:pt x="15608" y="11479"/>
                  </a:lnTo>
                  <a:lnTo>
                    <a:pt x="14936" y="10951"/>
                  </a:lnTo>
                  <a:lnTo>
                    <a:pt x="14936" y="10951"/>
                  </a:lnTo>
                  <a:lnTo>
                    <a:pt x="14456" y="11191"/>
                  </a:lnTo>
                  <a:lnTo>
                    <a:pt x="13687" y="11431"/>
                  </a:lnTo>
                  <a:lnTo>
                    <a:pt x="12823" y="11623"/>
                  </a:lnTo>
                  <a:lnTo>
                    <a:pt x="11862" y="11815"/>
                  </a:lnTo>
                  <a:lnTo>
                    <a:pt x="10950" y="11959"/>
                  </a:lnTo>
                  <a:lnTo>
                    <a:pt x="10181" y="11959"/>
                  </a:lnTo>
                  <a:lnTo>
                    <a:pt x="9893" y="11911"/>
                  </a:lnTo>
                  <a:lnTo>
                    <a:pt x="9653" y="11863"/>
                  </a:lnTo>
                  <a:lnTo>
                    <a:pt x="9557" y="11767"/>
                  </a:lnTo>
                  <a:lnTo>
                    <a:pt x="9509" y="11671"/>
                  </a:lnTo>
                  <a:lnTo>
                    <a:pt x="9509" y="11575"/>
                  </a:lnTo>
                  <a:lnTo>
                    <a:pt x="10470" y="9942"/>
                  </a:lnTo>
                  <a:lnTo>
                    <a:pt x="10470" y="9942"/>
                  </a:lnTo>
                  <a:lnTo>
                    <a:pt x="10133" y="10182"/>
                  </a:lnTo>
                  <a:lnTo>
                    <a:pt x="9413" y="10614"/>
                  </a:lnTo>
                  <a:lnTo>
                    <a:pt x="8981" y="10806"/>
                  </a:lnTo>
                  <a:lnTo>
                    <a:pt x="8597" y="10951"/>
                  </a:lnTo>
                  <a:lnTo>
                    <a:pt x="8404" y="10999"/>
                  </a:lnTo>
                  <a:lnTo>
                    <a:pt x="8260" y="10951"/>
                  </a:lnTo>
                  <a:lnTo>
                    <a:pt x="8164" y="10902"/>
                  </a:lnTo>
                  <a:lnTo>
                    <a:pt x="8068" y="10806"/>
                  </a:lnTo>
                  <a:lnTo>
                    <a:pt x="8068" y="10806"/>
                  </a:lnTo>
                  <a:lnTo>
                    <a:pt x="8020" y="10710"/>
                  </a:lnTo>
                  <a:lnTo>
                    <a:pt x="8020" y="10566"/>
                  </a:lnTo>
                  <a:lnTo>
                    <a:pt x="8116" y="10326"/>
                  </a:lnTo>
                  <a:lnTo>
                    <a:pt x="8308" y="10038"/>
                  </a:lnTo>
                  <a:lnTo>
                    <a:pt x="8549" y="9798"/>
                  </a:lnTo>
                  <a:lnTo>
                    <a:pt x="9029" y="9414"/>
                  </a:lnTo>
                  <a:lnTo>
                    <a:pt x="9269" y="9270"/>
                  </a:lnTo>
                  <a:lnTo>
                    <a:pt x="9269" y="9270"/>
                  </a:lnTo>
                  <a:lnTo>
                    <a:pt x="8981" y="9414"/>
                  </a:lnTo>
                  <a:lnTo>
                    <a:pt x="8404" y="9750"/>
                  </a:lnTo>
                  <a:lnTo>
                    <a:pt x="8116" y="9894"/>
                  </a:lnTo>
                  <a:lnTo>
                    <a:pt x="7828" y="9990"/>
                  </a:lnTo>
                  <a:lnTo>
                    <a:pt x="7636" y="9990"/>
                  </a:lnTo>
                  <a:lnTo>
                    <a:pt x="7540" y="9942"/>
                  </a:lnTo>
                  <a:lnTo>
                    <a:pt x="7540" y="9894"/>
                  </a:lnTo>
                  <a:lnTo>
                    <a:pt x="7540" y="9894"/>
                  </a:lnTo>
                  <a:lnTo>
                    <a:pt x="7492" y="9270"/>
                  </a:lnTo>
                  <a:lnTo>
                    <a:pt x="7492" y="9270"/>
                  </a:lnTo>
                  <a:lnTo>
                    <a:pt x="7204" y="9222"/>
                  </a:lnTo>
                  <a:lnTo>
                    <a:pt x="6772" y="9126"/>
                  </a:lnTo>
                  <a:lnTo>
                    <a:pt x="6772" y="9126"/>
                  </a:lnTo>
                  <a:lnTo>
                    <a:pt x="6339" y="9030"/>
                  </a:lnTo>
                  <a:lnTo>
                    <a:pt x="6195" y="9030"/>
                  </a:lnTo>
                  <a:lnTo>
                    <a:pt x="6051" y="9030"/>
                  </a:lnTo>
                  <a:lnTo>
                    <a:pt x="6051" y="9030"/>
                  </a:lnTo>
                  <a:lnTo>
                    <a:pt x="5427" y="9846"/>
                  </a:lnTo>
                  <a:lnTo>
                    <a:pt x="5091" y="10278"/>
                  </a:lnTo>
                  <a:lnTo>
                    <a:pt x="4707" y="10710"/>
                  </a:lnTo>
                  <a:lnTo>
                    <a:pt x="4274" y="11095"/>
                  </a:lnTo>
                  <a:lnTo>
                    <a:pt x="4034" y="11239"/>
                  </a:lnTo>
                  <a:lnTo>
                    <a:pt x="3746" y="11383"/>
                  </a:lnTo>
                  <a:lnTo>
                    <a:pt x="3458" y="11479"/>
                  </a:lnTo>
                  <a:lnTo>
                    <a:pt x="3170" y="11575"/>
                  </a:lnTo>
                  <a:lnTo>
                    <a:pt x="2834" y="11623"/>
                  </a:lnTo>
                  <a:lnTo>
                    <a:pt x="2449" y="11623"/>
                  </a:lnTo>
                  <a:lnTo>
                    <a:pt x="2449" y="11623"/>
                  </a:lnTo>
                  <a:lnTo>
                    <a:pt x="1921" y="12247"/>
                  </a:lnTo>
                  <a:lnTo>
                    <a:pt x="1393" y="12872"/>
                  </a:lnTo>
                  <a:lnTo>
                    <a:pt x="961" y="13448"/>
                  </a:lnTo>
                  <a:lnTo>
                    <a:pt x="624" y="13976"/>
                  </a:lnTo>
                  <a:lnTo>
                    <a:pt x="192" y="14793"/>
                  </a:lnTo>
                  <a:lnTo>
                    <a:pt x="0" y="15081"/>
                  </a:lnTo>
                  <a:lnTo>
                    <a:pt x="0" y="15081"/>
                  </a:lnTo>
                  <a:lnTo>
                    <a:pt x="48" y="14120"/>
                  </a:lnTo>
                  <a:lnTo>
                    <a:pt x="144" y="13160"/>
                  </a:lnTo>
                  <a:lnTo>
                    <a:pt x="288" y="12199"/>
                  </a:lnTo>
                  <a:lnTo>
                    <a:pt x="480" y="112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608;p76">
              <a:extLst>
                <a:ext uri="{FF2B5EF4-FFF2-40B4-BE49-F238E27FC236}">
                  <a16:creationId xmlns:a16="http://schemas.microsoft.com/office/drawing/2014/main" id="{D13F99B4-8E4A-4A65-8EFC-BD2C88F80738}"/>
                </a:ext>
              </a:extLst>
            </p:cNvPr>
            <p:cNvSpPr/>
            <p:nvPr/>
          </p:nvSpPr>
          <p:spPr>
            <a:xfrm>
              <a:off x="4185775" y="3849200"/>
              <a:ext cx="87675" cy="50450"/>
            </a:xfrm>
            <a:custGeom>
              <a:avLst/>
              <a:gdLst/>
              <a:ahLst/>
              <a:cxnLst/>
              <a:rect l="l" t="t" r="r" b="b"/>
              <a:pathLst>
                <a:path w="3507" h="2018" extrusionOk="0">
                  <a:moveTo>
                    <a:pt x="2978" y="0"/>
                  </a:moveTo>
                  <a:lnTo>
                    <a:pt x="2498" y="48"/>
                  </a:lnTo>
                  <a:lnTo>
                    <a:pt x="1922" y="240"/>
                  </a:lnTo>
                  <a:lnTo>
                    <a:pt x="1394" y="433"/>
                  </a:lnTo>
                  <a:lnTo>
                    <a:pt x="817" y="721"/>
                  </a:lnTo>
                  <a:lnTo>
                    <a:pt x="385" y="1009"/>
                  </a:lnTo>
                  <a:lnTo>
                    <a:pt x="241" y="1153"/>
                  </a:lnTo>
                  <a:lnTo>
                    <a:pt x="97" y="1297"/>
                  </a:lnTo>
                  <a:lnTo>
                    <a:pt x="1" y="1441"/>
                  </a:lnTo>
                  <a:lnTo>
                    <a:pt x="1" y="1585"/>
                  </a:lnTo>
                  <a:lnTo>
                    <a:pt x="49" y="1729"/>
                  </a:lnTo>
                  <a:lnTo>
                    <a:pt x="145" y="1873"/>
                  </a:lnTo>
                  <a:lnTo>
                    <a:pt x="289" y="1921"/>
                  </a:lnTo>
                  <a:lnTo>
                    <a:pt x="433" y="1969"/>
                  </a:lnTo>
                  <a:lnTo>
                    <a:pt x="769" y="2017"/>
                  </a:lnTo>
                  <a:lnTo>
                    <a:pt x="1250" y="1969"/>
                  </a:lnTo>
                  <a:lnTo>
                    <a:pt x="1730" y="1825"/>
                  </a:lnTo>
                  <a:lnTo>
                    <a:pt x="2258" y="1585"/>
                  </a:lnTo>
                  <a:lnTo>
                    <a:pt x="2690" y="1297"/>
                  </a:lnTo>
                  <a:lnTo>
                    <a:pt x="3075" y="961"/>
                  </a:lnTo>
                  <a:lnTo>
                    <a:pt x="3363" y="673"/>
                  </a:lnTo>
                  <a:lnTo>
                    <a:pt x="3459" y="529"/>
                  </a:lnTo>
                  <a:lnTo>
                    <a:pt x="3507" y="385"/>
                  </a:lnTo>
                  <a:lnTo>
                    <a:pt x="3507" y="288"/>
                  </a:lnTo>
                  <a:lnTo>
                    <a:pt x="3411" y="144"/>
                  </a:lnTo>
                  <a:lnTo>
                    <a:pt x="3363" y="96"/>
                  </a:lnTo>
                  <a:lnTo>
                    <a:pt x="3267" y="48"/>
                  </a:lnTo>
                  <a:lnTo>
                    <a:pt x="2978"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609;p76">
              <a:extLst>
                <a:ext uri="{FF2B5EF4-FFF2-40B4-BE49-F238E27FC236}">
                  <a16:creationId xmlns:a16="http://schemas.microsoft.com/office/drawing/2014/main" id="{B21474A9-DA65-47FC-814B-F9DDC5D316ED}"/>
                </a:ext>
              </a:extLst>
            </p:cNvPr>
            <p:cNvSpPr/>
            <p:nvPr/>
          </p:nvSpPr>
          <p:spPr>
            <a:xfrm>
              <a:off x="4185775" y="3849200"/>
              <a:ext cx="87675" cy="50450"/>
            </a:xfrm>
            <a:custGeom>
              <a:avLst/>
              <a:gdLst/>
              <a:ahLst/>
              <a:cxnLst/>
              <a:rect l="l" t="t" r="r" b="b"/>
              <a:pathLst>
                <a:path w="3507" h="2018" fill="none" extrusionOk="0">
                  <a:moveTo>
                    <a:pt x="2978" y="0"/>
                  </a:moveTo>
                  <a:lnTo>
                    <a:pt x="2978" y="0"/>
                  </a:lnTo>
                  <a:lnTo>
                    <a:pt x="2498" y="48"/>
                  </a:lnTo>
                  <a:lnTo>
                    <a:pt x="1922" y="240"/>
                  </a:lnTo>
                  <a:lnTo>
                    <a:pt x="1394" y="433"/>
                  </a:lnTo>
                  <a:lnTo>
                    <a:pt x="817" y="721"/>
                  </a:lnTo>
                  <a:lnTo>
                    <a:pt x="385" y="1009"/>
                  </a:lnTo>
                  <a:lnTo>
                    <a:pt x="241" y="1153"/>
                  </a:lnTo>
                  <a:lnTo>
                    <a:pt x="97" y="1297"/>
                  </a:lnTo>
                  <a:lnTo>
                    <a:pt x="1" y="1441"/>
                  </a:lnTo>
                  <a:lnTo>
                    <a:pt x="1" y="1585"/>
                  </a:lnTo>
                  <a:lnTo>
                    <a:pt x="49" y="1729"/>
                  </a:lnTo>
                  <a:lnTo>
                    <a:pt x="145" y="1873"/>
                  </a:lnTo>
                  <a:lnTo>
                    <a:pt x="145" y="1873"/>
                  </a:lnTo>
                  <a:lnTo>
                    <a:pt x="289" y="1921"/>
                  </a:lnTo>
                  <a:lnTo>
                    <a:pt x="433" y="1969"/>
                  </a:lnTo>
                  <a:lnTo>
                    <a:pt x="769" y="2017"/>
                  </a:lnTo>
                  <a:lnTo>
                    <a:pt x="769" y="2017"/>
                  </a:lnTo>
                  <a:lnTo>
                    <a:pt x="1250" y="1969"/>
                  </a:lnTo>
                  <a:lnTo>
                    <a:pt x="1730" y="1825"/>
                  </a:lnTo>
                  <a:lnTo>
                    <a:pt x="2258" y="1585"/>
                  </a:lnTo>
                  <a:lnTo>
                    <a:pt x="2690" y="1297"/>
                  </a:lnTo>
                  <a:lnTo>
                    <a:pt x="3075" y="961"/>
                  </a:lnTo>
                  <a:lnTo>
                    <a:pt x="3363" y="673"/>
                  </a:lnTo>
                  <a:lnTo>
                    <a:pt x="3459" y="529"/>
                  </a:lnTo>
                  <a:lnTo>
                    <a:pt x="3507" y="385"/>
                  </a:lnTo>
                  <a:lnTo>
                    <a:pt x="3507" y="288"/>
                  </a:lnTo>
                  <a:lnTo>
                    <a:pt x="3411" y="144"/>
                  </a:lnTo>
                  <a:lnTo>
                    <a:pt x="3411" y="144"/>
                  </a:lnTo>
                  <a:lnTo>
                    <a:pt x="3363" y="96"/>
                  </a:lnTo>
                  <a:lnTo>
                    <a:pt x="3267" y="48"/>
                  </a:lnTo>
                  <a:lnTo>
                    <a:pt x="29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610;p76">
              <a:extLst>
                <a:ext uri="{FF2B5EF4-FFF2-40B4-BE49-F238E27FC236}">
                  <a16:creationId xmlns:a16="http://schemas.microsoft.com/office/drawing/2014/main" id="{0933A3A5-A06F-4761-851A-B32A7B8895EF}"/>
                </a:ext>
              </a:extLst>
            </p:cNvPr>
            <p:cNvSpPr/>
            <p:nvPr/>
          </p:nvSpPr>
          <p:spPr>
            <a:xfrm>
              <a:off x="4224200" y="3905625"/>
              <a:ext cx="51650" cy="32450"/>
            </a:xfrm>
            <a:custGeom>
              <a:avLst/>
              <a:gdLst/>
              <a:ahLst/>
              <a:cxnLst/>
              <a:rect l="l" t="t" r="r" b="b"/>
              <a:pathLst>
                <a:path w="2066" h="1298" extrusionOk="0">
                  <a:moveTo>
                    <a:pt x="1297" y="0"/>
                  </a:moveTo>
                  <a:lnTo>
                    <a:pt x="961" y="145"/>
                  </a:lnTo>
                  <a:lnTo>
                    <a:pt x="625" y="289"/>
                  </a:lnTo>
                  <a:lnTo>
                    <a:pt x="337" y="481"/>
                  </a:lnTo>
                  <a:lnTo>
                    <a:pt x="145" y="673"/>
                  </a:lnTo>
                  <a:lnTo>
                    <a:pt x="1" y="865"/>
                  </a:lnTo>
                  <a:lnTo>
                    <a:pt x="1" y="961"/>
                  </a:lnTo>
                  <a:lnTo>
                    <a:pt x="49" y="1057"/>
                  </a:lnTo>
                  <a:lnTo>
                    <a:pt x="97" y="1153"/>
                  </a:lnTo>
                  <a:lnTo>
                    <a:pt x="193" y="1201"/>
                  </a:lnTo>
                  <a:lnTo>
                    <a:pt x="433" y="1297"/>
                  </a:lnTo>
                  <a:lnTo>
                    <a:pt x="961" y="1297"/>
                  </a:lnTo>
                  <a:lnTo>
                    <a:pt x="1249" y="1201"/>
                  </a:lnTo>
                  <a:lnTo>
                    <a:pt x="1538" y="1057"/>
                  </a:lnTo>
                  <a:lnTo>
                    <a:pt x="1778" y="913"/>
                  </a:lnTo>
                  <a:lnTo>
                    <a:pt x="1970" y="721"/>
                  </a:lnTo>
                  <a:lnTo>
                    <a:pt x="2066" y="529"/>
                  </a:lnTo>
                  <a:lnTo>
                    <a:pt x="2066" y="289"/>
                  </a:lnTo>
                  <a:lnTo>
                    <a:pt x="2066" y="241"/>
                  </a:lnTo>
                  <a:lnTo>
                    <a:pt x="1970" y="145"/>
                  </a:lnTo>
                  <a:lnTo>
                    <a:pt x="1826"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611;p76">
              <a:extLst>
                <a:ext uri="{FF2B5EF4-FFF2-40B4-BE49-F238E27FC236}">
                  <a16:creationId xmlns:a16="http://schemas.microsoft.com/office/drawing/2014/main" id="{FCFB1BDE-07AD-4775-8AC1-11BDA83E73C7}"/>
                </a:ext>
              </a:extLst>
            </p:cNvPr>
            <p:cNvSpPr/>
            <p:nvPr/>
          </p:nvSpPr>
          <p:spPr>
            <a:xfrm>
              <a:off x="4224200" y="3905625"/>
              <a:ext cx="51650" cy="32450"/>
            </a:xfrm>
            <a:custGeom>
              <a:avLst/>
              <a:gdLst/>
              <a:ahLst/>
              <a:cxnLst/>
              <a:rect l="l" t="t" r="r" b="b"/>
              <a:pathLst>
                <a:path w="2066" h="1298" fill="none" extrusionOk="0">
                  <a:moveTo>
                    <a:pt x="1586" y="0"/>
                  </a:moveTo>
                  <a:lnTo>
                    <a:pt x="1586" y="0"/>
                  </a:lnTo>
                  <a:lnTo>
                    <a:pt x="1297" y="0"/>
                  </a:lnTo>
                  <a:lnTo>
                    <a:pt x="961" y="145"/>
                  </a:lnTo>
                  <a:lnTo>
                    <a:pt x="625" y="289"/>
                  </a:lnTo>
                  <a:lnTo>
                    <a:pt x="337" y="481"/>
                  </a:lnTo>
                  <a:lnTo>
                    <a:pt x="145" y="673"/>
                  </a:lnTo>
                  <a:lnTo>
                    <a:pt x="1" y="865"/>
                  </a:lnTo>
                  <a:lnTo>
                    <a:pt x="1" y="961"/>
                  </a:lnTo>
                  <a:lnTo>
                    <a:pt x="49" y="1057"/>
                  </a:lnTo>
                  <a:lnTo>
                    <a:pt x="97" y="1153"/>
                  </a:lnTo>
                  <a:lnTo>
                    <a:pt x="193" y="1201"/>
                  </a:lnTo>
                  <a:lnTo>
                    <a:pt x="193" y="1201"/>
                  </a:lnTo>
                  <a:lnTo>
                    <a:pt x="433" y="1297"/>
                  </a:lnTo>
                  <a:lnTo>
                    <a:pt x="673" y="1297"/>
                  </a:lnTo>
                  <a:lnTo>
                    <a:pt x="673" y="1297"/>
                  </a:lnTo>
                  <a:lnTo>
                    <a:pt x="961" y="1297"/>
                  </a:lnTo>
                  <a:lnTo>
                    <a:pt x="1249" y="1201"/>
                  </a:lnTo>
                  <a:lnTo>
                    <a:pt x="1538" y="1057"/>
                  </a:lnTo>
                  <a:lnTo>
                    <a:pt x="1778" y="913"/>
                  </a:lnTo>
                  <a:lnTo>
                    <a:pt x="1970" y="721"/>
                  </a:lnTo>
                  <a:lnTo>
                    <a:pt x="2066" y="529"/>
                  </a:lnTo>
                  <a:lnTo>
                    <a:pt x="2066" y="289"/>
                  </a:lnTo>
                  <a:lnTo>
                    <a:pt x="2066" y="241"/>
                  </a:lnTo>
                  <a:lnTo>
                    <a:pt x="1970" y="145"/>
                  </a:lnTo>
                  <a:lnTo>
                    <a:pt x="1970" y="145"/>
                  </a:lnTo>
                  <a:lnTo>
                    <a:pt x="1826" y="0"/>
                  </a:lnTo>
                  <a:lnTo>
                    <a:pt x="15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5612;p76">
              <a:extLst>
                <a:ext uri="{FF2B5EF4-FFF2-40B4-BE49-F238E27FC236}">
                  <a16:creationId xmlns:a16="http://schemas.microsoft.com/office/drawing/2014/main" id="{27D5370A-0331-44B5-BB40-895B898106A1}"/>
                </a:ext>
              </a:extLst>
            </p:cNvPr>
            <p:cNvSpPr/>
            <p:nvPr/>
          </p:nvSpPr>
          <p:spPr>
            <a:xfrm>
              <a:off x="4645625" y="4019675"/>
              <a:ext cx="38450" cy="61275"/>
            </a:xfrm>
            <a:custGeom>
              <a:avLst/>
              <a:gdLst/>
              <a:ahLst/>
              <a:cxnLst/>
              <a:rect l="l" t="t" r="r" b="b"/>
              <a:pathLst>
                <a:path w="1538" h="2451" extrusionOk="0">
                  <a:moveTo>
                    <a:pt x="289" y="1"/>
                  </a:moveTo>
                  <a:lnTo>
                    <a:pt x="145" y="97"/>
                  </a:lnTo>
                  <a:lnTo>
                    <a:pt x="97" y="193"/>
                  </a:lnTo>
                  <a:lnTo>
                    <a:pt x="49" y="385"/>
                  </a:lnTo>
                  <a:lnTo>
                    <a:pt x="1" y="769"/>
                  </a:lnTo>
                  <a:lnTo>
                    <a:pt x="1" y="1202"/>
                  </a:lnTo>
                  <a:lnTo>
                    <a:pt x="145" y="1634"/>
                  </a:lnTo>
                  <a:lnTo>
                    <a:pt x="337" y="2066"/>
                  </a:lnTo>
                  <a:lnTo>
                    <a:pt x="433" y="2210"/>
                  </a:lnTo>
                  <a:lnTo>
                    <a:pt x="577" y="2306"/>
                  </a:lnTo>
                  <a:lnTo>
                    <a:pt x="721" y="2402"/>
                  </a:lnTo>
                  <a:lnTo>
                    <a:pt x="913" y="2450"/>
                  </a:lnTo>
                  <a:lnTo>
                    <a:pt x="961" y="2450"/>
                  </a:lnTo>
                  <a:lnTo>
                    <a:pt x="1105" y="2402"/>
                  </a:lnTo>
                  <a:lnTo>
                    <a:pt x="1249" y="2306"/>
                  </a:lnTo>
                  <a:lnTo>
                    <a:pt x="1393" y="2210"/>
                  </a:lnTo>
                  <a:lnTo>
                    <a:pt x="1441" y="2066"/>
                  </a:lnTo>
                  <a:lnTo>
                    <a:pt x="1489" y="1922"/>
                  </a:lnTo>
                  <a:lnTo>
                    <a:pt x="1537" y="1730"/>
                  </a:lnTo>
                  <a:lnTo>
                    <a:pt x="1489" y="1346"/>
                  </a:lnTo>
                  <a:lnTo>
                    <a:pt x="1345" y="913"/>
                  </a:lnTo>
                  <a:lnTo>
                    <a:pt x="1105" y="529"/>
                  </a:lnTo>
                  <a:lnTo>
                    <a:pt x="865" y="193"/>
                  </a:lnTo>
                  <a:lnTo>
                    <a:pt x="721" y="97"/>
                  </a:lnTo>
                  <a:lnTo>
                    <a:pt x="529"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5613;p76">
              <a:extLst>
                <a:ext uri="{FF2B5EF4-FFF2-40B4-BE49-F238E27FC236}">
                  <a16:creationId xmlns:a16="http://schemas.microsoft.com/office/drawing/2014/main" id="{3DD85410-160E-4A93-89F2-453D7A461ADC}"/>
                </a:ext>
              </a:extLst>
            </p:cNvPr>
            <p:cNvSpPr/>
            <p:nvPr/>
          </p:nvSpPr>
          <p:spPr>
            <a:xfrm>
              <a:off x="4645625" y="4019675"/>
              <a:ext cx="38450" cy="61275"/>
            </a:xfrm>
            <a:custGeom>
              <a:avLst/>
              <a:gdLst/>
              <a:ahLst/>
              <a:cxnLst/>
              <a:rect l="l" t="t" r="r" b="b"/>
              <a:pathLst>
                <a:path w="1538" h="2451" fill="none" extrusionOk="0">
                  <a:moveTo>
                    <a:pt x="385" y="1"/>
                  </a:moveTo>
                  <a:lnTo>
                    <a:pt x="385" y="1"/>
                  </a:lnTo>
                  <a:lnTo>
                    <a:pt x="289" y="1"/>
                  </a:lnTo>
                  <a:lnTo>
                    <a:pt x="145" y="97"/>
                  </a:lnTo>
                  <a:lnTo>
                    <a:pt x="97" y="193"/>
                  </a:lnTo>
                  <a:lnTo>
                    <a:pt x="49" y="385"/>
                  </a:lnTo>
                  <a:lnTo>
                    <a:pt x="1" y="769"/>
                  </a:lnTo>
                  <a:lnTo>
                    <a:pt x="1" y="1202"/>
                  </a:lnTo>
                  <a:lnTo>
                    <a:pt x="1" y="1202"/>
                  </a:lnTo>
                  <a:lnTo>
                    <a:pt x="145" y="1634"/>
                  </a:lnTo>
                  <a:lnTo>
                    <a:pt x="337" y="2066"/>
                  </a:lnTo>
                  <a:lnTo>
                    <a:pt x="433" y="2210"/>
                  </a:lnTo>
                  <a:lnTo>
                    <a:pt x="577" y="2306"/>
                  </a:lnTo>
                  <a:lnTo>
                    <a:pt x="721" y="2402"/>
                  </a:lnTo>
                  <a:lnTo>
                    <a:pt x="913" y="2450"/>
                  </a:lnTo>
                  <a:lnTo>
                    <a:pt x="913" y="2450"/>
                  </a:lnTo>
                  <a:lnTo>
                    <a:pt x="961" y="2450"/>
                  </a:lnTo>
                  <a:lnTo>
                    <a:pt x="961" y="2450"/>
                  </a:lnTo>
                  <a:lnTo>
                    <a:pt x="1105" y="2402"/>
                  </a:lnTo>
                  <a:lnTo>
                    <a:pt x="1249" y="2306"/>
                  </a:lnTo>
                  <a:lnTo>
                    <a:pt x="1393" y="2210"/>
                  </a:lnTo>
                  <a:lnTo>
                    <a:pt x="1441" y="2066"/>
                  </a:lnTo>
                  <a:lnTo>
                    <a:pt x="1489" y="1922"/>
                  </a:lnTo>
                  <a:lnTo>
                    <a:pt x="1537" y="1730"/>
                  </a:lnTo>
                  <a:lnTo>
                    <a:pt x="1489" y="1346"/>
                  </a:lnTo>
                  <a:lnTo>
                    <a:pt x="1345" y="913"/>
                  </a:lnTo>
                  <a:lnTo>
                    <a:pt x="1105" y="529"/>
                  </a:lnTo>
                  <a:lnTo>
                    <a:pt x="865" y="193"/>
                  </a:lnTo>
                  <a:lnTo>
                    <a:pt x="721" y="97"/>
                  </a:lnTo>
                  <a:lnTo>
                    <a:pt x="529" y="1"/>
                  </a:lnTo>
                  <a:lnTo>
                    <a:pt x="529" y="1"/>
                  </a:lnTo>
                  <a:lnTo>
                    <a:pt x="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5614;p76">
              <a:extLst>
                <a:ext uri="{FF2B5EF4-FFF2-40B4-BE49-F238E27FC236}">
                  <a16:creationId xmlns:a16="http://schemas.microsoft.com/office/drawing/2014/main" id="{F1D2F73E-D43F-43DA-A06F-2F9FC65D1C94}"/>
                </a:ext>
              </a:extLst>
            </p:cNvPr>
            <p:cNvSpPr/>
            <p:nvPr/>
          </p:nvSpPr>
          <p:spPr>
            <a:xfrm>
              <a:off x="4607200" y="4036500"/>
              <a:ext cx="27650" cy="42050"/>
            </a:xfrm>
            <a:custGeom>
              <a:avLst/>
              <a:gdLst/>
              <a:ahLst/>
              <a:cxnLst/>
              <a:rect l="l" t="t" r="r" b="b"/>
              <a:pathLst>
                <a:path w="1106" h="1682" extrusionOk="0">
                  <a:moveTo>
                    <a:pt x="241" y="0"/>
                  </a:moveTo>
                  <a:lnTo>
                    <a:pt x="145" y="48"/>
                  </a:lnTo>
                  <a:lnTo>
                    <a:pt x="49" y="240"/>
                  </a:lnTo>
                  <a:lnTo>
                    <a:pt x="1" y="529"/>
                  </a:lnTo>
                  <a:lnTo>
                    <a:pt x="49" y="865"/>
                  </a:lnTo>
                  <a:lnTo>
                    <a:pt x="145" y="1153"/>
                  </a:lnTo>
                  <a:lnTo>
                    <a:pt x="241" y="1441"/>
                  </a:lnTo>
                  <a:lnTo>
                    <a:pt x="433" y="1633"/>
                  </a:lnTo>
                  <a:lnTo>
                    <a:pt x="529" y="1681"/>
                  </a:lnTo>
                  <a:lnTo>
                    <a:pt x="817" y="1681"/>
                  </a:lnTo>
                  <a:lnTo>
                    <a:pt x="913" y="1633"/>
                  </a:lnTo>
                  <a:lnTo>
                    <a:pt x="1009" y="1537"/>
                  </a:lnTo>
                  <a:lnTo>
                    <a:pt x="1057" y="1441"/>
                  </a:lnTo>
                  <a:lnTo>
                    <a:pt x="1105" y="1201"/>
                  </a:lnTo>
                  <a:lnTo>
                    <a:pt x="1057" y="913"/>
                  </a:lnTo>
                  <a:lnTo>
                    <a:pt x="961" y="625"/>
                  </a:lnTo>
                  <a:lnTo>
                    <a:pt x="817" y="384"/>
                  </a:lnTo>
                  <a:lnTo>
                    <a:pt x="625" y="144"/>
                  </a:lnTo>
                  <a:lnTo>
                    <a:pt x="385"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5615;p76">
              <a:extLst>
                <a:ext uri="{FF2B5EF4-FFF2-40B4-BE49-F238E27FC236}">
                  <a16:creationId xmlns:a16="http://schemas.microsoft.com/office/drawing/2014/main" id="{7A7D7992-66CA-4B0D-8088-EF2A849B0740}"/>
                </a:ext>
              </a:extLst>
            </p:cNvPr>
            <p:cNvSpPr/>
            <p:nvPr/>
          </p:nvSpPr>
          <p:spPr>
            <a:xfrm>
              <a:off x="4607200" y="4036500"/>
              <a:ext cx="27650" cy="42050"/>
            </a:xfrm>
            <a:custGeom>
              <a:avLst/>
              <a:gdLst/>
              <a:ahLst/>
              <a:cxnLst/>
              <a:rect l="l" t="t" r="r" b="b"/>
              <a:pathLst>
                <a:path w="1106" h="1682" fill="none" extrusionOk="0">
                  <a:moveTo>
                    <a:pt x="289" y="0"/>
                  </a:moveTo>
                  <a:lnTo>
                    <a:pt x="289" y="0"/>
                  </a:lnTo>
                  <a:lnTo>
                    <a:pt x="241" y="0"/>
                  </a:lnTo>
                  <a:lnTo>
                    <a:pt x="145" y="48"/>
                  </a:lnTo>
                  <a:lnTo>
                    <a:pt x="49" y="240"/>
                  </a:lnTo>
                  <a:lnTo>
                    <a:pt x="1" y="529"/>
                  </a:lnTo>
                  <a:lnTo>
                    <a:pt x="49" y="865"/>
                  </a:lnTo>
                  <a:lnTo>
                    <a:pt x="49" y="865"/>
                  </a:lnTo>
                  <a:lnTo>
                    <a:pt x="145" y="1153"/>
                  </a:lnTo>
                  <a:lnTo>
                    <a:pt x="241" y="1441"/>
                  </a:lnTo>
                  <a:lnTo>
                    <a:pt x="433" y="1633"/>
                  </a:lnTo>
                  <a:lnTo>
                    <a:pt x="529" y="1681"/>
                  </a:lnTo>
                  <a:lnTo>
                    <a:pt x="673" y="1681"/>
                  </a:lnTo>
                  <a:lnTo>
                    <a:pt x="673" y="1681"/>
                  </a:lnTo>
                  <a:lnTo>
                    <a:pt x="721" y="1681"/>
                  </a:lnTo>
                  <a:lnTo>
                    <a:pt x="721" y="1681"/>
                  </a:lnTo>
                  <a:lnTo>
                    <a:pt x="817" y="1681"/>
                  </a:lnTo>
                  <a:lnTo>
                    <a:pt x="913" y="1633"/>
                  </a:lnTo>
                  <a:lnTo>
                    <a:pt x="1009" y="1537"/>
                  </a:lnTo>
                  <a:lnTo>
                    <a:pt x="1057" y="1441"/>
                  </a:lnTo>
                  <a:lnTo>
                    <a:pt x="1105" y="1201"/>
                  </a:lnTo>
                  <a:lnTo>
                    <a:pt x="1057" y="913"/>
                  </a:lnTo>
                  <a:lnTo>
                    <a:pt x="961" y="625"/>
                  </a:lnTo>
                  <a:lnTo>
                    <a:pt x="817" y="384"/>
                  </a:lnTo>
                  <a:lnTo>
                    <a:pt x="625" y="144"/>
                  </a:lnTo>
                  <a:lnTo>
                    <a:pt x="385" y="0"/>
                  </a:lnTo>
                  <a:lnTo>
                    <a:pt x="385" y="0"/>
                  </a:lnTo>
                  <a:lnTo>
                    <a:pt x="2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5616;p76">
              <a:extLst>
                <a:ext uri="{FF2B5EF4-FFF2-40B4-BE49-F238E27FC236}">
                  <a16:creationId xmlns:a16="http://schemas.microsoft.com/office/drawing/2014/main" id="{CCB8BA6A-8AA5-439D-9973-709D8E861401}"/>
                </a:ext>
              </a:extLst>
            </p:cNvPr>
            <p:cNvSpPr/>
            <p:nvPr/>
          </p:nvSpPr>
          <p:spPr>
            <a:xfrm>
              <a:off x="4613200" y="4303025"/>
              <a:ext cx="25" cy="1225"/>
            </a:xfrm>
            <a:custGeom>
              <a:avLst/>
              <a:gdLst/>
              <a:ahLst/>
              <a:cxnLst/>
              <a:rect l="l" t="t" r="r" b="b"/>
              <a:pathLst>
                <a:path w="1" h="49" extrusionOk="0">
                  <a:moveTo>
                    <a:pt x="1" y="49"/>
                  </a:moveTo>
                  <a:lnTo>
                    <a:pt x="1" y="1"/>
                  </a:lnTo>
                  <a:lnTo>
                    <a:pt x="1" y="49"/>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5617;p76">
              <a:extLst>
                <a:ext uri="{FF2B5EF4-FFF2-40B4-BE49-F238E27FC236}">
                  <a16:creationId xmlns:a16="http://schemas.microsoft.com/office/drawing/2014/main" id="{B1EB4515-9B2A-49BB-93DD-B94B5FCFA792}"/>
                </a:ext>
              </a:extLst>
            </p:cNvPr>
            <p:cNvSpPr/>
            <p:nvPr/>
          </p:nvSpPr>
          <p:spPr>
            <a:xfrm>
              <a:off x="4624025" y="4294625"/>
              <a:ext cx="25" cy="25"/>
            </a:xfrm>
            <a:custGeom>
              <a:avLst/>
              <a:gdLst/>
              <a:ahLst/>
              <a:cxnLst/>
              <a:rect l="l" t="t" r="r" b="b"/>
              <a:pathLst>
                <a:path w="1" h="1" extrusionOk="0">
                  <a:moveTo>
                    <a:pt x="0" y="1"/>
                  </a:moveTo>
                  <a:lnTo>
                    <a:pt x="0" y="1"/>
                  </a:lnTo>
                  <a:lnTo>
                    <a:pt x="0"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5618;p76">
              <a:extLst>
                <a:ext uri="{FF2B5EF4-FFF2-40B4-BE49-F238E27FC236}">
                  <a16:creationId xmlns:a16="http://schemas.microsoft.com/office/drawing/2014/main" id="{BC6C973E-E8CD-4FDD-8174-B6AB76A76F11}"/>
                </a:ext>
              </a:extLst>
            </p:cNvPr>
            <p:cNvSpPr/>
            <p:nvPr/>
          </p:nvSpPr>
          <p:spPr>
            <a:xfrm>
              <a:off x="4395900" y="4295825"/>
              <a:ext cx="85275" cy="68475"/>
            </a:xfrm>
            <a:custGeom>
              <a:avLst/>
              <a:gdLst/>
              <a:ahLst/>
              <a:cxnLst/>
              <a:rect l="l" t="t" r="r" b="b"/>
              <a:pathLst>
                <a:path w="3411" h="2739" extrusionOk="0">
                  <a:moveTo>
                    <a:pt x="1441" y="1"/>
                  </a:moveTo>
                  <a:lnTo>
                    <a:pt x="961" y="49"/>
                  </a:lnTo>
                  <a:lnTo>
                    <a:pt x="769" y="145"/>
                  </a:lnTo>
                  <a:lnTo>
                    <a:pt x="577" y="241"/>
                  </a:lnTo>
                  <a:lnTo>
                    <a:pt x="433" y="337"/>
                  </a:lnTo>
                  <a:lnTo>
                    <a:pt x="288" y="481"/>
                  </a:lnTo>
                  <a:lnTo>
                    <a:pt x="144" y="625"/>
                  </a:lnTo>
                  <a:lnTo>
                    <a:pt x="96" y="817"/>
                  </a:lnTo>
                  <a:lnTo>
                    <a:pt x="0" y="1057"/>
                  </a:lnTo>
                  <a:lnTo>
                    <a:pt x="48" y="1345"/>
                  </a:lnTo>
                  <a:lnTo>
                    <a:pt x="96" y="1586"/>
                  </a:lnTo>
                  <a:lnTo>
                    <a:pt x="240" y="1874"/>
                  </a:lnTo>
                  <a:lnTo>
                    <a:pt x="433" y="2114"/>
                  </a:lnTo>
                  <a:lnTo>
                    <a:pt x="673" y="2306"/>
                  </a:lnTo>
                  <a:lnTo>
                    <a:pt x="961" y="2498"/>
                  </a:lnTo>
                  <a:lnTo>
                    <a:pt x="1297" y="2642"/>
                  </a:lnTo>
                  <a:lnTo>
                    <a:pt x="1633" y="2738"/>
                  </a:lnTo>
                  <a:lnTo>
                    <a:pt x="2017" y="2738"/>
                  </a:lnTo>
                  <a:lnTo>
                    <a:pt x="2450" y="2690"/>
                  </a:lnTo>
                  <a:lnTo>
                    <a:pt x="2642" y="2642"/>
                  </a:lnTo>
                  <a:lnTo>
                    <a:pt x="2834" y="2546"/>
                  </a:lnTo>
                  <a:lnTo>
                    <a:pt x="3026" y="2450"/>
                  </a:lnTo>
                  <a:lnTo>
                    <a:pt x="3170" y="2306"/>
                  </a:lnTo>
                  <a:lnTo>
                    <a:pt x="3266" y="2114"/>
                  </a:lnTo>
                  <a:lnTo>
                    <a:pt x="3362" y="1970"/>
                  </a:lnTo>
                  <a:lnTo>
                    <a:pt x="3410" y="1682"/>
                  </a:lnTo>
                  <a:lnTo>
                    <a:pt x="3410" y="1441"/>
                  </a:lnTo>
                  <a:lnTo>
                    <a:pt x="3314" y="1153"/>
                  </a:lnTo>
                  <a:lnTo>
                    <a:pt x="3170" y="913"/>
                  </a:lnTo>
                  <a:lnTo>
                    <a:pt x="2978" y="673"/>
                  </a:lnTo>
                  <a:lnTo>
                    <a:pt x="2738" y="481"/>
                  </a:lnTo>
                  <a:lnTo>
                    <a:pt x="2498" y="289"/>
                  </a:lnTo>
                  <a:lnTo>
                    <a:pt x="2161" y="145"/>
                  </a:lnTo>
                  <a:lnTo>
                    <a:pt x="1777" y="49"/>
                  </a:lnTo>
                  <a:lnTo>
                    <a:pt x="1441"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5619;p76">
              <a:extLst>
                <a:ext uri="{FF2B5EF4-FFF2-40B4-BE49-F238E27FC236}">
                  <a16:creationId xmlns:a16="http://schemas.microsoft.com/office/drawing/2014/main" id="{8EEF5BC4-9E08-4112-A4E6-03C210082843}"/>
                </a:ext>
              </a:extLst>
            </p:cNvPr>
            <p:cNvSpPr/>
            <p:nvPr/>
          </p:nvSpPr>
          <p:spPr>
            <a:xfrm>
              <a:off x="4395900" y="4295825"/>
              <a:ext cx="85275" cy="68475"/>
            </a:xfrm>
            <a:custGeom>
              <a:avLst/>
              <a:gdLst/>
              <a:ahLst/>
              <a:cxnLst/>
              <a:rect l="l" t="t" r="r" b="b"/>
              <a:pathLst>
                <a:path w="3411" h="2739" fill="none" extrusionOk="0">
                  <a:moveTo>
                    <a:pt x="1441" y="1"/>
                  </a:moveTo>
                  <a:lnTo>
                    <a:pt x="1441" y="1"/>
                  </a:lnTo>
                  <a:lnTo>
                    <a:pt x="961" y="49"/>
                  </a:lnTo>
                  <a:lnTo>
                    <a:pt x="769" y="145"/>
                  </a:lnTo>
                  <a:lnTo>
                    <a:pt x="577" y="241"/>
                  </a:lnTo>
                  <a:lnTo>
                    <a:pt x="433" y="337"/>
                  </a:lnTo>
                  <a:lnTo>
                    <a:pt x="288" y="481"/>
                  </a:lnTo>
                  <a:lnTo>
                    <a:pt x="144" y="625"/>
                  </a:lnTo>
                  <a:lnTo>
                    <a:pt x="96" y="817"/>
                  </a:lnTo>
                  <a:lnTo>
                    <a:pt x="96" y="817"/>
                  </a:lnTo>
                  <a:lnTo>
                    <a:pt x="0" y="1057"/>
                  </a:lnTo>
                  <a:lnTo>
                    <a:pt x="48" y="1345"/>
                  </a:lnTo>
                  <a:lnTo>
                    <a:pt x="96" y="1586"/>
                  </a:lnTo>
                  <a:lnTo>
                    <a:pt x="240" y="1874"/>
                  </a:lnTo>
                  <a:lnTo>
                    <a:pt x="433" y="2114"/>
                  </a:lnTo>
                  <a:lnTo>
                    <a:pt x="673" y="2306"/>
                  </a:lnTo>
                  <a:lnTo>
                    <a:pt x="961" y="2498"/>
                  </a:lnTo>
                  <a:lnTo>
                    <a:pt x="1297" y="2642"/>
                  </a:lnTo>
                  <a:lnTo>
                    <a:pt x="1297" y="2642"/>
                  </a:lnTo>
                  <a:lnTo>
                    <a:pt x="1633" y="2738"/>
                  </a:lnTo>
                  <a:lnTo>
                    <a:pt x="2017" y="2738"/>
                  </a:lnTo>
                  <a:lnTo>
                    <a:pt x="2017" y="2738"/>
                  </a:lnTo>
                  <a:lnTo>
                    <a:pt x="2450" y="2690"/>
                  </a:lnTo>
                  <a:lnTo>
                    <a:pt x="2642" y="2642"/>
                  </a:lnTo>
                  <a:lnTo>
                    <a:pt x="2834" y="2546"/>
                  </a:lnTo>
                  <a:lnTo>
                    <a:pt x="3026" y="2450"/>
                  </a:lnTo>
                  <a:lnTo>
                    <a:pt x="3170" y="2306"/>
                  </a:lnTo>
                  <a:lnTo>
                    <a:pt x="3266" y="2114"/>
                  </a:lnTo>
                  <a:lnTo>
                    <a:pt x="3362" y="1970"/>
                  </a:lnTo>
                  <a:lnTo>
                    <a:pt x="3362" y="1970"/>
                  </a:lnTo>
                  <a:lnTo>
                    <a:pt x="3410" y="1682"/>
                  </a:lnTo>
                  <a:lnTo>
                    <a:pt x="3410" y="1441"/>
                  </a:lnTo>
                  <a:lnTo>
                    <a:pt x="3314" y="1153"/>
                  </a:lnTo>
                  <a:lnTo>
                    <a:pt x="3170" y="913"/>
                  </a:lnTo>
                  <a:lnTo>
                    <a:pt x="2978" y="673"/>
                  </a:lnTo>
                  <a:lnTo>
                    <a:pt x="2738" y="481"/>
                  </a:lnTo>
                  <a:lnTo>
                    <a:pt x="2498" y="289"/>
                  </a:lnTo>
                  <a:lnTo>
                    <a:pt x="2161" y="145"/>
                  </a:lnTo>
                  <a:lnTo>
                    <a:pt x="2161" y="145"/>
                  </a:lnTo>
                  <a:lnTo>
                    <a:pt x="1777" y="49"/>
                  </a:lnTo>
                  <a:lnTo>
                    <a:pt x="14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5620;p76">
              <a:extLst>
                <a:ext uri="{FF2B5EF4-FFF2-40B4-BE49-F238E27FC236}">
                  <a16:creationId xmlns:a16="http://schemas.microsoft.com/office/drawing/2014/main" id="{FDE022A5-DE1B-4B21-9DA5-EFB84901B7F2}"/>
                </a:ext>
              </a:extLst>
            </p:cNvPr>
            <p:cNvSpPr/>
            <p:nvPr/>
          </p:nvSpPr>
          <p:spPr>
            <a:xfrm>
              <a:off x="4208600" y="4084525"/>
              <a:ext cx="80475" cy="39650"/>
            </a:xfrm>
            <a:custGeom>
              <a:avLst/>
              <a:gdLst/>
              <a:ahLst/>
              <a:cxnLst/>
              <a:rect l="l" t="t" r="r" b="b"/>
              <a:pathLst>
                <a:path w="3219" h="1586" extrusionOk="0">
                  <a:moveTo>
                    <a:pt x="1441" y="0"/>
                  </a:moveTo>
                  <a:lnTo>
                    <a:pt x="1057" y="48"/>
                  </a:lnTo>
                  <a:lnTo>
                    <a:pt x="673" y="192"/>
                  </a:lnTo>
                  <a:lnTo>
                    <a:pt x="481" y="288"/>
                  </a:lnTo>
                  <a:lnTo>
                    <a:pt x="289" y="432"/>
                  </a:lnTo>
                  <a:lnTo>
                    <a:pt x="0" y="769"/>
                  </a:lnTo>
                  <a:lnTo>
                    <a:pt x="0" y="865"/>
                  </a:lnTo>
                  <a:lnTo>
                    <a:pt x="48" y="913"/>
                  </a:lnTo>
                  <a:lnTo>
                    <a:pt x="96" y="913"/>
                  </a:lnTo>
                  <a:lnTo>
                    <a:pt x="192" y="865"/>
                  </a:lnTo>
                  <a:lnTo>
                    <a:pt x="337" y="721"/>
                  </a:lnTo>
                  <a:lnTo>
                    <a:pt x="481" y="577"/>
                  </a:lnTo>
                  <a:lnTo>
                    <a:pt x="673" y="432"/>
                  </a:lnTo>
                  <a:lnTo>
                    <a:pt x="865" y="384"/>
                  </a:lnTo>
                  <a:lnTo>
                    <a:pt x="1297" y="240"/>
                  </a:lnTo>
                  <a:lnTo>
                    <a:pt x="1537" y="240"/>
                  </a:lnTo>
                  <a:lnTo>
                    <a:pt x="1729" y="288"/>
                  </a:lnTo>
                  <a:lnTo>
                    <a:pt x="2162" y="384"/>
                  </a:lnTo>
                  <a:lnTo>
                    <a:pt x="2354" y="480"/>
                  </a:lnTo>
                  <a:lnTo>
                    <a:pt x="2546" y="625"/>
                  </a:lnTo>
                  <a:lnTo>
                    <a:pt x="2690" y="817"/>
                  </a:lnTo>
                  <a:lnTo>
                    <a:pt x="2834" y="1009"/>
                  </a:lnTo>
                  <a:lnTo>
                    <a:pt x="2930" y="1249"/>
                  </a:lnTo>
                  <a:lnTo>
                    <a:pt x="2978" y="1489"/>
                  </a:lnTo>
                  <a:lnTo>
                    <a:pt x="3026" y="1537"/>
                  </a:lnTo>
                  <a:lnTo>
                    <a:pt x="3122" y="1585"/>
                  </a:lnTo>
                  <a:lnTo>
                    <a:pt x="3170" y="1537"/>
                  </a:lnTo>
                  <a:lnTo>
                    <a:pt x="3218" y="1441"/>
                  </a:lnTo>
                  <a:lnTo>
                    <a:pt x="3074" y="1009"/>
                  </a:lnTo>
                  <a:lnTo>
                    <a:pt x="2882" y="673"/>
                  </a:lnTo>
                  <a:lnTo>
                    <a:pt x="2594" y="384"/>
                  </a:lnTo>
                  <a:lnTo>
                    <a:pt x="2210" y="144"/>
                  </a:lnTo>
                  <a:lnTo>
                    <a:pt x="2017" y="48"/>
                  </a:lnTo>
                  <a:lnTo>
                    <a:pt x="182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5621;p76">
              <a:extLst>
                <a:ext uri="{FF2B5EF4-FFF2-40B4-BE49-F238E27FC236}">
                  <a16:creationId xmlns:a16="http://schemas.microsoft.com/office/drawing/2014/main" id="{BB470C2A-E787-41A9-8152-A6E32BAB7232}"/>
                </a:ext>
              </a:extLst>
            </p:cNvPr>
            <p:cNvSpPr/>
            <p:nvPr/>
          </p:nvSpPr>
          <p:spPr>
            <a:xfrm>
              <a:off x="4409100" y="4130150"/>
              <a:ext cx="78075" cy="42050"/>
            </a:xfrm>
            <a:custGeom>
              <a:avLst/>
              <a:gdLst/>
              <a:ahLst/>
              <a:cxnLst/>
              <a:rect l="l" t="t" r="r" b="b"/>
              <a:pathLst>
                <a:path w="3123" h="1682" extrusionOk="0">
                  <a:moveTo>
                    <a:pt x="913" y="0"/>
                  </a:moveTo>
                  <a:lnTo>
                    <a:pt x="673" y="96"/>
                  </a:lnTo>
                  <a:lnTo>
                    <a:pt x="433" y="144"/>
                  </a:lnTo>
                  <a:lnTo>
                    <a:pt x="241" y="288"/>
                  </a:lnTo>
                  <a:lnTo>
                    <a:pt x="49" y="432"/>
                  </a:lnTo>
                  <a:lnTo>
                    <a:pt x="1" y="528"/>
                  </a:lnTo>
                  <a:lnTo>
                    <a:pt x="49" y="625"/>
                  </a:lnTo>
                  <a:lnTo>
                    <a:pt x="193" y="625"/>
                  </a:lnTo>
                  <a:lnTo>
                    <a:pt x="385" y="480"/>
                  </a:lnTo>
                  <a:lnTo>
                    <a:pt x="577" y="336"/>
                  </a:lnTo>
                  <a:lnTo>
                    <a:pt x="769" y="240"/>
                  </a:lnTo>
                  <a:lnTo>
                    <a:pt x="1441" y="240"/>
                  </a:lnTo>
                  <a:lnTo>
                    <a:pt x="1826" y="384"/>
                  </a:lnTo>
                  <a:lnTo>
                    <a:pt x="2210" y="577"/>
                  </a:lnTo>
                  <a:lnTo>
                    <a:pt x="2498" y="865"/>
                  </a:lnTo>
                  <a:lnTo>
                    <a:pt x="2786" y="1201"/>
                  </a:lnTo>
                  <a:lnTo>
                    <a:pt x="2882" y="1393"/>
                  </a:lnTo>
                  <a:lnTo>
                    <a:pt x="2930" y="1585"/>
                  </a:lnTo>
                  <a:lnTo>
                    <a:pt x="2978" y="1681"/>
                  </a:lnTo>
                  <a:lnTo>
                    <a:pt x="3026" y="1681"/>
                  </a:lnTo>
                  <a:lnTo>
                    <a:pt x="3074" y="1633"/>
                  </a:lnTo>
                  <a:lnTo>
                    <a:pt x="3122" y="1537"/>
                  </a:lnTo>
                  <a:lnTo>
                    <a:pt x="3026" y="1297"/>
                  </a:lnTo>
                  <a:lnTo>
                    <a:pt x="2978" y="1105"/>
                  </a:lnTo>
                  <a:lnTo>
                    <a:pt x="2834" y="865"/>
                  </a:lnTo>
                  <a:lnTo>
                    <a:pt x="2690" y="673"/>
                  </a:lnTo>
                  <a:lnTo>
                    <a:pt x="2306" y="384"/>
                  </a:lnTo>
                  <a:lnTo>
                    <a:pt x="1922" y="144"/>
                  </a:lnTo>
                  <a:lnTo>
                    <a:pt x="1681" y="48"/>
                  </a:lnTo>
                  <a:lnTo>
                    <a:pt x="1441"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5622;p76">
              <a:extLst>
                <a:ext uri="{FF2B5EF4-FFF2-40B4-BE49-F238E27FC236}">
                  <a16:creationId xmlns:a16="http://schemas.microsoft.com/office/drawing/2014/main" id="{A998D7EA-9907-409B-A1B9-FEA00D734B70}"/>
                </a:ext>
              </a:extLst>
            </p:cNvPr>
            <p:cNvSpPr/>
            <p:nvPr/>
          </p:nvSpPr>
          <p:spPr>
            <a:xfrm>
              <a:off x="4134150" y="4206975"/>
              <a:ext cx="84075" cy="68475"/>
            </a:xfrm>
            <a:custGeom>
              <a:avLst/>
              <a:gdLst/>
              <a:ahLst/>
              <a:cxnLst/>
              <a:rect l="l" t="t" r="r" b="b"/>
              <a:pathLst>
                <a:path w="3363" h="2739" extrusionOk="0">
                  <a:moveTo>
                    <a:pt x="1394" y="1"/>
                  </a:moveTo>
                  <a:lnTo>
                    <a:pt x="913" y="49"/>
                  </a:lnTo>
                  <a:lnTo>
                    <a:pt x="721" y="97"/>
                  </a:lnTo>
                  <a:lnTo>
                    <a:pt x="529" y="193"/>
                  </a:lnTo>
                  <a:lnTo>
                    <a:pt x="385" y="289"/>
                  </a:lnTo>
                  <a:lnTo>
                    <a:pt x="241" y="433"/>
                  </a:lnTo>
                  <a:lnTo>
                    <a:pt x="97" y="577"/>
                  </a:lnTo>
                  <a:lnTo>
                    <a:pt x="49" y="769"/>
                  </a:lnTo>
                  <a:lnTo>
                    <a:pt x="1" y="1057"/>
                  </a:lnTo>
                  <a:lnTo>
                    <a:pt x="1" y="1297"/>
                  </a:lnTo>
                  <a:lnTo>
                    <a:pt x="49" y="1586"/>
                  </a:lnTo>
                  <a:lnTo>
                    <a:pt x="193" y="1826"/>
                  </a:lnTo>
                  <a:lnTo>
                    <a:pt x="385" y="2066"/>
                  </a:lnTo>
                  <a:lnTo>
                    <a:pt x="625" y="2258"/>
                  </a:lnTo>
                  <a:lnTo>
                    <a:pt x="913" y="2450"/>
                  </a:lnTo>
                  <a:lnTo>
                    <a:pt x="1249" y="2594"/>
                  </a:lnTo>
                  <a:lnTo>
                    <a:pt x="1586" y="2690"/>
                  </a:lnTo>
                  <a:lnTo>
                    <a:pt x="1970" y="2738"/>
                  </a:lnTo>
                  <a:lnTo>
                    <a:pt x="2402" y="2690"/>
                  </a:lnTo>
                  <a:lnTo>
                    <a:pt x="2594" y="2594"/>
                  </a:lnTo>
                  <a:lnTo>
                    <a:pt x="2786" y="2498"/>
                  </a:lnTo>
                  <a:lnTo>
                    <a:pt x="2978" y="2402"/>
                  </a:lnTo>
                  <a:lnTo>
                    <a:pt x="3122" y="2258"/>
                  </a:lnTo>
                  <a:lnTo>
                    <a:pt x="3219" y="2114"/>
                  </a:lnTo>
                  <a:lnTo>
                    <a:pt x="3315" y="1922"/>
                  </a:lnTo>
                  <a:lnTo>
                    <a:pt x="3363" y="1682"/>
                  </a:lnTo>
                  <a:lnTo>
                    <a:pt x="3363" y="1394"/>
                  </a:lnTo>
                  <a:lnTo>
                    <a:pt x="3267" y="1153"/>
                  </a:lnTo>
                  <a:lnTo>
                    <a:pt x="3122" y="865"/>
                  </a:lnTo>
                  <a:lnTo>
                    <a:pt x="2930" y="625"/>
                  </a:lnTo>
                  <a:lnTo>
                    <a:pt x="2690" y="433"/>
                  </a:lnTo>
                  <a:lnTo>
                    <a:pt x="2450" y="241"/>
                  </a:lnTo>
                  <a:lnTo>
                    <a:pt x="2114" y="97"/>
                  </a:lnTo>
                  <a:lnTo>
                    <a:pt x="1730"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5623;p76">
              <a:extLst>
                <a:ext uri="{FF2B5EF4-FFF2-40B4-BE49-F238E27FC236}">
                  <a16:creationId xmlns:a16="http://schemas.microsoft.com/office/drawing/2014/main" id="{451E693C-BBBD-4A0E-AF90-6B5A80438A46}"/>
                </a:ext>
              </a:extLst>
            </p:cNvPr>
            <p:cNvSpPr/>
            <p:nvPr/>
          </p:nvSpPr>
          <p:spPr>
            <a:xfrm>
              <a:off x="4134150" y="4206975"/>
              <a:ext cx="84075" cy="68475"/>
            </a:xfrm>
            <a:custGeom>
              <a:avLst/>
              <a:gdLst/>
              <a:ahLst/>
              <a:cxnLst/>
              <a:rect l="l" t="t" r="r" b="b"/>
              <a:pathLst>
                <a:path w="3363" h="2739" fill="none" extrusionOk="0">
                  <a:moveTo>
                    <a:pt x="1394" y="1"/>
                  </a:moveTo>
                  <a:lnTo>
                    <a:pt x="1394" y="1"/>
                  </a:lnTo>
                  <a:lnTo>
                    <a:pt x="913" y="49"/>
                  </a:lnTo>
                  <a:lnTo>
                    <a:pt x="721" y="97"/>
                  </a:lnTo>
                  <a:lnTo>
                    <a:pt x="529" y="193"/>
                  </a:lnTo>
                  <a:lnTo>
                    <a:pt x="385" y="289"/>
                  </a:lnTo>
                  <a:lnTo>
                    <a:pt x="241" y="433"/>
                  </a:lnTo>
                  <a:lnTo>
                    <a:pt x="97" y="577"/>
                  </a:lnTo>
                  <a:lnTo>
                    <a:pt x="49" y="769"/>
                  </a:lnTo>
                  <a:lnTo>
                    <a:pt x="49" y="769"/>
                  </a:lnTo>
                  <a:lnTo>
                    <a:pt x="1" y="1057"/>
                  </a:lnTo>
                  <a:lnTo>
                    <a:pt x="1" y="1297"/>
                  </a:lnTo>
                  <a:lnTo>
                    <a:pt x="49" y="1586"/>
                  </a:lnTo>
                  <a:lnTo>
                    <a:pt x="193" y="1826"/>
                  </a:lnTo>
                  <a:lnTo>
                    <a:pt x="385" y="2066"/>
                  </a:lnTo>
                  <a:lnTo>
                    <a:pt x="625" y="2258"/>
                  </a:lnTo>
                  <a:lnTo>
                    <a:pt x="913" y="2450"/>
                  </a:lnTo>
                  <a:lnTo>
                    <a:pt x="1249" y="2594"/>
                  </a:lnTo>
                  <a:lnTo>
                    <a:pt x="1249" y="2594"/>
                  </a:lnTo>
                  <a:lnTo>
                    <a:pt x="1586" y="2690"/>
                  </a:lnTo>
                  <a:lnTo>
                    <a:pt x="1970" y="2738"/>
                  </a:lnTo>
                  <a:lnTo>
                    <a:pt x="1970" y="2738"/>
                  </a:lnTo>
                  <a:lnTo>
                    <a:pt x="2402" y="2690"/>
                  </a:lnTo>
                  <a:lnTo>
                    <a:pt x="2594" y="2594"/>
                  </a:lnTo>
                  <a:lnTo>
                    <a:pt x="2786" y="2498"/>
                  </a:lnTo>
                  <a:lnTo>
                    <a:pt x="2978" y="2402"/>
                  </a:lnTo>
                  <a:lnTo>
                    <a:pt x="3122" y="2258"/>
                  </a:lnTo>
                  <a:lnTo>
                    <a:pt x="3219" y="2114"/>
                  </a:lnTo>
                  <a:lnTo>
                    <a:pt x="3315" y="1922"/>
                  </a:lnTo>
                  <a:lnTo>
                    <a:pt x="3315" y="1922"/>
                  </a:lnTo>
                  <a:lnTo>
                    <a:pt x="3363" y="1682"/>
                  </a:lnTo>
                  <a:lnTo>
                    <a:pt x="3363" y="1394"/>
                  </a:lnTo>
                  <a:lnTo>
                    <a:pt x="3267" y="1153"/>
                  </a:lnTo>
                  <a:lnTo>
                    <a:pt x="3122" y="865"/>
                  </a:lnTo>
                  <a:lnTo>
                    <a:pt x="2930" y="625"/>
                  </a:lnTo>
                  <a:lnTo>
                    <a:pt x="2690" y="433"/>
                  </a:lnTo>
                  <a:lnTo>
                    <a:pt x="2450" y="241"/>
                  </a:lnTo>
                  <a:lnTo>
                    <a:pt x="2114" y="97"/>
                  </a:lnTo>
                  <a:lnTo>
                    <a:pt x="2114" y="97"/>
                  </a:lnTo>
                  <a:lnTo>
                    <a:pt x="1730" y="1"/>
                  </a:lnTo>
                  <a:lnTo>
                    <a:pt x="13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5624;p76">
              <a:extLst>
                <a:ext uri="{FF2B5EF4-FFF2-40B4-BE49-F238E27FC236}">
                  <a16:creationId xmlns:a16="http://schemas.microsoft.com/office/drawing/2014/main" id="{FC722E4D-D845-4CD0-9090-084752639718}"/>
                </a:ext>
              </a:extLst>
            </p:cNvPr>
            <p:cNvSpPr/>
            <p:nvPr/>
          </p:nvSpPr>
          <p:spPr>
            <a:xfrm>
              <a:off x="4307050" y="4212975"/>
              <a:ext cx="24025" cy="21650"/>
            </a:xfrm>
            <a:custGeom>
              <a:avLst/>
              <a:gdLst/>
              <a:ahLst/>
              <a:cxnLst/>
              <a:rect l="l" t="t" r="r" b="b"/>
              <a:pathLst>
                <a:path w="961" h="866" extrusionOk="0">
                  <a:moveTo>
                    <a:pt x="145" y="1"/>
                  </a:moveTo>
                  <a:lnTo>
                    <a:pt x="145" y="49"/>
                  </a:lnTo>
                  <a:lnTo>
                    <a:pt x="48" y="385"/>
                  </a:lnTo>
                  <a:lnTo>
                    <a:pt x="0" y="577"/>
                  </a:lnTo>
                  <a:lnTo>
                    <a:pt x="0" y="721"/>
                  </a:lnTo>
                  <a:lnTo>
                    <a:pt x="0" y="817"/>
                  </a:lnTo>
                  <a:lnTo>
                    <a:pt x="96" y="865"/>
                  </a:lnTo>
                  <a:lnTo>
                    <a:pt x="145" y="817"/>
                  </a:lnTo>
                  <a:lnTo>
                    <a:pt x="193" y="721"/>
                  </a:lnTo>
                  <a:lnTo>
                    <a:pt x="193" y="625"/>
                  </a:lnTo>
                  <a:lnTo>
                    <a:pt x="193" y="433"/>
                  </a:lnTo>
                  <a:lnTo>
                    <a:pt x="241" y="241"/>
                  </a:lnTo>
                  <a:lnTo>
                    <a:pt x="337" y="385"/>
                  </a:lnTo>
                  <a:lnTo>
                    <a:pt x="481" y="673"/>
                  </a:lnTo>
                  <a:lnTo>
                    <a:pt x="577" y="721"/>
                  </a:lnTo>
                  <a:lnTo>
                    <a:pt x="625" y="673"/>
                  </a:lnTo>
                  <a:lnTo>
                    <a:pt x="913" y="241"/>
                  </a:lnTo>
                  <a:lnTo>
                    <a:pt x="961" y="193"/>
                  </a:lnTo>
                  <a:lnTo>
                    <a:pt x="913" y="97"/>
                  </a:lnTo>
                  <a:lnTo>
                    <a:pt x="817" y="97"/>
                  </a:lnTo>
                  <a:lnTo>
                    <a:pt x="769" y="145"/>
                  </a:lnTo>
                  <a:lnTo>
                    <a:pt x="563" y="454"/>
                  </a:lnTo>
                  <a:lnTo>
                    <a:pt x="481" y="289"/>
                  </a:lnTo>
                  <a:lnTo>
                    <a:pt x="385" y="145"/>
                  </a:lnTo>
                  <a:lnTo>
                    <a:pt x="289" y="49"/>
                  </a:lnTo>
                  <a:lnTo>
                    <a:pt x="241"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a:extLst>
              <a:ext uri="{FF2B5EF4-FFF2-40B4-BE49-F238E27FC236}">
                <a16:creationId xmlns:a16="http://schemas.microsoft.com/office/drawing/2014/main" id="{518406D4-B070-4BC9-830E-3A4A23898FFF}"/>
              </a:ext>
            </a:extLst>
          </p:cNvPr>
          <p:cNvPicPr>
            <a:picLocks noChangeAspect="1"/>
          </p:cNvPicPr>
          <p:nvPr/>
        </p:nvPicPr>
        <p:blipFill>
          <a:blip r:embed="rId3"/>
          <a:stretch>
            <a:fillRect/>
          </a:stretch>
        </p:blipFill>
        <p:spPr>
          <a:xfrm rot="19619237">
            <a:off x="970932" y="2645856"/>
            <a:ext cx="1091686" cy="1091686"/>
          </a:xfrm>
          <a:prstGeom prst="rect">
            <a:avLst/>
          </a:prstGeom>
        </p:spPr>
      </p:pic>
      <p:pic>
        <p:nvPicPr>
          <p:cNvPr id="20" name="Picture 19">
            <a:extLst>
              <a:ext uri="{FF2B5EF4-FFF2-40B4-BE49-F238E27FC236}">
                <a16:creationId xmlns:a16="http://schemas.microsoft.com/office/drawing/2014/main" id="{827B5D5C-AB5B-496A-8D79-A63354970A6B}"/>
              </a:ext>
            </a:extLst>
          </p:cNvPr>
          <p:cNvPicPr>
            <a:picLocks noChangeAspect="1"/>
          </p:cNvPicPr>
          <p:nvPr/>
        </p:nvPicPr>
        <p:blipFill>
          <a:blip r:embed="rId3"/>
          <a:stretch>
            <a:fillRect/>
          </a:stretch>
        </p:blipFill>
        <p:spPr>
          <a:xfrm rot="1883317">
            <a:off x="6742564" y="346067"/>
            <a:ext cx="928085" cy="928085"/>
          </a:xfrm>
          <a:prstGeom prst="rect">
            <a:avLst/>
          </a:prstGeom>
        </p:spPr>
      </p:pic>
      <p:pic>
        <p:nvPicPr>
          <p:cNvPr id="3" name="Picture 2" descr="Logo&#10;&#10;Description automatically generated">
            <a:extLst>
              <a:ext uri="{FF2B5EF4-FFF2-40B4-BE49-F238E27FC236}">
                <a16:creationId xmlns:a16="http://schemas.microsoft.com/office/drawing/2014/main" id="{FCB2E244-3BDE-4659-B1CF-6D08A3857DE5}"/>
              </a:ext>
            </a:extLst>
          </p:cNvPr>
          <p:cNvPicPr>
            <a:picLocks noChangeAspect="1"/>
          </p:cNvPicPr>
          <p:nvPr/>
        </p:nvPicPr>
        <p:blipFill>
          <a:blip r:embed="rId4"/>
          <a:stretch>
            <a:fillRect/>
          </a:stretch>
        </p:blipFill>
        <p:spPr>
          <a:xfrm>
            <a:off x="2310108" y="1076557"/>
            <a:ext cx="4524938" cy="364655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6"/>
                                        </p:tgtEl>
                                        <p:attrNameLst>
                                          <p:attrName>r</p:attrName>
                                        </p:attrNameLst>
                                      </p:cBhvr>
                                    </p:animRot>
                                    <p:animRot by="-240000">
                                      <p:cBhvr>
                                        <p:cTn id="7" dur="200" fill="hold">
                                          <p:stCondLst>
                                            <p:cond delay="200"/>
                                          </p:stCondLst>
                                        </p:cTn>
                                        <p:tgtEl>
                                          <p:spTgt spid="26"/>
                                        </p:tgtEl>
                                        <p:attrNameLst>
                                          <p:attrName>r</p:attrName>
                                        </p:attrNameLst>
                                      </p:cBhvr>
                                    </p:animRot>
                                    <p:animRot by="240000">
                                      <p:cBhvr>
                                        <p:cTn id="8" dur="200" fill="hold">
                                          <p:stCondLst>
                                            <p:cond delay="400"/>
                                          </p:stCondLst>
                                        </p:cTn>
                                        <p:tgtEl>
                                          <p:spTgt spid="26"/>
                                        </p:tgtEl>
                                        <p:attrNameLst>
                                          <p:attrName>r</p:attrName>
                                        </p:attrNameLst>
                                      </p:cBhvr>
                                    </p:animRot>
                                    <p:animRot by="-240000">
                                      <p:cBhvr>
                                        <p:cTn id="9" dur="200" fill="hold">
                                          <p:stCondLst>
                                            <p:cond delay="600"/>
                                          </p:stCondLst>
                                        </p:cTn>
                                        <p:tgtEl>
                                          <p:spTgt spid="26"/>
                                        </p:tgtEl>
                                        <p:attrNameLst>
                                          <p:attrName>r</p:attrName>
                                        </p:attrNameLst>
                                      </p:cBhvr>
                                    </p:animRot>
                                    <p:animRot by="120000">
                                      <p:cBhvr>
                                        <p:cTn id="10" dur="200" fill="hold">
                                          <p:stCondLst>
                                            <p:cond delay="800"/>
                                          </p:stCondLst>
                                        </p:cTn>
                                        <p:tgtEl>
                                          <p:spTgt spid="2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7"/>
                                        </p:tgtEl>
                                        <p:attrNameLst>
                                          <p:attrName>r</p:attrName>
                                        </p:attrNameLst>
                                      </p:cBhvr>
                                    </p:animRot>
                                    <p:animRot by="-240000">
                                      <p:cBhvr>
                                        <p:cTn id="13" dur="200" fill="hold">
                                          <p:stCondLst>
                                            <p:cond delay="200"/>
                                          </p:stCondLst>
                                        </p:cTn>
                                        <p:tgtEl>
                                          <p:spTgt spid="207"/>
                                        </p:tgtEl>
                                        <p:attrNameLst>
                                          <p:attrName>r</p:attrName>
                                        </p:attrNameLst>
                                      </p:cBhvr>
                                    </p:animRot>
                                    <p:animRot by="240000">
                                      <p:cBhvr>
                                        <p:cTn id="14" dur="200" fill="hold">
                                          <p:stCondLst>
                                            <p:cond delay="400"/>
                                          </p:stCondLst>
                                        </p:cTn>
                                        <p:tgtEl>
                                          <p:spTgt spid="207"/>
                                        </p:tgtEl>
                                        <p:attrNameLst>
                                          <p:attrName>r</p:attrName>
                                        </p:attrNameLst>
                                      </p:cBhvr>
                                    </p:animRot>
                                    <p:animRot by="-240000">
                                      <p:cBhvr>
                                        <p:cTn id="15" dur="200" fill="hold">
                                          <p:stCondLst>
                                            <p:cond delay="600"/>
                                          </p:stCondLst>
                                        </p:cTn>
                                        <p:tgtEl>
                                          <p:spTgt spid="207"/>
                                        </p:tgtEl>
                                        <p:attrNameLst>
                                          <p:attrName>r</p:attrName>
                                        </p:attrNameLst>
                                      </p:cBhvr>
                                    </p:animRot>
                                    <p:animRot by="120000">
                                      <p:cBhvr>
                                        <p:cTn id="16" dur="200" fill="hold">
                                          <p:stCondLst>
                                            <p:cond delay="800"/>
                                          </p:stCondLst>
                                        </p:cTn>
                                        <p:tgtEl>
                                          <p:spTgt spid="207"/>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299"/>
                                        </p:tgtEl>
                                        <p:attrNameLst>
                                          <p:attrName>r</p:attrName>
                                        </p:attrNameLst>
                                      </p:cBhvr>
                                    </p:animRot>
                                    <p:animRot by="-240000">
                                      <p:cBhvr>
                                        <p:cTn id="19" dur="200" fill="hold">
                                          <p:stCondLst>
                                            <p:cond delay="200"/>
                                          </p:stCondLst>
                                        </p:cTn>
                                        <p:tgtEl>
                                          <p:spTgt spid="299"/>
                                        </p:tgtEl>
                                        <p:attrNameLst>
                                          <p:attrName>r</p:attrName>
                                        </p:attrNameLst>
                                      </p:cBhvr>
                                    </p:animRot>
                                    <p:animRot by="240000">
                                      <p:cBhvr>
                                        <p:cTn id="20" dur="200" fill="hold">
                                          <p:stCondLst>
                                            <p:cond delay="400"/>
                                          </p:stCondLst>
                                        </p:cTn>
                                        <p:tgtEl>
                                          <p:spTgt spid="299"/>
                                        </p:tgtEl>
                                        <p:attrNameLst>
                                          <p:attrName>r</p:attrName>
                                        </p:attrNameLst>
                                      </p:cBhvr>
                                    </p:animRot>
                                    <p:animRot by="-240000">
                                      <p:cBhvr>
                                        <p:cTn id="21" dur="200" fill="hold">
                                          <p:stCondLst>
                                            <p:cond delay="600"/>
                                          </p:stCondLst>
                                        </p:cTn>
                                        <p:tgtEl>
                                          <p:spTgt spid="299"/>
                                        </p:tgtEl>
                                        <p:attrNameLst>
                                          <p:attrName>r</p:attrName>
                                        </p:attrNameLst>
                                      </p:cBhvr>
                                    </p:animRot>
                                    <p:animRot by="120000">
                                      <p:cBhvr>
                                        <p:cTn id="22" dur="200" fill="hold">
                                          <p:stCondLst>
                                            <p:cond delay="800"/>
                                          </p:stCondLst>
                                        </p:cTn>
                                        <p:tgtEl>
                                          <p:spTgt spid="299"/>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493"/>
                                        </p:tgtEl>
                                        <p:attrNameLst>
                                          <p:attrName>r</p:attrName>
                                        </p:attrNameLst>
                                      </p:cBhvr>
                                    </p:animRot>
                                    <p:animRot by="-240000">
                                      <p:cBhvr>
                                        <p:cTn id="25" dur="200" fill="hold">
                                          <p:stCondLst>
                                            <p:cond delay="200"/>
                                          </p:stCondLst>
                                        </p:cTn>
                                        <p:tgtEl>
                                          <p:spTgt spid="493"/>
                                        </p:tgtEl>
                                        <p:attrNameLst>
                                          <p:attrName>r</p:attrName>
                                        </p:attrNameLst>
                                      </p:cBhvr>
                                    </p:animRot>
                                    <p:animRot by="240000">
                                      <p:cBhvr>
                                        <p:cTn id="26" dur="200" fill="hold">
                                          <p:stCondLst>
                                            <p:cond delay="400"/>
                                          </p:stCondLst>
                                        </p:cTn>
                                        <p:tgtEl>
                                          <p:spTgt spid="493"/>
                                        </p:tgtEl>
                                        <p:attrNameLst>
                                          <p:attrName>r</p:attrName>
                                        </p:attrNameLst>
                                      </p:cBhvr>
                                    </p:animRot>
                                    <p:animRot by="-240000">
                                      <p:cBhvr>
                                        <p:cTn id="27" dur="200" fill="hold">
                                          <p:stCondLst>
                                            <p:cond delay="600"/>
                                          </p:stCondLst>
                                        </p:cTn>
                                        <p:tgtEl>
                                          <p:spTgt spid="493"/>
                                        </p:tgtEl>
                                        <p:attrNameLst>
                                          <p:attrName>r</p:attrName>
                                        </p:attrNameLst>
                                      </p:cBhvr>
                                    </p:animRot>
                                    <p:animRot by="120000">
                                      <p:cBhvr>
                                        <p:cTn id="28" dur="200" fill="hold">
                                          <p:stCondLst>
                                            <p:cond delay="800"/>
                                          </p:stCondLst>
                                        </p:cTn>
                                        <p:tgtEl>
                                          <p:spTgt spid="493"/>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18"/>
                                        </p:tgtEl>
                                        <p:attrNameLst>
                                          <p:attrName>r</p:attrName>
                                        </p:attrNameLst>
                                      </p:cBhvr>
                                    </p:animRot>
                                    <p:animRot by="-240000">
                                      <p:cBhvr>
                                        <p:cTn id="31" dur="200" fill="hold">
                                          <p:stCondLst>
                                            <p:cond delay="200"/>
                                          </p:stCondLst>
                                        </p:cTn>
                                        <p:tgtEl>
                                          <p:spTgt spid="18"/>
                                        </p:tgtEl>
                                        <p:attrNameLst>
                                          <p:attrName>r</p:attrName>
                                        </p:attrNameLst>
                                      </p:cBhvr>
                                    </p:animRot>
                                    <p:animRot by="240000">
                                      <p:cBhvr>
                                        <p:cTn id="32" dur="200" fill="hold">
                                          <p:stCondLst>
                                            <p:cond delay="400"/>
                                          </p:stCondLst>
                                        </p:cTn>
                                        <p:tgtEl>
                                          <p:spTgt spid="18"/>
                                        </p:tgtEl>
                                        <p:attrNameLst>
                                          <p:attrName>r</p:attrName>
                                        </p:attrNameLst>
                                      </p:cBhvr>
                                    </p:animRot>
                                    <p:animRot by="-240000">
                                      <p:cBhvr>
                                        <p:cTn id="33" dur="200" fill="hold">
                                          <p:stCondLst>
                                            <p:cond delay="600"/>
                                          </p:stCondLst>
                                        </p:cTn>
                                        <p:tgtEl>
                                          <p:spTgt spid="18"/>
                                        </p:tgtEl>
                                        <p:attrNameLst>
                                          <p:attrName>r</p:attrName>
                                        </p:attrNameLst>
                                      </p:cBhvr>
                                    </p:animRot>
                                    <p:animRot by="120000">
                                      <p:cBhvr>
                                        <p:cTn id="34" dur="200" fill="hold">
                                          <p:stCondLst>
                                            <p:cond delay="800"/>
                                          </p:stCondLst>
                                        </p:cTn>
                                        <p:tgtEl>
                                          <p:spTgt spid="18"/>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20"/>
                                        </p:tgtEl>
                                        <p:attrNameLst>
                                          <p:attrName>r</p:attrName>
                                        </p:attrNameLst>
                                      </p:cBhvr>
                                    </p:animRot>
                                    <p:animRot by="-240000">
                                      <p:cBhvr>
                                        <p:cTn id="37" dur="200" fill="hold">
                                          <p:stCondLst>
                                            <p:cond delay="200"/>
                                          </p:stCondLst>
                                        </p:cTn>
                                        <p:tgtEl>
                                          <p:spTgt spid="20"/>
                                        </p:tgtEl>
                                        <p:attrNameLst>
                                          <p:attrName>r</p:attrName>
                                        </p:attrNameLst>
                                      </p:cBhvr>
                                    </p:animRot>
                                    <p:animRot by="240000">
                                      <p:cBhvr>
                                        <p:cTn id="38" dur="200" fill="hold">
                                          <p:stCondLst>
                                            <p:cond delay="400"/>
                                          </p:stCondLst>
                                        </p:cTn>
                                        <p:tgtEl>
                                          <p:spTgt spid="20"/>
                                        </p:tgtEl>
                                        <p:attrNameLst>
                                          <p:attrName>r</p:attrName>
                                        </p:attrNameLst>
                                      </p:cBhvr>
                                    </p:animRot>
                                    <p:animRot by="-240000">
                                      <p:cBhvr>
                                        <p:cTn id="39" dur="200" fill="hold">
                                          <p:stCondLst>
                                            <p:cond delay="600"/>
                                          </p:stCondLst>
                                        </p:cTn>
                                        <p:tgtEl>
                                          <p:spTgt spid="20"/>
                                        </p:tgtEl>
                                        <p:attrNameLst>
                                          <p:attrName>r</p:attrName>
                                        </p:attrNameLst>
                                      </p:cBhvr>
                                    </p:animRot>
                                    <p:animRot by="120000">
                                      <p:cBhvr>
                                        <p:cTn id="40" dur="200" fill="hold">
                                          <p:stCondLst>
                                            <p:cond delay="800"/>
                                          </p:stCondLst>
                                        </p:cTn>
                                        <p:tgtEl>
                                          <p:spTgt spid="20"/>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3"/>
                                        </p:tgtEl>
                                        <p:attrNameLst>
                                          <p:attrName>r</p:attrName>
                                        </p:attrNameLst>
                                      </p:cBhvr>
                                    </p:animRot>
                                    <p:animRot by="-240000">
                                      <p:cBhvr>
                                        <p:cTn id="43" dur="200" fill="hold">
                                          <p:stCondLst>
                                            <p:cond delay="200"/>
                                          </p:stCondLst>
                                        </p:cTn>
                                        <p:tgtEl>
                                          <p:spTgt spid="3"/>
                                        </p:tgtEl>
                                        <p:attrNameLst>
                                          <p:attrName>r</p:attrName>
                                        </p:attrNameLst>
                                      </p:cBhvr>
                                    </p:animRot>
                                    <p:animRot by="240000">
                                      <p:cBhvr>
                                        <p:cTn id="44" dur="200" fill="hold">
                                          <p:stCondLst>
                                            <p:cond delay="400"/>
                                          </p:stCondLst>
                                        </p:cTn>
                                        <p:tgtEl>
                                          <p:spTgt spid="3"/>
                                        </p:tgtEl>
                                        <p:attrNameLst>
                                          <p:attrName>r</p:attrName>
                                        </p:attrNameLst>
                                      </p:cBhvr>
                                    </p:animRot>
                                    <p:animRot by="-240000">
                                      <p:cBhvr>
                                        <p:cTn id="45" dur="200" fill="hold">
                                          <p:stCondLst>
                                            <p:cond delay="600"/>
                                          </p:stCondLst>
                                        </p:cTn>
                                        <p:tgtEl>
                                          <p:spTgt spid="3"/>
                                        </p:tgtEl>
                                        <p:attrNameLst>
                                          <p:attrName>r</p:attrName>
                                        </p:attrNameLst>
                                      </p:cBhvr>
                                    </p:animRot>
                                    <p:animRot by="120000">
                                      <p:cBhvr>
                                        <p:cTn id="4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hysics Class for Kids: Kinetic Energy by Slidesgo">
  <a:themeElements>
    <a:clrScheme name="Simple Light">
      <a:dk1>
        <a:srgbClr val="210A06"/>
      </a:dk1>
      <a:lt1>
        <a:srgbClr val="FF6B6B"/>
      </a:lt1>
      <a:dk2>
        <a:srgbClr val="FFF2F0"/>
      </a:dk2>
      <a:lt2>
        <a:srgbClr val="FFE2DC"/>
      </a:lt2>
      <a:accent1>
        <a:srgbClr val="FFDA73"/>
      </a:accent1>
      <a:accent2>
        <a:srgbClr val="82B7F8"/>
      </a:accent2>
      <a:accent3>
        <a:srgbClr val="F57733"/>
      </a:accent3>
      <a:accent4>
        <a:srgbClr val="8C2902"/>
      </a:accent4>
      <a:accent5>
        <a:srgbClr val="FFFFFF"/>
      </a:accent5>
      <a:accent6>
        <a:srgbClr val="4D6D81"/>
      </a:accent6>
      <a:hlink>
        <a:srgbClr val="210A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TotalTime>
  <Words>1243</Words>
  <Application>Microsoft Office PowerPoint</Application>
  <PresentationFormat>On-screen Show (16:9)</PresentationFormat>
  <Paragraphs>72</Paragraphs>
  <Slides>19</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Fredoka One</vt:lpstr>
      <vt:lpstr>#9Slide07 IcielKoni</vt:lpstr>
      <vt:lpstr>Arial</vt:lpstr>
      <vt:lpstr>Times New Roman</vt:lpstr>
      <vt:lpstr>Exo 2</vt:lpstr>
      <vt:lpstr>Roboto Condensed Light</vt:lpstr>
      <vt:lpstr>Physics Class for Kids: Kinetic Energy by Slidesgo</vt:lpstr>
      <vt:lpstr>PowerPoint Presentation</vt:lpstr>
      <vt:lpstr>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Anh Lê, anh Thành đều là những thanh niên yêu nước, nhưng giữa họ có gì khác nhau?</vt:lpstr>
      <vt:lpstr>      Quyết tâm của anh Thành đi tìm đường cứu nước được thể hiện qua những lời nói, cử chỉ nào?</vt:lpstr>
      <vt:lpstr>“Người công dân số Một” trong đoạn kịch là ai?  Vì sao có thể gọi như vậy?</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noi ha</cp:lastModifiedBy>
  <cp:revision>7</cp:revision>
  <dcterms:modified xsi:type="dcterms:W3CDTF">2022-01-06T13:23:05Z</dcterms:modified>
</cp:coreProperties>
</file>