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2"/>
  </p:notesMasterIdLst>
  <p:sldIdLst>
    <p:sldId id="257" r:id="rId2"/>
    <p:sldId id="256" r:id="rId3"/>
    <p:sldId id="258" r:id="rId4"/>
    <p:sldId id="312" r:id="rId5"/>
    <p:sldId id="259" r:id="rId6"/>
    <p:sldId id="260" r:id="rId7"/>
    <p:sldId id="310" r:id="rId8"/>
    <p:sldId id="261" r:id="rId9"/>
    <p:sldId id="262" r:id="rId10"/>
    <p:sldId id="273" r:id="rId11"/>
    <p:sldId id="311" r:id="rId12"/>
    <p:sldId id="264" r:id="rId13"/>
    <p:sldId id="265" r:id="rId14"/>
    <p:sldId id="266" r:id="rId15"/>
    <p:sldId id="267" r:id="rId16"/>
    <p:sldId id="320" r:id="rId17"/>
    <p:sldId id="324" r:id="rId18"/>
    <p:sldId id="323" r:id="rId19"/>
    <p:sldId id="269" r:id="rId20"/>
    <p:sldId id="276" r:id="rId21"/>
  </p:sldIdLst>
  <p:sldSz cx="9144000" cy="5143500" type="screen16x9"/>
  <p:notesSz cx="6858000" cy="9144000"/>
  <p:embeddedFontLst>
    <p:embeddedFont>
      <p:font typeface="Montserrat" panose="020B0604020202020204" charset="0"/>
      <p:regular r:id="rId23"/>
      <p:bold r:id="rId24"/>
      <p:italic r:id="rId25"/>
      <p:boldItalic r:id="rId26"/>
    </p:embeddedFont>
    <p:embeddedFont>
      <p:font typeface="Inconsolata" panose="020B0604020202020204" charset="0"/>
      <p:regular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Nunito SemiBold" panose="020B0604020202020204" charset="0"/>
      <p:regular r:id="rId36"/>
      <p:bold r:id="rId37"/>
      <p:italic r:id="rId38"/>
      <p:boldItalic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Montserrat Medium" panose="020B0604020202020204" charset="0"/>
      <p:regular r:id="rId44"/>
      <p:bold r:id="rId45"/>
      <p:italic r:id="rId46"/>
      <p:boldItalic r:id="rId47"/>
    </p:embeddedFont>
    <p:embeddedFont>
      <p:font typeface="HP001 4 hàng" panose="020B0603050302020204" pitchFamily="34" charset="0"/>
      <p:regular r:id="rId48"/>
      <p:bold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  <p:embeddedFont>
      <p:font typeface="SimSun" panose="02010600030101010101" pitchFamily="2" charset="-122"/>
      <p:regular r:id="rId56"/>
    </p:embeddedFont>
  </p:embeddedFontLst>
  <p:custDataLst>
    <p:tags r:id="rId5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h nguyễn" initials="an" lastIdx="5" clrIdx="0">
    <p:extLst>
      <p:ext uri="{19B8F6BF-5375-455C-9EA6-DF929625EA0E}">
        <p15:presenceInfo xmlns:p15="http://schemas.microsoft.com/office/powerpoint/2012/main" userId="f5f47c4d7093b5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F054C1-0297-4CE3-97FC-651E9D74FF06}">
  <a:tblStyle styleId="{BFF054C1-0297-4CE3-97FC-651E9D74FF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8" autoAdjust="0"/>
    <p:restoredTop sz="83935" autoAdjust="0"/>
  </p:normalViewPr>
  <p:slideViewPr>
    <p:cSldViewPr snapToGrid="0">
      <p:cViewPr varScale="1">
        <p:scale>
          <a:sx n="65" d="100"/>
          <a:sy n="65" d="100"/>
        </p:scale>
        <p:origin x="72" y="184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font" Target="fonts/font3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font" Target="fonts/font34.fntdata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4T18:48:53.793" idx="1">
    <p:pos x="5589" y="81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0818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19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Nhận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xét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: -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Đặt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tính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chữ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cùng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một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hàng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thẳng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cột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với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nhau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ch</a:t>
            </a:r>
            <a:r>
              <a:rPr lang="vi-VN" dirty="0">
                <a:solidFill>
                  <a:schemeClr val="tx1">
                    <a:lumMod val="50000"/>
                  </a:schemeClr>
                </a:solidFill>
              </a:rPr>
              <a:t>ư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Kết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quả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bạn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cộng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vi-VN" dirty="0">
                <a:solidFill>
                  <a:schemeClr val="tx1">
                    <a:lumMod val="50000"/>
                  </a:schemeClr>
                </a:solidFill>
              </a:rPr>
              <a:t>đúng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không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Dấu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phẩy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ở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tổng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vi-VN" dirty="0">
                <a:solidFill>
                  <a:schemeClr val="tx1">
                    <a:lumMod val="50000"/>
                  </a:schemeClr>
                </a:solidFill>
              </a:rPr>
              <a:t>đặt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vi-VN" dirty="0">
                <a:solidFill>
                  <a:schemeClr val="tx1">
                    <a:lumMod val="50000"/>
                  </a:schemeClr>
                </a:solidFill>
              </a:rPr>
              <a:t>đã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thẳng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cột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với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dấu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phẩy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ở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hạng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ch</a:t>
            </a:r>
            <a:r>
              <a:rPr lang="vi-VN" dirty="0">
                <a:solidFill>
                  <a:schemeClr val="tx1">
                    <a:lumMod val="50000"/>
                  </a:schemeClr>
                </a:solidFill>
              </a:rPr>
              <a:t>ưa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46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b28855024d_0_1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b28855024d_0_1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2965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2885502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2885502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754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09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39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b28855024d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b28855024d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8791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b28855024d_0_4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b28855024d_0_4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2071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b1f5f6b5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b1f5f6b5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505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b28855024d_0_8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b28855024d_0_8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93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b1f5f6b51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b1f5f6b51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3455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2080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99bc3d0d5b_0_27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99bc3d0d5b_0_27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193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b28855024d_0_8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b28855024d_0_8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0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b28855024d_0_1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b28855024d_0_1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45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b1f5f6b519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b1f5f6b519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321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FFC7C0">
                <a:alpha val="22352"/>
              </a:srgbClr>
            </a:gs>
            <a:gs pos="100000">
              <a:srgbClr val="B4EAEA">
                <a:alpha val="18039"/>
              </a:srgbClr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427688"/>
            <a:ext cx="59154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99375" y="3330273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208725" y="92938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889150" y="-343550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2700000">
            <a:off x="2999243" y="4538907"/>
            <a:ext cx="670994" cy="821442"/>
            <a:chOff x="5847850" y="2941500"/>
            <a:chExt cx="671000" cy="821450"/>
          </a:xfrm>
        </p:grpSpPr>
        <p:sp>
          <p:nvSpPr>
            <p:cNvPr id="16" name="Google Shape;16;p2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121750" y="4686288"/>
            <a:ext cx="1674825" cy="392325"/>
            <a:chOff x="2173775" y="1420000"/>
            <a:chExt cx="1674825" cy="392325"/>
          </a:xfrm>
        </p:grpSpPr>
        <p:sp>
          <p:nvSpPr>
            <p:cNvPr id="33" name="Google Shape;33;p2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219225" y="2933338"/>
            <a:ext cx="696850" cy="555500"/>
            <a:chOff x="6610025" y="3412625"/>
            <a:chExt cx="696850" cy="555500"/>
          </a:xfrm>
        </p:grpSpPr>
        <p:sp>
          <p:nvSpPr>
            <p:cNvPr id="36" name="Google Shape;36;p2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2"/>
          <p:cNvSpPr/>
          <p:nvPr/>
        </p:nvSpPr>
        <p:spPr>
          <a:xfrm>
            <a:off x="8671800" y="2328488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>
            <a:off x="8325250" y="4466200"/>
            <a:ext cx="449875" cy="434850"/>
            <a:chOff x="3240650" y="4150300"/>
            <a:chExt cx="449875" cy="434850"/>
          </a:xfrm>
        </p:grpSpPr>
        <p:sp>
          <p:nvSpPr>
            <p:cNvPr id="40" name="Google Shape;40;p2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278649" y="-8"/>
            <a:ext cx="455944" cy="438063"/>
            <a:chOff x="4216350" y="3170125"/>
            <a:chExt cx="269025" cy="258475"/>
          </a:xfrm>
        </p:grpSpPr>
        <p:sp>
          <p:nvSpPr>
            <p:cNvPr id="43" name="Google Shape;43;p2"/>
            <p:cNvSpPr/>
            <p:nvPr/>
          </p:nvSpPr>
          <p:spPr>
            <a:xfrm>
              <a:off x="4216350" y="3180750"/>
              <a:ext cx="93500" cy="86000"/>
            </a:xfrm>
            <a:custGeom>
              <a:avLst/>
              <a:gdLst/>
              <a:ahLst/>
              <a:cxnLst/>
              <a:rect l="l" t="t" r="r" b="b"/>
              <a:pathLst>
                <a:path w="3740" h="3440" extrusionOk="0">
                  <a:moveTo>
                    <a:pt x="324" y="1"/>
                  </a:moveTo>
                  <a:cubicBezTo>
                    <a:pt x="246" y="1"/>
                    <a:pt x="171" y="31"/>
                    <a:pt x="122" y="96"/>
                  </a:cubicBezTo>
                  <a:cubicBezTo>
                    <a:pt x="1" y="218"/>
                    <a:pt x="31" y="400"/>
                    <a:pt x="122" y="491"/>
                  </a:cubicBezTo>
                  <a:lnTo>
                    <a:pt x="3253" y="3348"/>
                  </a:lnTo>
                  <a:cubicBezTo>
                    <a:pt x="3314" y="3409"/>
                    <a:pt x="3375" y="3439"/>
                    <a:pt x="3466" y="3439"/>
                  </a:cubicBezTo>
                  <a:cubicBezTo>
                    <a:pt x="3527" y="3439"/>
                    <a:pt x="3587" y="3409"/>
                    <a:pt x="3648" y="3348"/>
                  </a:cubicBezTo>
                  <a:cubicBezTo>
                    <a:pt x="3739" y="3227"/>
                    <a:pt x="3739" y="3044"/>
                    <a:pt x="3618" y="2923"/>
                  </a:cubicBezTo>
                  <a:lnTo>
                    <a:pt x="517" y="66"/>
                  </a:lnTo>
                  <a:cubicBezTo>
                    <a:pt x="461" y="23"/>
                    <a:pt x="39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20150" y="3177700"/>
              <a:ext cx="86650" cy="92100"/>
            </a:xfrm>
            <a:custGeom>
              <a:avLst/>
              <a:gdLst/>
              <a:ahLst/>
              <a:cxnLst/>
              <a:rect l="l" t="t" r="r" b="b"/>
              <a:pathLst>
                <a:path w="3466" h="3684" extrusionOk="0">
                  <a:moveTo>
                    <a:pt x="3151" y="1"/>
                  </a:moveTo>
                  <a:cubicBezTo>
                    <a:pt x="3073" y="1"/>
                    <a:pt x="2998" y="31"/>
                    <a:pt x="2949" y="96"/>
                  </a:cubicBezTo>
                  <a:lnTo>
                    <a:pt x="92" y="3227"/>
                  </a:lnTo>
                  <a:cubicBezTo>
                    <a:pt x="1" y="3318"/>
                    <a:pt x="1" y="3501"/>
                    <a:pt x="122" y="3622"/>
                  </a:cubicBezTo>
                  <a:cubicBezTo>
                    <a:pt x="183" y="3653"/>
                    <a:pt x="244" y="3683"/>
                    <a:pt x="305" y="3683"/>
                  </a:cubicBezTo>
                  <a:cubicBezTo>
                    <a:pt x="396" y="3683"/>
                    <a:pt x="457" y="3653"/>
                    <a:pt x="517" y="3592"/>
                  </a:cubicBezTo>
                  <a:lnTo>
                    <a:pt x="3375" y="461"/>
                  </a:lnTo>
                  <a:cubicBezTo>
                    <a:pt x="3466" y="340"/>
                    <a:pt x="3466" y="188"/>
                    <a:pt x="3344" y="66"/>
                  </a:cubicBezTo>
                  <a:cubicBezTo>
                    <a:pt x="3288" y="24"/>
                    <a:pt x="3218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4300" y="3173250"/>
              <a:ext cx="93475" cy="85900"/>
            </a:xfrm>
            <a:custGeom>
              <a:avLst/>
              <a:gdLst/>
              <a:ahLst/>
              <a:cxnLst/>
              <a:rect l="l" t="t" r="r" b="b"/>
              <a:pathLst>
                <a:path w="3739" h="3436" extrusionOk="0">
                  <a:moveTo>
                    <a:pt x="308" y="1"/>
                  </a:moveTo>
                  <a:cubicBezTo>
                    <a:pt x="236" y="1"/>
                    <a:pt x="167" y="31"/>
                    <a:pt x="122" y="92"/>
                  </a:cubicBezTo>
                  <a:cubicBezTo>
                    <a:pt x="0" y="214"/>
                    <a:pt x="0" y="396"/>
                    <a:pt x="122" y="487"/>
                  </a:cubicBezTo>
                  <a:lnTo>
                    <a:pt x="3253" y="3344"/>
                  </a:lnTo>
                  <a:cubicBezTo>
                    <a:pt x="3313" y="3405"/>
                    <a:pt x="3374" y="3436"/>
                    <a:pt x="3435" y="3436"/>
                  </a:cubicBezTo>
                  <a:cubicBezTo>
                    <a:pt x="3526" y="3436"/>
                    <a:pt x="3587" y="3405"/>
                    <a:pt x="3648" y="3344"/>
                  </a:cubicBezTo>
                  <a:cubicBezTo>
                    <a:pt x="3739" y="3223"/>
                    <a:pt x="3739" y="3040"/>
                    <a:pt x="3617" y="2949"/>
                  </a:cubicBezTo>
                  <a:lnTo>
                    <a:pt x="517" y="92"/>
                  </a:lnTo>
                  <a:cubicBezTo>
                    <a:pt x="456" y="31"/>
                    <a:pt x="380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88100" y="31701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50" y="0"/>
                  </a:moveTo>
                  <a:cubicBezTo>
                    <a:pt x="3072" y="0"/>
                    <a:pt x="2997" y="30"/>
                    <a:pt x="2949" y="95"/>
                  </a:cubicBezTo>
                  <a:lnTo>
                    <a:pt x="91" y="3226"/>
                  </a:lnTo>
                  <a:cubicBezTo>
                    <a:pt x="0" y="3348"/>
                    <a:pt x="0" y="3500"/>
                    <a:pt x="122" y="3621"/>
                  </a:cubicBezTo>
                  <a:cubicBezTo>
                    <a:pt x="152" y="3652"/>
                    <a:pt x="243" y="3682"/>
                    <a:pt x="304" y="3682"/>
                  </a:cubicBezTo>
                  <a:cubicBezTo>
                    <a:pt x="395" y="3682"/>
                    <a:pt x="456" y="3652"/>
                    <a:pt x="517" y="3591"/>
                  </a:cubicBezTo>
                  <a:lnTo>
                    <a:pt x="3344" y="460"/>
                  </a:lnTo>
                  <a:cubicBezTo>
                    <a:pt x="3465" y="339"/>
                    <a:pt x="3465" y="187"/>
                    <a:pt x="3344" y="65"/>
                  </a:cubicBezTo>
                  <a:cubicBezTo>
                    <a:pt x="3287" y="23"/>
                    <a:pt x="3218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23950" y="3339950"/>
              <a:ext cx="93500" cy="85625"/>
            </a:xfrm>
            <a:custGeom>
              <a:avLst/>
              <a:gdLst/>
              <a:ahLst/>
              <a:cxnLst/>
              <a:rect l="l" t="t" r="r" b="b"/>
              <a:pathLst>
                <a:path w="3740" h="3425" extrusionOk="0">
                  <a:moveTo>
                    <a:pt x="316" y="0"/>
                  </a:moveTo>
                  <a:cubicBezTo>
                    <a:pt x="239" y="0"/>
                    <a:pt x="157" y="32"/>
                    <a:pt x="92" y="81"/>
                  </a:cubicBezTo>
                  <a:cubicBezTo>
                    <a:pt x="1" y="202"/>
                    <a:pt x="1" y="385"/>
                    <a:pt x="122" y="476"/>
                  </a:cubicBezTo>
                  <a:lnTo>
                    <a:pt x="3223" y="3333"/>
                  </a:lnTo>
                  <a:cubicBezTo>
                    <a:pt x="3283" y="3394"/>
                    <a:pt x="3375" y="3424"/>
                    <a:pt x="3435" y="3424"/>
                  </a:cubicBezTo>
                  <a:cubicBezTo>
                    <a:pt x="3496" y="3424"/>
                    <a:pt x="3587" y="3394"/>
                    <a:pt x="3618" y="3333"/>
                  </a:cubicBezTo>
                  <a:cubicBezTo>
                    <a:pt x="3739" y="3211"/>
                    <a:pt x="3739" y="3029"/>
                    <a:pt x="3618" y="2938"/>
                  </a:cubicBezTo>
                  <a:lnTo>
                    <a:pt x="487" y="81"/>
                  </a:lnTo>
                  <a:cubicBezTo>
                    <a:pt x="445" y="24"/>
                    <a:pt x="383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227000" y="33365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73" y="1"/>
                  </a:moveTo>
                  <a:cubicBezTo>
                    <a:pt x="3096" y="1"/>
                    <a:pt x="3014" y="31"/>
                    <a:pt x="2949" y="96"/>
                  </a:cubicBezTo>
                  <a:lnTo>
                    <a:pt x="122" y="3227"/>
                  </a:lnTo>
                  <a:cubicBezTo>
                    <a:pt x="0" y="3318"/>
                    <a:pt x="0" y="3500"/>
                    <a:pt x="122" y="3622"/>
                  </a:cubicBezTo>
                  <a:cubicBezTo>
                    <a:pt x="183" y="3652"/>
                    <a:pt x="243" y="3683"/>
                    <a:pt x="335" y="3683"/>
                  </a:cubicBezTo>
                  <a:cubicBezTo>
                    <a:pt x="395" y="3683"/>
                    <a:pt x="487" y="3652"/>
                    <a:pt x="517" y="3592"/>
                  </a:cubicBezTo>
                  <a:lnTo>
                    <a:pt x="3374" y="461"/>
                  </a:lnTo>
                  <a:cubicBezTo>
                    <a:pt x="3465" y="339"/>
                    <a:pt x="3465" y="187"/>
                    <a:pt x="3344" y="66"/>
                  </a:cubicBezTo>
                  <a:cubicBezTo>
                    <a:pt x="3301" y="23"/>
                    <a:pt x="3239" y="1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91900" y="3332350"/>
              <a:ext cx="93475" cy="85625"/>
            </a:xfrm>
            <a:custGeom>
              <a:avLst/>
              <a:gdLst/>
              <a:ahLst/>
              <a:cxnLst/>
              <a:rect l="l" t="t" r="r" b="b"/>
              <a:pathLst>
                <a:path w="3739" h="3425" extrusionOk="0">
                  <a:moveTo>
                    <a:pt x="293" y="0"/>
                  </a:moveTo>
                  <a:cubicBezTo>
                    <a:pt x="215" y="0"/>
                    <a:pt x="140" y="32"/>
                    <a:pt x="91" y="81"/>
                  </a:cubicBezTo>
                  <a:cubicBezTo>
                    <a:pt x="0" y="202"/>
                    <a:pt x="0" y="385"/>
                    <a:pt x="122" y="476"/>
                  </a:cubicBezTo>
                  <a:lnTo>
                    <a:pt x="3222" y="3333"/>
                  </a:lnTo>
                  <a:cubicBezTo>
                    <a:pt x="3283" y="3394"/>
                    <a:pt x="3344" y="3424"/>
                    <a:pt x="3435" y="3424"/>
                  </a:cubicBezTo>
                  <a:cubicBezTo>
                    <a:pt x="3496" y="3424"/>
                    <a:pt x="3556" y="3394"/>
                    <a:pt x="3617" y="3333"/>
                  </a:cubicBezTo>
                  <a:cubicBezTo>
                    <a:pt x="3739" y="3211"/>
                    <a:pt x="3708" y="3029"/>
                    <a:pt x="3617" y="2938"/>
                  </a:cubicBezTo>
                  <a:lnTo>
                    <a:pt x="486" y="81"/>
                  </a:lnTo>
                  <a:cubicBezTo>
                    <a:pt x="430" y="24"/>
                    <a:pt x="360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94925" y="33289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61" y="1"/>
                  </a:moveTo>
                  <a:cubicBezTo>
                    <a:pt x="3088" y="1"/>
                    <a:pt x="3014" y="31"/>
                    <a:pt x="2949" y="96"/>
                  </a:cubicBezTo>
                  <a:lnTo>
                    <a:pt x="92" y="3227"/>
                  </a:lnTo>
                  <a:cubicBezTo>
                    <a:pt x="1" y="3348"/>
                    <a:pt x="1" y="3500"/>
                    <a:pt x="122" y="3622"/>
                  </a:cubicBezTo>
                  <a:cubicBezTo>
                    <a:pt x="183" y="3683"/>
                    <a:pt x="244" y="3683"/>
                    <a:pt x="335" y="3683"/>
                  </a:cubicBezTo>
                  <a:cubicBezTo>
                    <a:pt x="396" y="3683"/>
                    <a:pt x="457" y="3652"/>
                    <a:pt x="517" y="3592"/>
                  </a:cubicBezTo>
                  <a:lnTo>
                    <a:pt x="3375" y="461"/>
                  </a:lnTo>
                  <a:cubicBezTo>
                    <a:pt x="3466" y="370"/>
                    <a:pt x="3466" y="187"/>
                    <a:pt x="3344" y="66"/>
                  </a:cubicBezTo>
                  <a:cubicBezTo>
                    <a:pt x="3288" y="23"/>
                    <a:pt x="3225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4999975" y="4686300"/>
            <a:ext cx="1387600" cy="526650"/>
            <a:chOff x="5618350" y="3984050"/>
            <a:chExt cx="1387600" cy="526650"/>
          </a:xfrm>
        </p:grpSpPr>
        <p:sp>
          <p:nvSpPr>
            <p:cNvPr id="52" name="Google Shape;52;p2"/>
            <p:cNvSpPr/>
            <p:nvPr/>
          </p:nvSpPr>
          <p:spPr>
            <a:xfrm>
              <a:off x="5904075" y="3984050"/>
              <a:ext cx="1006875" cy="516750"/>
            </a:xfrm>
            <a:custGeom>
              <a:avLst/>
              <a:gdLst/>
              <a:ahLst/>
              <a:cxnLst/>
              <a:rect l="l" t="t" r="r" b="b"/>
              <a:pathLst>
                <a:path w="40275" h="20670" extrusionOk="0">
                  <a:moveTo>
                    <a:pt x="19606" y="1"/>
                  </a:moveTo>
                  <a:lnTo>
                    <a:pt x="1" y="20670"/>
                  </a:lnTo>
                  <a:lnTo>
                    <a:pt x="40275" y="20670"/>
                  </a:lnTo>
                  <a:lnTo>
                    <a:pt x="19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618350" y="4223425"/>
              <a:ext cx="540325" cy="277375"/>
            </a:xfrm>
            <a:custGeom>
              <a:avLst/>
              <a:gdLst/>
              <a:ahLst/>
              <a:cxnLst/>
              <a:rect l="l" t="t" r="r" b="b"/>
              <a:pathLst>
                <a:path w="21613" h="11095" extrusionOk="0">
                  <a:moveTo>
                    <a:pt x="10518" y="1"/>
                  </a:moveTo>
                  <a:lnTo>
                    <a:pt x="1" y="11095"/>
                  </a:lnTo>
                  <a:lnTo>
                    <a:pt x="21612" y="11095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148000" y="4063100"/>
              <a:ext cx="857950" cy="447600"/>
            </a:xfrm>
            <a:custGeom>
              <a:avLst/>
              <a:gdLst/>
              <a:ahLst/>
              <a:cxnLst/>
              <a:rect l="l" t="t" r="r" b="b"/>
              <a:pathLst>
                <a:path w="34318" h="17904" extrusionOk="0">
                  <a:moveTo>
                    <a:pt x="16688" y="0"/>
                  </a:moveTo>
                  <a:cubicBezTo>
                    <a:pt x="16693" y="0"/>
                    <a:pt x="16698" y="0"/>
                    <a:pt x="16703" y="0"/>
                  </a:cubicBezTo>
                  <a:lnTo>
                    <a:pt x="16703" y="0"/>
                  </a:lnTo>
                  <a:cubicBezTo>
                    <a:pt x="16708" y="0"/>
                    <a:pt x="16713" y="0"/>
                    <a:pt x="16718" y="0"/>
                  </a:cubicBezTo>
                  <a:close/>
                  <a:moveTo>
                    <a:pt x="16703" y="0"/>
                  </a:moveTo>
                  <a:cubicBezTo>
                    <a:pt x="16617" y="4"/>
                    <a:pt x="16532" y="34"/>
                    <a:pt x="16475" y="91"/>
                  </a:cubicBezTo>
                  <a:lnTo>
                    <a:pt x="122" y="17356"/>
                  </a:lnTo>
                  <a:cubicBezTo>
                    <a:pt x="1" y="17478"/>
                    <a:pt x="1" y="17690"/>
                    <a:pt x="122" y="17812"/>
                  </a:cubicBezTo>
                  <a:cubicBezTo>
                    <a:pt x="198" y="17873"/>
                    <a:pt x="282" y="17903"/>
                    <a:pt x="365" y="17903"/>
                  </a:cubicBezTo>
                  <a:cubicBezTo>
                    <a:pt x="449" y="17903"/>
                    <a:pt x="533" y="17873"/>
                    <a:pt x="608" y="17812"/>
                  </a:cubicBezTo>
                  <a:lnTo>
                    <a:pt x="16718" y="821"/>
                  </a:lnTo>
                  <a:lnTo>
                    <a:pt x="33709" y="17812"/>
                  </a:lnTo>
                  <a:cubicBezTo>
                    <a:pt x="33785" y="17873"/>
                    <a:pt x="33869" y="17903"/>
                    <a:pt x="33953" y="17903"/>
                  </a:cubicBezTo>
                  <a:cubicBezTo>
                    <a:pt x="34036" y="17903"/>
                    <a:pt x="34120" y="17873"/>
                    <a:pt x="34196" y="17812"/>
                  </a:cubicBezTo>
                  <a:cubicBezTo>
                    <a:pt x="34317" y="17690"/>
                    <a:pt x="34317" y="17478"/>
                    <a:pt x="34196" y="17356"/>
                  </a:cubicBezTo>
                  <a:lnTo>
                    <a:pt x="16931" y="91"/>
                  </a:lnTo>
                  <a:cubicBezTo>
                    <a:pt x="16874" y="34"/>
                    <a:pt x="16789" y="4"/>
                    <a:pt x="16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2"/>
          <p:cNvSpPr/>
          <p:nvPr/>
        </p:nvSpPr>
        <p:spPr>
          <a:xfrm rot="10800000">
            <a:off x="3206765" y="3"/>
            <a:ext cx="1371310" cy="185747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2"/>
          <p:cNvGrpSpPr/>
          <p:nvPr/>
        </p:nvGrpSpPr>
        <p:grpSpPr>
          <a:xfrm>
            <a:off x="8427500" y="2218575"/>
            <a:ext cx="522825" cy="502875"/>
            <a:chOff x="7116875" y="2700800"/>
            <a:chExt cx="522825" cy="502875"/>
          </a:xfrm>
        </p:grpSpPr>
        <p:sp>
          <p:nvSpPr>
            <p:cNvPr id="57" name="Google Shape;57;p2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 rot="5833598">
            <a:off x="6626512" y="126024"/>
            <a:ext cx="449895" cy="434869"/>
            <a:chOff x="3240650" y="4150300"/>
            <a:chExt cx="449875" cy="434850"/>
          </a:xfrm>
        </p:grpSpPr>
        <p:sp>
          <p:nvSpPr>
            <p:cNvPr id="64" name="Google Shape;64;p2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3"/>
          <p:cNvSpPr txBox="1">
            <a:spLocks noGrp="1"/>
          </p:cNvSpPr>
          <p:nvPr>
            <p:ph type="ctrTitle"/>
          </p:nvPr>
        </p:nvSpPr>
        <p:spPr>
          <a:xfrm>
            <a:off x="1591675" y="318717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2" name="Google Shape;542;p13"/>
          <p:cNvSpPr txBox="1">
            <a:spLocks noGrp="1"/>
          </p:cNvSpPr>
          <p:nvPr>
            <p:ph type="subTitle" idx="1"/>
          </p:nvPr>
        </p:nvSpPr>
        <p:spPr>
          <a:xfrm>
            <a:off x="1599633" y="3518629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3" name="Google Shape;543;p13"/>
          <p:cNvSpPr txBox="1">
            <a:spLocks noGrp="1"/>
          </p:cNvSpPr>
          <p:nvPr>
            <p:ph type="title" idx="2" hasCustomPrompt="1"/>
          </p:nvPr>
        </p:nvSpPr>
        <p:spPr>
          <a:xfrm>
            <a:off x="756850" y="3528538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4" name="Google Shape;544;p13"/>
          <p:cNvSpPr txBox="1">
            <a:spLocks noGrp="1"/>
          </p:cNvSpPr>
          <p:nvPr>
            <p:ph type="ctrTitle" idx="3"/>
          </p:nvPr>
        </p:nvSpPr>
        <p:spPr>
          <a:xfrm>
            <a:off x="1591675" y="1805050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5" name="Google Shape;545;p13"/>
          <p:cNvSpPr txBox="1">
            <a:spLocks noGrp="1"/>
          </p:cNvSpPr>
          <p:nvPr>
            <p:ph type="subTitle" idx="4"/>
          </p:nvPr>
        </p:nvSpPr>
        <p:spPr>
          <a:xfrm>
            <a:off x="1599625" y="2135825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6" name="Google Shape;546;p13"/>
          <p:cNvSpPr txBox="1">
            <a:spLocks noGrp="1"/>
          </p:cNvSpPr>
          <p:nvPr>
            <p:ph type="title" idx="5" hasCustomPrompt="1"/>
          </p:nvPr>
        </p:nvSpPr>
        <p:spPr>
          <a:xfrm>
            <a:off x="756850" y="2146413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7" name="Google Shape;547;p13"/>
          <p:cNvSpPr txBox="1">
            <a:spLocks noGrp="1"/>
          </p:cNvSpPr>
          <p:nvPr>
            <p:ph type="ctrTitle" idx="6"/>
          </p:nvPr>
        </p:nvSpPr>
        <p:spPr>
          <a:xfrm>
            <a:off x="5672875" y="1805050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8" name="Google Shape;548;p13"/>
          <p:cNvSpPr txBox="1">
            <a:spLocks noGrp="1"/>
          </p:cNvSpPr>
          <p:nvPr>
            <p:ph type="subTitle" idx="7"/>
          </p:nvPr>
        </p:nvSpPr>
        <p:spPr>
          <a:xfrm>
            <a:off x="5672875" y="2135819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9" name="Google Shape;549;p13"/>
          <p:cNvSpPr txBox="1">
            <a:spLocks noGrp="1"/>
          </p:cNvSpPr>
          <p:nvPr>
            <p:ph type="title" idx="8" hasCustomPrompt="1"/>
          </p:nvPr>
        </p:nvSpPr>
        <p:spPr>
          <a:xfrm>
            <a:off x="4838050" y="2157238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0" name="Google Shape;550;p13"/>
          <p:cNvSpPr txBox="1">
            <a:spLocks noGrp="1"/>
          </p:cNvSpPr>
          <p:nvPr>
            <p:ph type="ctrTitle" idx="9"/>
          </p:nvPr>
        </p:nvSpPr>
        <p:spPr>
          <a:xfrm>
            <a:off x="5672875" y="318717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1" name="Google Shape;551;p13"/>
          <p:cNvSpPr txBox="1">
            <a:spLocks noGrp="1"/>
          </p:cNvSpPr>
          <p:nvPr>
            <p:ph type="subTitle" idx="13"/>
          </p:nvPr>
        </p:nvSpPr>
        <p:spPr>
          <a:xfrm>
            <a:off x="5672875" y="3518623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2" name="Google Shape;552;p13"/>
          <p:cNvSpPr txBox="1">
            <a:spLocks noGrp="1"/>
          </p:cNvSpPr>
          <p:nvPr>
            <p:ph type="title" idx="14" hasCustomPrompt="1"/>
          </p:nvPr>
        </p:nvSpPr>
        <p:spPr>
          <a:xfrm>
            <a:off x="4793875" y="3518625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3" name="Google Shape;553;p13"/>
          <p:cNvSpPr txBox="1">
            <a:spLocks noGrp="1"/>
          </p:cNvSpPr>
          <p:nvPr>
            <p:ph type="title" idx="15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3"/>
          <p:cNvSpPr/>
          <p:nvPr/>
        </p:nvSpPr>
        <p:spPr>
          <a:xfrm>
            <a:off x="8607475" y="63000"/>
            <a:ext cx="784975" cy="517525"/>
          </a:xfrm>
          <a:custGeom>
            <a:avLst/>
            <a:gdLst/>
            <a:ahLst/>
            <a:cxnLst/>
            <a:rect l="l" t="t" r="r" b="b"/>
            <a:pathLst>
              <a:path w="31399" h="20701" extrusionOk="0">
                <a:moveTo>
                  <a:pt x="0" y="1"/>
                </a:moveTo>
                <a:lnTo>
                  <a:pt x="0" y="20700"/>
                </a:lnTo>
                <a:lnTo>
                  <a:pt x="31399" y="20700"/>
                </a:lnTo>
                <a:lnTo>
                  <a:pt x="3139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" name="Google Shape;555;p13"/>
          <p:cNvGrpSpPr/>
          <p:nvPr/>
        </p:nvGrpSpPr>
        <p:grpSpPr>
          <a:xfrm>
            <a:off x="7008850" y="4636725"/>
            <a:ext cx="1674825" cy="392325"/>
            <a:chOff x="2173775" y="1420000"/>
            <a:chExt cx="1674825" cy="392325"/>
          </a:xfrm>
        </p:grpSpPr>
        <p:sp>
          <p:nvSpPr>
            <p:cNvPr id="556" name="Google Shape;556;p13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13"/>
          <p:cNvGrpSpPr/>
          <p:nvPr/>
        </p:nvGrpSpPr>
        <p:grpSpPr>
          <a:xfrm>
            <a:off x="118900" y="4367050"/>
            <a:ext cx="696850" cy="555500"/>
            <a:chOff x="6610025" y="3412625"/>
            <a:chExt cx="696850" cy="555500"/>
          </a:xfrm>
        </p:grpSpPr>
        <p:sp>
          <p:nvSpPr>
            <p:cNvPr id="559" name="Google Shape;559;p13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13"/>
          <p:cNvGrpSpPr/>
          <p:nvPr/>
        </p:nvGrpSpPr>
        <p:grpSpPr>
          <a:xfrm>
            <a:off x="8448825" y="239775"/>
            <a:ext cx="449875" cy="434850"/>
            <a:chOff x="3240650" y="4150300"/>
            <a:chExt cx="449875" cy="434850"/>
          </a:xfrm>
        </p:grpSpPr>
        <p:sp>
          <p:nvSpPr>
            <p:cNvPr id="562" name="Google Shape;562;p13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13"/>
          <p:cNvGrpSpPr/>
          <p:nvPr/>
        </p:nvGrpSpPr>
        <p:grpSpPr>
          <a:xfrm rot="5400000">
            <a:off x="663475" y="-259588"/>
            <a:ext cx="280488" cy="939908"/>
            <a:chOff x="3466350" y="2417925"/>
            <a:chExt cx="341975" cy="1145950"/>
          </a:xfrm>
        </p:grpSpPr>
        <p:sp>
          <p:nvSpPr>
            <p:cNvPr id="565" name="Google Shape;565;p13"/>
            <p:cNvSpPr/>
            <p:nvPr/>
          </p:nvSpPr>
          <p:spPr>
            <a:xfrm>
              <a:off x="3565875" y="2417925"/>
              <a:ext cx="242450" cy="1073000"/>
            </a:xfrm>
            <a:custGeom>
              <a:avLst/>
              <a:gdLst/>
              <a:ahLst/>
              <a:cxnLst/>
              <a:rect l="l" t="t" r="r" b="b"/>
              <a:pathLst>
                <a:path w="9698" h="42920" extrusionOk="0">
                  <a:moveTo>
                    <a:pt x="3679" y="1"/>
                  </a:moveTo>
                  <a:cubicBezTo>
                    <a:pt x="1886" y="1"/>
                    <a:pt x="366" y="1308"/>
                    <a:pt x="62" y="3040"/>
                  </a:cubicBezTo>
                  <a:lnTo>
                    <a:pt x="1" y="3040"/>
                  </a:lnTo>
                  <a:cubicBezTo>
                    <a:pt x="1" y="3162"/>
                    <a:pt x="1" y="3253"/>
                    <a:pt x="1" y="3374"/>
                  </a:cubicBezTo>
                  <a:cubicBezTo>
                    <a:pt x="1" y="3466"/>
                    <a:pt x="1" y="3587"/>
                    <a:pt x="1" y="3709"/>
                  </a:cubicBezTo>
                  <a:lnTo>
                    <a:pt x="1" y="39211"/>
                  </a:lnTo>
                  <a:cubicBezTo>
                    <a:pt x="1" y="39302"/>
                    <a:pt x="1" y="39363"/>
                    <a:pt x="1" y="39424"/>
                  </a:cubicBezTo>
                  <a:cubicBezTo>
                    <a:pt x="1" y="39515"/>
                    <a:pt x="1" y="39576"/>
                    <a:pt x="1" y="39667"/>
                  </a:cubicBezTo>
                  <a:lnTo>
                    <a:pt x="31" y="39667"/>
                  </a:lnTo>
                  <a:cubicBezTo>
                    <a:pt x="244" y="41491"/>
                    <a:pt x="1794" y="42919"/>
                    <a:pt x="3709" y="42919"/>
                  </a:cubicBezTo>
                  <a:lnTo>
                    <a:pt x="5989" y="42919"/>
                  </a:lnTo>
                  <a:cubicBezTo>
                    <a:pt x="7873" y="42919"/>
                    <a:pt x="9424" y="41491"/>
                    <a:pt x="9667" y="39667"/>
                  </a:cubicBezTo>
                  <a:lnTo>
                    <a:pt x="9697" y="39667"/>
                  </a:lnTo>
                  <a:cubicBezTo>
                    <a:pt x="9697" y="39576"/>
                    <a:pt x="9697" y="39515"/>
                    <a:pt x="9667" y="39424"/>
                  </a:cubicBezTo>
                  <a:cubicBezTo>
                    <a:pt x="9697" y="39363"/>
                    <a:pt x="9697" y="39302"/>
                    <a:pt x="9697" y="39211"/>
                  </a:cubicBezTo>
                  <a:lnTo>
                    <a:pt x="9697" y="3709"/>
                  </a:lnTo>
                  <a:cubicBezTo>
                    <a:pt x="9697" y="3587"/>
                    <a:pt x="9697" y="3466"/>
                    <a:pt x="9667" y="3374"/>
                  </a:cubicBezTo>
                  <a:cubicBezTo>
                    <a:pt x="9667" y="3253"/>
                    <a:pt x="9697" y="3162"/>
                    <a:pt x="9697" y="3040"/>
                  </a:cubicBezTo>
                  <a:lnTo>
                    <a:pt x="9606" y="3040"/>
                  </a:lnTo>
                  <a:cubicBezTo>
                    <a:pt x="9302" y="1308"/>
                    <a:pt x="7813" y="1"/>
                    <a:pt x="5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3466350" y="2477200"/>
              <a:ext cx="256100" cy="1086675"/>
            </a:xfrm>
            <a:custGeom>
              <a:avLst/>
              <a:gdLst/>
              <a:ahLst/>
              <a:cxnLst/>
              <a:rect l="l" t="t" r="r" b="b"/>
              <a:pathLst>
                <a:path w="10244" h="43467" extrusionOk="0">
                  <a:moveTo>
                    <a:pt x="6262" y="548"/>
                  </a:moveTo>
                  <a:cubicBezTo>
                    <a:pt x="8146" y="548"/>
                    <a:pt x="9666" y="2098"/>
                    <a:pt x="9666" y="3982"/>
                  </a:cubicBezTo>
                  <a:lnTo>
                    <a:pt x="9666" y="39484"/>
                  </a:lnTo>
                  <a:cubicBezTo>
                    <a:pt x="9666" y="41369"/>
                    <a:pt x="8146" y="42919"/>
                    <a:pt x="6262" y="42919"/>
                  </a:cubicBezTo>
                  <a:lnTo>
                    <a:pt x="3982" y="42919"/>
                  </a:lnTo>
                  <a:cubicBezTo>
                    <a:pt x="2097" y="42919"/>
                    <a:pt x="547" y="41369"/>
                    <a:pt x="547" y="39484"/>
                  </a:cubicBezTo>
                  <a:lnTo>
                    <a:pt x="547" y="3982"/>
                  </a:lnTo>
                  <a:cubicBezTo>
                    <a:pt x="547" y="2098"/>
                    <a:pt x="2097" y="548"/>
                    <a:pt x="3982" y="548"/>
                  </a:cubicBezTo>
                  <a:close/>
                  <a:moveTo>
                    <a:pt x="3982" y="0"/>
                  </a:moveTo>
                  <a:cubicBezTo>
                    <a:pt x="1763" y="0"/>
                    <a:pt x="0" y="1763"/>
                    <a:pt x="0" y="3982"/>
                  </a:cubicBezTo>
                  <a:lnTo>
                    <a:pt x="0" y="39484"/>
                  </a:lnTo>
                  <a:cubicBezTo>
                    <a:pt x="0" y="41703"/>
                    <a:pt x="1763" y="43466"/>
                    <a:pt x="3982" y="43466"/>
                  </a:cubicBezTo>
                  <a:lnTo>
                    <a:pt x="6262" y="43466"/>
                  </a:lnTo>
                  <a:cubicBezTo>
                    <a:pt x="8450" y="43466"/>
                    <a:pt x="10243" y="41703"/>
                    <a:pt x="10243" y="39484"/>
                  </a:cubicBezTo>
                  <a:lnTo>
                    <a:pt x="10243" y="3982"/>
                  </a:lnTo>
                  <a:cubicBezTo>
                    <a:pt x="10243" y="1763"/>
                    <a:pt x="8450" y="0"/>
                    <a:pt x="6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3466350" y="3376150"/>
              <a:ext cx="256100" cy="106400"/>
            </a:xfrm>
            <a:custGeom>
              <a:avLst/>
              <a:gdLst/>
              <a:ahLst/>
              <a:cxnLst/>
              <a:rect l="l" t="t" r="r" b="b"/>
              <a:pathLst>
                <a:path w="10244" h="4256" extrusionOk="0">
                  <a:moveTo>
                    <a:pt x="3982" y="0"/>
                  </a:moveTo>
                  <a:cubicBezTo>
                    <a:pt x="1793" y="0"/>
                    <a:pt x="0" y="1794"/>
                    <a:pt x="0" y="3982"/>
                  </a:cubicBezTo>
                  <a:cubicBezTo>
                    <a:pt x="0" y="4134"/>
                    <a:pt x="122" y="4256"/>
                    <a:pt x="274" y="4256"/>
                  </a:cubicBezTo>
                  <a:cubicBezTo>
                    <a:pt x="426" y="4256"/>
                    <a:pt x="547" y="4134"/>
                    <a:pt x="547" y="3982"/>
                  </a:cubicBezTo>
                  <a:cubicBezTo>
                    <a:pt x="547" y="2098"/>
                    <a:pt x="2097" y="548"/>
                    <a:pt x="3982" y="548"/>
                  </a:cubicBezTo>
                  <a:lnTo>
                    <a:pt x="6262" y="548"/>
                  </a:lnTo>
                  <a:cubicBezTo>
                    <a:pt x="8146" y="548"/>
                    <a:pt x="9696" y="2098"/>
                    <a:pt x="9696" y="3982"/>
                  </a:cubicBezTo>
                  <a:cubicBezTo>
                    <a:pt x="9696" y="4134"/>
                    <a:pt x="9818" y="4256"/>
                    <a:pt x="9970" y="4256"/>
                  </a:cubicBezTo>
                  <a:cubicBezTo>
                    <a:pt x="10122" y="4256"/>
                    <a:pt x="10243" y="4134"/>
                    <a:pt x="10243" y="3982"/>
                  </a:cubicBezTo>
                  <a:cubicBezTo>
                    <a:pt x="10243" y="1763"/>
                    <a:pt x="8450" y="0"/>
                    <a:pt x="6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3466350" y="2553175"/>
              <a:ext cx="256100" cy="106425"/>
            </a:xfrm>
            <a:custGeom>
              <a:avLst/>
              <a:gdLst/>
              <a:ahLst/>
              <a:cxnLst/>
              <a:rect l="l" t="t" r="r" b="b"/>
              <a:pathLst>
                <a:path w="10244" h="4257" extrusionOk="0">
                  <a:moveTo>
                    <a:pt x="274" y="1"/>
                  </a:moveTo>
                  <a:cubicBezTo>
                    <a:pt x="122" y="1"/>
                    <a:pt x="0" y="123"/>
                    <a:pt x="0" y="275"/>
                  </a:cubicBezTo>
                  <a:cubicBezTo>
                    <a:pt x="0" y="2463"/>
                    <a:pt x="1763" y="4256"/>
                    <a:pt x="3982" y="4256"/>
                  </a:cubicBezTo>
                  <a:lnTo>
                    <a:pt x="6262" y="4256"/>
                  </a:lnTo>
                  <a:cubicBezTo>
                    <a:pt x="8450" y="4256"/>
                    <a:pt x="10243" y="2463"/>
                    <a:pt x="10243" y="275"/>
                  </a:cubicBezTo>
                  <a:cubicBezTo>
                    <a:pt x="10243" y="123"/>
                    <a:pt x="10122" y="1"/>
                    <a:pt x="9970" y="1"/>
                  </a:cubicBezTo>
                  <a:cubicBezTo>
                    <a:pt x="9818" y="1"/>
                    <a:pt x="9696" y="123"/>
                    <a:pt x="9696" y="275"/>
                  </a:cubicBezTo>
                  <a:cubicBezTo>
                    <a:pt x="9696" y="2159"/>
                    <a:pt x="8146" y="3709"/>
                    <a:pt x="6262" y="3709"/>
                  </a:cubicBezTo>
                  <a:lnTo>
                    <a:pt x="3982" y="3709"/>
                  </a:lnTo>
                  <a:cubicBezTo>
                    <a:pt x="2097" y="3709"/>
                    <a:pt x="547" y="2159"/>
                    <a:pt x="547" y="275"/>
                  </a:cubicBezTo>
                  <a:cubicBezTo>
                    <a:pt x="547" y="123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9" name="Google Shape;569;p13"/>
          <p:cNvSpPr/>
          <p:nvPr/>
        </p:nvSpPr>
        <p:spPr>
          <a:xfrm>
            <a:off x="900025" y="4968900"/>
            <a:ext cx="1346533" cy="182391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3"/>
          <p:cNvSpPr txBox="1">
            <a:spLocks noGrp="1"/>
          </p:cNvSpPr>
          <p:nvPr>
            <p:ph type="ctrTitle"/>
          </p:nvPr>
        </p:nvSpPr>
        <p:spPr>
          <a:xfrm>
            <a:off x="1591675" y="318717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2" name="Google Shape;542;p13"/>
          <p:cNvSpPr txBox="1">
            <a:spLocks noGrp="1"/>
          </p:cNvSpPr>
          <p:nvPr>
            <p:ph type="subTitle" idx="1"/>
          </p:nvPr>
        </p:nvSpPr>
        <p:spPr>
          <a:xfrm>
            <a:off x="1599633" y="3518629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3" name="Google Shape;543;p13"/>
          <p:cNvSpPr txBox="1">
            <a:spLocks noGrp="1"/>
          </p:cNvSpPr>
          <p:nvPr>
            <p:ph type="title" idx="2" hasCustomPrompt="1"/>
          </p:nvPr>
        </p:nvSpPr>
        <p:spPr>
          <a:xfrm>
            <a:off x="756850" y="3528538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4" name="Google Shape;544;p13"/>
          <p:cNvSpPr txBox="1">
            <a:spLocks noGrp="1"/>
          </p:cNvSpPr>
          <p:nvPr>
            <p:ph type="ctrTitle" idx="3"/>
          </p:nvPr>
        </p:nvSpPr>
        <p:spPr>
          <a:xfrm>
            <a:off x="1591675" y="1805050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5" name="Google Shape;545;p13"/>
          <p:cNvSpPr txBox="1">
            <a:spLocks noGrp="1"/>
          </p:cNvSpPr>
          <p:nvPr>
            <p:ph type="subTitle" idx="4"/>
          </p:nvPr>
        </p:nvSpPr>
        <p:spPr>
          <a:xfrm>
            <a:off x="1599625" y="2135825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6" name="Google Shape;546;p13"/>
          <p:cNvSpPr txBox="1">
            <a:spLocks noGrp="1"/>
          </p:cNvSpPr>
          <p:nvPr>
            <p:ph type="title" idx="5" hasCustomPrompt="1"/>
          </p:nvPr>
        </p:nvSpPr>
        <p:spPr>
          <a:xfrm>
            <a:off x="756850" y="2146413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7" name="Google Shape;547;p13"/>
          <p:cNvSpPr txBox="1">
            <a:spLocks noGrp="1"/>
          </p:cNvSpPr>
          <p:nvPr>
            <p:ph type="ctrTitle" idx="6"/>
          </p:nvPr>
        </p:nvSpPr>
        <p:spPr>
          <a:xfrm>
            <a:off x="5672875" y="1805050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8" name="Google Shape;548;p13"/>
          <p:cNvSpPr txBox="1">
            <a:spLocks noGrp="1"/>
          </p:cNvSpPr>
          <p:nvPr>
            <p:ph type="subTitle" idx="7"/>
          </p:nvPr>
        </p:nvSpPr>
        <p:spPr>
          <a:xfrm>
            <a:off x="5672875" y="2135819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9" name="Google Shape;549;p13"/>
          <p:cNvSpPr txBox="1">
            <a:spLocks noGrp="1"/>
          </p:cNvSpPr>
          <p:nvPr>
            <p:ph type="title" idx="8" hasCustomPrompt="1"/>
          </p:nvPr>
        </p:nvSpPr>
        <p:spPr>
          <a:xfrm>
            <a:off x="4838050" y="2157238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0" name="Google Shape;550;p13"/>
          <p:cNvSpPr txBox="1">
            <a:spLocks noGrp="1"/>
          </p:cNvSpPr>
          <p:nvPr>
            <p:ph type="ctrTitle" idx="9"/>
          </p:nvPr>
        </p:nvSpPr>
        <p:spPr>
          <a:xfrm>
            <a:off x="5672875" y="318717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1" name="Google Shape;551;p13"/>
          <p:cNvSpPr txBox="1">
            <a:spLocks noGrp="1"/>
          </p:cNvSpPr>
          <p:nvPr>
            <p:ph type="subTitle" idx="13"/>
          </p:nvPr>
        </p:nvSpPr>
        <p:spPr>
          <a:xfrm>
            <a:off x="5672875" y="3518623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2" name="Google Shape;552;p13"/>
          <p:cNvSpPr txBox="1">
            <a:spLocks noGrp="1"/>
          </p:cNvSpPr>
          <p:nvPr>
            <p:ph type="title" idx="14" hasCustomPrompt="1"/>
          </p:nvPr>
        </p:nvSpPr>
        <p:spPr>
          <a:xfrm>
            <a:off x="4793875" y="3518625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3" name="Google Shape;553;p13"/>
          <p:cNvSpPr txBox="1">
            <a:spLocks noGrp="1"/>
          </p:cNvSpPr>
          <p:nvPr>
            <p:ph type="title" idx="15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3"/>
          <p:cNvSpPr/>
          <p:nvPr/>
        </p:nvSpPr>
        <p:spPr>
          <a:xfrm>
            <a:off x="8607475" y="63000"/>
            <a:ext cx="784975" cy="517525"/>
          </a:xfrm>
          <a:custGeom>
            <a:avLst/>
            <a:gdLst/>
            <a:ahLst/>
            <a:cxnLst/>
            <a:rect l="l" t="t" r="r" b="b"/>
            <a:pathLst>
              <a:path w="31399" h="20701" extrusionOk="0">
                <a:moveTo>
                  <a:pt x="0" y="1"/>
                </a:moveTo>
                <a:lnTo>
                  <a:pt x="0" y="20700"/>
                </a:lnTo>
                <a:lnTo>
                  <a:pt x="31399" y="20700"/>
                </a:lnTo>
                <a:lnTo>
                  <a:pt x="3139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" name="Google Shape;555;p13"/>
          <p:cNvGrpSpPr/>
          <p:nvPr/>
        </p:nvGrpSpPr>
        <p:grpSpPr>
          <a:xfrm>
            <a:off x="7008850" y="4636725"/>
            <a:ext cx="1674825" cy="392325"/>
            <a:chOff x="2173775" y="1420000"/>
            <a:chExt cx="1674825" cy="392325"/>
          </a:xfrm>
        </p:grpSpPr>
        <p:sp>
          <p:nvSpPr>
            <p:cNvPr id="556" name="Google Shape;556;p13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13"/>
          <p:cNvGrpSpPr/>
          <p:nvPr/>
        </p:nvGrpSpPr>
        <p:grpSpPr>
          <a:xfrm>
            <a:off x="118900" y="4367050"/>
            <a:ext cx="696850" cy="555500"/>
            <a:chOff x="6610025" y="3412625"/>
            <a:chExt cx="696850" cy="555500"/>
          </a:xfrm>
        </p:grpSpPr>
        <p:sp>
          <p:nvSpPr>
            <p:cNvPr id="559" name="Google Shape;559;p13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13"/>
          <p:cNvGrpSpPr/>
          <p:nvPr/>
        </p:nvGrpSpPr>
        <p:grpSpPr>
          <a:xfrm>
            <a:off x="8448825" y="239775"/>
            <a:ext cx="449875" cy="434850"/>
            <a:chOff x="3240650" y="4150300"/>
            <a:chExt cx="449875" cy="434850"/>
          </a:xfrm>
        </p:grpSpPr>
        <p:sp>
          <p:nvSpPr>
            <p:cNvPr id="562" name="Google Shape;562;p13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13"/>
          <p:cNvGrpSpPr/>
          <p:nvPr/>
        </p:nvGrpSpPr>
        <p:grpSpPr>
          <a:xfrm rot="5400000">
            <a:off x="663475" y="-259588"/>
            <a:ext cx="280488" cy="939908"/>
            <a:chOff x="3466350" y="2417925"/>
            <a:chExt cx="341975" cy="1145950"/>
          </a:xfrm>
        </p:grpSpPr>
        <p:sp>
          <p:nvSpPr>
            <p:cNvPr id="565" name="Google Shape;565;p13"/>
            <p:cNvSpPr/>
            <p:nvPr/>
          </p:nvSpPr>
          <p:spPr>
            <a:xfrm>
              <a:off x="3565875" y="2417925"/>
              <a:ext cx="242450" cy="1073000"/>
            </a:xfrm>
            <a:custGeom>
              <a:avLst/>
              <a:gdLst/>
              <a:ahLst/>
              <a:cxnLst/>
              <a:rect l="l" t="t" r="r" b="b"/>
              <a:pathLst>
                <a:path w="9698" h="42920" extrusionOk="0">
                  <a:moveTo>
                    <a:pt x="3679" y="1"/>
                  </a:moveTo>
                  <a:cubicBezTo>
                    <a:pt x="1886" y="1"/>
                    <a:pt x="366" y="1308"/>
                    <a:pt x="62" y="3040"/>
                  </a:cubicBezTo>
                  <a:lnTo>
                    <a:pt x="1" y="3040"/>
                  </a:lnTo>
                  <a:cubicBezTo>
                    <a:pt x="1" y="3162"/>
                    <a:pt x="1" y="3253"/>
                    <a:pt x="1" y="3374"/>
                  </a:cubicBezTo>
                  <a:cubicBezTo>
                    <a:pt x="1" y="3466"/>
                    <a:pt x="1" y="3587"/>
                    <a:pt x="1" y="3709"/>
                  </a:cubicBezTo>
                  <a:lnTo>
                    <a:pt x="1" y="39211"/>
                  </a:lnTo>
                  <a:cubicBezTo>
                    <a:pt x="1" y="39302"/>
                    <a:pt x="1" y="39363"/>
                    <a:pt x="1" y="39424"/>
                  </a:cubicBezTo>
                  <a:cubicBezTo>
                    <a:pt x="1" y="39515"/>
                    <a:pt x="1" y="39576"/>
                    <a:pt x="1" y="39667"/>
                  </a:cubicBezTo>
                  <a:lnTo>
                    <a:pt x="31" y="39667"/>
                  </a:lnTo>
                  <a:cubicBezTo>
                    <a:pt x="244" y="41491"/>
                    <a:pt x="1794" y="42919"/>
                    <a:pt x="3709" y="42919"/>
                  </a:cubicBezTo>
                  <a:lnTo>
                    <a:pt x="5989" y="42919"/>
                  </a:lnTo>
                  <a:cubicBezTo>
                    <a:pt x="7873" y="42919"/>
                    <a:pt x="9424" y="41491"/>
                    <a:pt x="9667" y="39667"/>
                  </a:cubicBezTo>
                  <a:lnTo>
                    <a:pt x="9697" y="39667"/>
                  </a:lnTo>
                  <a:cubicBezTo>
                    <a:pt x="9697" y="39576"/>
                    <a:pt x="9697" y="39515"/>
                    <a:pt x="9667" y="39424"/>
                  </a:cubicBezTo>
                  <a:cubicBezTo>
                    <a:pt x="9697" y="39363"/>
                    <a:pt x="9697" y="39302"/>
                    <a:pt x="9697" y="39211"/>
                  </a:cubicBezTo>
                  <a:lnTo>
                    <a:pt x="9697" y="3709"/>
                  </a:lnTo>
                  <a:cubicBezTo>
                    <a:pt x="9697" y="3587"/>
                    <a:pt x="9697" y="3466"/>
                    <a:pt x="9667" y="3374"/>
                  </a:cubicBezTo>
                  <a:cubicBezTo>
                    <a:pt x="9667" y="3253"/>
                    <a:pt x="9697" y="3162"/>
                    <a:pt x="9697" y="3040"/>
                  </a:cubicBezTo>
                  <a:lnTo>
                    <a:pt x="9606" y="3040"/>
                  </a:lnTo>
                  <a:cubicBezTo>
                    <a:pt x="9302" y="1308"/>
                    <a:pt x="7813" y="1"/>
                    <a:pt x="5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3466350" y="2477200"/>
              <a:ext cx="256100" cy="1086675"/>
            </a:xfrm>
            <a:custGeom>
              <a:avLst/>
              <a:gdLst/>
              <a:ahLst/>
              <a:cxnLst/>
              <a:rect l="l" t="t" r="r" b="b"/>
              <a:pathLst>
                <a:path w="10244" h="43467" extrusionOk="0">
                  <a:moveTo>
                    <a:pt x="6262" y="548"/>
                  </a:moveTo>
                  <a:cubicBezTo>
                    <a:pt x="8146" y="548"/>
                    <a:pt x="9666" y="2098"/>
                    <a:pt x="9666" y="3982"/>
                  </a:cubicBezTo>
                  <a:lnTo>
                    <a:pt x="9666" y="39484"/>
                  </a:lnTo>
                  <a:cubicBezTo>
                    <a:pt x="9666" y="41369"/>
                    <a:pt x="8146" y="42919"/>
                    <a:pt x="6262" y="42919"/>
                  </a:cubicBezTo>
                  <a:lnTo>
                    <a:pt x="3982" y="42919"/>
                  </a:lnTo>
                  <a:cubicBezTo>
                    <a:pt x="2097" y="42919"/>
                    <a:pt x="547" y="41369"/>
                    <a:pt x="547" y="39484"/>
                  </a:cubicBezTo>
                  <a:lnTo>
                    <a:pt x="547" y="3982"/>
                  </a:lnTo>
                  <a:cubicBezTo>
                    <a:pt x="547" y="2098"/>
                    <a:pt x="2097" y="548"/>
                    <a:pt x="3982" y="548"/>
                  </a:cubicBezTo>
                  <a:close/>
                  <a:moveTo>
                    <a:pt x="3982" y="0"/>
                  </a:moveTo>
                  <a:cubicBezTo>
                    <a:pt x="1763" y="0"/>
                    <a:pt x="0" y="1763"/>
                    <a:pt x="0" y="3982"/>
                  </a:cubicBezTo>
                  <a:lnTo>
                    <a:pt x="0" y="39484"/>
                  </a:lnTo>
                  <a:cubicBezTo>
                    <a:pt x="0" y="41703"/>
                    <a:pt x="1763" y="43466"/>
                    <a:pt x="3982" y="43466"/>
                  </a:cubicBezTo>
                  <a:lnTo>
                    <a:pt x="6262" y="43466"/>
                  </a:lnTo>
                  <a:cubicBezTo>
                    <a:pt x="8450" y="43466"/>
                    <a:pt x="10243" y="41703"/>
                    <a:pt x="10243" y="39484"/>
                  </a:cubicBezTo>
                  <a:lnTo>
                    <a:pt x="10243" y="3982"/>
                  </a:lnTo>
                  <a:cubicBezTo>
                    <a:pt x="10243" y="1763"/>
                    <a:pt x="8450" y="0"/>
                    <a:pt x="6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3466350" y="3376150"/>
              <a:ext cx="256100" cy="106400"/>
            </a:xfrm>
            <a:custGeom>
              <a:avLst/>
              <a:gdLst/>
              <a:ahLst/>
              <a:cxnLst/>
              <a:rect l="l" t="t" r="r" b="b"/>
              <a:pathLst>
                <a:path w="10244" h="4256" extrusionOk="0">
                  <a:moveTo>
                    <a:pt x="3982" y="0"/>
                  </a:moveTo>
                  <a:cubicBezTo>
                    <a:pt x="1793" y="0"/>
                    <a:pt x="0" y="1794"/>
                    <a:pt x="0" y="3982"/>
                  </a:cubicBezTo>
                  <a:cubicBezTo>
                    <a:pt x="0" y="4134"/>
                    <a:pt x="122" y="4256"/>
                    <a:pt x="274" y="4256"/>
                  </a:cubicBezTo>
                  <a:cubicBezTo>
                    <a:pt x="426" y="4256"/>
                    <a:pt x="547" y="4134"/>
                    <a:pt x="547" y="3982"/>
                  </a:cubicBezTo>
                  <a:cubicBezTo>
                    <a:pt x="547" y="2098"/>
                    <a:pt x="2097" y="548"/>
                    <a:pt x="3982" y="548"/>
                  </a:cubicBezTo>
                  <a:lnTo>
                    <a:pt x="6262" y="548"/>
                  </a:lnTo>
                  <a:cubicBezTo>
                    <a:pt x="8146" y="548"/>
                    <a:pt x="9696" y="2098"/>
                    <a:pt x="9696" y="3982"/>
                  </a:cubicBezTo>
                  <a:cubicBezTo>
                    <a:pt x="9696" y="4134"/>
                    <a:pt x="9818" y="4256"/>
                    <a:pt x="9970" y="4256"/>
                  </a:cubicBezTo>
                  <a:cubicBezTo>
                    <a:pt x="10122" y="4256"/>
                    <a:pt x="10243" y="4134"/>
                    <a:pt x="10243" y="3982"/>
                  </a:cubicBezTo>
                  <a:cubicBezTo>
                    <a:pt x="10243" y="1763"/>
                    <a:pt x="8450" y="0"/>
                    <a:pt x="6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3466350" y="2553175"/>
              <a:ext cx="256100" cy="106425"/>
            </a:xfrm>
            <a:custGeom>
              <a:avLst/>
              <a:gdLst/>
              <a:ahLst/>
              <a:cxnLst/>
              <a:rect l="l" t="t" r="r" b="b"/>
              <a:pathLst>
                <a:path w="10244" h="4257" extrusionOk="0">
                  <a:moveTo>
                    <a:pt x="274" y="1"/>
                  </a:moveTo>
                  <a:cubicBezTo>
                    <a:pt x="122" y="1"/>
                    <a:pt x="0" y="123"/>
                    <a:pt x="0" y="275"/>
                  </a:cubicBezTo>
                  <a:cubicBezTo>
                    <a:pt x="0" y="2463"/>
                    <a:pt x="1763" y="4256"/>
                    <a:pt x="3982" y="4256"/>
                  </a:cubicBezTo>
                  <a:lnTo>
                    <a:pt x="6262" y="4256"/>
                  </a:lnTo>
                  <a:cubicBezTo>
                    <a:pt x="8450" y="4256"/>
                    <a:pt x="10243" y="2463"/>
                    <a:pt x="10243" y="275"/>
                  </a:cubicBezTo>
                  <a:cubicBezTo>
                    <a:pt x="10243" y="123"/>
                    <a:pt x="10122" y="1"/>
                    <a:pt x="9970" y="1"/>
                  </a:cubicBezTo>
                  <a:cubicBezTo>
                    <a:pt x="9818" y="1"/>
                    <a:pt x="9696" y="123"/>
                    <a:pt x="9696" y="275"/>
                  </a:cubicBezTo>
                  <a:cubicBezTo>
                    <a:pt x="9696" y="2159"/>
                    <a:pt x="8146" y="3709"/>
                    <a:pt x="6262" y="3709"/>
                  </a:cubicBezTo>
                  <a:lnTo>
                    <a:pt x="3982" y="3709"/>
                  </a:lnTo>
                  <a:cubicBezTo>
                    <a:pt x="2097" y="3709"/>
                    <a:pt x="547" y="2159"/>
                    <a:pt x="547" y="275"/>
                  </a:cubicBezTo>
                  <a:cubicBezTo>
                    <a:pt x="547" y="123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9" name="Google Shape;569;p13"/>
          <p:cNvSpPr/>
          <p:nvPr/>
        </p:nvSpPr>
        <p:spPr>
          <a:xfrm>
            <a:off x="900025" y="4968900"/>
            <a:ext cx="1346533" cy="182391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58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3"/>
          <p:cNvSpPr txBox="1">
            <a:spLocks noGrp="1"/>
          </p:cNvSpPr>
          <p:nvPr>
            <p:ph type="ctrTitle"/>
          </p:nvPr>
        </p:nvSpPr>
        <p:spPr>
          <a:xfrm>
            <a:off x="1591675" y="318717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2" name="Google Shape;542;p13"/>
          <p:cNvSpPr txBox="1">
            <a:spLocks noGrp="1"/>
          </p:cNvSpPr>
          <p:nvPr>
            <p:ph type="subTitle" idx="1"/>
          </p:nvPr>
        </p:nvSpPr>
        <p:spPr>
          <a:xfrm>
            <a:off x="1599633" y="3518629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3" name="Google Shape;543;p13"/>
          <p:cNvSpPr txBox="1">
            <a:spLocks noGrp="1"/>
          </p:cNvSpPr>
          <p:nvPr>
            <p:ph type="title" idx="2" hasCustomPrompt="1"/>
          </p:nvPr>
        </p:nvSpPr>
        <p:spPr>
          <a:xfrm>
            <a:off x="756850" y="3528538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4" name="Google Shape;544;p13"/>
          <p:cNvSpPr txBox="1">
            <a:spLocks noGrp="1"/>
          </p:cNvSpPr>
          <p:nvPr>
            <p:ph type="ctrTitle" idx="3"/>
          </p:nvPr>
        </p:nvSpPr>
        <p:spPr>
          <a:xfrm>
            <a:off x="1591675" y="1805050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5" name="Google Shape;545;p13"/>
          <p:cNvSpPr txBox="1">
            <a:spLocks noGrp="1"/>
          </p:cNvSpPr>
          <p:nvPr>
            <p:ph type="subTitle" idx="4"/>
          </p:nvPr>
        </p:nvSpPr>
        <p:spPr>
          <a:xfrm>
            <a:off x="1599625" y="2135825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6" name="Google Shape;546;p13"/>
          <p:cNvSpPr txBox="1">
            <a:spLocks noGrp="1"/>
          </p:cNvSpPr>
          <p:nvPr>
            <p:ph type="title" idx="5" hasCustomPrompt="1"/>
          </p:nvPr>
        </p:nvSpPr>
        <p:spPr>
          <a:xfrm>
            <a:off x="756850" y="2146413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7" name="Google Shape;547;p13"/>
          <p:cNvSpPr txBox="1">
            <a:spLocks noGrp="1"/>
          </p:cNvSpPr>
          <p:nvPr>
            <p:ph type="ctrTitle" idx="6"/>
          </p:nvPr>
        </p:nvSpPr>
        <p:spPr>
          <a:xfrm>
            <a:off x="5672875" y="1805050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8" name="Google Shape;548;p13"/>
          <p:cNvSpPr txBox="1">
            <a:spLocks noGrp="1"/>
          </p:cNvSpPr>
          <p:nvPr>
            <p:ph type="subTitle" idx="7"/>
          </p:nvPr>
        </p:nvSpPr>
        <p:spPr>
          <a:xfrm>
            <a:off x="5672875" y="2135819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9" name="Google Shape;549;p13"/>
          <p:cNvSpPr txBox="1">
            <a:spLocks noGrp="1"/>
          </p:cNvSpPr>
          <p:nvPr>
            <p:ph type="title" idx="8" hasCustomPrompt="1"/>
          </p:nvPr>
        </p:nvSpPr>
        <p:spPr>
          <a:xfrm>
            <a:off x="4838050" y="2157238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0" name="Google Shape;550;p13"/>
          <p:cNvSpPr txBox="1">
            <a:spLocks noGrp="1"/>
          </p:cNvSpPr>
          <p:nvPr>
            <p:ph type="ctrTitle" idx="9"/>
          </p:nvPr>
        </p:nvSpPr>
        <p:spPr>
          <a:xfrm>
            <a:off x="5672875" y="318717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1" name="Google Shape;551;p13"/>
          <p:cNvSpPr txBox="1">
            <a:spLocks noGrp="1"/>
          </p:cNvSpPr>
          <p:nvPr>
            <p:ph type="subTitle" idx="13"/>
          </p:nvPr>
        </p:nvSpPr>
        <p:spPr>
          <a:xfrm>
            <a:off x="5672875" y="3518623"/>
            <a:ext cx="293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2" name="Google Shape;552;p13"/>
          <p:cNvSpPr txBox="1">
            <a:spLocks noGrp="1"/>
          </p:cNvSpPr>
          <p:nvPr>
            <p:ph type="title" idx="14" hasCustomPrompt="1"/>
          </p:nvPr>
        </p:nvSpPr>
        <p:spPr>
          <a:xfrm>
            <a:off x="4793875" y="3518625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3" name="Google Shape;553;p13"/>
          <p:cNvSpPr txBox="1">
            <a:spLocks noGrp="1"/>
          </p:cNvSpPr>
          <p:nvPr>
            <p:ph type="title" idx="15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3"/>
          <p:cNvSpPr/>
          <p:nvPr/>
        </p:nvSpPr>
        <p:spPr>
          <a:xfrm>
            <a:off x="8607475" y="63000"/>
            <a:ext cx="784975" cy="517525"/>
          </a:xfrm>
          <a:custGeom>
            <a:avLst/>
            <a:gdLst/>
            <a:ahLst/>
            <a:cxnLst/>
            <a:rect l="l" t="t" r="r" b="b"/>
            <a:pathLst>
              <a:path w="31399" h="20701" extrusionOk="0">
                <a:moveTo>
                  <a:pt x="0" y="1"/>
                </a:moveTo>
                <a:lnTo>
                  <a:pt x="0" y="20700"/>
                </a:lnTo>
                <a:lnTo>
                  <a:pt x="31399" y="20700"/>
                </a:lnTo>
                <a:lnTo>
                  <a:pt x="3139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" name="Google Shape;555;p13"/>
          <p:cNvGrpSpPr/>
          <p:nvPr/>
        </p:nvGrpSpPr>
        <p:grpSpPr>
          <a:xfrm>
            <a:off x="7008850" y="4636725"/>
            <a:ext cx="1674825" cy="392325"/>
            <a:chOff x="2173775" y="1420000"/>
            <a:chExt cx="1674825" cy="392325"/>
          </a:xfrm>
        </p:grpSpPr>
        <p:sp>
          <p:nvSpPr>
            <p:cNvPr id="556" name="Google Shape;556;p13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13"/>
          <p:cNvGrpSpPr/>
          <p:nvPr/>
        </p:nvGrpSpPr>
        <p:grpSpPr>
          <a:xfrm>
            <a:off x="118900" y="4367050"/>
            <a:ext cx="696850" cy="555500"/>
            <a:chOff x="6610025" y="3412625"/>
            <a:chExt cx="696850" cy="555500"/>
          </a:xfrm>
        </p:grpSpPr>
        <p:sp>
          <p:nvSpPr>
            <p:cNvPr id="559" name="Google Shape;559;p13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13"/>
          <p:cNvGrpSpPr/>
          <p:nvPr/>
        </p:nvGrpSpPr>
        <p:grpSpPr>
          <a:xfrm>
            <a:off x="8448825" y="239775"/>
            <a:ext cx="449875" cy="434850"/>
            <a:chOff x="3240650" y="4150300"/>
            <a:chExt cx="449875" cy="434850"/>
          </a:xfrm>
        </p:grpSpPr>
        <p:sp>
          <p:nvSpPr>
            <p:cNvPr id="562" name="Google Shape;562;p13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13"/>
          <p:cNvGrpSpPr/>
          <p:nvPr/>
        </p:nvGrpSpPr>
        <p:grpSpPr>
          <a:xfrm rot="5400000">
            <a:off x="663475" y="-259588"/>
            <a:ext cx="280488" cy="939908"/>
            <a:chOff x="3466350" y="2417925"/>
            <a:chExt cx="341975" cy="1145950"/>
          </a:xfrm>
        </p:grpSpPr>
        <p:sp>
          <p:nvSpPr>
            <p:cNvPr id="565" name="Google Shape;565;p13"/>
            <p:cNvSpPr/>
            <p:nvPr/>
          </p:nvSpPr>
          <p:spPr>
            <a:xfrm>
              <a:off x="3565875" y="2417925"/>
              <a:ext cx="242450" cy="1073000"/>
            </a:xfrm>
            <a:custGeom>
              <a:avLst/>
              <a:gdLst/>
              <a:ahLst/>
              <a:cxnLst/>
              <a:rect l="l" t="t" r="r" b="b"/>
              <a:pathLst>
                <a:path w="9698" h="42920" extrusionOk="0">
                  <a:moveTo>
                    <a:pt x="3679" y="1"/>
                  </a:moveTo>
                  <a:cubicBezTo>
                    <a:pt x="1886" y="1"/>
                    <a:pt x="366" y="1308"/>
                    <a:pt x="62" y="3040"/>
                  </a:cubicBezTo>
                  <a:lnTo>
                    <a:pt x="1" y="3040"/>
                  </a:lnTo>
                  <a:cubicBezTo>
                    <a:pt x="1" y="3162"/>
                    <a:pt x="1" y="3253"/>
                    <a:pt x="1" y="3374"/>
                  </a:cubicBezTo>
                  <a:cubicBezTo>
                    <a:pt x="1" y="3466"/>
                    <a:pt x="1" y="3587"/>
                    <a:pt x="1" y="3709"/>
                  </a:cubicBezTo>
                  <a:lnTo>
                    <a:pt x="1" y="39211"/>
                  </a:lnTo>
                  <a:cubicBezTo>
                    <a:pt x="1" y="39302"/>
                    <a:pt x="1" y="39363"/>
                    <a:pt x="1" y="39424"/>
                  </a:cubicBezTo>
                  <a:cubicBezTo>
                    <a:pt x="1" y="39515"/>
                    <a:pt x="1" y="39576"/>
                    <a:pt x="1" y="39667"/>
                  </a:cubicBezTo>
                  <a:lnTo>
                    <a:pt x="31" y="39667"/>
                  </a:lnTo>
                  <a:cubicBezTo>
                    <a:pt x="244" y="41491"/>
                    <a:pt x="1794" y="42919"/>
                    <a:pt x="3709" y="42919"/>
                  </a:cubicBezTo>
                  <a:lnTo>
                    <a:pt x="5989" y="42919"/>
                  </a:lnTo>
                  <a:cubicBezTo>
                    <a:pt x="7873" y="42919"/>
                    <a:pt x="9424" y="41491"/>
                    <a:pt x="9667" y="39667"/>
                  </a:cubicBezTo>
                  <a:lnTo>
                    <a:pt x="9697" y="39667"/>
                  </a:lnTo>
                  <a:cubicBezTo>
                    <a:pt x="9697" y="39576"/>
                    <a:pt x="9697" y="39515"/>
                    <a:pt x="9667" y="39424"/>
                  </a:cubicBezTo>
                  <a:cubicBezTo>
                    <a:pt x="9697" y="39363"/>
                    <a:pt x="9697" y="39302"/>
                    <a:pt x="9697" y="39211"/>
                  </a:cubicBezTo>
                  <a:lnTo>
                    <a:pt x="9697" y="3709"/>
                  </a:lnTo>
                  <a:cubicBezTo>
                    <a:pt x="9697" y="3587"/>
                    <a:pt x="9697" y="3466"/>
                    <a:pt x="9667" y="3374"/>
                  </a:cubicBezTo>
                  <a:cubicBezTo>
                    <a:pt x="9667" y="3253"/>
                    <a:pt x="9697" y="3162"/>
                    <a:pt x="9697" y="3040"/>
                  </a:cubicBezTo>
                  <a:lnTo>
                    <a:pt x="9606" y="3040"/>
                  </a:lnTo>
                  <a:cubicBezTo>
                    <a:pt x="9302" y="1308"/>
                    <a:pt x="7813" y="1"/>
                    <a:pt x="5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3466350" y="2477200"/>
              <a:ext cx="256100" cy="1086675"/>
            </a:xfrm>
            <a:custGeom>
              <a:avLst/>
              <a:gdLst/>
              <a:ahLst/>
              <a:cxnLst/>
              <a:rect l="l" t="t" r="r" b="b"/>
              <a:pathLst>
                <a:path w="10244" h="43467" extrusionOk="0">
                  <a:moveTo>
                    <a:pt x="6262" y="548"/>
                  </a:moveTo>
                  <a:cubicBezTo>
                    <a:pt x="8146" y="548"/>
                    <a:pt x="9666" y="2098"/>
                    <a:pt x="9666" y="3982"/>
                  </a:cubicBezTo>
                  <a:lnTo>
                    <a:pt x="9666" y="39484"/>
                  </a:lnTo>
                  <a:cubicBezTo>
                    <a:pt x="9666" y="41369"/>
                    <a:pt x="8146" y="42919"/>
                    <a:pt x="6262" y="42919"/>
                  </a:cubicBezTo>
                  <a:lnTo>
                    <a:pt x="3982" y="42919"/>
                  </a:lnTo>
                  <a:cubicBezTo>
                    <a:pt x="2097" y="42919"/>
                    <a:pt x="547" y="41369"/>
                    <a:pt x="547" y="39484"/>
                  </a:cubicBezTo>
                  <a:lnTo>
                    <a:pt x="547" y="3982"/>
                  </a:lnTo>
                  <a:cubicBezTo>
                    <a:pt x="547" y="2098"/>
                    <a:pt x="2097" y="548"/>
                    <a:pt x="3982" y="548"/>
                  </a:cubicBezTo>
                  <a:close/>
                  <a:moveTo>
                    <a:pt x="3982" y="0"/>
                  </a:moveTo>
                  <a:cubicBezTo>
                    <a:pt x="1763" y="0"/>
                    <a:pt x="0" y="1763"/>
                    <a:pt x="0" y="3982"/>
                  </a:cubicBezTo>
                  <a:lnTo>
                    <a:pt x="0" y="39484"/>
                  </a:lnTo>
                  <a:cubicBezTo>
                    <a:pt x="0" y="41703"/>
                    <a:pt x="1763" y="43466"/>
                    <a:pt x="3982" y="43466"/>
                  </a:cubicBezTo>
                  <a:lnTo>
                    <a:pt x="6262" y="43466"/>
                  </a:lnTo>
                  <a:cubicBezTo>
                    <a:pt x="8450" y="43466"/>
                    <a:pt x="10243" y="41703"/>
                    <a:pt x="10243" y="39484"/>
                  </a:cubicBezTo>
                  <a:lnTo>
                    <a:pt x="10243" y="3982"/>
                  </a:lnTo>
                  <a:cubicBezTo>
                    <a:pt x="10243" y="1763"/>
                    <a:pt x="8450" y="0"/>
                    <a:pt x="6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3466350" y="3376150"/>
              <a:ext cx="256100" cy="106400"/>
            </a:xfrm>
            <a:custGeom>
              <a:avLst/>
              <a:gdLst/>
              <a:ahLst/>
              <a:cxnLst/>
              <a:rect l="l" t="t" r="r" b="b"/>
              <a:pathLst>
                <a:path w="10244" h="4256" extrusionOk="0">
                  <a:moveTo>
                    <a:pt x="3982" y="0"/>
                  </a:moveTo>
                  <a:cubicBezTo>
                    <a:pt x="1793" y="0"/>
                    <a:pt x="0" y="1794"/>
                    <a:pt x="0" y="3982"/>
                  </a:cubicBezTo>
                  <a:cubicBezTo>
                    <a:pt x="0" y="4134"/>
                    <a:pt x="122" y="4256"/>
                    <a:pt x="274" y="4256"/>
                  </a:cubicBezTo>
                  <a:cubicBezTo>
                    <a:pt x="426" y="4256"/>
                    <a:pt x="547" y="4134"/>
                    <a:pt x="547" y="3982"/>
                  </a:cubicBezTo>
                  <a:cubicBezTo>
                    <a:pt x="547" y="2098"/>
                    <a:pt x="2097" y="548"/>
                    <a:pt x="3982" y="548"/>
                  </a:cubicBezTo>
                  <a:lnTo>
                    <a:pt x="6262" y="548"/>
                  </a:lnTo>
                  <a:cubicBezTo>
                    <a:pt x="8146" y="548"/>
                    <a:pt x="9696" y="2098"/>
                    <a:pt x="9696" y="3982"/>
                  </a:cubicBezTo>
                  <a:cubicBezTo>
                    <a:pt x="9696" y="4134"/>
                    <a:pt x="9818" y="4256"/>
                    <a:pt x="9970" y="4256"/>
                  </a:cubicBezTo>
                  <a:cubicBezTo>
                    <a:pt x="10122" y="4256"/>
                    <a:pt x="10243" y="4134"/>
                    <a:pt x="10243" y="3982"/>
                  </a:cubicBezTo>
                  <a:cubicBezTo>
                    <a:pt x="10243" y="1763"/>
                    <a:pt x="8450" y="0"/>
                    <a:pt x="6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3466350" y="2553175"/>
              <a:ext cx="256100" cy="106425"/>
            </a:xfrm>
            <a:custGeom>
              <a:avLst/>
              <a:gdLst/>
              <a:ahLst/>
              <a:cxnLst/>
              <a:rect l="l" t="t" r="r" b="b"/>
              <a:pathLst>
                <a:path w="10244" h="4257" extrusionOk="0">
                  <a:moveTo>
                    <a:pt x="274" y="1"/>
                  </a:moveTo>
                  <a:cubicBezTo>
                    <a:pt x="122" y="1"/>
                    <a:pt x="0" y="123"/>
                    <a:pt x="0" y="275"/>
                  </a:cubicBezTo>
                  <a:cubicBezTo>
                    <a:pt x="0" y="2463"/>
                    <a:pt x="1763" y="4256"/>
                    <a:pt x="3982" y="4256"/>
                  </a:cubicBezTo>
                  <a:lnTo>
                    <a:pt x="6262" y="4256"/>
                  </a:lnTo>
                  <a:cubicBezTo>
                    <a:pt x="8450" y="4256"/>
                    <a:pt x="10243" y="2463"/>
                    <a:pt x="10243" y="275"/>
                  </a:cubicBezTo>
                  <a:cubicBezTo>
                    <a:pt x="10243" y="123"/>
                    <a:pt x="10122" y="1"/>
                    <a:pt x="9970" y="1"/>
                  </a:cubicBezTo>
                  <a:cubicBezTo>
                    <a:pt x="9818" y="1"/>
                    <a:pt x="9696" y="123"/>
                    <a:pt x="9696" y="275"/>
                  </a:cubicBezTo>
                  <a:cubicBezTo>
                    <a:pt x="9696" y="2159"/>
                    <a:pt x="8146" y="3709"/>
                    <a:pt x="6262" y="3709"/>
                  </a:cubicBezTo>
                  <a:lnTo>
                    <a:pt x="3982" y="3709"/>
                  </a:lnTo>
                  <a:cubicBezTo>
                    <a:pt x="2097" y="3709"/>
                    <a:pt x="547" y="2159"/>
                    <a:pt x="547" y="275"/>
                  </a:cubicBezTo>
                  <a:cubicBezTo>
                    <a:pt x="547" y="123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9" name="Google Shape;569;p13"/>
          <p:cNvSpPr/>
          <p:nvPr/>
        </p:nvSpPr>
        <p:spPr>
          <a:xfrm>
            <a:off x="900025" y="4968900"/>
            <a:ext cx="1346533" cy="182391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820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4_1_1_4_1_1_1_1_1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5"/>
          <p:cNvSpPr/>
          <p:nvPr/>
        </p:nvSpPr>
        <p:spPr>
          <a:xfrm>
            <a:off x="-179250" y="3425913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5"/>
          <p:cNvSpPr/>
          <p:nvPr/>
        </p:nvSpPr>
        <p:spPr>
          <a:xfrm>
            <a:off x="7559650" y="-399475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15"/>
          <p:cNvGrpSpPr/>
          <p:nvPr/>
        </p:nvGrpSpPr>
        <p:grpSpPr>
          <a:xfrm>
            <a:off x="8889050" y="3081700"/>
            <a:ext cx="541825" cy="544850"/>
            <a:chOff x="2391850" y="3439225"/>
            <a:chExt cx="541825" cy="544850"/>
          </a:xfrm>
        </p:grpSpPr>
        <p:sp>
          <p:nvSpPr>
            <p:cNvPr id="592" name="Google Shape;592;p15"/>
            <p:cNvSpPr/>
            <p:nvPr/>
          </p:nvSpPr>
          <p:spPr>
            <a:xfrm>
              <a:off x="23918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82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23918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23918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581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23918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35" y="1"/>
                    <a:pt x="1" y="365"/>
                    <a:pt x="1" y="82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23918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23918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24914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cubicBezTo>
                    <a:pt x="1247" y="1611"/>
                    <a:pt x="1611" y="127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24914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24914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791"/>
                  </a:cubicBezTo>
                  <a:cubicBezTo>
                    <a:pt x="1611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24914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821"/>
                  </a:cubicBezTo>
                  <a:cubicBezTo>
                    <a:pt x="1611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24914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24914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2590950" y="34392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2590950" y="35402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2590950" y="36413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791"/>
                  </a:cubicBezTo>
                  <a:cubicBezTo>
                    <a:pt x="1642" y="33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2590950" y="37416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821"/>
                  </a:cubicBezTo>
                  <a:cubicBezTo>
                    <a:pt x="1642" y="36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2590950" y="38427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2590950" y="39437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26912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11"/>
                    <a:pt x="791" y="1611"/>
                  </a:cubicBezTo>
                  <a:cubicBezTo>
                    <a:pt x="1247" y="1611"/>
                    <a:pt x="1612" y="127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26912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26912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26912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5"/>
                    <a:pt x="1" y="82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26912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26912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27908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82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27908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27908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3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27908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821"/>
                  </a:cubicBezTo>
                  <a:cubicBezTo>
                    <a:pt x="161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27908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27908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2893375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2893375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2893375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2893375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2893375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2893375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" name="Google Shape;628;p15"/>
          <p:cNvSpPr/>
          <p:nvPr/>
        </p:nvSpPr>
        <p:spPr>
          <a:xfrm>
            <a:off x="8178150" y="-549675"/>
            <a:ext cx="965850" cy="965850"/>
          </a:xfrm>
          <a:custGeom>
            <a:avLst/>
            <a:gdLst/>
            <a:ahLst/>
            <a:cxnLst/>
            <a:rect l="l" t="t" r="r" b="b"/>
            <a:pathLst>
              <a:path w="38634" h="38634" extrusionOk="0">
                <a:moveTo>
                  <a:pt x="19301" y="0"/>
                </a:moveTo>
                <a:cubicBezTo>
                  <a:pt x="8633" y="0"/>
                  <a:pt x="0" y="8663"/>
                  <a:pt x="0" y="19332"/>
                </a:cubicBezTo>
                <a:cubicBezTo>
                  <a:pt x="0" y="30001"/>
                  <a:pt x="8633" y="38633"/>
                  <a:pt x="19301" y="38633"/>
                </a:cubicBezTo>
                <a:cubicBezTo>
                  <a:pt x="29970" y="38633"/>
                  <a:pt x="38633" y="30001"/>
                  <a:pt x="38633" y="19332"/>
                </a:cubicBezTo>
                <a:cubicBezTo>
                  <a:pt x="38633" y="8663"/>
                  <a:pt x="29970" y="0"/>
                  <a:pt x="19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9" name="Google Shape;629;p15"/>
          <p:cNvGrpSpPr/>
          <p:nvPr/>
        </p:nvGrpSpPr>
        <p:grpSpPr>
          <a:xfrm>
            <a:off x="7674400" y="4717300"/>
            <a:ext cx="1674825" cy="392325"/>
            <a:chOff x="2173775" y="1420000"/>
            <a:chExt cx="1674825" cy="392325"/>
          </a:xfrm>
        </p:grpSpPr>
        <p:sp>
          <p:nvSpPr>
            <p:cNvPr id="630" name="Google Shape;630;p15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15"/>
          <p:cNvGrpSpPr/>
          <p:nvPr/>
        </p:nvGrpSpPr>
        <p:grpSpPr>
          <a:xfrm>
            <a:off x="-378225" y="242275"/>
            <a:ext cx="792600" cy="940775"/>
            <a:chOff x="4097800" y="1302400"/>
            <a:chExt cx="792600" cy="940775"/>
          </a:xfrm>
        </p:grpSpPr>
        <p:sp>
          <p:nvSpPr>
            <p:cNvPr id="633" name="Google Shape;633;p15"/>
            <p:cNvSpPr/>
            <p:nvPr/>
          </p:nvSpPr>
          <p:spPr>
            <a:xfrm>
              <a:off x="4097800" y="1442225"/>
              <a:ext cx="751575" cy="800950"/>
            </a:xfrm>
            <a:custGeom>
              <a:avLst/>
              <a:gdLst/>
              <a:ahLst/>
              <a:cxnLst/>
              <a:rect l="l" t="t" r="r" b="b"/>
              <a:pathLst>
                <a:path w="30063" h="32038" extrusionOk="0">
                  <a:moveTo>
                    <a:pt x="25290" y="1"/>
                  </a:moveTo>
                  <a:lnTo>
                    <a:pt x="1" y="27691"/>
                  </a:lnTo>
                  <a:lnTo>
                    <a:pt x="4773" y="32038"/>
                  </a:lnTo>
                  <a:lnTo>
                    <a:pt x="30062" y="4377"/>
                  </a:lnTo>
                  <a:lnTo>
                    <a:pt x="25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4302225" y="1302400"/>
              <a:ext cx="588175" cy="619350"/>
            </a:xfrm>
            <a:custGeom>
              <a:avLst/>
              <a:gdLst/>
              <a:ahLst/>
              <a:cxnLst/>
              <a:rect l="l" t="t" r="r" b="b"/>
              <a:pathLst>
                <a:path w="23527" h="24774" extrusionOk="0">
                  <a:moveTo>
                    <a:pt x="18451" y="669"/>
                  </a:moveTo>
                  <a:lnTo>
                    <a:pt x="22828" y="4651"/>
                  </a:lnTo>
                  <a:lnTo>
                    <a:pt x="5077" y="24074"/>
                  </a:lnTo>
                  <a:lnTo>
                    <a:pt x="730" y="20092"/>
                  </a:lnTo>
                  <a:lnTo>
                    <a:pt x="18451" y="669"/>
                  </a:lnTo>
                  <a:close/>
                  <a:moveTo>
                    <a:pt x="18420" y="1"/>
                  </a:moveTo>
                  <a:cubicBezTo>
                    <a:pt x="18359" y="1"/>
                    <a:pt x="18268" y="31"/>
                    <a:pt x="18238" y="92"/>
                  </a:cubicBezTo>
                  <a:lnTo>
                    <a:pt x="122" y="19910"/>
                  </a:lnTo>
                  <a:cubicBezTo>
                    <a:pt x="0" y="20031"/>
                    <a:pt x="0" y="20214"/>
                    <a:pt x="122" y="20305"/>
                  </a:cubicBezTo>
                  <a:lnTo>
                    <a:pt x="4894" y="24682"/>
                  </a:lnTo>
                  <a:cubicBezTo>
                    <a:pt x="4955" y="24743"/>
                    <a:pt x="5016" y="24773"/>
                    <a:pt x="5107" y="24773"/>
                  </a:cubicBezTo>
                  <a:lnTo>
                    <a:pt x="5107" y="24743"/>
                  </a:lnTo>
                  <a:cubicBezTo>
                    <a:pt x="5168" y="24743"/>
                    <a:pt x="5259" y="24712"/>
                    <a:pt x="5289" y="24682"/>
                  </a:cubicBezTo>
                  <a:lnTo>
                    <a:pt x="23436" y="4834"/>
                  </a:lnTo>
                  <a:cubicBezTo>
                    <a:pt x="23527" y="4712"/>
                    <a:pt x="23527" y="4560"/>
                    <a:pt x="23405" y="4438"/>
                  </a:cubicBezTo>
                  <a:lnTo>
                    <a:pt x="18633" y="61"/>
                  </a:lnTo>
                  <a:cubicBezTo>
                    <a:pt x="18572" y="31"/>
                    <a:pt x="18481" y="1"/>
                    <a:pt x="18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15"/>
          <p:cNvGrpSpPr/>
          <p:nvPr/>
        </p:nvGrpSpPr>
        <p:grpSpPr>
          <a:xfrm>
            <a:off x="81325" y="4662025"/>
            <a:ext cx="522825" cy="502875"/>
            <a:chOff x="7116875" y="2700800"/>
            <a:chExt cx="522825" cy="502875"/>
          </a:xfrm>
        </p:grpSpPr>
        <p:sp>
          <p:nvSpPr>
            <p:cNvPr id="636" name="Google Shape;636;p15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15"/>
          <p:cNvGrpSpPr/>
          <p:nvPr/>
        </p:nvGrpSpPr>
        <p:grpSpPr>
          <a:xfrm>
            <a:off x="8433099" y="150542"/>
            <a:ext cx="455944" cy="438063"/>
            <a:chOff x="4216350" y="3170125"/>
            <a:chExt cx="269025" cy="258475"/>
          </a:xfrm>
        </p:grpSpPr>
        <p:sp>
          <p:nvSpPr>
            <p:cNvPr id="643" name="Google Shape;643;p15"/>
            <p:cNvSpPr/>
            <p:nvPr/>
          </p:nvSpPr>
          <p:spPr>
            <a:xfrm>
              <a:off x="4216350" y="3180750"/>
              <a:ext cx="93500" cy="86000"/>
            </a:xfrm>
            <a:custGeom>
              <a:avLst/>
              <a:gdLst/>
              <a:ahLst/>
              <a:cxnLst/>
              <a:rect l="l" t="t" r="r" b="b"/>
              <a:pathLst>
                <a:path w="3740" h="3440" extrusionOk="0">
                  <a:moveTo>
                    <a:pt x="324" y="1"/>
                  </a:moveTo>
                  <a:cubicBezTo>
                    <a:pt x="246" y="1"/>
                    <a:pt x="171" y="31"/>
                    <a:pt x="122" y="96"/>
                  </a:cubicBezTo>
                  <a:cubicBezTo>
                    <a:pt x="1" y="218"/>
                    <a:pt x="31" y="400"/>
                    <a:pt x="122" y="491"/>
                  </a:cubicBezTo>
                  <a:lnTo>
                    <a:pt x="3253" y="3348"/>
                  </a:lnTo>
                  <a:cubicBezTo>
                    <a:pt x="3314" y="3409"/>
                    <a:pt x="3375" y="3439"/>
                    <a:pt x="3466" y="3439"/>
                  </a:cubicBezTo>
                  <a:cubicBezTo>
                    <a:pt x="3527" y="3439"/>
                    <a:pt x="3587" y="3409"/>
                    <a:pt x="3648" y="3348"/>
                  </a:cubicBezTo>
                  <a:cubicBezTo>
                    <a:pt x="3739" y="3227"/>
                    <a:pt x="3739" y="3044"/>
                    <a:pt x="3618" y="2923"/>
                  </a:cubicBezTo>
                  <a:lnTo>
                    <a:pt x="517" y="66"/>
                  </a:lnTo>
                  <a:cubicBezTo>
                    <a:pt x="461" y="23"/>
                    <a:pt x="39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4220150" y="3177700"/>
              <a:ext cx="86650" cy="92100"/>
            </a:xfrm>
            <a:custGeom>
              <a:avLst/>
              <a:gdLst/>
              <a:ahLst/>
              <a:cxnLst/>
              <a:rect l="l" t="t" r="r" b="b"/>
              <a:pathLst>
                <a:path w="3466" h="3684" extrusionOk="0">
                  <a:moveTo>
                    <a:pt x="3151" y="1"/>
                  </a:moveTo>
                  <a:cubicBezTo>
                    <a:pt x="3073" y="1"/>
                    <a:pt x="2998" y="31"/>
                    <a:pt x="2949" y="96"/>
                  </a:cubicBezTo>
                  <a:lnTo>
                    <a:pt x="92" y="3227"/>
                  </a:lnTo>
                  <a:cubicBezTo>
                    <a:pt x="1" y="3318"/>
                    <a:pt x="1" y="3501"/>
                    <a:pt x="122" y="3622"/>
                  </a:cubicBezTo>
                  <a:cubicBezTo>
                    <a:pt x="183" y="3653"/>
                    <a:pt x="244" y="3683"/>
                    <a:pt x="305" y="3683"/>
                  </a:cubicBezTo>
                  <a:cubicBezTo>
                    <a:pt x="396" y="3683"/>
                    <a:pt x="457" y="3653"/>
                    <a:pt x="517" y="3592"/>
                  </a:cubicBezTo>
                  <a:lnTo>
                    <a:pt x="3375" y="461"/>
                  </a:lnTo>
                  <a:cubicBezTo>
                    <a:pt x="3466" y="340"/>
                    <a:pt x="3466" y="188"/>
                    <a:pt x="3344" y="66"/>
                  </a:cubicBezTo>
                  <a:cubicBezTo>
                    <a:pt x="3288" y="24"/>
                    <a:pt x="3218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4384300" y="3173250"/>
              <a:ext cx="93475" cy="85900"/>
            </a:xfrm>
            <a:custGeom>
              <a:avLst/>
              <a:gdLst/>
              <a:ahLst/>
              <a:cxnLst/>
              <a:rect l="l" t="t" r="r" b="b"/>
              <a:pathLst>
                <a:path w="3739" h="3436" extrusionOk="0">
                  <a:moveTo>
                    <a:pt x="308" y="1"/>
                  </a:moveTo>
                  <a:cubicBezTo>
                    <a:pt x="236" y="1"/>
                    <a:pt x="167" y="31"/>
                    <a:pt x="122" y="92"/>
                  </a:cubicBezTo>
                  <a:cubicBezTo>
                    <a:pt x="0" y="214"/>
                    <a:pt x="0" y="396"/>
                    <a:pt x="122" y="487"/>
                  </a:cubicBezTo>
                  <a:lnTo>
                    <a:pt x="3253" y="3344"/>
                  </a:lnTo>
                  <a:cubicBezTo>
                    <a:pt x="3313" y="3405"/>
                    <a:pt x="3374" y="3436"/>
                    <a:pt x="3435" y="3436"/>
                  </a:cubicBezTo>
                  <a:cubicBezTo>
                    <a:pt x="3526" y="3436"/>
                    <a:pt x="3587" y="3405"/>
                    <a:pt x="3648" y="3344"/>
                  </a:cubicBezTo>
                  <a:cubicBezTo>
                    <a:pt x="3739" y="3223"/>
                    <a:pt x="3739" y="3040"/>
                    <a:pt x="3617" y="2949"/>
                  </a:cubicBezTo>
                  <a:lnTo>
                    <a:pt x="517" y="92"/>
                  </a:lnTo>
                  <a:cubicBezTo>
                    <a:pt x="456" y="31"/>
                    <a:pt x="380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4388100" y="31701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50" y="0"/>
                  </a:moveTo>
                  <a:cubicBezTo>
                    <a:pt x="3072" y="0"/>
                    <a:pt x="2997" y="30"/>
                    <a:pt x="2949" y="95"/>
                  </a:cubicBezTo>
                  <a:lnTo>
                    <a:pt x="91" y="3226"/>
                  </a:lnTo>
                  <a:cubicBezTo>
                    <a:pt x="0" y="3348"/>
                    <a:pt x="0" y="3500"/>
                    <a:pt x="122" y="3621"/>
                  </a:cubicBezTo>
                  <a:cubicBezTo>
                    <a:pt x="152" y="3652"/>
                    <a:pt x="243" y="3682"/>
                    <a:pt x="304" y="3682"/>
                  </a:cubicBezTo>
                  <a:cubicBezTo>
                    <a:pt x="395" y="3682"/>
                    <a:pt x="456" y="3652"/>
                    <a:pt x="517" y="3591"/>
                  </a:cubicBezTo>
                  <a:lnTo>
                    <a:pt x="3344" y="460"/>
                  </a:lnTo>
                  <a:cubicBezTo>
                    <a:pt x="3465" y="339"/>
                    <a:pt x="3465" y="187"/>
                    <a:pt x="3344" y="65"/>
                  </a:cubicBezTo>
                  <a:cubicBezTo>
                    <a:pt x="3287" y="23"/>
                    <a:pt x="3218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4223950" y="3339950"/>
              <a:ext cx="93500" cy="85625"/>
            </a:xfrm>
            <a:custGeom>
              <a:avLst/>
              <a:gdLst/>
              <a:ahLst/>
              <a:cxnLst/>
              <a:rect l="l" t="t" r="r" b="b"/>
              <a:pathLst>
                <a:path w="3740" h="3425" extrusionOk="0">
                  <a:moveTo>
                    <a:pt x="316" y="0"/>
                  </a:moveTo>
                  <a:cubicBezTo>
                    <a:pt x="239" y="0"/>
                    <a:pt x="157" y="32"/>
                    <a:pt x="92" y="81"/>
                  </a:cubicBezTo>
                  <a:cubicBezTo>
                    <a:pt x="1" y="202"/>
                    <a:pt x="1" y="385"/>
                    <a:pt x="122" y="476"/>
                  </a:cubicBezTo>
                  <a:lnTo>
                    <a:pt x="3223" y="3333"/>
                  </a:lnTo>
                  <a:cubicBezTo>
                    <a:pt x="3283" y="3394"/>
                    <a:pt x="3375" y="3424"/>
                    <a:pt x="3435" y="3424"/>
                  </a:cubicBezTo>
                  <a:cubicBezTo>
                    <a:pt x="3496" y="3424"/>
                    <a:pt x="3587" y="3394"/>
                    <a:pt x="3618" y="3333"/>
                  </a:cubicBezTo>
                  <a:cubicBezTo>
                    <a:pt x="3739" y="3211"/>
                    <a:pt x="3739" y="3029"/>
                    <a:pt x="3618" y="2938"/>
                  </a:cubicBezTo>
                  <a:lnTo>
                    <a:pt x="487" y="81"/>
                  </a:lnTo>
                  <a:cubicBezTo>
                    <a:pt x="445" y="24"/>
                    <a:pt x="383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4227000" y="33365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73" y="1"/>
                  </a:moveTo>
                  <a:cubicBezTo>
                    <a:pt x="3096" y="1"/>
                    <a:pt x="3014" y="31"/>
                    <a:pt x="2949" y="96"/>
                  </a:cubicBezTo>
                  <a:lnTo>
                    <a:pt x="122" y="3227"/>
                  </a:lnTo>
                  <a:cubicBezTo>
                    <a:pt x="0" y="3318"/>
                    <a:pt x="0" y="3500"/>
                    <a:pt x="122" y="3622"/>
                  </a:cubicBezTo>
                  <a:cubicBezTo>
                    <a:pt x="183" y="3652"/>
                    <a:pt x="243" y="3683"/>
                    <a:pt x="335" y="3683"/>
                  </a:cubicBezTo>
                  <a:cubicBezTo>
                    <a:pt x="395" y="3683"/>
                    <a:pt x="487" y="3652"/>
                    <a:pt x="517" y="3592"/>
                  </a:cubicBezTo>
                  <a:lnTo>
                    <a:pt x="3374" y="461"/>
                  </a:lnTo>
                  <a:cubicBezTo>
                    <a:pt x="3465" y="339"/>
                    <a:pt x="3465" y="187"/>
                    <a:pt x="3344" y="66"/>
                  </a:cubicBezTo>
                  <a:cubicBezTo>
                    <a:pt x="3301" y="23"/>
                    <a:pt x="3239" y="1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4391900" y="3332350"/>
              <a:ext cx="93475" cy="85625"/>
            </a:xfrm>
            <a:custGeom>
              <a:avLst/>
              <a:gdLst/>
              <a:ahLst/>
              <a:cxnLst/>
              <a:rect l="l" t="t" r="r" b="b"/>
              <a:pathLst>
                <a:path w="3739" h="3425" extrusionOk="0">
                  <a:moveTo>
                    <a:pt x="293" y="0"/>
                  </a:moveTo>
                  <a:cubicBezTo>
                    <a:pt x="215" y="0"/>
                    <a:pt x="140" y="32"/>
                    <a:pt x="91" y="81"/>
                  </a:cubicBezTo>
                  <a:cubicBezTo>
                    <a:pt x="0" y="202"/>
                    <a:pt x="0" y="385"/>
                    <a:pt x="122" y="476"/>
                  </a:cubicBezTo>
                  <a:lnTo>
                    <a:pt x="3222" y="3333"/>
                  </a:lnTo>
                  <a:cubicBezTo>
                    <a:pt x="3283" y="3394"/>
                    <a:pt x="3344" y="3424"/>
                    <a:pt x="3435" y="3424"/>
                  </a:cubicBezTo>
                  <a:cubicBezTo>
                    <a:pt x="3496" y="3424"/>
                    <a:pt x="3556" y="3394"/>
                    <a:pt x="3617" y="3333"/>
                  </a:cubicBezTo>
                  <a:cubicBezTo>
                    <a:pt x="3739" y="3211"/>
                    <a:pt x="3708" y="3029"/>
                    <a:pt x="3617" y="2938"/>
                  </a:cubicBezTo>
                  <a:lnTo>
                    <a:pt x="486" y="81"/>
                  </a:lnTo>
                  <a:cubicBezTo>
                    <a:pt x="430" y="24"/>
                    <a:pt x="360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4394925" y="33289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61" y="1"/>
                  </a:moveTo>
                  <a:cubicBezTo>
                    <a:pt x="3088" y="1"/>
                    <a:pt x="3014" y="31"/>
                    <a:pt x="2949" y="96"/>
                  </a:cubicBezTo>
                  <a:lnTo>
                    <a:pt x="92" y="3227"/>
                  </a:lnTo>
                  <a:cubicBezTo>
                    <a:pt x="1" y="3348"/>
                    <a:pt x="1" y="3500"/>
                    <a:pt x="122" y="3622"/>
                  </a:cubicBezTo>
                  <a:cubicBezTo>
                    <a:pt x="183" y="3683"/>
                    <a:pt x="244" y="3683"/>
                    <a:pt x="335" y="3683"/>
                  </a:cubicBezTo>
                  <a:cubicBezTo>
                    <a:pt x="396" y="3683"/>
                    <a:pt x="457" y="3652"/>
                    <a:pt x="517" y="3592"/>
                  </a:cubicBezTo>
                  <a:lnTo>
                    <a:pt x="3375" y="461"/>
                  </a:lnTo>
                  <a:cubicBezTo>
                    <a:pt x="3466" y="370"/>
                    <a:pt x="3466" y="187"/>
                    <a:pt x="3344" y="66"/>
                  </a:cubicBezTo>
                  <a:cubicBezTo>
                    <a:pt x="3288" y="23"/>
                    <a:pt x="3225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15"/>
          <p:cNvSpPr txBox="1">
            <a:spLocks noGrp="1"/>
          </p:cNvSpPr>
          <p:nvPr>
            <p:ph type="title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5"/>
          <p:cNvSpPr txBox="1">
            <a:spLocks noGrp="1"/>
          </p:cNvSpPr>
          <p:nvPr>
            <p:ph type="body" idx="1"/>
          </p:nvPr>
        </p:nvSpPr>
        <p:spPr>
          <a:xfrm>
            <a:off x="1392332" y="1969050"/>
            <a:ext cx="2801100" cy="20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3" name="Google Shape;653;p15"/>
          <p:cNvSpPr txBox="1">
            <a:spLocks noGrp="1"/>
          </p:cNvSpPr>
          <p:nvPr>
            <p:ph type="body" idx="2"/>
          </p:nvPr>
        </p:nvSpPr>
        <p:spPr>
          <a:xfrm>
            <a:off x="5265245" y="1969050"/>
            <a:ext cx="2801100" cy="20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6"/>
          <p:cNvSpPr txBox="1">
            <a:spLocks noGrp="1"/>
          </p:cNvSpPr>
          <p:nvPr>
            <p:ph type="subTitle" idx="1"/>
          </p:nvPr>
        </p:nvSpPr>
        <p:spPr>
          <a:xfrm>
            <a:off x="3131179" y="2805575"/>
            <a:ext cx="29256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subTitle" idx="2"/>
          </p:nvPr>
        </p:nvSpPr>
        <p:spPr>
          <a:xfrm>
            <a:off x="5667081" y="2805563"/>
            <a:ext cx="29256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57" name="Google Shape;657;p16"/>
          <p:cNvSpPr txBox="1">
            <a:spLocks noGrp="1"/>
          </p:cNvSpPr>
          <p:nvPr>
            <p:ph type="subTitle" idx="3"/>
          </p:nvPr>
        </p:nvSpPr>
        <p:spPr>
          <a:xfrm>
            <a:off x="551319" y="2805563"/>
            <a:ext cx="29256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58" name="Google Shape;658;p16"/>
          <p:cNvSpPr txBox="1">
            <a:spLocks noGrp="1"/>
          </p:cNvSpPr>
          <p:nvPr>
            <p:ph type="subTitle" idx="4"/>
          </p:nvPr>
        </p:nvSpPr>
        <p:spPr>
          <a:xfrm>
            <a:off x="837069" y="3142005"/>
            <a:ext cx="235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5"/>
          </p:nvPr>
        </p:nvSpPr>
        <p:spPr>
          <a:xfrm>
            <a:off x="3476929" y="3140493"/>
            <a:ext cx="223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subTitle" idx="6"/>
          </p:nvPr>
        </p:nvSpPr>
        <p:spPr>
          <a:xfrm>
            <a:off x="6012831" y="3142008"/>
            <a:ext cx="223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61" name="Google Shape;661;p16"/>
          <p:cNvSpPr txBox="1">
            <a:spLocks noGrp="1"/>
          </p:cNvSpPr>
          <p:nvPr>
            <p:ph type="title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6"/>
          <p:cNvSpPr/>
          <p:nvPr/>
        </p:nvSpPr>
        <p:spPr>
          <a:xfrm rot="-5400000">
            <a:off x="2448600" y="4291025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16"/>
          <p:cNvSpPr/>
          <p:nvPr/>
        </p:nvSpPr>
        <p:spPr>
          <a:xfrm rot="5400000">
            <a:off x="8189400" y="3733988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6"/>
          <p:cNvSpPr/>
          <p:nvPr/>
        </p:nvSpPr>
        <p:spPr>
          <a:xfrm>
            <a:off x="-547200" y="-112500"/>
            <a:ext cx="965850" cy="965850"/>
          </a:xfrm>
          <a:custGeom>
            <a:avLst/>
            <a:gdLst/>
            <a:ahLst/>
            <a:cxnLst/>
            <a:rect l="l" t="t" r="r" b="b"/>
            <a:pathLst>
              <a:path w="38634" h="38634" extrusionOk="0">
                <a:moveTo>
                  <a:pt x="19301" y="0"/>
                </a:moveTo>
                <a:cubicBezTo>
                  <a:pt x="8633" y="0"/>
                  <a:pt x="0" y="8663"/>
                  <a:pt x="0" y="19332"/>
                </a:cubicBezTo>
                <a:cubicBezTo>
                  <a:pt x="0" y="30001"/>
                  <a:pt x="8633" y="38633"/>
                  <a:pt x="19301" y="38633"/>
                </a:cubicBezTo>
                <a:cubicBezTo>
                  <a:pt x="29970" y="38633"/>
                  <a:pt x="38633" y="30001"/>
                  <a:pt x="38633" y="19332"/>
                </a:cubicBezTo>
                <a:cubicBezTo>
                  <a:pt x="38633" y="8663"/>
                  <a:pt x="29970" y="0"/>
                  <a:pt x="19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5" name="Google Shape;665;p16"/>
          <p:cNvGrpSpPr/>
          <p:nvPr/>
        </p:nvGrpSpPr>
        <p:grpSpPr>
          <a:xfrm>
            <a:off x="8713913" y="211925"/>
            <a:ext cx="671000" cy="821450"/>
            <a:chOff x="5847850" y="2941500"/>
            <a:chExt cx="671000" cy="821450"/>
          </a:xfrm>
        </p:grpSpPr>
        <p:sp>
          <p:nvSpPr>
            <p:cNvPr id="666" name="Google Shape;666;p16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16"/>
          <p:cNvGrpSpPr/>
          <p:nvPr/>
        </p:nvGrpSpPr>
        <p:grpSpPr>
          <a:xfrm>
            <a:off x="8213050" y="137700"/>
            <a:ext cx="696850" cy="555500"/>
            <a:chOff x="6610025" y="3412625"/>
            <a:chExt cx="696850" cy="555500"/>
          </a:xfrm>
        </p:grpSpPr>
        <p:sp>
          <p:nvSpPr>
            <p:cNvPr id="683" name="Google Shape;683;p16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" name="Google Shape;685;p16"/>
          <p:cNvGrpSpPr/>
          <p:nvPr/>
        </p:nvGrpSpPr>
        <p:grpSpPr>
          <a:xfrm>
            <a:off x="8257675" y="4458250"/>
            <a:ext cx="522825" cy="502875"/>
            <a:chOff x="7116875" y="2700800"/>
            <a:chExt cx="522825" cy="502875"/>
          </a:xfrm>
        </p:grpSpPr>
        <p:sp>
          <p:nvSpPr>
            <p:cNvPr id="686" name="Google Shape;686;p16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16"/>
          <p:cNvGrpSpPr/>
          <p:nvPr/>
        </p:nvGrpSpPr>
        <p:grpSpPr>
          <a:xfrm>
            <a:off x="156563" y="3876850"/>
            <a:ext cx="341975" cy="1145950"/>
            <a:chOff x="3466350" y="2417925"/>
            <a:chExt cx="341975" cy="1145950"/>
          </a:xfrm>
        </p:grpSpPr>
        <p:sp>
          <p:nvSpPr>
            <p:cNvPr id="693" name="Google Shape;693;p16"/>
            <p:cNvSpPr/>
            <p:nvPr/>
          </p:nvSpPr>
          <p:spPr>
            <a:xfrm>
              <a:off x="3565875" y="2417925"/>
              <a:ext cx="242450" cy="1073000"/>
            </a:xfrm>
            <a:custGeom>
              <a:avLst/>
              <a:gdLst/>
              <a:ahLst/>
              <a:cxnLst/>
              <a:rect l="l" t="t" r="r" b="b"/>
              <a:pathLst>
                <a:path w="9698" h="42920" extrusionOk="0">
                  <a:moveTo>
                    <a:pt x="3679" y="1"/>
                  </a:moveTo>
                  <a:cubicBezTo>
                    <a:pt x="1886" y="1"/>
                    <a:pt x="366" y="1308"/>
                    <a:pt x="62" y="3040"/>
                  </a:cubicBezTo>
                  <a:lnTo>
                    <a:pt x="1" y="3040"/>
                  </a:lnTo>
                  <a:cubicBezTo>
                    <a:pt x="1" y="3162"/>
                    <a:pt x="1" y="3253"/>
                    <a:pt x="1" y="3374"/>
                  </a:cubicBezTo>
                  <a:cubicBezTo>
                    <a:pt x="1" y="3466"/>
                    <a:pt x="1" y="3587"/>
                    <a:pt x="1" y="3709"/>
                  </a:cubicBezTo>
                  <a:lnTo>
                    <a:pt x="1" y="39211"/>
                  </a:lnTo>
                  <a:cubicBezTo>
                    <a:pt x="1" y="39302"/>
                    <a:pt x="1" y="39363"/>
                    <a:pt x="1" y="39424"/>
                  </a:cubicBezTo>
                  <a:cubicBezTo>
                    <a:pt x="1" y="39515"/>
                    <a:pt x="1" y="39576"/>
                    <a:pt x="1" y="39667"/>
                  </a:cubicBezTo>
                  <a:lnTo>
                    <a:pt x="31" y="39667"/>
                  </a:lnTo>
                  <a:cubicBezTo>
                    <a:pt x="244" y="41491"/>
                    <a:pt x="1794" y="42919"/>
                    <a:pt x="3709" y="42919"/>
                  </a:cubicBezTo>
                  <a:lnTo>
                    <a:pt x="5989" y="42919"/>
                  </a:lnTo>
                  <a:cubicBezTo>
                    <a:pt x="7873" y="42919"/>
                    <a:pt x="9424" y="41491"/>
                    <a:pt x="9667" y="39667"/>
                  </a:cubicBezTo>
                  <a:lnTo>
                    <a:pt x="9697" y="39667"/>
                  </a:lnTo>
                  <a:cubicBezTo>
                    <a:pt x="9697" y="39576"/>
                    <a:pt x="9697" y="39515"/>
                    <a:pt x="9667" y="39424"/>
                  </a:cubicBezTo>
                  <a:cubicBezTo>
                    <a:pt x="9697" y="39363"/>
                    <a:pt x="9697" y="39302"/>
                    <a:pt x="9697" y="39211"/>
                  </a:cubicBezTo>
                  <a:lnTo>
                    <a:pt x="9697" y="3709"/>
                  </a:lnTo>
                  <a:cubicBezTo>
                    <a:pt x="9697" y="3587"/>
                    <a:pt x="9697" y="3466"/>
                    <a:pt x="9667" y="3374"/>
                  </a:cubicBezTo>
                  <a:cubicBezTo>
                    <a:pt x="9667" y="3253"/>
                    <a:pt x="9697" y="3162"/>
                    <a:pt x="9697" y="3040"/>
                  </a:cubicBezTo>
                  <a:lnTo>
                    <a:pt x="9606" y="3040"/>
                  </a:lnTo>
                  <a:cubicBezTo>
                    <a:pt x="9302" y="1308"/>
                    <a:pt x="7813" y="1"/>
                    <a:pt x="5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3466350" y="2477200"/>
              <a:ext cx="256100" cy="1086675"/>
            </a:xfrm>
            <a:custGeom>
              <a:avLst/>
              <a:gdLst/>
              <a:ahLst/>
              <a:cxnLst/>
              <a:rect l="l" t="t" r="r" b="b"/>
              <a:pathLst>
                <a:path w="10244" h="43467" extrusionOk="0">
                  <a:moveTo>
                    <a:pt x="6262" y="548"/>
                  </a:moveTo>
                  <a:cubicBezTo>
                    <a:pt x="8146" y="548"/>
                    <a:pt x="9666" y="2098"/>
                    <a:pt x="9666" y="3982"/>
                  </a:cubicBezTo>
                  <a:lnTo>
                    <a:pt x="9666" y="39484"/>
                  </a:lnTo>
                  <a:cubicBezTo>
                    <a:pt x="9666" y="41369"/>
                    <a:pt x="8146" y="42919"/>
                    <a:pt x="6262" y="42919"/>
                  </a:cubicBezTo>
                  <a:lnTo>
                    <a:pt x="3982" y="42919"/>
                  </a:lnTo>
                  <a:cubicBezTo>
                    <a:pt x="2097" y="42919"/>
                    <a:pt x="547" y="41369"/>
                    <a:pt x="547" y="39484"/>
                  </a:cubicBezTo>
                  <a:lnTo>
                    <a:pt x="547" y="3982"/>
                  </a:lnTo>
                  <a:cubicBezTo>
                    <a:pt x="547" y="2098"/>
                    <a:pt x="2097" y="548"/>
                    <a:pt x="3982" y="548"/>
                  </a:cubicBezTo>
                  <a:close/>
                  <a:moveTo>
                    <a:pt x="3982" y="0"/>
                  </a:moveTo>
                  <a:cubicBezTo>
                    <a:pt x="1763" y="0"/>
                    <a:pt x="0" y="1763"/>
                    <a:pt x="0" y="3982"/>
                  </a:cubicBezTo>
                  <a:lnTo>
                    <a:pt x="0" y="39484"/>
                  </a:lnTo>
                  <a:cubicBezTo>
                    <a:pt x="0" y="41703"/>
                    <a:pt x="1763" y="43466"/>
                    <a:pt x="3982" y="43466"/>
                  </a:cubicBezTo>
                  <a:lnTo>
                    <a:pt x="6262" y="43466"/>
                  </a:lnTo>
                  <a:cubicBezTo>
                    <a:pt x="8450" y="43466"/>
                    <a:pt x="10243" y="41703"/>
                    <a:pt x="10243" y="39484"/>
                  </a:cubicBezTo>
                  <a:lnTo>
                    <a:pt x="10243" y="3982"/>
                  </a:lnTo>
                  <a:cubicBezTo>
                    <a:pt x="10243" y="1763"/>
                    <a:pt x="8450" y="0"/>
                    <a:pt x="6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3466350" y="3376150"/>
              <a:ext cx="256100" cy="106400"/>
            </a:xfrm>
            <a:custGeom>
              <a:avLst/>
              <a:gdLst/>
              <a:ahLst/>
              <a:cxnLst/>
              <a:rect l="l" t="t" r="r" b="b"/>
              <a:pathLst>
                <a:path w="10244" h="4256" extrusionOk="0">
                  <a:moveTo>
                    <a:pt x="3982" y="0"/>
                  </a:moveTo>
                  <a:cubicBezTo>
                    <a:pt x="1793" y="0"/>
                    <a:pt x="0" y="1794"/>
                    <a:pt x="0" y="3982"/>
                  </a:cubicBezTo>
                  <a:cubicBezTo>
                    <a:pt x="0" y="4134"/>
                    <a:pt x="122" y="4256"/>
                    <a:pt x="274" y="4256"/>
                  </a:cubicBezTo>
                  <a:cubicBezTo>
                    <a:pt x="426" y="4256"/>
                    <a:pt x="547" y="4134"/>
                    <a:pt x="547" y="3982"/>
                  </a:cubicBezTo>
                  <a:cubicBezTo>
                    <a:pt x="547" y="2098"/>
                    <a:pt x="2097" y="548"/>
                    <a:pt x="3982" y="548"/>
                  </a:cubicBezTo>
                  <a:lnTo>
                    <a:pt x="6262" y="548"/>
                  </a:lnTo>
                  <a:cubicBezTo>
                    <a:pt x="8146" y="548"/>
                    <a:pt x="9696" y="2098"/>
                    <a:pt x="9696" y="3982"/>
                  </a:cubicBezTo>
                  <a:cubicBezTo>
                    <a:pt x="9696" y="4134"/>
                    <a:pt x="9818" y="4256"/>
                    <a:pt x="9970" y="4256"/>
                  </a:cubicBezTo>
                  <a:cubicBezTo>
                    <a:pt x="10122" y="4256"/>
                    <a:pt x="10243" y="4134"/>
                    <a:pt x="10243" y="3982"/>
                  </a:cubicBezTo>
                  <a:cubicBezTo>
                    <a:pt x="10243" y="1763"/>
                    <a:pt x="8450" y="0"/>
                    <a:pt x="6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>
              <a:off x="3466350" y="2553175"/>
              <a:ext cx="256100" cy="106425"/>
            </a:xfrm>
            <a:custGeom>
              <a:avLst/>
              <a:gdLst/>
              <a:ahLst/>
              <a:cxnLst/>
              <a:rect l="l" t="t" r="r" b="b"/>
              <a:pathLst>
                <a:path w="10244" h="4257" extrusionOk="0">
                  <a:moveTo>
                    <a:pt x="274" y="1"/>
                  </a:moveTo>
                  <a:cubicBezTo>
                    <a:pt x="122" y="1"/>
                    <a:pt x="0" y="123"/>
                    <a:pt x="0" y="275"/>
                  </a:cubicBezTo>
                  <a:cubicBezTo>
                    <a:pt x="0" y="2463"/>
                    <a:pt x="1763" y="4256"/>
                    <a:pt x="3982" y="4256"/>
                  </a:cubicBezTo>
                  <a:lnTo>
                    <a:pt x="6262" y="4256"/>
                  </a:lnTo>
                  <a:cubicBezTo>
                    <a:pt x="8450" y="4256"/>
                    <a:pt x="10243" y="2463"/>
                    <a:pt x="10243" y="275"/>
                  </a:cubicBezTo>
                  <a:cubicBezTo>
                    <a:pt x="10243" y="123"/>
                    <a:pt x="10122" y="1"/>
                    <a:pt x="9970" y="1"/>
                  </a:cubicBezTo>
                  <a:cubicBezTo>
                    <a:pt x="9818" y="1"/>
                    <a:pt x="9696" y="123"/>
                    <a:pt x="9696" y="275"/>
                  </a:cubicBezTo>
                  <a:cubicBezTo>
                    <a:pt x="9696" y="2159"/>
                    <a:pt x="8146" y="3709"/>
                    <a:pt x="6262" y="3709"/>
                  </a:cubicBezTo>
                  <a:lnTo>
                    <a:pt x="3982" y="3709"/>
                  </a:lnTo>
                  <a:cubicBezTo>
                    <a:pt x="2097" y="3709"/>
                    <a:pt x="547" y="2159"/>
                    <a:pt x="547" y="275"/>
                  </a:cubicBezTo>
                  <a:cubicBezTo>
                    <a:pt x="547" y="123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_AND_TWO_COLUMNS_1_1_1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8"/>
          <p:cNvSpPr txBox="1">
            <a:spLocks noGrp="1"/>
          </p:cNvSpPr>
          <p:nvPr>
            <p:ph type="ctrTitle"/>
          </p:nvPr>
        </p:nvSpPr>
        <p:spPr>
          <a:xfrm>
            <a:off x="2131238" y="19863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762" name="Google Shape;762;p18"/>
          <p:cNvSpPr txBox="1">
            <a:spLocks noGrp="1"/>
          </p:cNvSpPr>
          <p:nvPr>
            <p:ph type="subTitle" idx="1"/>
          </p:nvPr>
        </p:nvSpPr>
        <p:spPr>
          <a:xfrm>
            <a:off x="1882427" y="2363625"/>
            <a:ext cx="22779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3" name="Google Shape;763;p18"/>
          <p:cNvSpPr txBox="1">
            <a:spLocks noGrp="1"/>
          </p:cNvSpPr>
          <p:nvPr>
            <p:ph type="ctrTitle" idx="2"/>
          </p:nvPr>
        </p:nvSpPr>
        <p:spPr>
          <a:xfrm>
            <a:off x="5190862" y="19863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764" name="Google Shape;764;p18"/>
          <p:cNvSpPr txBox="1">
            <a:spLocks noGrp="1"/>
          </p:cNvSpPr>
          <p:nvPr>
            <p:ph type="subTitle" idx="3"/>
          </p:nvPr>
        </p:nvSpPr>
        <p:spPr>
          <a:xfrm>
            <a:off x="4962848" y="2363625"/>
            <a:ext cx="22779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5" name="Google Shape;765;p18"/>
          <p:cNvSpPr txBox="1">
            <a:spLocks noGrp="1"/>
          </p:cNvSpPr>
          <p:nvPr>
            <p:ph type="ctrTitle" idx="4"/>
          </p:nvPr>
        </p:nvSpPr>
        <p:spPr>
          <a:xfrm>
            <a:off x="2131238" y="3695713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766" name="Google Shape;766;p18"/>
          <p:cNvSpPr txBox="1">
            <a:spLocks noGrp="1"/>
          </p:cNvSpPr>
          <p:nvPr>
            <p:ph type="subTitle" idx="5"/>
          </p:nvPr>
        </p:nvSpPr>
        <p:spPr>
          <a:xfrm>
            <a:off x="1882427" y="4077225"/>
            <a:ext cx="22779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7" name="Google Shape;767;p18"/>
          <p:cNvSpPr txBox="1">
            <a:spLocks noGrp="1"/>
          </p:cNvSpPr>
          <p:nvPr>
            <p:ph type="ctrTitle" idx="6"/>
          </p:nvPr>
        </p:nvSpPr>
        <p:spPr>
          <a:xfrm>
            <a:off x="5190862" y="3707963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768" name="Google Shape;768;p18"/>
          <p:cNvSpPr txBox="1">
            <a:spLocks noGrp="1"/>
          </p:cNvSpPr>
          <p:nvPr>
            <p:ph type="subTitle" idx="7"/>
          </p:nvPr>
        </p:nvSpPr>
        <p:spPr>
          <a:xfrm>
            <a:off x="4962850" y="4082150"/>
            <a:ext cx="22779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9" name="Google Shape;769;p18"/>
          <p:cNvSpPr txBox="1">
            <a:spLocks noGrp="1"/>
          </p:cNvSpPr>
          <p:nvPr>
            <p:ph type="title" idx="8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8"/>
          <p:cNvSpPr/>
          <p:nvPr/>
        </p:nvSpPr>
        <p:spPr>
          <a:xfrm>
            <a:off x="3013825" y="-549675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8"/>
          <p:cNvSpPr/>
          <p:nvPr/>
        </p:nvSpPr>
        <p:spPr>
          <a:xfrm>
            <a:off x="-179250" y="3425913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8"/>
          <p:cNvSpPr/>
          <p:nvPr/>
        </p:nvSpPr>
        <p:spPr>
          <a:xfrm>
            <a:off x="7559650" y="-399475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3" name="Google Shape;773;p18"/>
          <p:cNvGrpSpPr/>
          <p:nvPr/>
        </p:nvGrpSpPr>
        <p:grpSpPr>
          <a:xfrm>
            <a:off x="8889050" y="3081700"/>
            <a:ext cx="541825" cy="544850"/>
            <a:chOff x="2391850" y="3439225"/>
            <a:chExt cx="541825" cy="544850"/>
          </a:xfrm>
        </p:grpSpPr>
        <p:sp>
          <p:nvSpPr>
            <p:cNvPr id="774" name="Google Shape;774;p18"/>
            <p:cNvSpPr/>
            <p:nvPr/>
          </p:nvSpPr>
          <p:spPr>
            <a:xfrm>
              <a:off x="23918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82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3918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3918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581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23918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35" y="1"/>
                    <a:pt x="1" y="365"/>
                    <a:pt x="1" y="82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23918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23918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24914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cubicBezTo>
                    <a:pt x="1247" y="1611"/>
                    <a:pt x="1611" y="127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4914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24914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791"/>
                  </a:cubicBezTo>
                  <a:cubicBezTo>
                    <a:pt x="1611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24914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821"/>
                  </a:cubicBezTo>
                  <a:cubicBezTo>
                    <a:pt x="1611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24914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24914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2590950" y="34392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2590950" y="35402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2590950" y="36413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791"/>
                  </a:cubicBezTo>
                  <a:cubicBezTo>
                    <a:pt x="1642" y="33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2590950" y="37416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821"/>
                  </a:cubicBezTo>
                  <a:cubicBezTo>
                    <a:pt x="1642" y="36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2590950" y="38427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2590950" y="39437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26912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11"/>
                    <a:pt x="791" y="1611"/>
                  </a:cubicBezTo>
                  <a:cubicBezTo>
                    <a:pt x="1247" y="1611"/>
                    <a:pt x="1612" y="127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26912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26912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26912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5"/>
                    <a:pt x="1" y="82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26912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26912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27908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82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27908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27908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3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27908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821"/>
                  </a:cubicBezTo>
                  <a:cubicBezTo>
                    <a:pt x="161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27908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27908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2893375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2893375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2893375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2893375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2893375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2893375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18"/>
          <p:cNvSpPr/>
          <p:nvPr/>
        </p:nvSpPr>
        <p:spPr>
          <a:xfrm>
            <a:off x="8178150" y="-549675"/>
            <a:ext cx="965850" cy="965850"/>
          </a:xfrm>
          <a:custGeom>
            <a:avLst/>
            <a:gdLst/>
            <a:ahLst/>
            <a:cxnLst/>
            <a:rect l="l" t="t" r="r" b="b"/>
            <a:pathLst>
              <a:path w="38634" h="38634" extrusionOk="0">
                <a:moveTo>
                  <a:pt x="19301" y="0"/>
                </a:moveTo>
                <a:cubicBezTo>
                  <a:pt x="8633" y="0"/>
                  <a:pt x="0" y="8663"/>
                  <a:pt x="0" y="19332"/>
                </a:cubicBezTo>
                <a:cubicBezTo>
                  <a:pt x="0" y="30001"/>
                  <a:pt x="8633" y="38633"/>
                  <a:pt x="19301" y="38633"/>
                </a:cubicBezTo>
                <a:cubicBezTo>
                  <a:pt x="29970" y="38633"/>
                  <a:pt x="38633" y="30001"/>
                  <a:pt x="38633" y="19332"/>
                </a:cubicBezTo>
                <a:cubicBezTo>
                  <a:pt x="38633" y="8663"/>
                  <a:pt x="29970" y="0"/>
                  <a:pt x="19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1" name="Google Shape;811;p18"/>
          <p:cNvGrpSpPr/>
          <p:nvPr/>
        </p:nvGrpSpPr>
        <p:grpSpPr>
          <a:xfrm>
            <a:off x="7674400" y="4717300"/>
            <a:ext cx="1674825" cy="392325"/>
            <a:chOff x="2173775" y="1420000"/>
            <a:chExt cx="1674825" cy="392325"/>
          </a:xfrm>
        </p:grpSpPr>
        <p:sp>
          <p:nvSpPr>
            <p:cNvPr id="812" name="Google Shape;812;p18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" name="Google Shape;814;p18"/>
          <p:cNvGrpSpPr/>
          <p:nvPr/>
        </p:nvGrpSpPr>
        <p:grpSpPr>
          <a:xfrm>
            <a:off x="-378225" y="242275"/>
            <a:ext cx="792600" cy="940775"/>
            <a:chOff x="4097800" y="1302400"/>
            <a:chExt cx="792600" cy="940775"/>
          </a:xfrm>
        </p:grpSpPr>
        <p:sp>
          <p:nvSpPr>
            <p:cNvPr id="815" name="Google Shape;815;p18"/>
            <p:cNvSpPr/>
            <p:nvPr/>
          </p:nvSpPr>
          <p:spPr>
            <a:xfrm>
              <a:off x="4097800" y="1442225"/>
              <a:ext cx="751575" cy="800950"/>
            </a:xfrm>
            <a:custGeom>
              <a:avLst/>
              <a:gdLst/>
              <a:ahLst/>
              <a:cxnLst/>
              <a:rect l="l" t="t" r="r" b="b"/>
              <a:pathLst>
                <a:path w="30063" h="32038" extrusionOk="0">
                  <a:moveTo>
                    <a:pt x="25290" y="1"/>
                  </a:moveTo>
                  <a:lnTo>
                    <a:pt x="1" y="27691"/>
                  </a:lnTo>
                  <a:lnTo>
                    <a:pt x="4773" y="32038"/>
                  </a:lnTo>
                  <a:lnTo>
                    <a:pt x="30062" y="4377"/>
                  </a:lnTo>
                  <a:lnTo>
                    <a:pt x="25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4302225" y="1302400"/>
              <a:ext cx="588175" cy="619350"/>
            </a:xfrm>
            <a:custGeom>
              <a:avLst/>
              <a:gdLst/>
              <a:ahLst/>
              <a:cxnLst/>
              <a:rect l="l" t="t" r="r" b="b"/>
              <a:pathLst>
                <a:path w="23527" h="24774" extrusionOk="0">
                  <a:moveTo>
                    <a:pt x="18451" y="669"/>
                  </a:moveTo>
                  <a:lnTo>
                    <a:pt x="22828" y="4651"/>
                  </a:lnTo>
                  <a:lnTo>
                    <a:pt x="5077" y="24074"/>
                  </a:lnTo>
                  <a:lnTo>
                    <a:pt x="730" y="20092"/>
                  </a:lnTo>
                  <a:lnTo>
                    <a:pt x="18451" y="669"/>
                  </a:lnTo>
                  <a:close/>
                  <a:moveTo>
                    <a:pt x="18420" y="1"/>
                  </a:moveTo>
                  <a:cubicBezTo>
                    <a:pt x="18359" y="1"/>
                    <a:pt x="18268" y="31"/>
                    <a:pt x="18238" y="92"/>
                  </a:cubicBezTo>
                  <a:lnTo>
                    <a:pt x="122" y="19910"/>
                  </a:lnTo>
                  <a:cubicBezTo>
                    <a:pt x="0" y="20031"/>
                    <a:pt x="0" y="20214"/>
                    <a:pt x="122" y="20305"/>
                  </a:cubicBezTo>
                  <a:lnTo>
                    <a:pt x="4894" y="24682"/>
                  </a:lnTo>
                  <a:cubicBezTo>
                    <a:pt x="4955" y="24743"/>
                    <a:pt x="5016" y="24773"/>
                    <a:pt x="5107" y="24773"/>
                  </a:cubicBezTo>
                  <a:lnTo>
                    <a:pt x="5107" y="24743"/>
                  </a:lnTo>
                  <a:cubicBezTo>
                    <a:pt x="5168" y="24743"/>
                    <a:pt x="5259" y="24712"/>
                    <a:pt x="5289" y="24682"/>
                  </a:cubicBezTo>
                  <a:lnTo>
                    <a:pt x="23436" y="4834"/>
                  </a:lnTo>
                  <a:cubicBezTo>
                    <a:pt x="23527" y="4712"/>
                    <a:pt x="23527" y="4560"/>
                    <a:pt x="23405" y="4438"/>
                  </a:cubicBezTo>
                  <a:lnTo>
                    <a:pt x="18633" y="61"/>
                  </a:lnTo>
                  <a:cubicBezTo>
                    <a:pt x="18572" y="31"/>
                    <a:pt x="18481" y="1"/>
                    <a:pt x="18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18"/>
          <p:cNvGrpSpPr/>
          <p:nvPr/>
        </p:nvGrpSpPr>
        <p:grpSpPr>
          <a:xfrm>
            <a:off x="81325" y="4662025"/>
            <a:ext cx="522825" cy="502875"/>
            <a:chOff x="7116875" y="2700800"/>
            <a:chExt cx="522825" cy="502875"/>
          </a:xfrm>
        </p:grpSpPr>
        <p:sp>
          <p:nvSpPr>
            <p:cNvPr id="818" name="Google Shape;818;p18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18"/>
          <p:cNvGrpSpPr/>
          <p:nvPr/>
        </p:nvGrpSpPr>
        <p:grpSpPr>
          <a:xfrm>
            <a:off x="8433099" y="150542"/>
            <a:ext cx="455944" cy="438063"/>
            <a:chOff x="4216350" y="3170125"/>
            <a:chExt cx="269025" cy="258475"/>
          </a:xfrm>
        </p:grpSpPr>
        <p:sp>
          <p:nvSpPr>
            <p:cNvPr id="825" name="Google Shape;825;p18"/>
            <p:cNvSpPr/>
            <p:nvPr/>
          </p:nvSpPr>
          <p:spPr>
            <a:xfrm>
              <a:off x="4216350" y="3180750"/>
              <a:ext cx="93500" cy="86000"/>
            </a:xfrm>
            <a:custGeom>
              <a:avLst/>
              <a:gdLst/>
              <a:ahLst/>
              <a:cxnLst/>
              <a:rect l="l" t="t" r="r" b="b"/>
              <a:pathLst>
                <a:path w="3740" h="3440" extrusionOk="0">
                  <a:moveTo>
                    <a:pt x="324" y="1"/>
                  </a:moveTo>
                  <a:cubicBezTo>
                    <a:pt x="246" y="1"/>
                    <a:pt x="171" y="31"/>
                    <a:pt x="122" y="96"/>
                  </a:cubicBezTo>
                  <a:cubicBezTo>
                    <a:pt x="1" y="218"/>
                    <a:pt x="31" y="400"/>
                    <a:pt x="122" y="491"/>
                  </a:cubicBezTo>
                  <a:lnTo>
                    <a:pt x="3253" y="3348"/>
                  </a:lnTo>
                  <a:cubicBezTo>
                    <a:pt x="3314" y="3409"/>
                    <a:pt x="3375" y="3439"/>
                    <a:pt x="3466" y="3439"/>
                  </a:cubicBezTo>
                  <a:cubicBezTo>
                    <a:pt x="3527" y="3439"/>
                    <a:pt x="3587" y="3409"/>
                    <a:pt x="3648" y="3348"/>
                  </a:cubicBezTo>
                  <a:cubicBezTo>
                    <a:pt x="3739" y="3227"/>
                    <a:pt x="3739" y="3044"/>
                    <a:pt x="3618" y="2923"/>
                  </a:cubicBezTo>
                  <a:lnTo>
                    <a:pt x="517" y="66"/>
                  </a:lnTo>
                  <a:cubicBezTo>
                    <a:pt x="461" y="23"/>
                    <a:pt x="39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8"/>
            <p:cNvSpPr/>
            <p:nvPr/>
          </p:nvSpPr>
          <p:spPr>
            <a:xfrm>
              <a:off x="4220150" y="3177700"/>
              <a:ext cx="86650" cy="92100"/>
            </a:xfrm>
            <a:custGeom>
              <a:avLst/>
              <a:gdLst/>
              <a:ahLst/>
              <a:cxnLst/>
              <a:rect l="l" t="t" r="r" b="b"/>
              <a:pathLst>
                <a:path w="3466" h="3684" extrusionOk="0">
                  <a:moveTo>
                    <a:pt x="3151" y="1"/>
                  </a:moveTo>
                  <a:cubicBezTo>
                    <a:pt x="3073" y="1"/>
                    <a:pt x="2998" y="31"/>
                    <a:pt x="2949" y="96"/>
                  </a:cubicBezTo>
                  <a:lnTo>
                    <a:pt x="92" y="3227"/>
                  </a:lnTo>
                  <a:cubicBezTo>
                    <a:pt x="1" y="3318"/>
                    <a:pt x="1" y="3501"/>
                    <a:pt x="122" y="3622"/>
                  </a:cubicBezTo>
                  <a:cubicBezTo>
                    <a:pt x="183" y="3653"/>
                    <a:pt x="244" y="3683"/>
                    <a:pt x="305" y="3683"/>
                  </a:cubicBezTo>
                  <a:cubicBezTo>
                    <a:pt x="396" y="3683"/>
                    <a:pt x="457" y="3653"/>
                    <a:pt x="517" y="3592"/>
                  </a:cubicBezTo>
                  <a:lnTo>
                    <a:pt x="3375" y="461"/>
                  </a:lnTo>
                  <a:cubicBezTo>
                    <a:pt x="3466" y="340"/>
                    <a:pt x="3466" y="188"/>
                    <a:pt x="3344" y="66"/>
                  </a:cubicBezTo>
                  <a:cubicBezTo>
                    <a:pt x="3288" y="24"/>
                    <a:pt x="3218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8"/>
            <p:cNvSpPr/>
            <p:nvPr/>
          </p:nvSpPr>
          <p:spPr>
            <a:xfrm>
              <a:off x="4384300" y="3173250"/>
              <a:ext cx="93475" cy="85900"/>
            </a:xfrm>
            <a:custGeom>
              <a:avLst/>
              <a:gdLst/>
              <a:ahLst/>
              <a:cxnLst/>
              <a:rect l="l" t="t" r="r" b="b"/>
              <a:pathLst>
                <a:path w="3739" h="3436" extrusionOk="0">
                  <a:moveTo>
                    <a:pt x="308" y="1"/>
                  </a:moveTo>
                  <a:cubicBezTo>
                    <a:pt x="236" y="1"/>
                    <a:pt x="167" y="31"/>
                    <a:pt x="122" y="92"/>
                  </a:cubicBezTo>
                  <a:cubicBezTo>
                    <a:pt x="0" y="214"/>
                    <a:pt x="0" y="396"/>
                    <a:pt x="122" y="487"/>
                  </a:cubicBezTo>
                  <a:lnTo>
                    <a:pt x="3253" y="3344"/>
                  </a:lnTo>
                  <a:cubicBezTo>
                    <a:pt x="3313" y="3405"/>
                    <a:pt x="3374" y="3436"/>
                    <a:pt x="3435" y="3436"/>
                  </a:cubicBezTo>
                  <a:cubicBezTo>
                    <a:pt x="3526" y="3436"/>
                    <a:pt x="3587" y="3405"/>
                    <a:pt x="3648" y="3344"/>
                  </a:cubicBezTo>
                  <a:cubicBezTo>
                    <a:pt x="3739" y="3223"/>
                    <a:pt x="3739" y="3040"/>
                    <a:pt x="3617" y="2949"/>
                  </a:cubicBezTo>
                  <a:lnTo>
                    <a:pt x="517" y="92"/>
                  </a:lnTo>
                  <a:cubicBezTo>
                    <a:pt x="456" y="31"/>
                    <a:pt x="380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4388100" y="31701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50" y="0"/>
                  </a:moveTo>
                  <a:cubicBezTo>
                    <a:pt x="3072" y="0"/>
                    <a:pt x="2997" y="30"/>
                    <a:pt x="2949" y="95"/>
                  </a:cubicBezTo>
                  <a:lnTo>
                    <a:pt x="91" y="3226"/>
                  </a:lnTo>
                  <a:cubicBezTo>
                    <a:pt x="0" y="3348"/>
                    <a:pt x="0" y="3500"/>
                    <a:pt x="122" y="3621"/>
                  </a:cubicBezTo>
                  <a:cubicBezTo>
                    <a:pt x="152" y="3652"/>
                    <a:pt x="243" y="3682"/>
                    <a:pt x="304" y="3682"/>
                  </a:cubicBezTo>
                  <a:cubicBezTo>
                    <a:pt x="395" y="3682"/>
                    <a:pt x="456" y="3652"/>
                    <a:pt x="517" y="3591"/>
                  </a:cubicBezTo>
                  <a:lnTo>
                    <a:pt x="3344" y="460"/>
                  </a:lnTo>
                  <a:cubicBezTo>
                    <a:pt x="3465" y="339"/>
                    <a:pt x="3465" y="187"/>
                    <a:pt x="3344" y="65"/>
                  </a:cubicBezTo>
                  <a:cubicBezTo>
                    <a:pt x="3287" y="23"/>
                    <a:pt x="3218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4223950" y="3339950"/>
              <a:ext cx="93500" cy="85625"/>
            </a:xfrm>
            <a:custGeom>
              <a:avLst/>
              <a:gdLst/>
              <a:ahLst/>
              <a:cxnLst/>
              <a:rect l="l" t="t" r="r" b="b"/>
              <a:pathLst>
                <a:path w="3740" h="3425" extrusionOk="0">
                  <a:moveTo>
                    <a:pt x="316" y="0"/>
                  </a:moveTo>
                  <a:cubicBezTo>
                    <a:pt x="239" y="0"/>
                    <a:pt x="157" y="32"/>
                    <a:pt x="92" y="81"/>
                  </a:cubicBezTo>
                  <a:cubicBezTo>
                    <a:pt x="1" y="202"/>
                    <a:pt x="1" y="385"/>
                    <a:pt x="122" y="476"/>
                  </a:cubicBezTo>
                  <a:lnTo>
                    <a:pt x="3223" y="3333"/>
                  </a:lnTo>
                  <a:cubicBezTo>
                    <a:pt x="3283" y="3394"/>
                    <a:pt x="3375" y="3424"/>
                    <a:pt x="3435" y="3424"/>
                  </a:cubicBezTo>
                  <a:cubicBezTo>
                    <a:pt x="3496" y="3424"/>
                    <a:pt x="3587" y="3394"/>
                    <a:pt x="3618" y="3333"/>
                  </a:cubicBezTo>
                  <a:cubicBezTo>
                    <a:pt x="3739" y="3211"/>
                    <a:pt x="3739" y="3029"/>
                    <a:pt x="3618" y="2938"/>
                  </a:cubicBezTo>
                  <a:lnTo>
                    <a:pt x="487" y="81"/>
                  </a:lnTo>
                  <a:cubicBezTo>
                    <a:pt x="445" y="24"/>
                    <a:pt x="383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4227000" y="33365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73" y="1"/>
                  </a:moveTo>
                  <a:cubicBezTo>
                    <a:pt x="3096" y="1"/>
                    <a:pt x="3014" y="31"/>
                    <a:pt x="2949" y="96"/>
                  </a:cubicBezTo>
                  <a:lnTo>
                    <a:pt x="122" y="3227"/>
                  </a:lnTo>
                  <a:cubicBezTo>
                    <a:pt x="0" y="3318"/>
                    <a:pt x="0" y="3500"/>
                    <a:pt x="122" y="3622"/>
                  </a:cubicBezTo>
                  <a:cubicBezTo>
                    <a:pt x="183" y="3652"/>
                    <a:pt x="243" y="3683"/>
                    <a:pt x="335" y="3683"/>
                  </a:cubicBezTo>
                  <a:cubicBezTo>
                    <a:pt x="395" y="3683"/>
                    <a:pt x="487" y="3652"/>
                    <a:pt x="517" y="3592"/>
                  </a:cubicBezTo>
                  <a:lnTo>
                    <a:pt x="3374" y="461"/>
                  </a:lnTo>
                  <a:cubicBezTo>
                    <a:pt x="3465" y="339"/>
                    <a:pt x="3465" y="187"/>
                    <a:pt x="3344" y="66"/>
                  </a:cubicBezTo>
                  <a:cubicBezTo>
                    <a:pt x="3301" y="23"/>
                    <a:pt x="3239" y="1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4391900" y="3332350"/>
              <a:ext cx="93475" cy="85625"/>
            </a:xfrm>
            <a:custGeom>
              <a:avLst/>
              <a:gdLst/>
              <a:ahLst/>
              <a:cxnLst/>
              <a:rect l="l" t="t" r="r" b="b"/>
              <a:pathLst>
                <a:path w="3739" h="3425" extrusionOk="0">
                  <a:moveTo>
                    <a:pt x="293" y="0"/>
                  </a:moveTo>
                  <a:cubicBezTo>
                    <a:pt x="215" y="0"/>
                    <a:pt x="140" y="32"/>
                    <a:pt x="91" y="81"/>
                  </a:cubicBezTo>
                  <a:cubicBezTo>
                    <a:pt x="0" y="202"/>
                    <a:pt x="0" y="385"/>
                    <a:pt x="122" y="476"/>
                  </a:cubicBezTo>
                  <a:lnTo>
                    <a:pt x="3222" y="3333"/>
                  </a:lnTo>
                  <a:cubicBezTo>
                    <a:pt x="3283" y="3394"/>
                    <a:pt x="3344" y="3424"/>
                    <a:pt x="3435" y="3424"/>
                  </a:cubicBezTo>
                  <a:cubicBezTo>
                    <a:pt x="3496" y="3424"/>
                    <a:pt x="3556" y="3394"/>
                    <a:pt x="3617" y="3333"/>
                  </a:cubicBezTo>
                  <a:cubicBezTo>
                    <a:pt x="3739" y="3211"/>
                    <a:pt x="3708" y="3029"/>
                    <a:pt x="3617" y="2938"/>
                  </a:cubicBezTo>
                  <a:lnTo>
                    <a:pt x="486" y="81"/>
                  </a:lnTo>
                  <a:cubicBezTo>
                    <a:pt x="430" y="24"/>
                    <a:pt x="360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8"/>
            <p:cNvSpPr/>
            <p:nvPr/>
          </p:nvSpPr>
          <p:spPr>
            <a:xfrm>
              <a:off x="4394925" y="33289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61" y="1"/>
                  </a:moveTo>
                  <a:cubicBezTo>
                    <a:pt x="3088" y="1"/>
                    <a:pt x="3014" y="31"/>
                    <a:pt x="2949" y="96"/>
                  </a:cubicBezTo>
                  <a:lnTo>
                    <a:pt x="92" y="3227"/>
                  </a:lnTo>
                  <a:cubicBezTo>
                    <a:pt x="1" y="3348"/>
                    <a:pt x="1" y="3500"/>
                    <a:pt x="122" y="3622"/>
                  </a:cubicBezTo>
                  <a:cubicBezTo>
                    <a:pt x="183" y="3683"/>
                    <a:pt x="244" y="3683"/>
                    <a:pt x="335" y="3683"/>
                  </a:cubicBezTo>
                  <a:cubicBezTo>
                    <a:pt x="396" y="3683"/>
                    <a:pt x="457" y="3652"/>
                    <a:pt x="517" y="3592"/>
                  </a:cubicBezTo>
                  <a:lnTo>
                    <a:pt x="3375" y="461"/>
                  </a:lnTo>
                  <a:cubicBezTo>
                    <a:pt x="3466" y="370"/>
                    <a:pt x="3466" y="187"/>
                    <a:pt x="3344" y="66"/>
                  </a:cubicBezTo>
                  <a:cubicBezTo>
                    <a:pt x="3288" y="23"/>
                    <a:pt x="3225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wo Content_1_1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9"/>
          <p:cNvSpPr txBox="1">
            <a:spLocks noGrp="1"/>
          </p:cNvSpPr>
          <p:nvPr>
            <p:ph type="title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ctrTitle" idx="2"/>
          </p:nvPr>
        </p:nvSpPr>
        <p:spPr>
          <a:xfrm>
            <a:off x="1794712" y="1395550"/>
            <a:ext cx="197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1"/>
          </p:nvPr>
        </p:nvSpPr>
        <p:spPr>
          <a:xfrm>
            <a:off x="1794662" y="1865775"/>
            <a:ext cx="16107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 txBox="1">
            <a:spLocks noGrp="1"/>
          </p:cNvSpPr>
          <p:nvPr>
            <p:ph type="ctrTitle" idx="3"/>
          </p:nvPr>
        </p:nvSpPr>
        <p:spPr>
          <a:xfrm>
            <a:off x="4381663" y="1395550"/>
            <a:ext cx="197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38" name="Google Shape;838;p19"/>
          <p:cNvSpPr txBox="1">
            <a:spLocks noGrp="1"/>
          </p:cNvSpPr>
          <p:nvPr>
            <p:ph type="subTitle" idx="4"/>
          </p:nvPr>
        </p:nvSpPr>
        <p:spPr>
          <a:xfrm>
            <a:off x="4381662" y="1865775"/>
            <a:ext cx="16107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39" name="Google Shape;839;p19"/>
          <p:cNvSpPr txBox="1">
            <a:spLocks noGrp="1"/>
          </p:cNvSpPr>
          <p:nvPr>
            <p:ph type="ctrTitle" idx="5"/>
          </p:nvPr>
        </p:nvSpPr>
        <p:spPr>
          <a:xfrm>
            <a:off x="6968662" y="1395550"/>
            <a:ext cx="1758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40" name="Google Shape;840;p19"/>
          <p:cNvSpPr txBox="1">
            <a:spLocks noGrp="1"/>
          </p:cNvSpPr>
          <p:nvPr>
            <p:ph type="subTitle" idx="6"/>
          </p:nvPr>
        </p:nvSpPr>
        <p:spPr>
          <a:xfrm>
            <a:off x="6968662" y="1865775"/>
            <a:ext cx="16107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41" name="Google Shape;841;p19"/>
          <p:cNvSpPr txBox="1">
            <a:spLocks noGrp="1"/>
          </p:cNvSpPr>
          <p:nvPr>
            <p:ph type="ctrTitle" idx="7"/>
          </p:nvPr>
        </p:nvSpPr>
        <p:spPr>
          <a:xfrm>
            <a:off x="1794662" y="2921276"/>
            <a:ext cx="197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42" name="Google Shape;842;p19"/>
          <p:cNvSpPr txBox="1">
            <a:spLocks noGrp="1"/>
          </p:cNvSpPr>
          <p:nvPr>
            <p:ph type="subTitle" idx="8"/>
          </p:nvPr>
        </p:nvSpPr>
        <p:spPr>
          <a:xfrm>
            <a:off x="1794662" y="3392750"/>
            <a:ext cx="1610700" cy="7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43" name="Google Shape;843;p19"/>
          <p:cNvSpPr txBox="1">
            <a:spLocks noGrp="1"/>
          </p:cNvSpPr>
          <p:nvPr>
            <p:ph type="ctrTitle" idx="9"/>
          </p:nvPr>
        </p:nvSpPr>
        <p:spPr>
          <a:xfrm>
            <a:off x="4381663" y="2921279"/>
            <a:ext cx="197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44" name="Google Shape;844;p19"/>
          <p:cNvSpPr txBox="1">
            <a:spLocks noGrp="1"/>
          </p:cNvSpPr>
          <p:nvPr>
            <p:ph type="subTitle" idx="13"/>
          </p:nvPr>
        </p:nvSpPr>
        <p:spPr>
          <a:xfrm>
            <a:off x="4381662" y="3392750"/>
            <a:ext cx="1610700" cy="7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45" name="Google Shape;845;p19"/>
          <p:cNvSpPr txBox="1">
            <a:spLocks noGrp="1"/>
          </p:cNvSpPr>
          <p:nvPr>
            <p:ph type="ctrTitle" idx="14"/>
          </p:nvPr>
        </p:nvSpPr>
        <p:spPr>
          <a:xfrm>
            <a:off x="6968662" y="2921300"/>
            <a:ext cx="1758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46" name="Google Shape;846;p19"/>
          <p:cNvSpPr txBox="1">
            <a:spLocks noGrp="1"/>
          </p:cNvSpPr>
          <p:nvPr>
            <p:ph type="subTitle" idx="15"/>
          </p:nvPr>
        </p:nvSpPr>
        <p:spPr>
          <a:xfrm>
            <a:off x="6968662" y="3392750"/>
            <a:ext cx="1610700" cy="7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47" name="Google Shape;847;p19"/>
          <p:cNvSpPr/>
          <p:nvPr/>
        </p:nvSpPr>
        <p:spPr>
          <a:xfrm flipH="1">
            <a:off x="5349675" y="-549675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9"/>
          <p:cNvSpPr/>
          <p:nvPr/>
        </p:nvSpPr>
        <p:spPr>
          <a:xfrm flipH="1">
            <a:off x="8661825" y="3349713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9"/>
          <p:cNvSpPr/>
          <p:nvPr/>
        </p:nvSpPr>
        <p:spPr>
          <a:xfrm flipH="1">
            <a:off x="-607950" y="-670587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19"/>
          <p:cNvGrpSpPr/>
          <p:nvPr/>
        </p:nvGrpSpPr>
        <p:grpSpPr>
          <a:xfrm flipH="1">
            <a:off x="-192725" y="3081700"/>
            <a:ext cx="541825" cy="544850"/>
            <a:chOff x="2391850" y="3439225"/>
            <a:chExt cx="541825" cy="544850"/>
          </a:xfrm>
        </p:grpSpPr>
        <p:sp>
          <p:nvSpPr>
            <p:cNvPr id="851" name="Google Shape;851;p19"/>
            <p:cNvSpPr/>
            <p:nvPr/>
          </p:nvSpPr>
          <p:spPr>
            <a:xfrm>
              <a:off x="23918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82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23918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23918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581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23918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35" y="1"/>
                    <a:pt x="1" y="365"/>
                    <a:pt x="1" y="82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23918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23918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9"/>
            <p:cNvSpPr/>
            <p:nvPr/>
          </p:nvSpPr>
          <p:spPr>
            <a:xfrm>
              <a:off x="24914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cubicBezTo>
                    <a:pt x="1247" y="1611"/>
                    <a:pt x="1611" y="127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9"/>
            <p:cNvSpPr/>
            <p:nvPr/>
          </p:nvSpPr>
          <p:spPr>
            <a:xfrm>
              <a:off x="24914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24914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791"/>
                  </a:cubicBezTo>
                  <a:cubicBezTo>
                    <a:pt x="1611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24914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821"/>
                  </a:cubicBezTo>
                  <a:cubicBezTo>
                    <a:pt x="1611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24914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24914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2590950" y="34392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2590950" y="35402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2590950" y="36413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791"/>
                  </a:cubicBezTo>
                  <a:cubicBezTo>
                    <a:pt x="1642" y="33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2590950" y="37416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821"/>
                  </a:cubicBezTo>
                  <a:cubicBezTo>
                    <a:pt x="1642" y="36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2590950" y="38427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2590950" y="39437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26912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11"/>
                    <a:pt x="791" y="1611"/>
                  </a:cubicBezTo>
                  <a:cubicBezTo>
                    <a:pt x="1247" y="1611"/>
                    <a:pt x="1612" y="127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26912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26912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26912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5"/>
                    <a:pt x="1" y="82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26912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26912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27908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82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27908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27908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3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27908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821"/>
                  </a:cubicBezTo>
                  <a:cubicBezTo>
                    <a:pt x="161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27908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27908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2893375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2893375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2893375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2893375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2893375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2893375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7" name="Google Shape;887;p19"/>
          <p:cNvSpPr/>
          <p:nvPr/>
        </p:nvSpPr>
        <p:spPr>
          <a:xfrm flipH="1">
            <a:off x="-287975" y="-820787"/>
            <a:ext cx="965850" cy="965850"/>
          </a:xfrm>
          <a:custGeom>
            <a:avLst/>
            <a:gdLst/>
            <a:ahLst/>
            <a:cxnLst/>
            <a:rect l="l" t="t" r="r" b="b"/>
            <a:pathLst>
              <a:path w="38634" h="38634" extrusionOk="0">
                <a:moveTo>
                  <a:pt x="19301" y="0"/>
                </a:moveTo>
                <a:cubicBezTo>
                  <a:pt x="8633" y="0"/>
                  <a:pt x="0" y="8663"/>
                  <a:pt x="0" y="19332"/>
                </a:cubicBezTo>
                <a:cubicBezTo>
                  <a:pt x="0" y="30001"/>
                  <a:pt x="8633" y="38633"/>
                  <a:pt x="19301" y="38633"/>
                </a:cubicBezTo>
                <a:cubicBezTo>
                  <a:pt x="29970" y="38633"/>
                  <a:pt x="38633" y="30001"/>
                  <a:pt x="38633" y="19332"/>
                </a:cubicBezTo>
                <a:cubicBezTo>
                  <a:pt x="38633" y="8663"/>
                  <a:pt x="29970" y="0"/>
                  <a:pt x="19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8" name="Google Shape;888;p19"/>
          <p:cNvGrpSpPr/>
          <p:nvPr/>
        </p:nvGrpSpPr>
        <p:grpSpPr>
          <a:xfrm flipH="1">
            <a:off x="574725" y="4641100"/>
            <a:ext cx="1674825" cy="392325"/>
            <a:chOff x="2173775" y="1420000"/>
            <a:chExt cx="1674825" cy="392325"/>
          </a:xfrm>
        </p:grpSpPr>
        <p:sp>
          <p:nvSpPr>
            <p:cNvPr id="889" name="Google Shape;889;p19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9"/>
          <p:cNvGrpSpPr/>
          <p:nvPr/>
        </p:nvGrpSpPr>
        <p:grpSpPr>
          <a:xfrm flipH="1">
            <a:off x="8441625" y="211275"/>
            <a:ext cx="792600" cy="940775"/>
            <a:chOff x="4097800" y="1302400"/>
            <a:chExt cx="792600" cy="940775"/>
          </a:xfrm>
        </p:grpSpPr>
        <p:sp>
          <p:nvSpPr>
            <p:cNvPr id="892" name="Google Shape;892;p19"/>
            <p:cNvSpPr/>
            <p:nvPr/>
          </p:nvSpPr>
          <p:spPr>
            <a:xfrm>
              <a:off x="4097800" y="1442225"/>
              <a:ext cx="751575" cy="800950"/>
            </a:xfrm>
            <a:custGeom>
              <a:avLst/>
              <a:gdLst/>
              <a:ahLst/>
              <a:cxnLst/>
              <a:rect l="l" t="t" r="r" b="b"/>
              <a:pathLst>
                <a:path w="30063" h="32038" extrusionOk="0">
                  <a:moveTo>
                    <a:pt x="25290" y="1"/>
                  </a:moveTo>
                  <a:lnTo>
                    <a:pt x="1" y="27691"/>
                  </a:lnTo>
                  <a:lnTo>
                    <a:pt x="4773" y="32038"/>
                  </a:lnTo>
                  <a:lnTo>
                    <a:pt x="30062" y="4377"/>
                  </a:lnTo>
                  <a:lnTo>
                    <a:pt x="25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4302225" y="1302400"/>
              <a:ext cx="588175" cy="619350"/>
            </a:xfrm>
            <a:custGeom>
              <a:avLst/>
              <a:gdLst/>
              <a:ahLst/>
              <a:cxnLst/>
              <a:rect l="l" t="t" r="r" b="b"/>
              <a:pathLst>
                <a:path w="23527" h="24774" extrusionOk="0">
                  <a:moveTo>
                    <a:pt x="18451" y="669"/>
                  </a:moveTo>
                  <a:lnTo>
                    <a:pt x="22828" y="4651"/>
                  </a:lnTo>
                  <a:lnTo>
                    <a:pt x="5077" y="24074"/>
                  </a:lnTo>
                  <a:lnTo>
                    <a:pt x="730" y="20092"/>
                  </a:lnTo>
                  <a:lnTo>
                    <a:pt x="18451" y="669"/>
                  </a:lnTo>
                  <a:close/>
                  <a:moveTo>
                    <a:pt x="18420" y="1"/>
                  </a:moveTo>
                  <a:cubicBezTo>
                    <a:pt x="18359" y="1"/>
                    <a:pt x="18268" y="31"/>
                    <a:pt x="18238" y="92"/>
                  </a:cubicBezTo>
                  <a:lnTo>
                    <a:pt x="122" y="19910"/>
                  </a:lnTo>
                  <a:cubicBezTo>
                    <a:pt x="0" y="20031"/>
                    <a:pt x="0" y="20214"/>
                    <a:pt x="122" y="20305"/>
                  </a:cubicBezTo>
                  <a:lnTo>
                    <a:pt x="4894" y="24682"/>
                  </a:lnTo>
                  <a:cubicBezTo>
                    <a:pt x="4955" y="24743"/>
                    <a:pt x="5016" y="24773"/>
                    <a:pt x="5107" y="24773"/>
                  </a:cubicBezTo>
                  <a:lnTo>
                    <a:pt x="5107" y="24743"/>
                  </a:lnTo>
                  <a:cubicBezTo>
                    <a:pt x="5168" y="24743"/>
                    <a:pt x="5259" y="24712"/>
                    <a:pt x="5289" y="24682"/>
                  </a:cubicBezTo>
                  <a:lnTo>
                    <a:pt x="23436" y="4834"/>
                  </a:lnTo>
                  <a:cubicBezTo>
                    <a:pt x="23527" y="4712"/>
                    <a:pt x="23527" y="4560"/>
                    <a:pt x="23405" y="4438"/>
                  </a:cubicBezTo>
                  <a:lnTo>
                    <a:pt x="18633" y="61"/>
                  </a:lnTo>
                  <a:cubicBezTo>
                    <a:pt x="18572" y="31"/>
                    <a:pt x="18481" y="1"/>
                    <a:pt x="18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9"/>
          <p:cNvGrpSpPr/>
          <p:nvPr/>
        </p:nvGrpSpPr>
        <p:grpSpPr>
          <a:xfrm flipH="1">
            <a:off x="8557800" y="4585825"/>
            <a:ext cx="522825" cy="502875"/>
            <a:chOff x="7116875" y="2700800"/>
            <a:chExt cx="522825" cy="502875"/>
          </a:xfrm>
        </p:grpSpPr>
        <p:sp>
          <p:nvSpPr>
            <p:cNvPr id="895" name="Google Shape;895;p19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0"/>
          <p:cNvSpPr txBox="1">
            <a:spLocks noGrp="1"/>
          </p:cNvSpPr>
          <p:nvPr>
            <p:ph type="subTitle" idx="1"/>
          </p:nvPr>
        </p:nvSpPr>
        <p:spPr>
          <a:xfrm>
            <a:off x="1261200" y="1926575"/>
            <a:ext cx="66216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03" name="Google Shape;903;p20"/>
          <p:cNvSpPr txBox="1">
            <a:spLocks noGrp="1"/>
          </p:cNvSpPr>
          <p:nvPr>
            <p:ph type="subTitle" idx="2"/>
          </p:nvPr>
        </p:nvSpPr>
        <p:spPr>
          <a:xfrm>
            <a:off x="2950650" y="2751200"/>
            <a:ext cx="3242700" cy="4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04" name="Google Shape;904;p20"/>
          <p:cNvSpPr/>
          <p:nvPr/>
        </p:nvSpPr>
        <p:spPr>
          <a:xfrm rot="-254615">
            <a:off x="-245299" y="1862537"/>
            <a:ext cx="679403" cy="1642993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0"/>
          <p:cNvSpPr/>
          <p:nvPr/>
        </p:nvSpPr>
        <p:spPr>
          <a:xfrm rot="9182267">
            <a:off x="3286260" y="4570873"/>
            <a:ext cx="1904313" cy="1267442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20"/>
          <p:cNvGrpSpPr/>
          <p:nvPr/>
        </p:nvGrpSpPr>
        <p:grpSpPr>
          <a:xfrm rot="10800000">
            <a:off x="8490688" y="4537600"/>
            <a:ext cx="541825" cy="544850"/>
            <a:chOff x="2391850" y="3439225"/>
            <a:chExt cx="541825" cy="544850"/>
          </a:xfrm>
        </p:grpSpPr>
        <p:sp>
          <p:nvSpPr>
            <p:cNvPr id="907" name="Google Shape;907;p20"/>
            <p:cNvSpPr/>
            <p:nvPr/>
          </p:nvSpPr>
          <p:spPr>
            <a:xfrm>
              <a:off x="23918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82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23918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23918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581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23918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35" y="1"/>
                    <a:pt x="1" y="365"/>
                    <a:pt x="1" y="82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23918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23918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24914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cubicBezTo>
                    <a:pt x="1247" y="1611"/>
                    <a:pt x="1611" y="127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24914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24914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791"/>
                  </a:cubicBezTo>
                  <a:cubicBezTo>
                    <a:pt x="1611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24914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821"/>
                  </a:cubicBezTo>
                  <a:cubicBezTo>
                    <a:pt x="1611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24914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24914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2590950" y="34392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2590950" y="35402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2590950" y="36413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791"/>
                  </a:cubicBezTo>
                  <a:cubicBezTo>
                    <a:pt x="1642" y="33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2590950" y="37416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821"/>
                  </a:cubicBezTo>
                  <a:cubicBezTo>
                    <a:pt x="1642" y="36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2590950" y="38427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2590950" y="39437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26912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11"/>
                    <a:pt x="791" y="1611"/>
                  </a:cubicBezTo>
                  <a:cubicBezTo>
                    <a:pt x="1247" y="1611"/>
                    <a:pt x="1612" y="127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6912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6912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6912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5"/>
                    <a:pt x="1" y="82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6912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0"/>
            <p:cNvSpPr/>
            <p:nvPr/>
          </p:nvSpPr>
          <p:spPr>
            <a:xfrm>
              <a:off x="26912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0"/>
            <p:cNvSpPr/>
            <p:nvPr/>
          </p:nvSpPr>
          <p:spPr>
            <a:xfrm>
              <a:off x="27908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82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0"/>
            <p:cNvSpPr/>
            <p:nvPr/>
          </p:nvSpPr>
          <p:spPr>
            <a:xfrm>
              <a:off x="27908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0"/>
            <p:cNvSpPr/>
            <p:nvPr/>
          </p:nvSpPr>
          <p:spPr>
            <a:xfrm>
              <a:off x="27908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3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27908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821"/>
                  </a:cubicBezTo>
                  <a:cubicBezTo>
                    <a:pt x="161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27908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27908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2893375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2893375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2893375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2893375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2893375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893375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0"/>
          <p:cNvGrpSpPr/>
          <p:nvPr/>
        </p:nvGrpSpPr>
        <p:grpSpPr>
          <a:xfrm rot="5400000">
            <a:off x="7945525" y="806063"/>
            <a:ext cx="1674825" cy="392325"/>
            <a:chOff x="2173775" y="1420000"/>
            <a:chExt cx="1674825" cy="392325"/>
          </a:xfrm>
        </p:grpSpPr>
        <p:sp>
          <p:nvSpPr>
            <p:cNvPr id="944" name="Google Shape;944;p20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20"/>
          <p:cNvGrpSpPr/>
          <p:nvPr/>
        </p:nvGrpSpPr>
        <p:grpSpPr>
          <a:xfrm>
            <a:off x="92300" y="47175"/>
            <a:ext cx="696850" cy="555500"/>
            <a:chOff x="6610025" y="3412625"/>
            <a:chExt cx="696850" cy="555500"/>
          </a:xfrm>
        </p:grpSpPr>
        <p:sp>
          <p:nvSpPr>
            <p:cNvPr id="947" name="Google Shape;947;p20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20"/>
          <p:cNvGrpSpPr/>
          <p:nvPr/>
        </p:nvGrpSpPr>
        <p:grpSpPr>
          <a:xfrm>
            <a:off x="420700" y="4469813"/>
            <a:ext cx="792600" cy="940775"/>
            <a:chOff x="4097800" y="1302400"/>
            <a:chExt cx="792600" cy="940775"/>
          </a:xfrm>
        </p:grpSpPr>
        <p:sp>
          <p:nvSpPr>
            <p:cNvPr id="950" name="Google Shape;950;p20"/>
            <p:cNvSpPr/>
            <p:nvPr/>
          </p:nvSpPr>
          <p:spPr>
            <a:xfrm>
              <a:off x="4097800" y="1442225"/>
              <a:ext cx="751575" cy="800950"/>
            </a:xfrm>
            <a:custGeom>
              <a:avLst/>
              <a:gdLst/>
              <a:ahLst/>
              <a:cxnLst/>
              <a:rect l="l" t="t" r="r" b="b"/>
              <a:pathLst>
                <a:path w="30063" h="32038" extrusionOk="0">
                  <a:moveTo>
                    <a:pt x="25290" y="1"/>
                  </a:moveTo>
                  <a:lnTo>
                    <a:pt x="1" y="27691"/>
                  </a:lnTo>
                  <a:lnTo>
                    <a:pt x="4773" y="32038"/>
                  </a:lnTo>
                  <a:lnTo>
                    <a:pt x="30062" y="4377"/>
                  </a:lnTo>
                  <a:lnTo>
                    <a:pt x="252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4302225" y="1302400"/>
              <a:ext cx="588175" cy="619350"/>
            </a:xfrm>
            <a:custGeom>
              <a:avLst/>
              <a:gdLst/>
              <a:ahLst/>
              <a:cxnLst/>
              <a:rect l="l" t="t" r="r" b="b"/>
              <a:pathLst>
                <a:path w="23527" h="24774" extrusionOk="0">
                  <a:moveTo>
                    <a:pt x="18451" y="669"/>
                  </a:moveTo>
                  <a:lnTo>
                    <a:pt x="22828" y="4651"/>
                  </a:lnTo>
                  <a:lnTo>
                    <a:pt x="5077" y="24074"/>
                  </a:lnTo>
                  <a:lnTo>
                    <a:pt x="730" y="20092"/>
                  </a:lnTo>
                  <a:lnTo>
                    <a:pt x="18451" y="669"/>
                  </a:lnTo>
                  <a:close/>
                  <a:moveTo>
                    <a:pt x="18420" y="1"/>
                  </a:moveTo>
                  <a:cubicBezTo>
                    <a:pt x="18359" y="1"/>
                    <a:pt x="18268" y="31"/>
                    <a:pt x="18238" y="92"/>
                  </a:cubicBezTo>
                  <a:lnTo>
                    <a:pt x="122" y="19910"/>
                  </a:lnTo>
                  <a:cubicBezTo>
                    <a:pt x="0" y="20031"/>
                    <a:pt x="0" y="20214"/>
                    <a:pt x="122" y="20305"/>
                  </a:cubicBezTo>
                  <a:lnTo>
                    <a:pt x="4894" y="24682"/>
                  </a:lnTo>
                  <a:cubicBezTo>
                    <a:pt x="4955" y="24743"/>
                    <a:pt x="5016" y="24773"/>
                    <a:pt x="5107" y="24773"/>
                  </a:cubicBezTo>
                  <a:lnTo>
                    <a:pt x="5107" y="24743"/>
                  </a:lnTo>
                  <a:cubicBezTo>
                    <a:pt x="5168" y="24743"/>
                    <a:pt x="5259" y="24712"/>
                    <a:pt x="5289" y="24682"/>
                  </a:cubicBezTo>
                  <a:lnTo>
                    <a:pt x="23436" y="4834"/>
                  </a:lnTo>
                  <a:cubicBezTo>
                    <a:pt x="23527" y="4712"/>
                    <a:pt x="23527" y="4560"/>
                    <a:pt x="23405" y="4438"/>
                  </a:cubicBezTo>
                  <a:lnTo>
                    <a:pt x="18633" y="61"/>
                  </a:lnTo>
                  <a:cubicBezTo>
                    <a:pt x="18572" y="31"/>
                    <a:pt x="18481" y="1"/>
                    <a:pt x="18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20"/>
          <p:cNvGrpSpPr/>
          <p:nvPr/>
        </p:nvGrpSpPr>
        <p:grpSpPr>
          <a:xfrm rot="10800000">
            <a:off x="4773350" y="-69450"/>
            <a:ext cx="1387600" cy="526650"/>
            <a:chOff x="5618350" y="3984050"/>
            <a:chExt cx="1387600" cy="526650"/>
          </a:xfrm>
        </p:grpSpPr>
        <p:sp>
          <p:nvSpPr>
            <p:cNvPr id="953" name="Google Shape;953;p20"/>
            <p:cNvSpPr/>
            <p:nvPr/>
          </p:nvSpPr>
          <p:spPr>
            <a:xfrm>
              <a:off x="5904075" y="3984050"/>
              <a:ext cx="1006875" cy="516750"/>
            </a:xfrm>
            <a:custGeom>
              <a:avLst/>
              <a:gdLst/>
              <a:ahLst/>
              <a:cxnLst/>
              <a:rect l="l" t="t" r="r" b="b"/>
              <a:pathLst>
                <a:path w="40275" h="20670" extrusionOk="0">
                  <a:moveTo>
                    <a:pt x="19606" y="1"/>
                  </a:moveTo>
                  <a:lnTo>
                    <a:pt x="1" y="20670"/>
                  </a:lnTo>
                  <a:lnTo>
                    <a:pt x="40275" y="20670"/>
                  </a:lnTo>
                  <a:lnTo>
                    <a:pt x="19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5618350" y="4223425"/>
              <a:ext cx="540325" cy="277375"/>
            </a:xfrm>
            <a:custGeom>
              <a:avLst/>
              <a:gdLst/>
              <a:ahLst/>
              <a:cxnLst/>
              <a:rect l="l" t="t" r="r" b="b"/>
              <a:pathLst>
                <a:path w="21613" h="11095" extrusionOk="0">
                  <a:moveTo>
                    <a:pt x="10518" y="1"/>
                  </a:moveTo>
                  <a:lnTo>
                    <a:pt x="1" y="11095"/>
                  </a:lnTo>
                  <a:lnTo>
                    <a:pt x="21612" y="11095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6148000" y="4063100"/>
              <a:ext cx="857950" cy="447600"/>
            </a:xfrm>
            <a:custGeom>
              <a:avLst/>
              <a:gdLst/>
              <a:ahLst/>
              <a:cxnLst/>
              <a:rect l="l" t="t" r="r" b="b"/>
              <a:pathLst>
                <a:path w="34318" h="17904" extrusionOk="0">
                  <a:moveTo>
                    <a:pt x="16688" y="0"/>
                  </a:moveTo>
                  <a:cubicBezTo>
                    <a:pt x="16693" y="0"/>
                    <a:pt x="16698" y="0"/>
                    <a:pt x="16703" y="0"/>
                  </a:cubicBezTo>
                  <a:lnTo>
                    <a:pt x="16703" y="0"/>
                  </a:lnTo>
                  <a:cubicBezTo>
                    <a:pt x="16708" y="0"/>
                    <a:pt x="16713" y="0"/>
                    <a:pt x="16718" y="0"/>
                  </a:cubicBezTo>
                  <a:close/>
                  <a:moveTo>
                    <a:pt x="16703" y="0"/>
                  </a:moveTo>
                  <a:cubicBezTo>
                    <a:pt x="16617" y="4"/>
                    <a:pt x="16532" y="34"/>
                    <a:pt x="16475" y="91"/>
                  </a:cubicBezTo>
                  <a:lnTo>
                    <a:pt x="122" y="17356"/>
                  </a:lnTo>
                  <a:cubicBezTo>
                    <a:pt x="1" y="17478"/>
                    <a:pt x="1" y="17690"/>
                    <a:pt x="122" y="17812"/>
                  </a:cubicBezTo>
                  <a:cubicBezTo>
                    <a:pt x="198" y="17873"/>
                    <a:pt x="282" y="17903"/>
                    <a:pt x="365" y="17903"/>
                  </a:cubicBezTo>
                  <a:cubicBezTo>
                    <a:pt x="449" y="17903"/>
                    <a:pt x="533" y="17873"/>
                    <a:pt x="608" y="17812"/>
                  </a:cubicBezTo>
                  <a:lnTo>
                    <a:pt x="16718" y="821"/>
                  </a:lnTo>
                  <a:lnTo>
                    <a:pt x="33709" y="17812"/>
                  </a:lnTo>
                  <a:cubicBezTo>
                    <a:pt x="33785" y="17873"/>
                    <a:pt x="33869" y="17903"/>
                    <a:pt x="33953" y="17903"/>
                  </a:cubicBezTo>
                  <a:cubicBezTo>
                    <a:pt x="34036" y="17903"/>
                    <a:pt x="34120" y="17873"/>
                    <a:pt x="34196" y="17812"/>
                  </a:cubicBezTo>
                  <a:cubicBezTo>
                    <a:pt x="34317" y="17690"/>
                    <a:pt x="34317" y="17478"/>
                    <a:pt x="34196" y="17356"/>
                  </a:cubicBezTo>
                  <a:lnTo>
                    <a:pt x="16931" y="91"/>
                  </a:lnTo>
                  <a:cubicBezTo>
                    <a:pt x="16874" y="34"/>
                    <a:pt x="16789" y="4"/>
                    <a:pt x="16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Slide_1_1_1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22"/>
          <p:cNvSpPr txBox="1">
            <a:spLocks noGrp="1"/>
          </p:cNvSpPr>
          <p:nvPr>
            <p:ph type="title"/>
          </p:nvPr>
        </p:nvSpPr>
        <p:spPr>
          <a:xfrm>
            <a:off x="867150" y="1604925"/>
            <a:ext cx="22434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22"/>
          <p:cNvSpPr txBox="1">
            <a:spLocks noGrp="1"/>
          </p:cNvSpPr>
          <p:nvPr>
            <p:ph type="subTitle" idx="1"/>
          </p:nvPr>
        </p:nvSpPr>
        <p:spPr>
          <a:xfrm>
            <a:off x="867150" y="2519550"/>
            <a:ext cx="2920800" cy="13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72" name="Google Shape;972;p22"/>
          <p:cNvSpPr/>
          <p:nvPr/>
        </p:nvSpPr>
        <p:spPr>
          <a:xfrm>
            <a:off x="-160150" y="2345250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22"/>
          <p:cNvSpPr/>
          <p:nvPr/>
        </p:nvSpPr>
        <p:spPr>
          <a:xfrm>
            <a:off x="7933388" y="-176525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" name="Google Shape;974;p22"/>
          <p:cNvGrpSpPr/>
          <p:nvPr/>
        </p:nvGrpSpPr>
        <p:grpSpPr>
          <a:xfrm>
            <a:off x="258025" y="185338"/>
            <a:ext cx="1674825" cy="392325"/>
            <a:chOff x="2173775" y="1420000"/>
            <a:chExt cx="1674825" cy="392325"/>
          </a:xfrm>
        </p:grpSpPr>
        <p:sp>
          <p:nvSpPr>
            <p:cNvPr id="975" name="Google Shape;975;p22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22"/>
          <p:cNvGrpSpPr/>
          <p:nvPr/>
        </p:nvGrpSpPr>
        <p:grpSpPr>
          <a:xfrm>
            <a:off x="8485570" y="3762829"/>
            <a:ext cx="387697" cy="1177693"/>
            <a:chOff x="3466350" y="2417925"/>
            <a:chExt cx="341975" cy="1145950"/>
          </a:xfrm>
        </p:grpSpPr>
        <p:sp>
          <p:nvSpPr>
            <p:cNvPr id="978" name="Google Shape;978;p22"/>
            <p:cNvSpPr/>
            <p:nvPr/>
          </p:nvSpPr>
          <p:spPr>
            <a:xfrm>
              <a:off x="3565875" y="2417925"/>
              <a:ext cx="242450" cy="1073000"/>
            </a:xfrm>
            <a:custGeom>
              <a:avLst/>
              <a:gdLst/>
              <a:ahLst/>
              <a:cxnLst/>
              <a:rect l="l" t="t" r="r" b="b"/>
              <a:pathLst>
                <a:path w="9698" h="42920" extrusionOk="0">
                  <a:moveTo>
                    <a:pt x="3679" y="1"/>
                  </a:moveTo>
                  <a:cubicBezTo>
                    <a:pt x="1886" y="1"/>
                    <a:pt x="366" y="1308"/>
                    <a:pt x="62" y="3040"/>
                  </a:cubicBezTo>
                  <a:lnTo>
                    <a:pt x="1" y="3040"/>
                  </a:lnTo>
                  <a:cubicBezTo>
                    <a:pt x="1" y="3162"/>
                    <a:pt x="1" y="3253"/>
                    <a:pt x="1" y="3374"/>
                  </a:cubicBezTo>
                  <a:cubicBezTo>
                    <a:pt x="1" y="3466"/>
                    <a:pt x="1" y="3587"/>
                    <a:pt x="1" y="3709"/>
                  </a:cubicBezTo>
                  <a:lnTo>
                    <a:pt x="1" y="39211"/>
                  </a:lnTo>
                  <a:cubicBezTo>
                    <a:pt x="1" y="39302"/>
                    <a:pt x="1" y="39363"/>
                    <a:pt x="1" y="39424"/>
                  </a:cubicBezTo>
                  <a:cubicBezTo>
                    <a:pt x="1" y="39515"/>
                    <a:pt x="1" y="39576"/>
                    <a:pt x="1" y="39667"/>
                  </a:cubicBezTo>
                  <a:lnTo>
                    <a:pt x="31" y="39667"/>
                  </a:lnTo>
                  <a:cubicBezTo>
                    <a:pt x="244" y="41491"/>
                    <a:pt x="1794" y="42919"/>
                    <a:pt x="3709" y="42919"/>
                  </a:cubicBezTo>
                  <a:lnTo>
                    <a:pt x="5989" y="42919"/>
                  </a:lnTo>
                  <a:cubicBezTo>
                    <a:pt x="7873" y="42919"/>
                    <a:pt x="9424" y="41491"/>
                    <a:pt x="9667" y="39667"/>
                  </a:cubicBezTo>
                  <a:lnTo>
                    <a:pt x="9697" y="39667"/>
                  </a:lnTo>
                  <a:cubicBezTo>
                    <a:pt x="9697" y="39576"/>
                    <a:pt x="9697" y="39515"/>
                    <a:pt x="9667" y="39424"/>
                  </a:cubicBezTo>
                  <a:cubicBezTo>
                    <a:pt x="9697" y="39363"/>
                    <a:pt x="9697" y="39302"/>
                    <a:pt x="9697" y="39211"/>
                  </a:cubicBezTo>
                  <a:lnTo>
                    <a:pt x="9697" y="3709"/>
                  </a:lnTo>
                  <a:cubicBezTo>
                    <a:pt x="9697" y="3587"/>
                    <a:pt x="9697" y="3466"/>
                    <a:pt x="9667" y="3374"/>
                  </a:cubicBezTo>
                  <a:cubicBezTo>
                    <a:pt x="9667" y="3253"/>
                    <a:pt x="9697" y="3162"/>
                    <a:pt x="9697" y="3040"/>
                  </a:cubicBezTo>
                  <a:lnTo>
                    <a:pt x="9606" y="3040"/>
                  </a:lnTo>
                  <a:cubicBezTo>
                    <a:pt x="9302" y="1308"/>
                    <a:pt x="7813" y="1"/>
                    <a:pt x="5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3466350" y="2477200"/>
              <a:ext cx="256100" cy="1086675"/>
            </a:xfrm>
            <a:custGeom>
              <a:avLst/>
              <a:gdLst/>
              <a:ahLst/>
              <a:cxnLst/>
              <a:rect l="l" t="t" r="r" b="b"/>
              <a:pathLst>
                <a:path w="10244" h="43467" extrusionOk="0">
                  <a:moveTo>
                    <a:pt x="6262" y="548"/>
                  </a:moveTo>
                  <a:cubicBezTo>
                    <a:pt x="8146" y="548"/>
                    <a:pt x="9666" y="2098"/>
                    <a:pt x="9666" y="3982"/>
                  </a:cubicBezTo>
                  <a:lnTo>
                    <a:pt x="9666" y="39484"/>
                  </a:lnTo>
                  <a:cubicBezTo>
                    <a:pt x="9666" y="41369"/>
                    <a:pt x="8146" y="42919"/>
                    <a:pt x="6262" y="42919"/>
                  </a:cubicBezTo>
                  <a:lnTo>
                    <a:pt x="3982" y="42919"/>
                  </a:lnTo>
                  <a:cubicBezTo>
                    <a:pt x="2097" y="42919"/>
                    <a:pt x="547" y="41369"/>
                    <a:pt x="547" y="39484"/>
                  </a:cubicBezTo>
                  <a:lnTo>
                    <a:pt x="547" y="3982"/>
                  </a:lnTo>
                  <a:cubicBezTo>
                    <a:pt x="547" y="2098"/>
                    <a:pt x="2097" y="548"/>
                    <a:pt x="3982" y="548"/>
                  </a:cubicBezTo>
                  <a:close/>
                  <a:moveTo>
                    <a:pt x="3982" y="0"/>
                  </a:moveTo>
                  <a:cubicBezTo>
                    <a:pt x="1763" y="0"/>
                    <a:pt x="0" y="1763"/>
                    <a:pt x="0" y="3982"/>
                  </a:cubicBezTo>
                  <a:lnTo>
                    <a:pt x="0" y="39484"/>
                  </a:lnTo>
                  <a:cubicBezTo>
                    <a:pt x="0" y="41703"/>
                    <a:pt x="1763" y="43466"/>
                    <a:pt x="3982" y="43466"/>
                  </a:cubicBezTo>
                  <a:lnTo>
                    <a:pt x="6262" y="43466"/>
                  </a:lnTo>
                  <a:cubicBezTo>
                    <a:pt x="8450" y="43466"/>
                    <a:pt x="10243" y="41703"/>
                    <a:pt x="10243" y="39484"/>
                  </a:cubicBezTo>
                  <a:lnTo>
                    <a:pt x="10243" y="3982"/>
                  </a:lnTo>
                  <a:cubicBezTo>
                    <a:pt x="10243" y="1763"/>
                    <a:pt x="8450" y="0"/>
                    <a:pt x="6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>
              <a:off x="3466350" y="3376150"/>
              <a:ext cx="256100" cy="106400"/>
            </a:xfrm>
            <a:custGeom>
              <a:avLst/>
              <a:gdLst/>
              <a:ahLst/>
              <a:cxnLst/>
              <a:rect l="l" t="t" r="r" b="b"/>
              <a:pathLst>
                <a:path w="10244" h="4256" extrusionOk="0">
                  <a:moveTo>
                    <a:pt x="3982" y="0"/>
                  </a:moveTo>
                  <a:cubicBezTo>
                    <a:pt x="1793" y="0"/>
                    <a:pt x="0" y="1794"/>
                    <a:pt x="0" y="3982"/>
                  </a:cubicBezTo>
                  <a:cubicBezTo>
                    <a:pt x="0" y="4134"/>
                    <a:pt x="122" y="4256"/>
                    <a:pt x="274" y="4256"/>
                  </a:cubicBezTo>
                  <a:cubicBezTo>
                    <a:pt x="426" y="4256"/>
                    <a:pt x="547" y="4134"/>
                    <a:pt x="547" y="3982"/>
                  </a:cubicBezTo>
                  <a:cubicBezTo>
                    <a:pt x="547" y="2098"/>
                    <a:pt x="2097" y="548"/>
                    <a:pt x="3982" y="548"/>
                  </a:cubicBezTo>
                  <a:lnTo>
                    <a:pt x="6262" y="548"/>
                  </a:lnTo>
                  <a:cubicBezTo>
                    <a:pt x="8146" y="548"/>
                    <a:pt x="9696" y="2098"/>
                    <a:pt x="9696" y="3982"/>
                  </a:cubicBezTo>
                  <a:cubicBezTo>
                    <a:pt x="9696" y="4134"/>
                    <a:pt x="9818" y="4256"/>
                    <a:pt x="9970" y="4256"/>
                  </a:cubicBezTo>
                  <a:cubicBezTo>
                    <a:pt x="10122" y="4256"/>
                    <a:pt x="10243" y="4134"/>
                    <a:pt x="10243" y="3982"/>
                  </a:cubicBezTo>
                  <a:cubicBezTo>
                    <a:pt x="10243" y="1763"/>
                    <a:pt x="8450" y="0"/>
                    <a:pt x="6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2"/>
            <p:cNvSpPr/>
            <p:nvPr/>
          </p:nvSpPr>
          <p:spPr>
            <a:xfrm>
              <a:off x="3466350" y="2553175"/>
              <a:ext cx="256100" cy="106425"/>
            </a:xfrm>
            <a:custGeom>
              <a:avLst/>
              <a:gdLst/>
              <a:ahLst/>
              <a:cxnLst/>
              <a:rect l="l" t="t" r="r" b="b"/>
              <a:pathLst>
                <a:path w="10244" h="4257" extrusionOk="0">
                  <a:moveTo>
                    <a:pt x="274" y="1"/>
                  </a:moveTo>
                  <a:cubicBezTo>
                    <a:pt x="122" y="1"/>
                    <a:pt x="0" y="123"/>
                    <a:pt x="0" y="275"/>
                  </a:cubicBezTo>
                  <a:cubicBezTo>
                    <a:pt x="0" y="2463"/>
                    <a:pt x="1763" y="4256"/>
                    <a:pt x="3982" y="4256"/>
                  </a:cubicBezTo>
                  <a:lnTo>
                    <a:pt x="6262" y="4256"/>
                  </a:lnTo>
                  <a:cubicBezTo>
                    <a:pt x="8450" y="4256"/>
                    <a:pt x="10243" y="2463"/>
                    <a:pt x="10243" y="275"/>
                  </a:cubicBezTo>
                  <a:cubicBezTo>
                    <a:pt x="10243" y="123"/>
                    <a:pt x="10122" y="1"/>
                    <a:pt x="9970" y="1"/>
                  </a:cubicBezTo>
                  <a:cubicBezTo>
                    <a:pt x="9818" y="1"/>
                    <a:pt x="9696" y="123"/>
                    <a:pt x="9696" y="275"/>
                  </a:cubicBezTo>
                  <a:cubicBezTo>
                    <a:pt x="9696" y="2159"/>
                    <a:pt x="8146" y="3709"/>
                    <a:pt x="6262" y="3709"/>
                  </a:cubicBezTo>
                  <a:lnTo>
                    <a:pt x="3982" y="3709"/>
                  </a:lnTo>
                  <a:cubicBezTo>
                    <a:pt x="2097" y="3709"/>
                    <a:pt x="547" y="2159"/>
                    <a:pt x="547" y="275"/>
                  </a:cubicBezTo>
                  <a:cubicBezTo>
                    <a:pt x="547" y="123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2" name="Google Shape;982;p22"/>
          <p:cNvSpPr/>
          <p:nvPr/>
        </p:nvSpPr>
        <p:spPr>
          <a:xfrm>
            <a:off x="966100" y="4925275"/>
            <a:ext cx="1611072" cy="218223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3065100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2"/>
          </p:nvPr>
        </p:nvSpPr>
        <p:spPr>
          <a:xfrm>
            <a:off x="2815650" y="340524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hasCustomPrompt="1"/>
          </p:nvPr>
        </p:nvSpPr>
        <p:spPr>
          <a:xfrm>
            <a:off x="3334200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/>
          <p:nvPr/>
        </p:nvSpPr>
        <p:spPr>
          <a:xfrm rot="10800000" flipH="1">
            <a:off x="-208725" y="3397871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rot="10800000" flipH="1">
            <a:off x="7889150" y="4209834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 rot="8100000" flipH="1">
            <a:off x="2999243" y="-226615"/>
            <a:ext cx="670994" cy="821442"/>
            <a:chOff x="5847850" y="2941500"/>
            <a:chExt cx="671000" cy="821450"/>
          </a:xfrm>
        </p:grpSpPr>
        <p:sp>
          <p:nvSpPr>
            <p:cNvPr id="73" name="Google Shape;73;p3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3"/>
          <p:cNvGrpSpPr/>
          <p:nvPr/>
        </p:nvGrpSpPr>
        <p:grpSpPr>
          <a:xfrm rot="10800000" flipH="1">
            <a:off x="121750" y="55121"/>
            <a:ext cx="1674825" cy="392325"/>
            <a:chOff x="2173775" y="1420000"/>
            <a:chExt cx="1674825" cy="392325"/>
          </a:xfrm>
        </p:grpSpPr>
        <p:sp>
          <p:nvSpPr>
            <p:cNvPr id="90" name="Google Shape;90;p3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3"/>
          <p:cNvGrpSpPr/>
          <p:nvPr/>
        </p:nvGrpSpPr>
        <p:grpSpPr>
          <a:xfrm rot="10800000" flipH="1">
            <a:off x="219225" y="1644896"/>
            <a:ext cx="696850" cy="555500"/>
            <a:chOff x="6610025" y="3412625"/>
            <a:chExt cx="696850" cy="555500"/>
          </a:xfrm>
        </p:grpSpPr>
        <p:sp>
          <p:nvSpPr>
            <p:cNvPr id="93" name="Google Shape;93;p3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3"/>
          <p:cNvSpPr/>
          <p:nvPr/>
        </p:nvSpPr>
        <p:spPr>
          <a:xfrm rot="10800000" flipH="1">
            <a:off x="8671800" y="1929821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3"/>
          <p:cNvGrpSpPr/>
          <p:nvPr/>
        </p:nvGrpSpPr>
        <p:grpSpPr>
          <a:xfrm rot="10800000" flipH="1">
            <a:off x="8325250" y="232684"/>
            <a:ext cx="449875" cy="434850"/>
            <a:chOff x="3240650" y="4150300"/>
            <a:chExt cx="449875" cy="434850"/>
          </a:xfrm>
        </p:grpSpPr>
        <p:sp>
          <p:nvSpPr>
            <p:cNvPr id="97" name="Google Shape;97;p3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 rot="10800000" flipH="1">
            <a:off x="1278649" y="4695678"/>
            <a:ext cx="455944" cy="438063"/>
            <a:chOff x="4216350" y="3170125"/>
            <a:chExt cx="269025" cy="258475"/>
          </a:xfrm>
        </p:grpSpPr>
        <p:sp>
          <p:nvSpPr>
            <p:cNvPr id="100" name="Google Shape;100;p3"/>
            <p:cNvSpPr/>
            <p:nvPr/>
          </p:nvSpPr>
          <p:spPr>
            <a:xfrm>
              <a:off x="4216350" y="3180750"/>
              <a:ext cx="93500" cy="86000"/>
            </a:xfrm>
            <a:custGeom>
              <a:avLst/>
              <a:gdLst/>
              <a:ahLst/>
              <a:cxnLst/>
              <a:rect l="l" t="t" r="r" b="b"/>
              <a:pathLst>
                <a:path w="3740" h="3440" extrusionOk="0">
                  <a:moveTo>
                    <a:pt x="324" y="1"/>
                  </a:moveTo>
                  <a:cubicBezTo>
                    <a:pt x="246" y="1"/>
                    <a:pt x="171" y="31"/>
                    <a:pt x="122" y="96"/>
                  </a:cubicBezTo>
                  <a:cubicBezTo>
                    <a:pt x="1" y="218"/>
                    <a:pt x="31" y="400"/>
                    <a:pt x="122" y="491"/>
                  </a:cubicBezTo>
                  <a:lnTo>
                    <a:pt x="3253" y="3348"/>
                  </a:lnTo>
                  <a:cubicBezTo>
                    <a:pt x="3314" y="3409"/>
                    <a:pt x="3375" y="3439"/>
                    <a:pt x="3466" y="3439"/>
                  </a:cubicBezTo>
                  <a:cubicBezTo>
                    <a:pt x="3527" y="3439"/>
                    <a:pt x="3587" y="3409"/>
                    <a:pt x="3648" y="3348"/>
                  </a:cubicBezTo>
                  <a:cubicBezTo>
                    <a:pt x="3739" y="3227"/>
                    <a:pt x="3739" y="3044"/>
                    <a:pt x="3618" y="2923"/>
                  </a:cubicBezTo>
                  <a:lnTo>
                    <a:pt x="517" y="66"/>
                  </a:lnTo>
                  <a:cubicBezTo>
                    <a:pt x="461" y="23"/>
                    <a:pt x="39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220150" y="3177700"/>
              <a:ext cx="86650" cy="92100"/>
            </a:xfrm>
            <a:custGeom>
              <a:avLst/>
              <a:gdLst/>
              <a:ahLst/>
              <a:cxnLst/>
              <a:rect l="l" t="t" r="r" b="b"/>
              <a:pathLst>
                <a:path w="3466" h="3684" extrusionOk="0">
                  <a:moveTo>
                    <a:pt x="3151" y="1"/>
                  </a:moveTo>
                  <a:cubicBezTo>
                    <a:pt x="3073" y="1"/>
                    <a:pt x="2998" y="31"/>
                    <a:pt x="2949" y="96"/>
                  </a:cubicBezTo>
                  <a:lnTo>
                    <a:pt x="92" y="3227"/>
                  </a:lnTo>
                  <a:cubicBezTo>
                    <a:pt x="1" y="3318"/>
                    <a:pt x="1" y="3501"/>
                    <a:pt x="122" y="3622"/>
                  </a:cubicBezTo>
                  <a:cubicBezTo>
                    <a:pt x="183" y="3653"/>
                    <a:pt x="244" y="3683"/>
                    <a:pt x="305" y="3683"/>
                  </a:cubicBezTo>
                  <a:cubicBezTo>
                    <a:pt x="396" y="3683"/>
                    <a:pt x="457" y="3653"/>
                    <a:pt x="517" y="3592"/>
                  </a:cubicBezTo>
                  <a:lnTo>
                    <a:pt x="3375" y="461"/>
                  </a:lnTo>
                  <a:cubicBezTo>
                    <a:pt x="3466" y="340"/>
                    <a:pt x="3466" y="188"/>
                    <a:pt x="3344" y="66"/>
                  </a:cubicBezTo>
                  <a:cubicBezTo>
                    <a:pt x="3288" y="24"/>
                    <a:pt x="3218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384300" y="3173250"/>
              <a:ext cx="93475" cy="85900"/>
            </a:xfrm>
            <a:custGeom>
              <a:avLst/>
              <a:gdLst/>
              <a:ahLst/>
              <a:cxnLst/>
              <a:rect l="l" t="t" r="r" b="b"/>
              <a:pathLst>
                <a:path w="3739" h="3436" extrusionOk="0">
                  <a:moveTo>
                    <a:pt x="308" y="1"/>
                  </a:moveTo>
                  <a:cubicBezTo>
                    <a:pt x="236" y="1"/>
                    <a:pt x="167" y="31"/>
                    <a:pt x="122" y="92"/>
                  </a:cubicBezTo>
                  <a:cubicBezTo>
                    <a:pt x="0" y="214"/>
                    <a:pt x="0" y="396"/>
                    <a:pt x="122" y="487"/>
                  </a:cubicBezTo>
                  <a:lnTo>
                    <a:pt x="3253" y="3344"/>
                  </a:lnTo>
                  <a:cubicBezTo>
                    <a:pt x="3313" y="3405"/>
                    <a:pt x="3374" y="3436"/>
                    <a:pt x="3435" y="3436"/>
                  </a:cubicBezTo>
                  <a:cubicBezTo>
                    <a:pt x="3526" y="3436"/>
                    <a:pt x="3587" y="3405"/>
                    <a:pt x="3648" y="3344"/>
                  </a:cubicBezTo>
                  <a:cubicBezTo>
                    <a:pt x="3739" y="3223"/>
                    <a:pt x="3739" y="3040"/>
                    <a:pt x="3617" y="2949"/>
                  </a:cubicBezTo>
                  <a:lnTo>
                    <a:pt x="517" y="92"/>
                  </a:lnTo>
                  <a:cubicBezTo>
                    <a:pt x="456" y="31"/>
                    <a:pt x="380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388100" y="31701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50" y="0"/>
                  </a:moveTo>
                  <a:cubicBezTo>
                    <a:pt x="3072" y="0"/>
                    <a:pt x="2997" y="30"/>
                    <a:pt x="2949" y="95"/>
                  </a:cubicBezTo>
                  <a:lnTo>
                    <a:pt x="91" y="3226"/>
                  </a:lnTo>
                  <a:cubicBezTo>
                    <a:pt x="0" y="3348"/>
                    <a:pt x="0" y="3500"/>
                    <a:pt x="122" y="3621"/>
                  </a:cubicBezTo>
                  <a:cubicBezTo>
                    <a:pt x="152" y="3652"/>
                    <a:pt x="243" y="3682"/>
                    <a:pt x="304" y="3682"/>
                  </a:cubicBezTo>
                  <a:cubicBezTo>
                    <a:pt x="395" y="3682"/>
                    <a:pt x="456" y="3652"/>
                    <a:pt x="517" y="3591"/>
                  </a:cubicBezTo>
                  <a:lnTo>
                    <a:pt x="3344" y="460"/>
                  </a:lnTo>
                  <a:cubicBezTo>
                    <a:pt x="3465" y="339"/>
                    <a:pt x="3465" y="187"/>
                    <a:pt x="3344" y="65"/>
                  </a:cubicBezTo>
                  <a:cubicBezTo>
                    <a:pt x="3287" y="23"/>
                    <a:pt x="3218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223950" y="3339950"/>
              <a:ext cx="93500" cy="85625"/>
            </a:xfrm>
            <a:custGeom>
              <a:avLst/>
              <a:gdLst/>
              <a:ahLst/>
              <a:cxnLst/>
              <a:rect l="l" t="t" r="r" b="b"/>
              <a:pathLst>
                <a:path w="3740" h="3425" extrusionOk="0">
                  <a:moveTo>
                    <a:pt x="316" y="0"/>
                  </a:moveTo>
                  <a:cubicBezTo>
                    <a:pt x="239" y="0"/>
                    <a:pt x="157" y="32"/>
                    <a:pt x="92" y="81"/>
                  </a:cubicBezTo>
                  <a:cubicBezTo>
                    <a:pt x="1" y="202"/>
                    <a:pt x="1" y="385"/>
                    <a:pt x="122" y="476"/>
                  </a:cubicBezTo>
                  <a:lnTo>
                    <a:pt x="3223" y="3333"/>
                  </a:lnTo>
                  <a:cubicBezTo>
                    <a:pt x="3283" y="3394"/>
                    <a:pt x="3375" y="3424"/>
                    <a:pt x="3435" y="3424"/>
                  </a:cubicBezTo>
                  <a:cubicBezTo>
                    <a:pt x="3496" y="3424"/>
                    <a:pt x="3587" y="3394"/>
                    <a:pt x="3618" y="3333"/>
                  </a:cubicBezTo>
                  <a:cubicBezTo>
                    <a:pt x="3739" y="3211"/>
                    <a:pt x="3739" y="3029"/>
                    <a:pt x="3618" y="2938"/>
                  </a:cubicBezTo>
                  <a:lnTo>
                    <a:pt x="487" y="81"/>
                  </a:lnTo>
                  <a:cubicBezTo>
                    <a:pt x="445" y="24"/>
                    <a:pt x="383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27000" y="33365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73" y="1"/>
                  </a:moveTo>
                  <a:cubicBezTo>
                    <a:pt x="3096" y="1"/>
                    <a:pt x="3014" y="31"/>
                    <a:pt x="2949" y="96"/>
                  </a:cubicBezTo>
                  <a:lnTo>
                    <a:pt x="122" y="3227"/>
                  </a:lnTo>
                  <a:cubicBezTo>
                    <a:pt x="0" y="3318"/>
                    <a:pt x="0" y="3500"/>
                    <a:pt x="122" y="3622"/>
                  </a:cubicBezTo>
                  <a:cubicBezTo>
                    <a:pt x="183" y="3652"/>
                    <a:pt x="243" y="3683"/>
                    <a:pt x="335" y="3683"/>
                  </a:cubicBezTo>
                  <a:cubicBezTo>
                    <a:pt x="395" y="3683"/>
                    <a:pt x="487" y="3652"/>
                    <a:pt x="517" y="3592"/>
                  </a:cubicBezTo>
                  <a:lnTo>
                    <a:pt x="3374" y="461"/>
                  </a:lnTo>
                  <a:cubicBezTo>
                    <a:pt x="3465" y="339"/>
                    <a:pt x="3465" y="187"/>
                    <a:pt x="3344" y="66"/>
                  </a:cubicBezTo>
                  <a:cubicBezTo>
                    <a:pt x="3301" y="23"/>
                    <a:pt x="3239" y="1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391900" y="3332350"/>
              <a:ext cx="93475" cy="85625"/>
            </a:xfrm>
            <a:custGeom>
              <a:avLst/>
              <a:gdLst/>
              <a:ahLst/>
              <a:cxnLst/>
              <a:rect l="l" t="t" r="r" b="b"/>
              <a:pathLst>
                <a:path w="3739" h="3425" extrusionOk="0">
                  <a:moveTo>
                    <a:pt x="293" y="0"/>
                  </a:moveTo>
                  <a:cubicBezTo>
                    <a:pt x="215" y="0"/>
                    <a:pt x="140" y="32"/>
                    <a:pt x="91" y="81"/>
                  </a:cubicBezTo>
                  <a:cubicBezTo>
                    <a:pt x="0" y="202"/>
                    <a:pt x="0" y="385"/>
                    <a:pt x="122" y="476"/>
                  </a:cubicBezTo>
                  <a:lnTo>
                    <a:pt x="3222" y="3333"/>
                  </a:lnTo>
                  <a:cubicBezTo>
                    <a:pt x="3283" y="3394"/>
                    <a:pt x="3344" y="3424"/>
                    <a:pt x="3435" y="3424"/>
                  </a:cubicBezTo>
                  <a:cubicBezTo>
                    <a:pt x="3496" y="3424"/>
                    <a:pt x="3556" y="3394"/>
                    <a:pt x="3617" y="3333"/>
                  </a:cubicBezTo>
                  <a:cubicBezTo>
                    <a:pt x="3739" y="3211"/>
                    <a:pt x="3708" y="3029"/>
                    <a:pt x="3617" y="2938"/>
                  </a:cubicBezTo>
                  <a:lnTo>
                    <a:pt x="486" y="81"/>
                  </a:lnTo>
                  <a:cubicBezTo>
                    <a:pt x="430" y="24"/>
                    <a:pt x="360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394925" y="33289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61" y="1"/>
                  </a:moveTo>
                  <a:cubicBezTo>
                    <a:pt x="3088" y="1"/>
                    <a:pt x="3014" y="31"/>
                    <a:pt x="2949" y="96"/>
                  </a:cubicBezTo>
                  <a:lnTo>
                    <a:pt x="92" y="3227"/>
                  </a:lnTo>
                  <a:cubicBezTo>
                    <a:pt x="1" y="3348"/>
                    <a:pt x="1" y="3500"/>
                    <a:pt x="122" y="3622"/>
                  </a:cubicBezTo>
                  <a:cubicBezTo>
                    <a:pt x="183" y="3683"/>
                    <a:pt x="244" y="3683"/>
                    <a:pt x="335" y="3683"/>
                  </a:cubicBezTo>
                  <a:cubicBezTo>
                    <a:pt x="396" y="3683"/>
                    <a:pt x="457" y="3652"/>
                    <a:pt x="517" y="3592"/>
                  </a:cubicBezTo>
                  <a:lnTo>
                    <a:pt x="3375" y="461"/>
                  </a:lnTo>
                  <a:cubicBezTo>
                    <a:pt x="3466" y="370"/>
                    <a:pt x="3466" y="187"/>
                    <a:pt x="3344" y="66"/>
                  </a:cubicBezTo>
                  <a:cubicBezTo>
                    <a:pt x="3288" y="23"/>
                    <a:pt x="3225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10800000" flipH="1">
            <a:off x="6142975" y="-79216"/>
            <a:ext cx="1387600" cy="526650"/>
            <a:chOff x="5618350" y="3984050"/>
            <a:chExt cx="1387600" cy="526650"/>
          </a:xfrm>
        </p:grpSpPr>
        <p:sp>
          <p:nvSpPr>
            <p:cNvPr id="109" name="Google Shape;109;p3"/>
            <p:cNvSpPr/>
            <p:nvPr/>
          </p:nvSpPr>
          <p:spPr>
            <a:xfrm>
              <a:off x="5904075" y="3984050"/>
              <a:ext cx="1006875" cy="516750"/>
            </a:xfrm>
            <a:custGeom>
              <a:avLst/>
              <a:gdLst/>
              <a:ahLst/>
              <a:cxnLst/>
              <a:rect l="l" t="t" r="r" b="b"/>
              <a:pathLst>
                <a:path w="40275" h="20670" extrusionOk="0">
                  <a:moveTo>
                    <a:pt x="19606" y="1"/>
                  </a:moveTo>
                  <a:lnTo>
                    <a:pt x="1" y="20670"/>
                  </a:lnTo>
                  <a:lnTo>
                    <a:pt x="40275" y="20670"/>
                  </a:lnTo>
                  <a:lnTo>
                    <a:pt x="19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618350" y="4223425"/>
              <a:ext cx="540325" cy="277375"/>
            </a:xfrm>
            <a:custGeom>
              <a:avLst/>
              <a:gdLst/>
              <a:ahLst/>
              <a:cxnLst/>
              <a:rect l="l" t="t" r="r" b="b"/>
              <a:pathLst>
                <a:path w="21613" h="11095" extrusionOk="0">
                  <a:moveTo>
                    <a:pt x="10518" y="1"/>
                  </a:moveTo>
                  <a:lnTo>
                    <a:pt x="1" y="11095"/>
                  </a:lnTo>
                  <a:lnTo>
                    <a:pt x="21612" y="11095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6148000" y="4063100"/>
              <a:ext cx="857950" cy="447600"/>
            </a:xfrm>
            <a:custGeom>
              <a:avLst/>
              <a:gdLst/>
              <a:ahLst/>
              <a:cxnLst/>
              <a:rect l="l" t="t" r="r" b="b"/>
              <a:pathLst>
                <a:path w="34318" h="17904" extrusionOk="0">
                  <a:moveTo>
                    <a:pt x="16688" y="0"/>
                  </a:moveTo>
                  <a:cubicBezTo>
                    <a:pt x="16693" y="0"/>
                    <a:pt x="16698" y="0"/>
                    <a:pt x="16703" y="0"/>
                  </a:cubicBezTo>
                  <a:lnTo>
                    <a:pt x="16703" y="0"/>
                  </a:lnTo>
                  <a:cubicBezTo>
                    <a:pt x="16708" y="0"/>
                    <a:pt x="16713" y="0"/>
                    <a:pt x="16718" y="0"/>
                  </a:cubicBezTo>
                  <a:close/>
                  <a:moveTo>
                    <a:pt x="16703" y="0"/>
                  </a:moveTo>
                  <a:cubicBezTo>
                    <a:pt x="16617" y="4"/>
                    <a:pt x="16532" y="34"/>
                    <a:pt x="16475" y="91"/>
                  </a:cubicBezTo>
                  <a:lnTo>
                    <a:pt x="122" y="17356"/>
                  </a:lnTo>
                  <a:cubicBezTo>
                    <a:pt x="1" y="17478"/>
                    <a:pt x="1" y="17690"/>
                    <a:pt x="122" y="17812"/>
                  </a:cubicBezTo>
                  <a:cubicBezTo>
                    <a:pt x="198" y="17873"/>
                    <a:pt x="282" y="17903"/>
                    <a:pt x="365" y="17903"/>
                  </a:cubicBezTo>
                  <a:cubicBezTo>
                    <a:pt x="449" y="17903"/>
                    <a:pt x="533" y="17873"/>
                    <a:pt x="608" y="17812"/>
                  </a:cubicBezTo>
                  <a:lnTo>
                    <a:pt x="16718" y="821"/>
                  </a:lnTo>
                  <a:lnTo>
                    <a:pt x="33709" y="17812"/>
                  </a:lnTo>
                  <a:cubicBezTo>
                    <a:pt x="33785" y="17873"/>
                    <a:pt x="33869" y="17903"/>
                    <a:pt x="33953" y="17903"/>
                  </a:cubicBezTo>
                  <a:cubicBezTo>
                    <a:pt x="34036" y="17903"/>
                    <a:pt x="34120" y="17873"/>
                    <a:pt x="34196" y="17812"/>
                  </a:cubicBezTo>
                  <a:cubicBezTo>
                    <a:pt x="34317" y="17690"/>
                    <a:pt x="34317" y="17478"/>
                    <a:pt x="34196" y="17356"/>
                  </a:cubicBezTo>
                  <a:lnTo>
                    <a:pt x="16931" y="91"/>
                  </a:lnTo>
                  <a:cubicBezTo>
                    <a:pt x="16874" y="34"/>
                    <a:pt x="16789" y="4"/>
                    <a:pt x="16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3"/>
          <p:cNvSpPr/>
          <p:nvPr/>
        </p:nvSpPr>
        <p:spPr>
          <a:xfrm flipH="1">
            <a:off x="3216290" y="4957759"/>
            <a:ext cx="1371310" cy="185747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3"/>
          <p:cNvGrpSpPr/>
          <p:nvPr/>
        </p:nvGrpSpPr>
        <p:grpSpPr>
          <a:xfrm rot="10800000" flipH="1">
            <a:off x="8427500" y="2412284"/>
            <a:ext cx="522825" cy="502875"/>
            <a:chOff x="7116875" y="2700800"/>
            <a:chExt cx="522825" cy="502875"/>
          </a:xfrm>
        </p:grpSpPr>
        <p:sp>
          <p:nvSpPr>
            <p:cNvPr id="114" name="Google Shape;114;p3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3"/>
          <p:cNvGrpSpPr/>
          <p:nvPr/>
        </p:nvGrpSpPr>
        <p:grpSpPr>
          <a:xfrm rot="4966402" flipH="1">
            <a:off x="6626512" y="4572841"/>
            <a:ext cx="449895" cy="434869"/>
            <a:chOff x="3240650" y="4150300"/>
            <a:chExt cx="449875" cy="434850"/>
          </a:xfrm>
        </p:grpSpPr>
        <p:sp>
          <p:nvSpPr>
            <p:cNvPr id="121" name="Google Shape;121;p3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7"/>
          <p:cNvSpPr/>
          <p:nvPr/>
        </p:nvSpPr>
        <p:spPr>
          <a:xfrm rot="10800000">
            <a:off x="1003939" y="-43552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7"/>
          <p:cNvSpPr/>
          <p:nvPr/>
        </p:nvSpPr>
        <p:spPr>
          <a:xfrm rot="10800000">
            <a:off x="1039238" y="-70435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7"/>
          <p:cNvSpPr/>
          <p:nvPr/>
        </p:nvSpPr>
        <p:spPr>
          <a:xfrm rot="10800000">
            <a:off x="8885500" y="3397871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7"/>
          <p:cNvSpPr/>
          <p:nvPr/>
        </p:nvSpPr>
        <p:spPr>
          <a:xfrm rot="10800000">
            <a:off x="-437325" y="4209834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2" name="Google Shape;1102;p27"/>
          <p:cNvGrpSpPr/>
          <p:nvPr/>
        </p:nvGrpSpPr>
        <p:grpSpPr>
          <a:xfrm rot="-8100000">
            <a:off x="5685913" y="-226615"/>
            <a:ext cx="670994" cy="821442"/>
            <a:chOff x="5847850" y="2941500"/>
            <a:chExt cx="671000" cy="821450"/>
          </a:xfrm>
        </p:grpSpPr>
        <p:sp>
          <p:nvSpPr>
            <p:cNvPr id="1103" name="Google Shape;1103;p27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7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7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7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7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7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7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7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7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7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7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7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7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7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7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7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27"/>
          <p:cNvGrpSpPr/>
          <p:nvPr/>
        </p:nvGrpSpPr>
        <p:grpSpPr>
          <a:xfrm rot="10800000">
            <a:off x="7559575" y="55121"/>
            <a:ext cx="1674825" cy="392325"/>
            <a:chOff x="2173775" y="1420000"/>
            <a:chExt cx="1674825" cy="392325"/>
          </a:xfrm>
        </p:grpSpPr>
        <p:sp>
          <p:nvSpPr>
            <p:cNvPr id="1120" name="Google Shape;1120;p27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7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27"/>
          <p:cNvGrpSpPr/>
          <p:nvPr/>
        </p:nvGrpSpPr>
        <p:grpSpPr>
          <a:xfrm rot="10800000">
            <a:off x="8440075" y="1644896"/>
            <a:ext cx="696850" cy="555500"/>
            <a:chOff x="6610025" y="3412625"/>
            <a:chExt cx="696850" cy="555500"/>
          </a:xfrm>
        </p:grpSpPr>
        <p:sp>
          <p:nvSpPr>
            <p:cNvPr id="1123" name="Google Shape;1123;p27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7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5" name="Google Shape;1125;p27"/>
          <p:cNvSpPr/>
          <p:nvPr/>
        </p:nvSpPr>
        <p:spPr>
          <a:xfrm rot="10800000">
            <a:off x="-190300" y="1929821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27"/>
          <p:cNvGrpSpPr/>
          <p:nvPr/>
        </p:nvGrpSpPr>
        <p:grpSpPr>
          <a:xfrm rot="10800000">
            <a:off x="581025" y="232684"/>
            <a:ext cx="449875" cy="434850"/>
            <a:chOff x="3240650" y="4150300"/>
            <a:chExt cx="449875" cy="434850"/>
          </a:xfrm>
        </p:grpSpPr>
        <p:sp>
          <p:nvSpPr>
            <p:cNvPr id="1127" name="Google Shape;1127;p27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7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27"/>
          <p:cNvGrpSpPr/>
          <p:nvPr/>
        </p:nvGrpSpPr>
        <p:grpSpPr>
          <a:xfrm rot="10800000">
            <a:off x="7621557" y="4695678"/>
            <a:ext cx="455944" cy="438063"/>
            <a:chOff x="4216350" y="3170125"/>
            <a:chExt cx="269025" cy="258475"/>
          </a:xfrm>
        </p:grpSpPr>
        <p:sp>
          <p:nvSpPr>
            <p:cNvPr id="1130" name="Google Shape;1130;p27"/>
            <p:cNvSpPr/>
            <p:nvPr/>
          </p:nvSpPr>
          <p:spPr>
            <a:xfrm>
              <a:off x="4216350" y="3180750"/>
              <a:ext cx="93500" cy="86000"/>
            </a:xfrm>
            <a:custGeom>
              <a:avLst/>
              <a:gdLst/>
              <a:ahLst/>
              <a:cxnLst/>
              <a:rect l="l" t="t" r="r" b="b"/>
              <a:pathLst>
                <a:path w="3740" h="3440" extrusionOk="0">
                  <a:moveTo>
                    <a:pt x="324" y="1"/>
                  </a:moveTo>
                  <a:cubicBezTo>
                    <a:pt x="246" y="1"/>
                    <a:pt x="171" y="31"/>
                    <a:pt x="122" y="96"/>
                  </a:cubicBezTo>
                  <a:cubicBezTo>
                    <a:pt x="1" y="218"/>
                    <a:pt x="31" y="400"/>
                    <a:pt x="122" y="491"/>
                  </a:cubicBezTo>
                  <a:lnTo>
                    <a:pt x="3253" y="3348"/>
                  </a:lnTo>
                  <a:cubicBezTo>
                    <a:pt x="3314" y="3409"/>
                    <a:pt x="3375" y="3439"/>
                    <a:pt x="3466" y="3439"/>
                  </a:cubicBezTo>
                  <a:cubicBezTo>
                    <a:pt x="3527" y="3439"/>
                    <a:pt x="3587" y="3409"/>
                    <a:pt x="3648" y="3348"/>
                  </a:cubicBezTo>
                  <a:cubicBezTo>
                    <a:pt x="3739" y="3227"/>
                    <a:pt x="3739" y="3044"/>
                    <a:pt x="3618" y="2923"/>
                  </a:cubicBezTo>
                  <a:lnTo>
                    <a:pt x="517" y="66"/>
                  </a:lnTo>
                  <a:cubicBezTo>
                    <a:pt x="461" y="23"/>
                    <a:pt x="39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7"/>
            <p:cNvSpPr/>
            <p:nvPr/>
          </p:nvSpPr>
          <p:spPr>
            <a:xfrm>
              <a:off x="4220150" y="3177700"/>
              <a:ext cx="86650" cy="92100"/>
            </a:xfrm>
            <a:custGeom>
              <a:avLst/>
              <a:gdLst/>
              <a:ahLst/>
              <a:cxnLst/>
              <a:rect l="l" t="t" r="r" b="b"/>
              <a:pathLst>
                <a:path w="3466" h="3684" extrusionOk="0">
                  <a:moveTo>
                    <a:pt x="3151" y="1"/>
                  </a:moveTo>
                  <a:cubicBezTo>
                    <a:pt x="3073" y="1"/>
                    <a:pt x="2998" y="31"/>
                    <a:pt x="2949" y="96"/>
                  </a:cubicBezTo>
                  <a:lnTo>
                    <a:pt x="92" y="3227"/>
                  </a:lnTo>
                  <a:cubicBezTo>
                    <a:pt x="1" y="3318"/>
                    <a:pt x="1" y="3501"/>
                    <a:pt x="122" y="3622"/>
                  </a:cubicBezTo>
                  <a:cubicBezTo>
                    <a:pt x="183" y="3653"/>
                    <a:pt x="244" y="3683"/>
                    <a:pt x="305" y="3683"/>
                  </a:cubicBezTo>
                  <a:cubicBezTo>
                    <a:pt x="396" y="3683"/>
                    <a:pt x="457" y="3653"/>
                    <a:pt x="517" y="3592"/>
                  </a:cubicBezTo>
                  <a:lnTo>
                    <a:pt x="3375" y="461"/>
                  </a:lnTo>
                  <a:cubicBezTo>
                    <a:pt x="3466" y="340"/>
                    <a:pt x="3466" y="188"/>
                    <a:pt x="3344" y="66"/>
                  </a:cubicBezTo>
                  <a:cubicBezTo>
                    <a:pt x="3288" y="24"/>
                    <a:pt x="3218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7"/>
            <p:cNvSpPr/>
            <p:nvPr/>
          </p:nvSpPr>
          <p:spPr>
            <a:xfrm>
              <a:off x="4384300" y="3173250"/>
              <a:ext cx="93475" cy="85900"/>
            </a:xfrm>
            <a:custGeom>
              <a:avLst/>
              <a:gdLst/>
              <a:ahLst/>
              <a:cxnLst/>
              <a:rect l="l" t="t" r="r" b="b"/>
              <a:pathLst>
                <a:path w="3739" h="3436" extrusionOk="0">
                  <a:moveTo>
                    <a:pt x="308" y="1"/>
                  </a:moveTo>
                  <a:cubicBezTo>
                    <a:pt x="236" y="1"/>
                    <a:pt x="167" y="31"/>
                    <a:pt x="122" y="92"/>
                  </a:cubicBezTo>
                  <a:cubicBezTo>
                    <a:pt x="0" y="214"/>
                    <a:pt x="0" y="396"/>
                    <a:pt x="122" y="487"/>
                  </a:cubicBezTo>
                  <a:lnTo>
                    <a:pt x="3253" y="3344"/>
                  </a:lnTo>
                  <a:cubicBezTo>
                    <a:pt x="3313" y="3405"/>
                    <a:pt x="3374" y="3436"/>
                    <a:pt x="3435" y="3436"/>
                  </a:cubicBezTo>
                  <a:cubicBezTo>
                    <a:pt x="3526" y="3436"/>
                    <a:pt x="3587" y="3405"/>
                    <a:pt x="3648" y="3344"/>
                  </a:cubicBezTo>
                  <a:cubicBezTo>
                    <a:pt x="3739" y="3223"/>
                    <a:pt x="3739" y="3040"/>
                    <a:pt x="3617" y="2949"/>
                  </a:cubicBezTo>
                  <a:lnTo>
                    <a:pt x="517" y="92"/>
                  </a:lnTo>
                  <a:cubicBezTo>
                    <a:pt x="456" y="31"/>
                    <a:pt x="380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7"/>
            <p:cNvSpPr/>
            <p:nvPr/>
          </p:nvSpPr>
          <p:spPr>
            <a:xfrm>
              <a:off x="4388100" y="31701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50" y="0"/>
                  </a:moveTo>
                  <a:cubicBezTo>
                    <a:pt x="3072" y="0"/>
                    <a:pt x="2997" y="30"/>
                    <a:pt x="2949" y="95"/>
                  </a:cubicBezTo>
                  <a:lnTo>
                    <a:pt x="91" y="3226"/>
                  </a:lnTo>
                  <a:cubicBezTo>
                    <a:pt x="0" y="3348"/>
                    <a:pt x="0" y="3500"/>
                    <a:pt x="122" y="3621"/>
                  </a:cubicBezTo>
                  <a:cubicBezTo>
                    <a:pt x="152" y="3652"/>
                    <a:pt x="243" y="3682"/>
                    <a:pt x="304" y="3682"/>
                  </a:cubicBezTo>
                  <a:cubicBezTo>
                    <a:pt x="395" y="3682"/>
                    <a:pt x="456" y="3652"/>
                    <a:pt x="517" y="3591"/>
                  </a:cubicBezTo>
                  <a:lnTo>
                    <a:pt x="3344" y="460"/>
                  </a:lnTo>
                  <a:cubicBezTo>
                    <a:pt x="3465" y="339"/>
                    <a:pt x="3465" y="187"/>
                    <a:pt x="3344" y="65"/>
                  </a:cubicBezTo>
                  <a:cubicBezTo>
                    <a:pt x="3287" y="23"/>
                    <a:pt x="3218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7"/>
            <p:cNvSpPr/>
            <p:nvPr/>
          </p:nvSpPr>
          <p:spPr>
            <a:xfrm>
              <a:off x="4223950" y="3339950"/>
              <a:ext cx="93500" cy="85625"/>
            </a:xfrm>
            <a:custGeom>
              <a:avLst/>
              <a:gdLst/>
              <a:ahLst/>
              <a:cxnLst/>
              <a:rect l="l" t="t" r="r" b="b"/>
              <a:pathLst>
                <a:path w="3740" h="3425" extrusionOk="0">
                  <a:moveTo>
                    <a:pt x="316" y="0"/>
                  </a:moveTo>
                  <a:cubicBezTo>
                    <a:pt x="239" y="0"/>
                    <a:pt x="157" y="32"/>
                    <a:pt x="92" y="81"/>
                  </a:cubicBezTo>
                  <a:cubicBezTo>
                    <a:pt x="1" y="202"/>
                    <a:pt x="1" y="385"/>
                    <a:pt x="122" y="476"/>
                  </a:cubicBezTo>
                  <a:lnTo>
                    <a:pt x="3223" y="3333"/>
                  </a:lnTo>
                  <a:cubicBezTo>
                    <a:pt x="3283" y="3394"/>
                    <a:pt x="3375" y="3424"/>
                    <a:pt x="3435" y="3424"/>
                  </a:cubicBezTo>
                  <a:cubicBezTo>
                    <a:pt x="3496" y="3424"/>
                    <a:pt x="3587" y="3394"/>
                    <a:pt x="3618" y="3333"/>
                  </a:cubicBezTo>
                  <a:cubicBezTo>
                    <a:pt x="3739" y="3211"/>
                    <a:pt x="3739" y="3029"/>
                    <a:pt x="3618" y="2938"/>
                  </a:cubicBezTo>
                  <a:lnTo>
                    <a:pt x="487" y="81"/>
                  </a:lnTo>
                  <a:cubicBezTo>
                    <a:pt x="445" y="24"/>
                    <a:pt x="383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7"/>
            <p:cNvSpPr/>
            <p:nvPr/>
          </p:nvSpPr>
          <p:spPr>
            <a:xfrm>
              <a:off x="4227000" y="33365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73" y="1"/>
                  </a:moveTo>
                  <a:cubicBezTo>
                    <a:pt x="3096" y="1"/>
                    <a:pt x="3014" y="31"/>
                    <a:pt x="2949" y="96"/>
                  </a:cubicBezTo>
                  <a:lnTo>
                    <a:pt x="122" y="3227"/>
                  </a:lnTo>
                  <a:cubicBezTo>
                    <a:pt x="0" y="3318"/>
                    <a:pt x="0" y="3500"/>
                    <a:pt x="122" y="3622"/>
                  </a:cubicBezTo>
                  <a:cubicBezTo>
                    <a:pt x="183" y="3652"/>
                    <a:pt x="243" y="3683"/>
                    <a:pt x="335" y="3683"/>
                  </a:cubicBezTo>
                  <a:cubicBezTo>
                    <a:pt x="395" y="3683"/>
                    <a:pt x="487" y="3652"/>
                    <a:pt x="517" y="3592"/>
                  </a:cubicBezTo>
                  <a:lnTo>
                    <a:pt x="3374" y="461"/>
                  </a:lnTo>
                  <a:cubicBezTo>
                    <a:pt x="3465" y="339"/>
                    <a:pt x="3465" y="187"/>
                    <a:pt x="3344" y="66"/>
                  </a:cubicBezTo>
                  <a:cubicBezTo>
                    <a:pt x="3301" y="23"/>
                    <a:pt x="3239" y="1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7"/>
            <p:cNvSpPr/>
            <p:nvPr/>
          </p:nvSpPr>
          <p:spPr>
            <a:xfrm>
              <a:off x="4391900" y="3332350"/>
              <a:ext cx="93475" cy="85625"/>
            </a:xfrm>
            <a:custGeom>
              <a:avLst/>
              <a:gdLst/>
              <a:ahLst/>
              <a:cxnLst/>
              <a:rect l="l" t="t" r="r" b="b"/>
              <a:pathLst>
                <a:path w="3739" h="3425" extrusionOk="0">
                  <a:moveTo>
                    <a:pt x="293" y="0"/>
                  </a:moveTo>
                  <a:cubicBezTo>
                    <a:pt x="215" y="0"/>
                    <a:pt x="140" y="32"/>
                    <a:pt x="91" y="81"/>
                  </a:cubicBezTo>
                  <a:cubicBezTo>
                    <a:pt x="0" y="202"/>
                    <a:pt x="0" y="385"/>
                    <a:pt x="122" y="476"/>
                  </a:cubicBezTo>
                  <a:lnTo>
                    <a:pt x="3222" y="3333"/>
                  </a:lnTo>
                  <a:cubicBezTo>
                    <a:pt x="3283" y="3394"/>
                    <a:pt x="3344" y="3424"/>
                    <a:pt x="3435" y="3424"/>
                  </a:cubicBezTo>
                  <a:cubicBezTo>
                    <a:pt x="3496" y="3424"/>
                    <a:pt x="3556" y="3394"/>
                    <a:pt x="3617" y="3333"/>
                  </a:cubicBezTo>
                  <a:cubicBezTo>
                    <a:pt x="3739" y="3211"/>
                    <a:pt x="3708" y="3029"/>
                    <a:pt x="3617" y="2938"/>
                  </a:cubicBezTo>
                  <a:lnTo>
                    <a:pt x="486" y="81"/>
                  </a:lnTo>
                  <a:cubicBezTo>
                    <a:pt x="430" y="24"/>
                    <a:pt x="360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7"/>
            <p:cNvSpPr/>
            <p:nvPr/>
          </p:nvSpPr>
          <p:spPr>
            <a:xfrm>
              <a:off x="4394925" y="33289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61" y="1"/>
                  </a:moveTo>
                  <a:cubicBezTo>
                    <a:pt x="3088" y="1"/>
                    <a:pt x="3014" y="31"/>
                    <a:pt x="2949" y="96"/>
                  </a:cubicBezTo>
                  <a:lnTo>
                    <a:pt x="92" y="3227"/>
                  </a:lnTo>
                  <a:cubicBezTo>
                    <a:pt x="1" y="3348"/>
                    <a:pt x="1" y="3500"/>
                    <a:pt x="122" y="3622"/>
                  </a:cubicBezTo>
                  <a:cubicBezTo>
                    <a:pt x="183" y="3683"/>
                    <a:pt x="244" y="3683"/>
                    <a:pt x="335" y="3683"/>
                  </a:cubicBezTo>
                  <a:cubicBezTo>
                    <a:pt x="396" y="3683"/>
                    <a:pt x="457" y="3652"/>
                    <a:pt x="517" y="3592"/>
                  </a:cubicBezTo>
                  <a:lnTo>
                    <a:pt x="3375" y="461"/>
                  </a:lnTo>
                  <a:cubicBezTo>
                    <a:pt x="3466" y="370"/>
                    <a:pt x="3466" y="187"/>
                    <a:pt x="3344" y="66"/>
                  </a:cubicBezTo>
                  <a:cubicBezTo>
                    <a:pt x="3288" y="23"/>
                    <a:pt x="3225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8" name="Google Shape;1138;p27"/>
          <p:cNvGrpSpPr/>
          <p:nvPr/>
        </p:nvGrpSpPr>
        <p:grpSpPr>
          <a:xfrm rot="10800000">
            <a:off x="2968575" y="-79216"/>
            <a:ext cx="1387600" cy="526650"/>
            <a:chOff x="5618350" y="3984050"/>
            <a:chExt cx="1387600" cy="526650"/>
          </a:xfrm>
        </p:grpSpPr>
        <p:sp>
          <p:nvSpPr>
            <p:cNvPr id="1139" name="Google Shape;1139;p27"/>
            <p:cNvSpPr/>
            <p:nvPr/>
          </p:nvSpPr>
          <p:spPr>
            <a:xfrm>
              <a:off x="5904075" y="3984050"/>
              <a:ext cx="1006875" cy="516750"/>
            </a:xfrm>
            <a:custGeom>
              <a:avLst/>
              <a:gdLst/>
              <a:ahLst/>
              <a:cxnLst/>
              <a:rect l="l" t="t" r="r" b="b"/>
              <a:pathLst>
                <a:path w="40275" h="20670" extrusionOk="0">
                  <a:moveTo>
                    <a:pt x="19606" y="1"/>
                  </a:moveTo>
                  <a:lnTo>
                    <a:pt x="1" y="20670"/>
                  </a:lnTo>
                  <a:lnTo>
                    <a:pt x="40275" y="20670"/>
                  </a:lnTo>
                  <a:lnTo>
                    <a:pt x="19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7"/>
            <p:cNvSpPr/>
            <p:nvPr/>
          </p:nvSpPr>
          <p:spPr>
            <a:xfrm>
              <a:off x="5618350" y="4223425"/>
              <a:ext cx="540325" cy="277375"/>
            </a:xfrm>
            <a:custGeom>
              <a:avLst/>
              <a:gdLst/>
              <a:ahLst/>
              <a:cxnLst/>
              <a:rect l="l" t="t" r="r" b="b"/>
              <a:pathLst>
                <a:path w="21613" h="11095" extrusionOk="0">
                  <a:moveTo>
                    <a:pt x="10518" y="1"/>
                  </a:moveTo>
                  <a:lnTo>
                    <a:pt x="1" y="11095"/>
                  </a:lnTo>
                  <a:lnTo>
                    <a:pt x="21612" y="11095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7"/>
            <p:cNvSpPr/>
            <p:nvPr/>
          </p:nvSpPr>
          <p:spPr>
            <a:xfrm>
              <a:off x="6148000" y="4063100"/>
              <a:ext cx="857950" cy="447600"/>
            </a:xfrm>
            <a:custGeom>
              <a:avLst/>
              <a:gdLst/>
              <a:ahLst/>
              <a:cxnLst/>
              <a:rect l="l" t="t" r="r" b="b"/>
              <a:pathLst>
                <a:path w="34318" h="17904" extrusionOk="0">
                  <a:moveTo>
                    <a:pt x="16688" y="0"/>
                  </a:moveTo>
                  <a:cubicBezTo>
                    <a:pt x="16693" y="0"/>
                    <a:pt x="16698" y="0"/>
                    <a:pt x="16703" y="0"/>
                  </a:cubicBezTo>
                  <a:lnTo>
                    <a:pt x="16703" y="0"/>
                  </a:lnTo>
                  <a:cubicBezTo>
                    <a:pt x="16708" y="0"/>
                    <a:pt x="16713" y="0"/>
                    <a:pt x="16718" y="0"/>
                  </a:cubicBezTo>
                  <a:close/>
                  <a:moveTo>
                    <a:pt x="16703" y="0"/>
                  </a:moveTo>
                  <a:cubicBezTo>
                    <a:pt x="16617" y="4"/>
                    <a:pt x="16532" y="34"/>
                    <a:pt x="16475" y="91"/>
                  </a:cubicBezTo>
                  <a:lnTo>
                    <a:pt x="122" y="17356"/>
                  </a:lnTo>
                  <a:cubicBezTo>
                    <a:pt x="1" y="17478"/>
                    <a:pt x="1" y="17690"/>
                    <a:pt x="122" y="17812"/>
                  </a:cubicBezTo>
                  <a:cubicBezTo>
                    <a:pt x="198" y="17873"/>
                    <a:pt x="282" y="17903"/>
                    <a:pt x="365" y="17903"/>
                  </a:cubicBezTo>
                  <a:cubicBezTo>
                    <a:pt x="449" y="17903"/>
                    <a:pt x="533" y="17873"/>
                    <a:pt x="608" y="17812"/>
                  </a:cubicBezTo>
                  <a:lnTo>
                    <a:pt x="16718" y="821"/>
                  </a:lnTo>
                  <a:lnTo>
                    <a:pt x="33709" y="17812"/>
                  </a:lnTo>
                  <a:cubicBezTo>
                    <a:pt x="33785" y="17873"/>
                    <a:pt x="33869" y="17903"/>
                    <a:pt x="33953" y="17903"/>
                  </a:cubicBezTo>
                  <a:cubicBezTo>
                    <a:pt x="34036" y="17903"/>
                    <a:pt x="34120" y="17873"/>
                    <a:pt x="34196" y="17812"/>
                  </a:cubicBezTo>
                  <a:cubicBezTo>
                    <a:pt x="34317" y="17690"/>
                    <a:pt x="34317" y="17478"/>
                    <a:pt x="34196" y="17356"/>
                  </a:cubicBezTo>
                  <a:lnTo>
                    <a:pt x="16931" y="91"/>
                  </a:lnTo>
                  <a:cubicBezTo>
                    <a:pt x="16874" y="34"/>
                    <a:pt x="16789" y="4"/>
                    <a:pt x="16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2" name="Google Shape;1142;p27"/>
          <p:cNvSpPr/>
          <p:nvPr/>
        </p:nvSpPr>
        <p:spPr>
          <a:xfrm>
            <a:off x="4778075" y="4947984"/>
            <a:ext cx="1371310" cy="185747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" name="Google Shape;1143;p27"/>
          <p:cNvGrpSpPr/>
          <p:nvPr/>
        </p:nvGrpSpPr>
        <p:grpSpPr>
          <a:xfrm rot="10800000">
            <a:off x="405825" y="2412284"/>
            <a:ext cx="522825" cy="502875"/>
            <a:chOff x="7116875" y="2700800"/>
            <a:chExt cx="522825" cy="502875"/>
          </a:xfrm>
        </p:grpSpPr>
        <p:sp>
          <p:nvSpPr>
            <p:cNvPr id="1144" name="Google Shape;1144;p27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7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7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7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7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7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" name="Google Shape;1150;p27"/>
          <p:cNvGrpSpPr/>
          <p:nvPr/>
        </p:nvGrpSpPr>
        <p:grpSpPr>
          <a:xfrm rot="-4966402">
            <a:off x="2279743" y="4572841"/>
            <a:ext cx="449895" cy="434869"/>
            <a:chOff x="3240650" y="4150300"/>
            <a:chExt cx="449875" cy="434850"/>
          </a:xfrm>
        </p:grpSpPr>
        <p:sp>
          <p:nvSpPr>
            <p:cNvPr id="1151" name="Google Shape;1151;p27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7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28"/>
          <p:cNvSpPr/>
          <p:nvPr/>
        </p:nvSpPr>
        <p:spPr>
          <a:xfrm rot="10800000" flipH="1">
            <a:off x="8097532" y="-43552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28"/>
          <p:cNvSpPr/>
          <p:nvPr/>
        </p:nvSpPr>
        <p:spPr>
          <a:xfrm rot="10800000" flipH="1">
            <a:off x="8062233" y="-70435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28"/>
          <p:cNvSpPr/>
          <p:nvPr/>
        </p:nvSpPr>
        <p:spPr>
          <a:xfrm rot="10800000" flipH="1">
            <a:off x="-251450" y="3500571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28"/>
          <p:cNvSpPr/>
          <p:nvPr/>
        </p:nvSpPr>
        <p:spPr>
          <a:xfrm rot="10800000" flipH="1">
            <a:off x="7660550" y="4209834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28"/>
          <p:cNvGrpSpPr/>
          <p:nvPr/>
        </p:nvGrpSpPr>
        <p:grpSpPr>
          <a:xfrm rot="8100000" flipH="1">
            <a:off x="1069968" y="-216290"/>
            <a:ext cx="670994" cy="821442"/>
            <a:chOff x="5847850" y="2941500"/>
            <a:chExt cx="671000" cy="821450"/>
          </a:xfrm>
        </p:grpSpPr>
        <p:sp>
          <p:nvSpPr>
            <p:cNvPr id="1159" name="Google Shape;1159;p28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8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8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8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8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8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8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8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8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8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8"/>
          <p:cNvGrpSpPr/>
          <p:nvPr/>
        </p:nvGrpSpPr>
        <p:grpSpPr>
          <a:xfrm rot="5400000" flipH="1">
            <a:off x="-499325" y="736796"/>
            <a:ext cx="1674825" cy="392325"/>
            <a:chOff x="2173775" y="1420000"/>
            <a:chExt cx="1674825" cy="392325"/>
          </a:xfrm>
        </p:grpSpPr>
        <p:sp>
          <p:nvSpPr>
            <p:cNvPr id="1176" name="Google Shape;1176;p28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8" name="Google Shape;1178;p28"/>
          <p:cNvGrpSpPr/>
          <p:nvPr/>
        </p:nvGrpSpPr>
        <p:grpSpPr>
          <a:xfrm rot="10800000" flipH="1">
            <a:off x="8377225" y="166571"/>
            <a:ext cx="696850" cy="555500"/>
            <a:chOff x="6610025" y="3412625"/>
            <a:chExt cx="696850" cy="555500"/>
          </a:xfrm>
        </p:grpSpPr>
        <p:sp>
          <p:nvSpPr>
            <p:cNvPr id="1179" name="Google Shape;1179;p28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1" name="Google Shape;1181;p28"/>
          <p:cNvSpPr/>
          <p:nvPr/>
        </p:nvSpPr>
        <p:spPr>
          <a:xfrm rot="10800000" flipH="1">
            <a:off x="8794350" y="2961884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2" name="Google Shape;1182;p28"/>
          <p:cNvGrpSpPr/>
          <p:nvPr/>
        </p:nvGrpSpPr>
        <p:grpSpPr>
          <a:xfrm rot="10800000" flipH="1">
            <a:off x="427925" y="4698884"/>
            <a:ext cx="449875" cy="434850"/>
            <a:chOff x="3240650" y="4150300"/>
            <a:chExt cx="449875" cy="434850"/>
          </a:xfrm>
        </p:grpSpPr>
        <p:sp>
          <p:nvSpPr>
            <p:cNvPr id="1183" name="Google Shape;1183;p28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5" name="Google Shape;1185;p28"/>
          <p:cNvGrpSpPr/>
          <p:nvPr/>
        </p:nvGrpSpPr>
        <p:grpSpPr>
          <a:xfrm flipH="1">
            <a:off x="4440875" y="4652971"/>
            <a:ext cx="1387600" cy="526650"/>
            <a:chOff x="5618350" y="3984050"/>
            <a:chExt cx="1387600" cy="526650"/>
          </a:xfrm>
        </p:grpSpPr>
        <p:sp>
          <p:nvSpPr>
            <p:cNvPr id="1186" name="Google Shape;1186;p28"/>
            <p:cNvSpPr/>
            <p:nvPr/>
          </p:nvSpPr>
          <p:spPr>
            <a:xfrm>
              <a:off x="5904075" y="3984050"/>
              <a:ext cx="1006875" cy="516750"/>
            </a:xfrm>
            <a:custGeom>
              <a:avLst/>
              <a:gdLst/>
              <a:ahLst/>
              <a:cxnLst/>
              <a:rect l="l" t="t" r="r" b="b"/>
              <a:pathLst>
                <a:path w="40275" h="20670" extrusionOk="0">
                  <a:moveTo>
                    <a:pt x="19606" y="1"/>
                  </a:moveTo>
                  <a:lnTo>
                    <a:pt x="1" y="20670"/>
                  </a:lnTo>
                  <a:lnTo>
                    <a:pt x="40275" y="20670"/>
                  </a:lnTo>
                  <a:lnTo>
                    <a:pt x="19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5618350" y="4223425"/>
              <a:ext cx="540325" cy="277375"/>
            </a:xfrm>
            <a:custGeom>
              <a:avLst/>
              <a:gdLst/>
              <a:ahLst/>
              <a:cxnLst/>
              <a:rect l="l" t="t" r="r" b="b"/>
              <a:pathLst>
                <a:path w="21613" h="11095" extrusionOk="0">
                  <a:moveTo>
                    <a:pt x="10518" y="1"/>
                  </a:moveTo>
                  <a:lnTo>
                    <a:pt x="1" y="11095"/>
                  </a:lnTo>
                  <a:lnTo>
                    <a:pt x="21612" y="11095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6148000" y="4063100"/>
              <a:ext cx="857950" cy="447600"/>
            </a:xfrm>
            <a:custGeom>
              <a:avLst/>
              <a:gdLst/>
              <a:ahLst/>
              <a:cxnLst/>
              <a:rect l="l" t="t" r="r" b="b"/>
              <a:pathLst>
                <a:path w="34318" h="17904" extrusionOk="0">
                  <a:moveTo>
                    <a:pt x="16688" y="0"/>
                  </a:moveTo>
                  <a:cubicBezTo>
                    <a:pt x="16693" y="0"/>
                    <a:pt x="16698" y="0"/>
                    <a:pt x="16703" y="0"/>
                  </a:cubicBezTo>
                  <a:lnTo>
                    <a:pt x="16703" y="0"/>
                  </a:lnTo>
                  <a:cubicBezTo>
                    <a:pt x="16708" y="0"/>
                    <a:pt x="16713" y="0"/>
                    <a:pt x="16718" y="0"/>
                  </a:cubicBezTo>
                  <a:close/>
                  <a:moveTo>
                    <a:pt x="16703" y="0"/>
                  </a:moveTo>
                  <a:cubicBezTo>
                    <a:pt x="16617" y="4"/>
                    <a:pt x="16532" y="34"/>
                    <a:pt x="16475" y="91"/>
                  </a:cubicBezTo>
                  <a:lnTo>
                    <a:pt x="122" y="17356"/>
                  </a:lnTo>
                  <a:cubicBezTo>
                    <a:pt x="1" y="17478"/>
                    <a:pt x="1" y="17690"/>
                    <a:pt x="122" y="17812"/>
                  </a:cubicBezTo>
                  <a:cubicBezTo>
                    <a:pt x="198" y="17873"/>
                    <a:pt x="282" y="17903"/>
                    <a:pt x="365" y="17903"/>
                  </a:cubicBezTo>
                  <a:cubicBezTo>
                    <a:pt x="449" y="17903"/>
                    <a:pt x="533" y="17873"/>
                    <a:pt x="608" y="17812"/>
                  </a:cubicBezTo>
                  <a:lnTo>
                    <a:pt x="16718" y="821"/>
                  </a:lnTo>
                  <a:lnTo>
                    <a:pt x="33709" y="17812"/>
                  </a:lnTo>
                  <a:cubicBezTo>
                    <a:pt x="33785" y="17873"/>
                    <a:pt x="33869" y="17903"/>
                    <a:pt x="33953" y="17903"/>
                  </a:cubicBezTo>
                  <a:cubicBezTo>
                    <a:pt x="34036" y="17903"/>
                    <a:pt x="34120" y="17873"/>
                    <a:pt x="34196" y="17812"/>
                  </a:cubicBezTo>
                  <a:cubicBezTo>
                    <a:pt x="34317" y="17690"/>
                    <a:pt x="34317" y="17478"/>
                    <a:pt x="34196" y="17356"/>
                  </a:cubicBezTo>
                  <a:lnTo>
                    <a:pt x="16931" y="91"/>
                  </a:lnTo>
                  <a:cubicBezTo>
                    <a:pt x="16874" y="34"/>
                    <a:pt x="16789" y="4"/>
                    <a:pt x="16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9" name="Google Shape;1189;p28"/>
          <p:cNvSpPr/>
          <p:nvPr/>
        </p:nvSpPr>
        <p:spPr>
          <a:xfrm rot="10800000" flipH="1">
            <a:off x="5622220" y="-22492"/>
            <a:ext cx="1371310" cy="185747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_1_1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29"/>
          <p:cNvSpPr/>
          <p:nvPr/>
        </p:nvSpPr>
        <p:spPr>
          <a:xfrm rot="10800000" flipH="1">
            <a:off x="8097532" y="-43552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29"/>
          <p:cNvSpPr/>
          <p:nvPr/>
        </p:nvSpPr>
        <p:spPr>
          <a:xfrm rot="10800000" flipH="1">
            <a:off x="8062233" y="-70435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29"/>
          <p:cNvSpPr/>
          <p:nvPr/>
        </p:nvSpPr>
        <p:spPr>
          <a:xfrm rot="10800000">
            <a:off x="4654565" y="3"/>
            <a:ext cx="1371310" cy="185747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29"/>
          <p:cNvSpPr/>
          <p:nvPr/>
        </p:nvSpPr>
        <p:spPr>
          <a:xfrm>
            <a:off x="8546100" y="4431338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29"/>
          <p:cNvSpPr/>
          <p:nvPr/>
        </p:nvSpPr>
        <p:spPr>
          <a:xfrm>
            <a:off x="7431950" y="-343550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29"/>
          <p:cNvSpPr/>
          <p:nvPr/>
        </p:nvSpPr>
        <p:spPr>
          <a:xfrm>
            <a:off x="29350" y="-727675"/>
            <a:ext cx="965850" cy="965850"/>
          </a:xfrm>
          <a:custGeom>
            <a:avLst/>
            <a:gdLst/>
            <a:ahLst/>
            <a:cxnLst/>
            <a:rect l="l" t="t" r="r" b="b"/>
            <a:pathLst>
              <a:path w="38634" h="38634" extrusionOk="0">
                <a:moveTo>
                  <a:pt x="19301" y="0"/>
                </a:moveTo>
                <a:cubicBezTo>
                  <a:pt x="8633" y="0"/>
                  <a:pt x="0" y="8663"/>
                  <a:pt x="0" y="19332"/>
                </a:cubicBezTo>
                <a:cubicBezTo>
                  <a:pt x="0" y="30001"/>
                  <a:pt x="8633" y="38633"/>
                  <a:pt x="19301" y="38633"/>
                </a:cubicBezTo>
                <a:cubicBezTo>
                  <a:pt x="29970" y="38633"/>
                  <a:pt x="38633" y="30001"/>
                  <a:pt x="38633" y="19332"/>
                </a:cubicBezTo>
                <a:cubicBezTo>
                  <a:pt x="38633" y="8663"/>
                  <a:pt x="29970" y="0"/>
                  <a:pt x="19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" name="Google Shape;1197;p29"/>
          <p:cNvGrpSpPr/>
          <p:nvPr/>
        </p:nvGrpSpPr>
        <p:grpSpPr>
          <a:xfrm rot="2700000">
            <a:off x="2708081" y="4590532"/>
            <a:ext cx="670994" cy="821442"/>
            <a:chOff x="5847850" y="2941500"/>
            <a:chExt cx="671000" cy="821450"/>
          </a:xfrm>
        </p:grpSpPr>
        <p:sp>
          <p:nvSpPr>
            <p:cNvPr id="1198" name="Google Shape;1198;p29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29"/>
          <p:cNvGrpSpPr/>
          <p:nvPr/>
        </p:nvGrpSpPr>
        <p:grpSpPr>
          <a:xfrm>
            <a:off x="154538" y="92950"/>
            <a:ext cx="308525" cy="454325"/>
            <a:chOff x="5154075" y="2882225"/>
            <a:chExt cx="308525" cy="454325"/>
          </a:xfrm>
        </p:grpSpPr>
        <p:sp>
          <p:nvSpPr>
            <p:cNvPr id="1215" name="Google Shape;1215;p29"/>
            <p:cNvSpPr/>
            <p:nvPr/>
          </p:nvSpPr>
          <p:spPr>
            <a:xfrm>
              <a:off x="5166975" y="2882225"/>
              <a:ext cx="282700" cy="320700"/>
            </a:xfrm>
            <a:custGeom>
              <a:avLst/>
              <a:gdLst/>
              <a:ahLst/>
              <a:cxnLst/>
              <a:rect l="l" t="t" r="r" b="b"/>
              <a:pathLst>
                <a:path w="11308" h="12828" extrusionOk="0">
                  <a:moveTo>
                    <a:pt x="5654" y="730"/>
                  </a:moveTo>
                  <a:cubicBezTo>
                    <a:pt x="8360" y="730"/>
                    <a:pt x="10578" y="2949"/>
                    <a:pt x="10578" y="5654"/>
                  </a:cubicBezTo>
                  <a:lnTo>
                    <a:pt x="10578" y="12098"/>
                  </a:lnTo>
                  <a:lnTo>
                    <a:pt x="730" y="12098"/>
                  </a:lnTo>
                  <a:lnTo>
                    <a:pt x="730" y="5654"/>
                  </a:lnTo>
                  <a:cubicBezTo>
                    <a:pt x="730" y="2949"/>
                    <a:pt x="2949" y="730"/>
                    <a:pt x="5654" y="730"/>
                  </a:cubicBezTo>
                  <a:close/>
                  <a:moveTo>
                    <a:pt x="5654" y="0"/>
                  </a:moveTo>
                  <a:cubicBezTo>
                    <a:pt x="2524" y="0"/>
                    <a:pt x="1" y="2553"/>
                    <a:pt x="1" y="5654"/>
                  </a:cubicBezTo>
                  <a:lnTo>
                    <a:pt x="1" y="12462"/>
                  </a:lnTo>
                  <a:cubicBezTo>
                    <a:pt x="1" y="12675"/>
                    <a:pt x="153" y="12827"/>
                    <a:pt x="365" y="12827"/>
                  </a:cubicBezTo>
                  <a:lnTo>
                    <a:pt x="10943" y="12827"/>
                  </a:lnTo>
                  <a:cubicBezTo>
                    <a:pt x="11126" y="12827"/>
                    <a:pt x="11308" y="12675"/>
                    <a:pt x="11308" y="12462"/>
                  </a:cubicBezTo>
                  <a:lnTo>
                    <a:pt x="11308" y="5654"/>
                  </a:lnTo>
                  <a:cubicBezTo>
                    <a:pt x="11308" y="2553"/>
                    <a:pt x="8755" y="0"/>
                    <a:pt x="5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5154075" y="3051000"/>
              <a:ext cx="308525" cy="285550"/>
            </a:xfrm>
            <a:custGeom>
              <a:avLst/>
              <a:gdLst/>
              <a:ahLst/>
              <a:cxnLst/>
              <a:rect l="l" t="t" r="r" b="b"/>
              <a:pathLst>
                <a:path w="12341" h="11422" extrusionOk="0">
                  <a:moveTo>
                    <a:pt x="6144" y="0"/>
                  </a:moveTo>
                  <a:cubicBezTo>
                    <a:pt x="3427" y="0"/>
                    <a:pt x="1005" y="1943"/>
                    <a:pt x="517" y="4708"/>
                  </a:cubicBezTo>
                  <a:cubicBezTo>
                    <a:pt x="0" y="7839"/>
                    <a:pt x="2067" y="10788"/>
                    <a:pt x="5167" y="11335"/>
                  </a:cubicBezTo>
                  <a:cubicBezTo>
                    <a:pt x="5499" y="11393"/>
                    <a:pt x="5829" y="11421"/>
                    <a:pt x="6156" y="11421"/>
                  </a:cubicBezTo>
                  <a:cubicBezTo>
                    <a:pt x="8877" y="11421"/>
                    <a:pt x="11305" y="9453"/>
                    <a:pt x="11794" y="6684"/>
                  </a:cubicBezTo>
                  <a:cubicBezTo>
                    <a:pt x="12341" y="3584"/>
                    <a:pt x="10243" y="605"/>
                    <a:pt x="7143" y="88"/>
                  </a:cubicBezTo>
                  <a:cubicBezTo>
                    <a:pt x="6808" y="29"/>
                    <a:pt x="6474" y="0"/>
                    <a:pt x="6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7" name="Google Shape;1217;p29"/>
          <p:cNvGrpSpPr/>
          <p:nvPr/>
        </p:nvGrpSpPr>
        <p:grpSpPr>
          <a:xfrm rot="5400000">
            <a:off x="-570500" y="3927400"/>
            <a:ext cx="1674825" cy="392325"/>
            <a:chOff x="2173775" y="1420000"/>
            <a:chExt cx="1674825" cy="392325"/>
          </a:xfrm>
        </p:grpSpPr>
        <p:sp>
          <p:nvSpPr>
            <p:cNvPr id="1218" name="Google Shape;1218;p29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0" name="Google Shape;1220;p29"/>
          <p:cNvGrpSpPr/>
          <p:nvPr/>
        </p:nvGrpSpPr>
        <p:grpSpPr>
          <a:xfrm>
            <a:off x="8289100" y="72750"/>
            <a:ext cx="449875" cy="434850"/>
            <a:chOff x="3240650" y="4150300"/>
            <a:chExt cx="449875" cy="434850"/>
          </a:xfrm>
        </p:grpSpPr>
        <p:sp>
          <p:nvSpPr>
            <p:cNvPr id="1221" name="Google Shape;1221;p29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" name="Google Shape;1223;p29"/>
          <p:cNvGrpSpPr/>
          <p:nvPr/>
        </p:nvGrpSpPr>
        <p:grpSpPr>
          <a:xfrm>
            <a:off x="8301800" y="4321425"/>
            <a:ext cx="522825" cy="502875"/>
            <a:chOff x="7116875" y="2700800"/>
            <a:chExt cx="522825" cy="502875"/>
          </a:xfrm>
        </p:grpSpPr>
        <p:sp>
          <p:nvSpPr>
            <p:cNvPr id="1224" name="Google Shape;1224;p29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03D1C3D1-8D04-4894-8B17-5A6F5B35EEC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11/10/2021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413CC1C8-9861-4E90-94D7-E857D50097B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732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body" idx="1"/>
          </p:nvPr>
        </p:nvSpPr>
        <p:spPr>
          <a:xfrm>
            <a:off x="604150" y="1142825"/>
            <a:ext cx="77910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3013825" y="-549675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-179250" y="3425913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7559650" y="-399475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4"/>
          <p:cNvGrpSpPr/>
          <p:nvPr/>
        </p:nvGrpSpPr>
        <p:grpSpPr>
          <a:xfrm>
            <a:off x="2805025" y="4909825"/>
            <a:ext cx="541825" cy="544850"/>
            <a:chOff x="2391850" y="3439225"/>
            <a:chExt cx="541825" cy="544850"/>
          </a:xfrm>
        </p:grpSpPr>
        <p:sp>
          <p:nvSpPr>
            <p:cNvPr id="130" name="Google Shape;130;p4"/>
            <p:cNvSpPr/>
            <p:nvPr/>
          </p:nvSpPr>
          <p:spPr>
            <a:xfrm>
              <a:off x="23918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82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23918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918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581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23918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35" y="1"/>
                    <a:pt x="1" y="365"/>
                    <a:pt x="1" y="82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3918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918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4914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cubicBezTo>
                    <a:pt x="1247" y="1611"/>
                    <a:pt x="1611" y="127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4914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4914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791"/>
                  </a:cubicBezTo>
                  <a:cubicBezTo>
                    <a:pt x="1611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4914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821"/>
                  </a:cubicBezTo>
                  <a:cubicBezTo>
                    <a:pt x="1611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4914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24914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590950" y="34392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2590950" y="35402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2590950" y="36413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791"/>
                  </a:cubicBezTo>
                  <a:cubicBezTo>
                    <a:pt x="1642" y="33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2590950" y="37416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821"/>
                  </a:cubicBezTo>
                  <a:cubicBezTo>
                    <a:pt x="1642" y="36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2590950" y="38427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2590950" y="39437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26912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11"/>
                    <a:pt x="791" y="1611"/>
                  </a:cubicBezTo>
                  <a:cubicBezTo>
                    <a:pt x="1247" y="1611"/>
                    <a:pt x="1612" y="127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6912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26912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6912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5"/>
                    <a:pt x="1" y="82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6912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6912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7908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82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7908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7908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3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7908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821"/>
                  </a:cubicBezTo>
                  <a:cubicBezTo>
                    <a:pt x="161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27908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27908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2893375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2893375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2893375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2893375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2893375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2893375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4"/>
          <p:cNvSpPr/>
          <p:nvPr/>
        </p:nvSpPr>
        <p:spPr>
          <a:xfrm>
            <a:off x="8178150" y="-549675"/>
            <a:ext cx="965850" cy="965850"/>
          </a:xfrm>
          <a:custGeom>
            <a:avLst/>
            <a:gdLst/>
            <a:ahLst/>
            <a:cxnLst/>
            <a:rect l="l" t="t" r="r" b="b"/>
            <a:pathLst>
              <a:path w="38634" h="38634" extrusionOk="0">
                <a:moveTo>
                  <a:pt x="19301" y="0"/>
                </a:moveTo>
                <a:cubicBezTo>
                  <a:pt x="8633" y="0"/>
                  <a:pt x="0" y="8663"/>
                  <a:pt x="0" y="19332"/>
                </a:cubicBezTo>
                <a:cubicBezTo>
                  <a:pt x="0" y="30001"/>
                  <a:pt x="8633" y="38633"/>
                  <a:pt x="19301" y="38633"/>
                </a:cubicBezTo>
                <a:cubicBezTo>
                  <a:pt x="29970" y="38633"/>
                  <a:pt x="38633" y="30001"/>
                  <a:pt x="38633" y="19332"/>
                </a:cubicBezTo>
                <a:cubicBezTo>
                  <a:pt x="38633" y="8663"/>
                  <a:pt x="29970" y="0"/>
                  <a:pt x="19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" name="Google Shape;167;p4"/>
          <p:cNvGrpSpPr/>
          <p:nvPr/>
        </p:nvGrpSpPr>
        <p:grpSpPr>
          <a:xfrm>
            <a:off x="7674400" y="4717300"/>
            <a:ext cx="1674825" cy="392325"/>
            <a:chOff x="2173775" y="1420000"/>
            <a:chExt cx="1674825" cy="392325"/>
          </a:xfrm>
        </p:grpSpPr>
        <p:sp>
          <p:nvSpPr>
            <p:cNvPr id="168" name="Google Shape;168;p4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4"/>
          <p:cNvGrpSpPr/>
          <p:nvPr/>
        </p:nvGrpSpPr>
        <p:grpSpPr>
          <a:xfrm>
            <a:off x="-378225" y="242275"/>
            <a:ext cx="792600" cy="940775"/>
            <a:chOff x="4097800" y="1302400"/>
            <a:chExt cx="792600" cy="940775"/>
          </a:xfrm>
        </p:grpSpPr>
        <p:sp>
          <p:nvSpPr>
            <p:cNvPr id="171" name="Google Shape;171;p4"/>
            <p:cNvSpPr/>
            <p:nvPr/>
          </p:nvSpPr>
          <p:spPr>
            <a:xfrm>
              <a:off x="4097800" y="1442225"/>
              <a:ext cx="751575" cy="800950"/>
            </a:xfrm>
            <a:custGeom>
              <a:avLst/>
              <a:gdLst/>
              <a:ahLst/>
              <a:cxnLst/>
              <a:rect l="l" t="t" r="r" b="b"/>
              <a:pathLst>
                <a:path w="30063" h="32038" extrusionOk="0">
                  <a:moveTo>
                    <a:pt x="25290" y="1"/>
                  </a:moveTo>
                  <a:lnTo>
                    <a:pt x="1" y="27691"/>
                  </a:lnTo>
                  <a:lnTo>
                    <a:pt x="4773" y="32038"/>
                  </a:lnTo>
                  <a:lnTo>
                    <a:pt x="30062" y="4377"/>
                  </a:lnTo>
                  <a:lnTo>
                    <a:pt x="25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4302225" y="1302400"/>
              <a:ext cx="588175" cy="619350"/>
            </a:xfrm>
            <a:custGeom>
              <a:avLst/>
              <a:gdLst/>
              <a:ahLst/>
              <a:cxnLst/>
              <a:rect l="l" t="t" r="r" b="b"/>
              <a:pathLst>
                <a:path w="23527" h="24774" extrusionOk="0">
                  <a:moveTo>
                    <a:pt x="18451" y="669"/>
                  </a:moveTo>
                  <a:lnTo>
                    <a:pt x="22828" y="4651"/>
                  </a:lnTo>
                  <a:lnTo>
                    <a:pt x="5077" y="24074"/>
                  </a:lnTo>
                  <a:lnTo>
                    <a:pt x="730" y="20092"/>
                  </a:lnTo>
                  <a:lnTo>
                    <a:pt x="18451" y="669"/>
                  </a:lnTo>
                  <a:close/>
                  <a:moveTo>
                    <a:pt x="18420" y="1"/>
                  </a:moveTo>
                  <a:cubicBezTo>
                    <a:pt x="18359" y="1"/>
                    <a:pt x="18268" y="31"/>
                    <a:pt x="18238" y="92"/>
                  </a:cubicBezTo>
                  <a:lnTo>
                    <a:pt x="122" y="19910"/>
                  </a:lnTo>
                  <a:cubicBezTo>
                    <a:pt x="0" y="20031"/>
                    <a:pt x="0" y="20214"/>
                    <a:pt x="122" y="20305"/>
                  </a:cubicBezTo>
                  <a:lnTo>
                    <a:pt x="4894" y="24682"/>
                  </a:lnTo>
                  <a:cubicBezTo>
                    <a:pt x="4955" y="24743"/>
                    <a:pt x="5016" y="24773"/>
                    <a:pt x="5107" y="24773"/>
                  </a:cubicBezTo>
                  <a:lnTo>
                    <a:pt x="5107" y="24743"/>
                  </a:lnTo>
                  <a:cubicBezTo>
                    <a:pt x="5168" y="24743"/>
                    <a:pt x="5259" y="24712"/>
                    <a:pt x="5289" y="24682"/>
                  </a:cubicBezTo>
                  <a:lnTo>
                    <a:pt x="23436" y="4834"/>
                  </a:lnTo>
                  <a:cubicBezTo>
                    <a:pt x="23527" y="4712"/>
                    <a:pt x="23527" y="4560"/>
                    <a:pt x="23405" y="4438"/>
                  </a:cubicBezTo>
                  <a:lnTo>
                    <a:pt x="18633" y="61"/>
                  </a:lnTo>
                  <a:cubicBezTo>
                    <a:pt x="18572" y="31"/>
                    <a:pt x="18481" y="1"/>
                    <a:pt x="18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4"/>
          <p:cNvGrpSpPr/>
          <p:nvPr/>
        </p:nvGrpSpPr>
        <p:grpSpPr>
          <a:xfrm>
            <a:off x="81325" y="4662025"/>
            <a:ext cx="522825" cy="502875"/>
            <a:chOff x="7116875" y="2700800"/>
            <a:chExt cx="522825" cy="502875"/>
          </a:xfrm>
        </p:grpSpPr>
        <p:sp>
          <p:nvSpPr>
            <p:cNvPr id="174" name="Google Shape;174;p4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4"/>
          <p:cNvGrpSpPr/>
          <p:nvPr/>
        </p:nvGrpSpPr>
        <p:grpSpPr>
          <a:xfrm>
            <a:off x="8433099" y="150542"/>
            <a:ext cx="455944" cy="438063"/>
            <a:chOff x="4216350" y="3170125"/>
            <a:chExt cx="269025" cy="258475"/>
          </a:xfrm>
        </p:grpSpPr>
        <p:sp>
          <p:nvSpPr>
            <p:cNvPr id="181" name="Google Shape;181;p4"/>
            <p:cNvSpPr/>
            <p:nvPr/>
          </p:nvSpPr>
          <p:spPr>
            <a:xfrm>
              <a:off x="4216350" y="3180750"/>
              <a:ext cx="93500" cy="86000"/>
            </a:xfrm>
            <a:custGeom>
              <a:avLst/>
              <a:gdLst/>
              <a:ahLst/>
              <a:cxnLst/>
              <a:rect l="l" t="t" r="r" b="b"/>
              <a:pathLst>
                <a:path w="3740" h="3440" extrusionOk="0">
                  <a:moveTo>
                    <a:pt x="324" y="1"/>
                  </a:moveTo>
                  <a:cubicBezTo>
                    <a:pt x="246" y="1"/>
                    <a:pt x="171" y="31"/>
                    <a:pt x="122" y="96"/>
                  </a:cubicBezTo>
                  <a:cubicBezTo>
                    <a:pt x="1" y="218"/>
                    <a:pt x="31" y="400"/>
                    <a:pt x="122" y="491"/>
                  </a:cubicBezTo>
                  <a:lnTo>
                    <a:pt x="3253" y="3348"/>
                  </a:lnTo>
                  <a:cubicBezTo>
                    <a:pt x="3314" y="3409"/>
                    <a:pt x="3375" y="3439"/>
                    <a:pt x="3466" y="3439"/>
                  </a:cubicBezTo>
                  <a:cubicBezTo>
                    <a:pt x="3527" y="3439"/>
                    <a:pt x="3587" y="3409"/>
                    <a:pt x="3648" y="3348"/>
                  </a:cubicBezTo>
                  <a:cubicBezTo>
                    <a:pt x="3739" y="3227"/>
                    <a:pt x="3739" y="3044"/>
                    <a:pt x="3618" y="2923"/>
                  </a:cubicBezTo>
                  <a:lnTo>
                    <a:pt x="517" y="66"/>
                  </a:lnTo>
                  <a:cubicBezTo>
                    <a:pt x="461" y="23"/>
                    <a:pt x="39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20150" y="3177700"/>
              <a:ext cx="86650" cy="92100"/>
            </a:xfrm>
            <a:custGeom>
              <a:avLst/>
              <a:gdLst/>
              <a:ahLst/>
              <a:cxnLst/>
              <a:rect l="l" t="t" r="r" b="b"/>
              <a:pathLst>
                <a:path w="3466" h="3684" extrusionOk="0">
                  <a:moveTo>
                    <a:pt x="3151" y="1"/>
                  </a:moveTo>
                  <a:cubicBezTo>
                    <a:pt x="3073" y="1"/>
                    <a:pt x="2998" y="31"/>
                    <a:pt x="2949" y="96"/>
                  </a:cubicBezTo>
                  <a:lnTo>
                    <a:pt x="92" y="3227"/>
                  </a:lnTo>
                  <a:cubicBezTo>
                    <a:pt x="1" y="3318"/>
                    <a:pt x="1" y="3501"/>
                    <a:pt x="122" y="3622"/>
                  </a:cubicBezTo>
                  <a:cubicBezTo>
                    <a:pt x="183" y="3653"/>
                    <a:pt x="244" y="3683"/>
                    <a:pt x="305" y="3683"/>
                  </a:cubicBezTo>
                  <a:cubicBezTo>
                    <a:pt x="396" y="3683"/>
                    <a:pt x="457" y="3653"/>
                    <a:pt x="517" y="3592"/>
                  </a:cubicBezTo>
                  <a:lnTo>
                    <a:pt x="3375" y="461"/>
                  </a:lnTo>
                  <a:cubicBezTo>
                    <a:pt x="3466" y="340"/>
                    <a:pt x="3466" y="188"/>
                    <a:pt x="3344" y="66"/>
                  </a:cubicBezTo>
                  <a:cubicBezTo>
                    <a:pt x="3288" y="24"/>
                    <a:pt x="3218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384300" y="3173250"/>
              <a:ext cx="93475" cy="85900"/>
            </a:xfrm>
            <a:custGeom>
              <a:avLst/>
              <a:gdLst/>
              <a:ahLst/>
              <a:cxnLst/>
              <a:rect l="l" t="t" r="r" b="b"/>
              <a:pathLst>
                <a:path w="3739" h="3436" extrusionOk="0">
                  <a:moveTo>
                    <a:pt x="308" y="1"/>
                  </a:moveTo>
                  <a:cubicBezTo>
                    <a:pt x="236" y="1"/>
                    <a:pt x="167" y="31"/>
                    <a:pt x="122" y="92"/>
                  </a:cubicBezTo>
                  <a:cubicBezTo>
                    <a:pt x="0" y="214"/>
                    <a:pt x="0" y="396"/>
                    <a:pt x="122" y="487"/>
                  </a:cubicBezTo>
                  <a:lnTo>
                    <a:pt x="3253" y="3344"/>
                  </a:lnTo>
                  <a:cubicBezTo>
                    <a:pt x="3313" y="3405"/>
                    <a:pt x="3374" y="3436"/>
                    <a:pt x="3435" y="3436"/>
                  </a:cubicBezTo>
                  <a:cubicBezTo>
                    <a:pt x="3526" y="3436"/>
                    <a:pt x="3587" y="3405"/>
                    <a:pt x="3648" y="3344"/>
                  </a:cubicBezTo>
                  <a:cubicBezTo>
                    <a:pt x="3739" y="3223"/>
                    <a:pt x="3739" y="3040"/>
                    <a:pt x="3617" y="2949"/>
                  </a:cubicBezTo>
                  <a:lnTo>
                    <a:pt x="517" y="92"/>
                  </a:lnTo>
                  <a:cubicBezTo>
                    <a:pt x="456" y="31"/>
                    <a:pt x="380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388100" y="31701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50" y="0"/>
                  </a:moveTo>
                  <a:cubicBezTo>
                    <a:pt x="3072" y="0"/>
                    <a:pt x="2997" y="30"/>
                    <a:pt x="2949" y="95"/>
                  </a:cubicBezTo>
                  <a:lnTo>
                    <a:pt x="91" y="3226"/>
                  </a:lnTo>
                  <a:cubicBezTo>
                    <a:pt x="0" y="3348"/>
                    <a:pt x="0" y="3500"/>
                    <a:pt x="122" y="3621"/>
                  </a:cubicBezTo>
                  <a:cubicBezTo>
                    <a:pt x="152" y="3652"/>
                    <a:pt x="243" y="3682"/>
                    <a:pt x="304" y="3682"/>
                  </a:cubicBezTo>
                  <a:cubicBezTo>
                    <a:pt x="395" y="3682"/>
                    <a:pt x="456" y="3652"/>
                    <a:pt x="517" y="3591"/>
                  </a:cubicBezTo>
                  <a:lnTo>
                    <a:pt x="3344" y="460"/>
                  </a:lnTo>
                  <a:cubicBezTo>
                    <a:pt x="3465" y="339"/>
                    <a:pt x="3465" y="187"/>
                    <a:pt x="3344" y="65"/>
                  </a:cubicBezTo>
                  <a:cubicBezTo>
                    <a:pt x="3287" y="23"/>
                    <a:pt x="3218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23950" y="3339950"/>
              <a:ext cx="93500" cy="85625"/>
            </a:xfrm>
            <a:custGeom>
              <a:avLst/>
              <a:gdLst/>
              <a:ahLst/>
              <a:cxnLst/>
              <a:rect l="l" t="t" r="r" b="b"/>
              <a:pathLst>
                <a:path w="3740" h="3425" extrusionOk="0">
                  <a:moveTo>
                    <a:pt x="316" y="0"/>
                  </a:moveTo>
                  <a:cubicBezTo>
                    <a:pt x="239" y="0"/>
                    <a:pt x="157" y="32"/>
                    <a:pt x="92" y="81"/>
                  </a:cubicBezTo>
                  <a:cubicBezTo>
                    <a:pt x="1" y="202"/>
                    <a:pt x="1" y="385"/>
                    <a:pt x="122" y="476"/>
                  </a:cubicBezTo>
                  <a:lnTo>
                    <a:pt x="3223" y="3333"/>
                  </a:lnTo>
                  <a:cubicBezTo>
                    <a:pt x="3283" y="3394"/>
                    <a:pt x="3375" y="3424"/>
                    <a:pt x="3435" y="3424"/>
                  </a:cubicBezTo>
                  <a:cubicBezTo>
                    <a:pt x="3496" y="3424"/>
                    <a:pt x="3587" y="3394"/>
                    <a:pt x="3618" y="3333"/>
                  </a:cubicBezTo>
                  <a:cubicBezTo>
                    <a:pt x="3739" y="3211"/>
                    <a:pt x="3739" y="3029"/>
                    <a:pt x="3618" y="2938"/>
                  </a:cubicBezTo>
                  <a:lnTo>
                    <a:pt x="487" y="81"/>
                  </a:lnTo>
                  <a:cubicBezTo>
                    <a:pt x="445" y="24"/>
                    <a:pt x="383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27000" y="33365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73" y="1"/>
                  </a:moveTo>
                  <a:cubicBezTo>
                    <a:pt x="3096" y="1"/>
                    <a:pt x="3014" y="31"/>
                    <a:pt x="2949" y="96"/>
                  </a:cubicBezTo>
                  <a:lnTo>
                    <a:pt x="122" y="3227"/>
                  </a:lnTo>
                  <a:cubicBezTo>
                    <a:pt x="0" y="3318"/>
                    <a:pt x="0" y="3500"/>
                    <a:pt x="122" y="3622"/>
                  </a:cubicBezTo>
                  <a:cubicBezTo>
                    <a:pt x="183" y="3652"/>
                    <a:pt x="243" y="3683"/>
                    <a:pt x="335" y="3683"/>
                  </a:cubicBezTo>
                  <a:cubicBezTo>
                    <a:pt x="395" y="3683"/>
                    <a:pt x="487" y="3652"/>
                    <a:pt x="517" y="3592"/>
                  </a:cubicBezTo>
                  <a:lnTo>
                    <a:pt x="3374" y="461"/>
                  </a:lnTo>
                  <a:cubicBezTo>
                    <a:pt x="3465" y="339"/>
                    <a:pt x="3465" y="187"/>
                    <a:pt x="3344" y="66"/>
                  </a:cubicBezTo>
                  <a:cubicBezTo>
                    <a:pt x="3301" y="23"/>
                    <a:pt x="3239" y="1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391900" y="3332350"/>
              <a:ext cx="93475" cy="85625"/>
            </a:xfrm>
            <a:custGeom>
              <a:avLst/>
              <a:gdLst/>
              <a:ahLst/>
              <a:cxnLst/>
              <a:rect l="l" t="t" r="r" b="b"/>
              <a:pathLst>
                <a:path w="3739" h="3425" extrusionOk="0">
                  <a:moveTo>
                    <a:pt x="293" y="0"/>
                  </a:moveTo>
                  <a:cubicBezTo>
                    <a:pt x="215" y="0"/>
                    <a:pt x="140" y="32"/>
                    <a:pt x="91" y="81"/>
                  </a:cubicBezTo>
                  <a:cubicBezTo>
                    <a:pt x="0" y="202"/>
                    <a:pt x="0" y="385"/>
                    <a:pt x="122" y="476"/>
                  </a:cubicBezTo>
                  <a:lnTo>
                    <a:pt x="3222" y="3333"/>
                  </a:lnTo>
                  <a:cubicBezTo>
                    <a:pt x="3283" y="3394"/>
                    <a:pt x="3344" y="3424"/>
                    <a:pt x="3435" y="3424"/>
                  </a:cubicBezTo>
                  <a:cubicBezTo>
                    <a:pt x="3496" y="3424"/>
                    <a:pt x="3556" y="3394"/>
                    <a:pt x="3617" y="3333"/>
                  </a:cubicBezTo>
                  <a:cubicBezTo>
                    <a:pt x="3739" y="3211"/>
                    <a:pt x="3708" y="3029"/>
                    <a:pt x="3617" y="2938"/>
                  </a:cubicBezTo>
                  <a:lnTo>
                    <a:pt x="486" y="81"/>
                  </a:lnTo>
                  <a:cubicBezTo>
                    <a:pt x="430" y="24"/>
                    <a:pt x="360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4394925" y="33289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61" y="1"/>
                  </a:moveTo>
                  <a:cubicBezTo>
                    <a:pt x="3088" y="1"/>
                    <a:pt x="3014" y="31"/>
                    <a:pt x="2949" y="96"/>
                  </a:cubicBezTo>
                  <a:lnTo>
                    <a:pt x="92" y="3227"/>
                  </a:lnTo>
                  <a:cubicBezTo>
                    <a:pt x="1" y="3348"/>
                    <a:pt x="1" y="3500"/>
                    <a:pt x="122" y="3622"/>
                  </a:cubicBezTo>
                  <a:cubicBezTo>
                    <a:pt x="183" y="3683"/>
                    <a:pt x="244" y="3683"/>
                    <a:pt x="335" y="3683"/>
                  </a:cubicBezTo>
                  <a:cubicBezTo>
                    <a:pt x="396" y="3683"/>
                    <a:pt x="457" y="3652"/>
                    <a:pt x="517" y="3592"/>
                  </a:cubicBezTo>
                  <a:lnTo>
                    <a:pt x="3375" y="461"/>
                  </a:lnTo>
                  <a:cubicBezTo>
                    <a:pt x="3466" y="370"/>
                    <a:pt x="3466" y="187"/>
                    <a:pt x="3344" y="66"/>
                  </a:cubicBezTo>
                  <a:cubicBezTo>
                    <a:pt x="3288" y="23"/>
                    <a:pt x="3225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body" idx="1"/>
          </p:nvPr>
        </p:nvSpPr>
        <p:spPr>
          <a:xfrm>
            <a:off x="604150" y="1142825"/>
            <a:ext cx="77910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3013825" y="-549675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-179250" y="3425913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7559650" y="-399475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4"/>
          <p:cNvGrpSpPr/>
          <p:nvPr/>
        </p:nvGrpSpPr>
        <p:grpSpPr>
          <a:xfrm>
            <a:off x="2805025" y="4909825"/>
            <a:ext cx="541825" cy="544850"/>
            <a:chOff x="2391850" y="3439225"/>
            <a:chExt cx="541825" cy="544850"/>
          </a:xfrm>
        </p:grpSpPr>
        <p:sp>
          <p:nvSpPr>
            <p:cNvPr id="130" name="Google Shape;130;p4"/>
            <p:cNvSpPr/>
            <p:nvPr/>
          </p:nvSpPr>
          <p:spPr>
            <a:xfrm>
              <a:off x="23918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82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23918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918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581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23918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35" y="1"/>
                    <a:pt x="1" y="365"/>
                    <a:pt x="1" y="82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3918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918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4914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cubicBezTo>
                    <a:pt x="1247" y="1611"/>
                    <a:pt x="1611" y="127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4914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4914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791"/>
                  </a:cubicBezTo>
                  <a:cubicBezTo>
                    <a:pt x="1611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4914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821"/>
                  </a:cubicBezTo>
                  <a:cubicBezTo>
                    <a:pt x="1611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4914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24914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590950" y="34392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2590950" y="35402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2590950" y="36413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791"/>
                  </a:cubicBezTo>
                  <a:cubicBezTo>
                    <a:pt x="1642" y="33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2590950" y="37416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821"/>
                  </a:cubicBezTo>
                  <a:cubicBezTo>
                    <a:pt x="1642" y="36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2590950" y="38427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2590950" y="39437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26912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11"/>
                    <a:pt x="791" y="1611"/>
                  </a:cubicBezTo>
                  <a:cubicBezTo>
                    <a:pt x="1247" y="1611"/>
                    <a:pt x="1612" y="127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6912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26912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6912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5"/>
                    <a:pt x="1" y="82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6912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6912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7908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82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7908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7908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3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7908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821"/>
                  </a:cubicBezTo>
                  <a:cubicBezTo>
                    <a:pt x="161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27908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27908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2893375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2893375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2893375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2893375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2893375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2893375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4"/>
          <p:cNvSpPr/>
          <p:nvPr/>
        </p:nvSpPr>
        <p:spPr>
          <a:xfrm>
            <a:off x="8178150" y="-549675"/>
            <a:ext cx="965850" cy="965850"/>
          </a:xfrm>
          <a:custGeom>
            <a:avLst/>
            <a:gdLst/>
            <a:ahLst/>
            <a:cxnLst/>
            <a:rect l="l" t="t" r="r" b="b"/>
            <a:pathLst>
              <a:path w="38634" h="38634" extrusionOk="0">
                <a:moveTo>
                  <a:pt x="19301" y="0"/>
                </a:moveTo>
                <a:cubicBezTo>
                  <a:pt x="8633" y="0"/>
                  <a:pt x="0" y="8663"/>
                  <a:pt x="0" y="19332"/>
                </a:cubicBezTo>
                <a:cubicBezTo>
                  <a:pt x="0" y="30001"/>
                  <a:pt x="8633" y="38633"/>
                  <a:pt x="19301" y="38633"/>
                </a:cubicBezTo>
                <a:cubicBezTo>
                  <a:pt x="29970" y="38633"/>
                  <a:pt x="38633" y="30001"/>
                  <a:pt x="38633" y="19332"/>
                </a:cubicBezTo>
                <a:cubicBezTo>
                  <a:pt x="38633" y="8663"/>
                  <a:pt x="29970" y="0"/>
                  <a:pt x="19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" name="Google Shape;167;p4"/>
          <p:cNvGrpSpPr/>
          <p:nvPr/>
        </p:nvGrpSpPr>
        <p:grpSpPr>
          <a:xfrm>
            <a:off x="7674400" y="4717300"/>
            <a:ext cx="1674825" cy="392325"/>
            <a:chOff x="2173775" y="1420000"/>
            <a:chExt cx="1674825" cy="392325"/>
          </a:xfrm>
        </p:grpSpPr>
        <p:sp>
          <p:nvSpPr>
            <p:cNvPr id="168" name="Google Shape;168;p4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4"/>
          <p:cNvGrpSpPr/>
          <p:nvPr/>
        </p:nvGrpSpPr>
        <p:grpSpPr>
          <a:xfrm>
            <a:off x="-378225" y="242275"/>
            <a:ext cx="792600" cy="940775"/>
            <a:chOff x="4097800" y="1302400"/>
            <a:chExt cx="792600" cy="940775"/>
          </a:xfrm>
        </p:grpSpPr>
        <p:sp>
          <p:nvSpPr>
            <p:cNvPr id="171" name="Google Shape;171;p4"/>
            <p:cNvSpPr/>
            <p:nvPr/>
          </p:nvSpPr>
          <p:spPr>
            <a:xfrm>
              <a:off x="4097800" y="1442225"/>
              <a:ext cx="751575" cy="800950"/>
            </a:xfrm>
            <a:custGeom>
              <a:avLst/>
              <a:gdLst/>
              <a:ahLst/>
              <a:cxnLst/>
              <a:rect l="l" t="t" r="r" b="b"/>
              <a:pathLst>
                <a:path w="30063" h="32038" extrusionOk="0">
                  <a:moveTo>
                    <a:pt x="25290" y="1"/>
                  </a:moveTo>
                  <a:lnTo>
                    <a:pt x="1" y="27691"/>
                  </a:lnTo>
                  <a:lnTo>
                    <a:pt x="4773" y="32038"/>
                  </a:lnTo>
                  <a:lnTo>
                    <a:pt x="30062" y="4377"/>
                  </a:lnTo>
                  <a:lnTo>
                    <a:pt x="25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4302225" y="1302400"/>
              <a:ext cx="588175" cy="619350"/>
            </a:xfrm>
            <a:custGeom>
              <a:avLst/>
              <a:gdLst/>
              <a:ahLst/>
              <a:cxnLst/>
              <a:rect l="l" t="t" r="r" b="b"/>
              <a:pathLst>
                <a:path w="23527" h="24774" extrusionOk="0">
                  <a:moveTo>
                    <a:pt x="18451" y="669"/>
                  </a:moveTo>
                  <a:lnTo>
                    <a:pt x="22828" y="4651"/>
                  </a:lnTo>
                  <a:lnTo>
                    <a:pt x="5077" y="24074"/>
                  </a:lnTo>
                  <a:lnTo>
                    <a:pt x="730" y="20092"/>
                  </a:lnTo>
                  <a:lnTo>
                    <a:pt x="18451" y="669"/>
                  </a:lnTo>
                  <a:close/>
                  <a:moveTo>
                    <a:pt x="18420" y="1"/>
                  </a:moveTo>
                  <a:cubicBezTo>
                    <a:pt x="18359" y="1"/>
                    <a:pt x="18268" y="31"/>
                    <a:pt x="18238" y="92"/>
                  </a:cubicBezTo>
                  <a:lnTo>
                    <a:pt x="122" y="19910"/>
                  </a:lnTo>
                  <a:cubicBezTo>
                    <a:pt x="0" y="20031"/>
                    <a:pt x="0" y="20214"/>
                    <a:pt x="122" y="20305"/>
                  </a:cubicBezTo>
                  <a:lnTo>
                    <a:pt x="4894" y="24682"/>
                  </a:lnTo>
                  <a:cubicBezTo>
                    <a:pt x="4955" y="24743"/>
                    <a:pt x="5016" y="24773"/>
                    <a:pt x="5107" y="24773"/>
                  </a:cubicBezTo>
                  <a:lnTo>
                    <a:pt x="5107" y="24743"/>
                  </a:lnTo>
                  <a:cubicBezTo>
                    <a:pt x="5168" y="24743"/>
                    <a:pt x="5259" y="24712"/>
                    <a:pt x="5289" y="24682"/>
                  </a:cubicBezTo>
                  <a:lnTo>
                    <a:pt x="23436" y="4834"/>
                  </a:lnTo>
                  <a:cubicBezTo>
                    <a:pt x="23527" y="4712"/>
                    <a:pt x="23527" y="4560"/>
                    <a:pt x="23405" y="4438"/>
                  </a:cubicBezTo>
                  <a:lnTo>
                    <a:pt x="18633" y="61"/>
                  </a:lnTo>
                  <a:cubicBezTo>
                    <a:pt x="18572" y="31"/>
                    <a:pt x="18481" y="1"/>
                    <a:pt x="18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4"/>
          <p:cNvGrpSpPr/>
          <p:nvPr/>
        </p:nvGrpSpPr>
        <p:grpSpPr>
          <a:xfrm>
            <a:off x="81325" y="4662025"/>
            <a:ext cx="522825" cy="502875"/>
            <a:chOff x="7116875" y="2700800"/>
            <a:chExt cx="522825" cy="502875"/>
          </a:xfrm>
        </p:grpSpPr>
        <p:sp>
          <p:nvSpPr>
            <p:cNvPr id="174" name="Google Shape;174;p4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4"/>
          <p:cNvGrpSpPr/>
          <p:nvPr/>
        </p:nvGrpSpPr>
        <p:grpSpPr>
          <a:xfrm>
            <a:off x="8433099" y="150542"/>
            <a:ext cx="455944" cy="438063"/>
            <a:chOff x="4216350" y="3170125"/>
            <a:chExt cx="269025" cy="258475"/>
          </a:xfrm>
        </p:grpSpPr>
        <p:sp>
          <p:nvSpPr>
            <p:cNvPr id="181" name="Google Shape;181;p4"/>
            <p:cNvSpPr/>
            <p:nvPr/>
          </p:nvSpPr>
          <p:spPr>
            <a:xfrm>
              <a:off x="4216350" y="3180750"/>
              <a:ext cx="93500" cy="86000"/>
            </a:xfrm>
            <a:custGeom>
              <a:avLst/>
              <a:gdLst/>
              <a:ahLst/>
              <a:cxnLst/>
              <a:rect l="l" t="t" r="r" b="b"/>
              <a:pathLst>
                <a:path w="3740" h="3440" extrusionOk="0">
                  <a:moveTo>
                    <a:pt x="324" y="1"/>
                  </a:moveTo>
                  <a:cubicBezTo>
                    <a:pt x="246" y="1"/>
                    <a:pt x="171" y="31"/>
                    <a:pt x="122" y="96"/>
                  </a:cubicBezTo>
                  <a:cubicBezTo>
                    <a:pt x="1" y="218"/>
                    <a:pt x="31" y="400"/>
                    <a:pt x="122" y="491"/>
                  </a:cubicBezTo>
                  <a:lnTo>
                    <a:pt x="3253" y="3348"/>
                  </a:lnTo>
                  <a:cubicBezTo>
                    <a:pt x="3314" y="3409"/>
                    <a:pt x="3375" y="3439"/>
                    <a:pt x="3466" y="3439"/>
                  </a:cubicBezTo>
                  <a:cubicBezTo>
                    <a:pt x="3527" y="3439"/>
                    <a:pt x="3587" y="3409"/>
                    <a:pt x="3648" y="3348"/>
                  </a:cubicBezTo>
                  <a:cubicBezTo>
                    <a:pt x="3739" y="3227"/>
                    <a:pt x="3739" y="3044"/>
                    <a:pt x="3618" y="2923"/>
                  </a:cubicBezTo>
                  <a:lnTo>
                    <a:pt x="517" y="66"/>
                  </a:lnTo>
                  <a:cubicBezTo>
                    <a:pt x="461" y="23"/>
                    <a:pt x="39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20150" y="3177700"/>
              <a:ext cx="86650" cy="92100"/>
            </a:xfrm>
            <a:custGeom>
              <a:avLst/>
              <a:gdLst/>
              <a:ahLst/>
              <a:cxnLst/>
              <a:rect l="l" t="t" r="r" b="b"/>
              <a:pathLst>
                <a:path w="3466" h="3684" extrusionOk="0">
                  <a:moveTo>
                    <a:pt x="3151" y="1"/>
                  </a:moveTo>
                  <a:cubicBezTo>
                    <a:pt x="3073" y="1"/>
                    <a:pt x="2998" y="31"/>
                    <a:pt x="2949" y="96"/>
                  </a:cubicBezTo>
                  <a:lnTo>
                    <a:pt x="92" y="3227"/>
                  </a:lnTo>
                  <a:cubicBezTo>
                    <a:pt x="1" y="3318"/>
                    <a:pt x="1" y="3501"/>
                    <a:pt x="122" y="3622"/>
                  </a:cubicBezTo>
                  <a:cubicBezTo>
                    <a:pt x="183" y="3653"/>
                    <a:pt x="244" y="3683"/>
                    <a:pt x="305" y="3683"/>
                  </a:cubicBezTo>
                  <a:cubicBezTo>
                    <a:pt x="396" y="3683"/>
                    <a:pt x="457" y="3653"/>
                    <a:pt x="517" y="3592"/>
                  </a:cubicBezTo>
                  <a:lnTo>
                    <a:pt x="3375" y="461"/>
                  </a:lnTo>
                  <a:cubicBezTo>
                    <a:pt x="3466" y="340"/>
                    <a:pt x="3466" y="188"/>
                    <a:pt x="3344" y="66"/>
                  </a:cubicBezTo>
                  <a:cubicBezTo>
                    <a:pt x="3288" y="24"/>
                    <a:pt x="3218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384300" y="3173250"/>
              <a:ext cx="93475" cy="85900"/>
            </a:xfrm>
            <a:custGeom>
              <a:avLst/>
              <a:gdLst/>
              <a:ahLst/>
              <a:cxnLst/>
              <a:rect l="l" t="t" r="r" b="b"/>
              <a:pathLst>
                <a:path w="3739" h="3436" extrusionOk="0">
                  <a:moveTo>
                    <a:pt x="308" y="1"/>
                  </a:moveTo>
                  <a:cubicBezTo>
                    <a:pt x="236" y="1"/>
                    <a:pt x="167" y="31"/>
                    <a:pt x="122" y="92"/>
                  </a:cubicBezTo>
                  <a:cubicBezTo>
                    <a:pt x="0" y="214"/>
                    <a:pt x="0" y="396"/>
                    <a:pt x="122" y="487"/>
                  </a:cubicBezTo>
                  <a:lnTo>
                    <a:pt x="3253" y="3344"/>
                  </a:lnTo>
                  <a:cubicBezTo>
                    <a:pt x="3313" y="3405"/>
                    <a:pt x="3374" y="3436"/>
                    <a:pt x="3435" y="3436"/>
                  </a:cubicBezTo>
                  <a:cubicBezTo>
                    <a:pt x="3526" y="3436"/>
                    <a:pt x="3587" y="3405"/>
                    <a:pt x="3648" y="3344"/>
                  </a:cubicBezTo>
                  <a:cubicBezTo>
                    <a:pt x="3739" y="3223"/>
                    <a:pt x="3739" y="3040"/>
                    <a:pt x="3617" y="2949"/>
                  </a:cubicBezTo>
                  <a:lnTo>
                    <a:pt x="517" y="92"/>
                  </a:lnTo>
                  <a:cubicBezTo>
                    <a:pt x="456" y="31"/>
                    <a:pt x="380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388100" y="31701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50" y="0"/>
                  </a:moveTo>
                  <a:cubicBezTo>
                    <a:pt x="3072" y="0"/>
                    <a:pt x="2997" y="30"/>
                    <a:pt x="2949" y="95"/>
                  </a:cubicBezTo>
                  <a:lnTo>
                    <a:pt x="91" y="3226"/>
                  </a:lnTo>
                  <a:cubicBezTo>
                    <a:pt x="0" y="3348"/>
                    <a:pt x="0" y="3500"/>
                    <a:pt x="122" y="3621"/>
                  </a:cubicBezTo>
                  <a:cubicBezTo>
                    <a:pt x="152" y="3652"/>
                    <a:pt x="243" y="3682"/>
                    <a:pt x="304" y="3682"/>
                  </a:cubicBezTo>
                  <a:cubicBezTo>
                    <a:pt x="395" y="3682"/>
                    <a:pt x="456" y="3652"/>
                    <a:pt x="517" y="3591"/>
                  </a:cubicBezTo>
                  <a:lnTo>
                    <a:pt x="3344" y="460"/>
                  </a:lnTo>
                  <a:cubicBezTo>
                    <a:pt x="3465" y="339"/>
                    <a:pt x="3465" y="187"/>
                    <a:pt x="3344" y="65"/>
                  </a:cubicBezTo>
                  <a:cubicBezTo>
                    <a:pt x="3287" y="23"/>
                    <a:pt x="3218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23950" y="3339950"/>
              <a:ext cx="93500" cy="85625"/>
            </a:xfrm>
            <a:custGeom>
              <a:avLst/>
              <a:gdLst/>
              <a:ahLst/>
              <a:cxnLst/>
              <a:rect l="l" t="t" r="r" b="b"/>
              <a:pathLst>
                <a:path w="3740" h="3425" extrusionOk="0">
                  <a:moveTo>
                    <a:pt x="316" y="0"/>
                  </a:moveTo>
                  <a:cubicBezTo>
                    <a:pt x="239" y="0"/>
                    <a:pt x="157" y="32"/>
                    <a:pt x="92" y="81"/>
                  </a:cubicBezTo>
                  <a:cubicBezTo>
                    <a:pt x="1" y="202"/>
                    <a:pt x="1" y="385"/>
                    <a:pt x="122" y="476"/>
                  </a:cubicBezTo>
                  <a:lnTo>
                    <a:pt x="3223" y="3333"/>
                  </a:lnTo>
                  <a:cubicBezTo>
                    <a:pt x="3283" y="3394"/>
                    <a:pt x="3375" y="3424"/>
                    <a:pt x="3435" y="3424"/>
                  </a:cubicBezTo>
                  <a:cubicBezTo>
                    <a:pt x="3496" y="3424"/>
                    <a:pt x="3587" y="3394"/>
                    <a:pt x="3618" y="3333"/>
                  </a:cubicBezTo>
                  <a:cubicBezTo>
                    <a:pt x="3739" y="3211"/>
                    <a:pt x="3739" y="3029"/>
                    <a:pt x="3618" y="2938"/>
                  </a:cubicBezTo>
                  <a:lnTo>
                    <a:pt x="487" y="81"/>
                  </a:lnTo>
                  <a:cubicBezTo>
                    <a:pt x="445" y="24"/>
                    <a:pt x="383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27000" y="33365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73" y="1"/>
                  </a:moveTo>
                  <a:cubicBezTo>
                    <a:pt x="3096" y="1"/>
                    <a:pt x="3014" y="31"/>
                    <a:pt x="2949" y="96"/>
                  </a:cubicBezTo>
                  <a:lnTo>
                    <a:pt x="122" y="3227"/>
                  </a:lnTo>
                  <a:cubicBezTo>
                    <a:pt x="0" y="3318"/>
                    <a:pt x="0" y="3500"/>
                    <a:pt x="122" y="3622"/>
                  </a:cubicBezTo>
                  <a:cubicBezTo>
                    <a:pt x="183" y="3652"/>
                    <a:pt x="243" y="3683"/>
                    <a:pt x="335" y="3683"/>
                  </a:cubicBezTo>
                  <a:cubicBezTo>
                    <a:pt x="395" y="3683"/>
                    <a:pt x="487" y="3652"/>
                    <a:pt x="517" y="3592"/>
                  </a:cubicBezTo>
                  <a:lnTo>
                    <a:pt x="3374" y="461"/>
                  </a:lnTo>
                  <a:cubicBezTo>
                    <a:pt x="3465" y="339"/>
                    <a:pt x="3465" y="187"/>
                    <a:pt x="3344" y="66"/>
                  </a:cubicBezTo>
                  <a:cubicBezTo>
                    <a:pt x="3301" y="23"/>
                    <a:pt x="3239" y="1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391900" y="3332350"/>
              <a:ext cx="93475" cy="85625"/>
            </a:xfrm>
            <a:custGeom>
              <a:avLst/>
              <a:gdLst/>
              <a:ahLst/>
              <a:cxnLst/>
              <a:rect l="l" t="t" r="r" b="b"/>
              <a:pathLst>
                <a:path w="3739" h="3425" extrusionOk="0">
                  <a:moveTo>
                    <a:pt x="293" y="0"/>
                  </a:moveTo>
                  <a:cubicBezTo>
                    <a:pt x="215" y="0"/>
                    <a:pt x="140" y="32"/>
                    <a:pt x="91" y="81"/>
                  </a:cubicBezTo>
                  <a:cubicBezTo>
                    <a:pt x="0" y="202"/>
                    <a:pt x="0" y="385"/>
                    <a:pt x="122" y="476"/>
                  </a:cubicBezTo>
                  <a:lnTo>
                    <a:pt x="3222" y="3333"/>
                  </a:lnTo>
                  <a:cubicBezTo>
                    <a:pt x="3283" y="3394"/>
                    <a:pt x="3344" y="3424"/>
                    <a:pt x="3435" y="3424"/>
                  </a:cubicBezTo>
                  <a:cubicBezTo>
                    <a:pt x="3496" y="3424"/>
                    <a:pt x="3556" y="3394"/>
                    <a:pt x="3617" y="3333"/>
                  </a:cubicBezTo>
                  <a:cubicBezTo>
                    <a:pt x="3739" y="3211"/>
                    <a:pt x="3708" y="3029"/>
                    <a:pt x="3617" y="2938"/>
                  </a:cubicBezTo>
                  <a:lnTo>
                    <a:pt x="486" y="81"/>
                  </a:lnTo>
                  <a:cubicBezTo>
                    <a:pt x="430" y="24"/>
                    <a:pt x="360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4394925" y="3328925"/>
              <a:ext cx="86650" cy="92075"/>
            </a:xfrm>
            <a:custGeom>
              <a:avLst/>
              <a:gdLst/>
              <a:ahLst/>
              <a:cxnLst/>
              <a:rect l="l" t="t" r="r" b="b"/>
              <a:pathLst>
                <a:path w="3466" h="3683" extrusionOk="0">
                  <a:moveTo>
                    <a:pt x="3161" y="1"/>
                  </a:moveTo>
                  <a:cubicBezTo>
                    <a:pt x="3088" y="1"/>
                    <a:pt x="3014" y="31"/>
                    <a:pt x="2949" y="96"/>
                  </a:cubicBezTo>
                  <a:lnTo>
                    <a:pt x="92" y="3227"/>
                  </a:lnTo>
                  <a:cubicBezTo>
                    <a:pt x="1" y="3348"/>
                    <a:pt x="1" y="3500"/>
                    <a:pt x="122" y="3622"/>
                  </a:cubicBezTo>
                  <a:cubicBezTo>
                    <a:pt x="183" y="3683"/>
                    <a:pt x="244" y="3683"/>
                    <a:pt x="335" y="3683"/>
                  </a:cubicBezTo>
                  <a:cubicBezTo>
                    <a:pt x="396" y="3683"/>
                    <a:pt x="457" y="3652"/>
                    <a:pt x="517" y="3592"/>
                  </a:cubicBezTo>
                  <a:lnTo>
                    <a:pt x="3375" y="461"/>
                  </a:lnTo>
                  <a:cubicBezTo>
                    <a:pt x="3466" y="370"/>
                    <a:pt x="3466" y="187"/>
                    <a:pt x="3344" y="66"/>
                  </a:cubicBezTo>
                  <a:cubicBezTo>
                    <a:pt x="3288" y="23"/>
                    <a:pt x="3225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27961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"/>
          <p:cNvSpPr txBox="1">
            <a:spLocks noGrp="1"/>
          </p:cNvSpPr>
          <p:nvPr>
            <p:ph type="ctrTitle"/>
          </p:nvPr>
        </p:nvSpPr>
        <p:spPr>
          <a:xfrm>
            <a:off x="1596244" y="292750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191" name="Google Shape;191;p5"/>
          <p:cNvSpPr txBox="1">
            <a:spLocks noGrp="1"/>
          </p:cNvSpPr>
          <p:nvPr>
            <p:ph type="subTitle" idx="1"/>
          </p:nvPr>
        </p:nvSpPr>
        <p:spPr>
          <a:xfrm>
            <a:off x="1822594" y="32662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ctrTitle" idx="2"/>
          </p:nvPr>
        </p:nvSpPr>
        <p:spPr>
          <a:xfrm>
            <a:off x="4729556" y="292750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3"/>
          </p:nvPr>
        </p:nvSpPr>
        <p:spPr>
          <a:xfrm>
            <a:off x="4955906" y="32662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title" idx="4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"/>
          <p:cNvSpPr/>
          <p:nvPr/>
        </p:nvSpPr>
        <p:spPr>
          <a:xfrm rot="10800000">
            <a:off x="4654565" y="3"/>
            <a:ext cx="1371310" cy="185747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"/>
          <p:cNvSpPr/>
          <p:nvPr/>
        </p:nvSpPr>
        <p:spPr>
          <a:xfrm>
            <a:off x="8546100" y="4431338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5"/>
          <p:cNvSpPr/>
          <p:nvPr/>
        </p:nvSpPr>
        <p:spPr>
          <a:xfrm>
            <a:off x="7431950" y="-343550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"/>
          <p:cNvSpPr/>
          <p:nvPr/>
        </p:nvSpPr>
        <p:spPr>
          <a:xfrm>
            <a:off x="29350" y="-727675"/>
            <a:ext cx="965850" cy="965850"/>
          </a:xfrm>
          <a:custGeom>
            <a:avLst/>
            <a:gdLst/>
            <a:ahLst/>
            <a:cxnLst/>
            <a:rect l="l" t="t" r="r" b="b"/>
            <a:pathLst>
              <a:path w="38634" h="38634" extrusionOk="0">
                <a:moveTo>
                  <a:pt x="19301" y="0"/>
                </a:moveTo>
                <a:cubicBezTo>
                  <a:pt x="8633" y="0"/>
                  <a:pt x="0" y="8663"/>
                  <a:pt x="0" y="19332"/>
                </a:cubicBezTo>
                <a:cubicBezTo>
                  <a:pt x="0" y="30001"/>
                  <a:pt x="8633" y="38633"/>
                  <a:pt x="19301" y="38633"/>
                </a:cubicBezTo>
                <a:cubicBezTo>
                  <a:pt x="29970" y="38633"/>
                  <a:pt x="38633" y="30001"/>
                  <a:pt x="38633" y="19332"/>
                </a:cubicBezTo>
                <a:cubicBezTo>
                  <a:pt x="38633" y="8663"/>
                  <a:pt x="29970" y="0"/>
                  <a:pt x="19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5"/>
          <p:cNvGrpSpPr/>
          <p:nvPr/>
        </p:nvGrpSpPr>
        <p:grpSpPr>
          <a:xfrm rot="2700000">
            <a:off x="2708081" y="4590532"/>
            <a:ext cx="670994" cy="821442"/>
            <a:chOff x="5847850" y="2941500"/>
            <a:chExt cx="671000" cy="821450"/>
          </a:xfrm>
        </p:grpSpPr>
        <p:sp>
          <p:nvSpPr>
            <p:cNvPr id="200" name="Google Shape;200;p5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5"/>
          <p:cNvGrpSpPr/>
          <p:nvPr/>
        </p:nvGrpSpPr>
        <p:grpSpPr>
          <a:xfrm>
            <a:off x="154538" y="92950"/>
            <a:ext cx="308525" cy="454325"/>
            <a:chOff x="5154075" y="2882225"/>
            <a:chExt cx="308525" cy="454325"/>
          </a:xfrm>
        </p:grpSpPr>
        <p:sp>
          <p:nvSpPr>
            <p:cNvPr id="217" name="Google Shape;217;p5"/>
            <p:cNvSpPr/>
            <p:nvPr/>
          </p:nvSpPr>
          <p:spPr>
            <a:xfrm>
              <a:off x="5166975" y="2882225"/>
              <a:ext cx="282700" cy="320700"/>
            </a:xfrm>
            <a:custGeom>
              <a:avLst/>
              <a:gdLst/>
              <a:ahLst/>
              <a:cxnLst/>
              <a:rect l="l" t="t" r="r" b="b"/>
              <a:pathLst>
                <a:path w="11308" h="12828" extrusionOk="0">
                  <a:moveTo>
                    <a:pt x="5654" y="730"/>
                  </a:moveTo>
                  <a:cubicBezTo>
                    <a:pt x="8360" y="730"/>
                    <a:pt x="10578" y="2949"/>
                    <a:pt x="10578" y="5654"/>
                  </a:cubicBezTo>
                  <a:lnTo>
                    <a:pt x="10578" y="12098"/>
                  </a:lnTo>
                  <a:lnTo>
                    <a:pt x="730" y="12098"/>
                  </a:lnTo>
                  <a:lnTo>
                    <a:pt x="730" y="5654"/>
                  </a:lnTo>
                  <a:cubicBezTo>
                    <a:pt x="730" y="2949"/>
                    <a:pt x="2949" y="730"/>
                    <a:pt x="5654" y="730"/>
                  </a:cubicBezTo>
                  <a:close/>
                  <a:moveTo>
                    <a:pt x="5654" y="0"/>
                  </a:moveTo>
                  <a:cubicBezTo>
                    <a:pt x="2524" y="0"/>
                    <a:pt x="1" y="2553"/>
                    <a:pt x="1" y="5654"/>
                  </a:cubicBezTo>
                  <a:lnTo>
                    <a:pt x="1" y="12462"/>
                  </a:lnTo>
                  <a:cubicBezTo>
                    <a:pt x="1" y="12675"/>
                    <a:pt x="153" y="12827"/>
                    <a:pt x="365" y="12827"/>
                  </a:cubicBezTo>
                  <a:lnTo>
                    <a:pt x="10943" y="12827"/>
                  </a:lnTo>
                  <a:cubicBezTo>
                    <a:pt x="11126" y="12827"/>
                    <a:pt x="11308" y="12675"/>
                    <a:pt x="11308" y="12462"/>
                  </a:cubicBezTo>
                  <a:lnTo>
                    <a:pt x="11308" y="5654"/>
                  </a:lnTo>
                  <a:cubicBezTo>
                    <a:pt x="11308" y="2553"/>
                    <a:pt x="8755" y="0"/>
                    <a:pt x="5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5154075" y="3051000"/>
              <a:ext cx="308525" cy="285550"/>
            </a:xfrm>
            <a:custGeom>
              <a:avLst/>
              <a:gdLst/>
              <a:ahLst/>
              <a:cxnLst/>
              <a:rect l="l" t="t" r="r" b="b"/>
              <a:pathLst>
                <a:path w="12341" h="11422" extrusionOk="0">
                  <a:moveTo>
                    <a:pt x="6144" y="0"/>
                  </a:moveTo>
                  <a:cubicBezTo>
                    <a:pt x="3427" y="0"/>
                    <a:pt x="1005" y="1943"/>
                    <a:pt x="517" y="4708"/>
                  </a:cubicBezTo>
                  <a:cubicBezTo>
                    <a:pt x="0" y="7839"/>
                    <a:pt x="2067" y="10788"/>
                    <a:pt x="5167" y="11335"/>
                  </a:cubicBezTo>
                  <a:cubicBezTo>
                    <a:pt x="5499" y="11393"/>
                    <a:pt x="5829" y="11421"/>
                    <a:pt x="6156" y="11421"/>
                  </a:cubicBezTo>
                  <a:cubicBezTo>
                    <a:pt x="8877" y="11421"/>
                    <a:pt x="11305" y="9453"/>
                    <a:pt x="11794" y="6684"/>
                  </a:cubicBezTo>
                  <a:cubicBezTo>
                    <a:pt x="12341" y="3584"/>
                    <a:pt x="10243" y="605"/>
                    <a:pt x="7143" y="88"/>
                  </a:cubicBezTo>
                  <a:cubicBezTo>
                    <a:pt x="6808" y="29"/>
                    <a:pt x="6474" y="0"/>
                    <a:pt x="6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5"/>
          <p:cNvGrpSpPr/>
          <p:nvPr/>
        </p:nvGrpSpPr>
        <p:grpSpPr>
          <a:xfrm rot="5400000">
            <a:off x="-570500" y="3927400"/>
            <a:ext cx="1674825" cy="392325"/>
            <a:chOff x="2173775" y="1420000"/>
            <a:chExt cx="1674825" cy="392325"/>
          </a:xfrm>
        </p:grpSpPr>
        <p:sp>
          <p:nvSpPr>
            <p:cNvPr id="220" name="Google Shape;220;p5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5"/>
          <p:cNvGrpSpPr/>
          <p:nvPr/>
        </p:nvGrpSpPr>
        <p:grpSpPr>
          <a:xfrm>
            <a:off x="8289100" y="72750"/>
            <a:ext cx="449875" cy="434850"/>
            <a:chOff x="3240650" y="4150300"/>
            <a:chExt cx="449875" cy="434850"/>
          </a:xfrm>
        </p:grpSpPr>
        <p:sp>
          <p:nvSpPr>
            <p:cNvPr id="223" name="Google Shape;223;p5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5"/>
          <p:cNvGrpSpPr/>
          <p:nvPr/>
        </p:nvGrpSpPr>
        <p:grpSpPr>
          <a:xfrm>
            <a:off x="8301800" y="4321425"/>
            <a:ext cx="522825" cy="502875"/>
            <a:chOff x="7116875" y="2700800"/>
            <a:chExt cx="522825" cy="502875"/>
          </a:xfrm>
        </p:grpSpPr>
        <p:sp>
          <p:nvSpPr>
            <p:cNvPr id="226" name="Google Shape;226;p5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5"/>
          <p:cNvSpPr txBox="1">
            <a:spLocks noGrp="1"/>
          </p:cNvSpPr>
          <p:nvPr>
            <p:ph type="ctrTitle" idx="5"/>
          </p:nvPr>
        </p:nvSpPr>
        <p:spPr>
          <a:xfrm>
            <a:off x="2268860" y="1575950"/>
            <a:ext cx="14730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233" name="Google Shape;233;p5"/>
          <p:cNvSpPr txBox="1">
            <a:spLocks noGrp="1"/>
          </p:cNvSpPr>
          <p:nvPr>
            <p:ph type="ctrTitle" idx="6"/>
          </p:nvPr>
        </p:nvSpPr>
        <p:spPr>
          <a:xfrm>
            <a:off x="5402166" y="1575950"/>
            <a:ext cx="14730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"/>
          <p:cNvSpPr/>
          <p:nvPr/>
        </p:nvSpPr>
        <p:spPr>
          <a:xfrm rot="-1643562">
            <a:off x="6929110" y="-605359"/>
            <a:ext cx="1904381" cy="1267487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6"/>
          <p:cNvGrpSpPr/>
          <p:nvPr/>
        </p:nvGrpSpPr>
        <p:grpSpPr>
          <a:xfrm>
            <a:off x="400800" y="-273475"/>
            <a:ext cx="541825" cy="544850"/>
            <a:chOff x="2391850" y="3439225"/>
            <a:chExt cx="541825" cy="544850"/>
          </a:xfrm>
        </p:grpSpPr>
        <p:sp>
          <p:nvSpPr>
            <p:cNvPr id="238" name="Google Shape;238;p6"/>
            <p:cNvSpPr/>
            <p:nvPr/>
          </p:nvSpPr>
          <p:spPr>
            <a:xfrm>
              <a:off x="23918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82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3918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3918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581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3918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35" y="1"/>
                    <a:pt x="1" y="365"/>
                    <a:pt x="1" y="82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23918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23918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4914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cubicBezTo>
                    <a:pt x="1247" y="1611"/>
                    <a:pt x="1611" y="127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24914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24914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791"/>
                  </a:cubicBezTo>
                  <a:cubicBezTo>
                    <a:pt x="1611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4914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821"/>
                  </a:cubicBezTo>
                  <a:cubicBezTo>
                    <a:pt x="1611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24914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24914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2590950" y="34392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590950" y="35402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2590950" y="36413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791"/>
                  </a:cubicBezTo>
                  <a:cubicBezTo>
                    <a:pt x="1642" y="33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590950" y="37416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821"/>
                  </a:cubicBezTo>
                  <a:cubicBezTo>
                    <a:pt x="1642" y="36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2590950" y="38427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2590950" y="39437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26912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11"/>
                    <a:pt x="791" y="1611"/>
                  </a:cubicBezTo>
                  <a:cubicBezTo>
                    <a:pt x="1247" y="1611"/>
                    <a:pt x="1612" y="127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6912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26912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26912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5"/>
                    <a:pt x="1" y="82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26912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26912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27908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82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27908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7908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3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27908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821"/>
                  </a:cubicBezTo>
                  <a:cubicBezTo>
                    <a:pt x="161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27908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27908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2893375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2893375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2893375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2893375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2893375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2893375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6"/>
          <p:cNvGrpSpPr/>
          <p:nvPr/>
        </p:nvGrpSpPr>
        <p:grpSpPr>
          <a:xfrm rot="5400000">
            <a:off x="7984725" y="3935338"/>
            <a:ext cx="1674825" cy="392325"/>
            <a:chOff x="2173775" y="1420000"/>
            <a:chExt cx="1674825" cy="392325"/>
          </a:xfrm>
        </p:grpSpPr>
        <p:sp>
          <p:nvSpPr>
            <p:cNvPr id="275" name="Google Shape;275;p6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6"/>
          <p:cNvGrpSpPr/>
          <p:nvPr/>
        </p:nvGrpSpPr>
        <p:grpSpPr>
          <a:xfrm>
            <a:off x="-188450" y="1529475"/>
            <a:ext cx="792600" cy="940775"/>
            <a:chOff x="4097800" y="1302400"/>
            <a:chExt cx="792600" cy="940775"/>
          </a:xfrm>
        </p:grpSpPr>
        <p:sp>
          <p:nvSpPr>
            <p:cNvPr id="278" name="Google Shape;278;p6"/>
            <p:cNvSpPr/>
            <p:nvPr/>
          </p:nvSpPr>
          <p:spPr>
            <a:xfrm>
              <a:off x="4097800" y="1442225"/>
              <a:ext cx="751575" cy="800950"/>
            </a:xfrm>
            <a:custGeom>
              <a:avLst/>
              <a:gdLst/>
              <a:ahLst/>
              <a:cxnLst/>
              <a:rect l="l" t="t" r="r" b="b"/>
              <a:pathLst>
                <a:path w="30063" h="32038" extrusionOk="0">
                  <a:moveTo>
                    <a:pt x="25290" y="1"/>
                  </a:moveTo>
                  <a:lnTo>
                    <a:pt x="1" y="27691"/>
                  </a:lnTo>
                  <a:lnTo>
                    <a:pt x="4773" y="32038"/>
                  </a:lnTo>
                  <a:lnTo>
                    <a:pt x="30062" y="4377"/>
                  </a:lnTo>
                  <a:lnTo>
                    <a:pt x="25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4302225" y="1302400"/>
              <a:ext cx="588175" cy="619350"/>
            </a:xfrm>
            <a:custGeom>
              <a:avLst/>
              <a:gdLst/>
              <a:ahLst/>
              <a:cxnLst/>
              <a:rect l="l" t="t" r="r" b="b"/>
              <a:pathLst>
                <a:path w="23527" h="24774" extrusionOk="0">
                  <a:moveTo>
                    <a:pt x="18451" y="669"/>
                  </a:moveTo>
                  <a:lnTo>
                    <a:pt x="22828" y="4651"/>
                  </a:lnTo>
                  <a:lnTo>
                    <a:pt x="5077" y="24074"/>
                  </a:lnTo>
                  <a:lnTo>
                    <a:pt x="730" y="20092"/>
                  </a:lnTo>
                  <a:lnTo>
                    <a:pt x="18451" y="669"/>
                  </a:lnTo>
                  <a:close/>
                  <a:moveTo>
                    <a:pt x="18420" y="1"/>
                  </a:moveTo>
                  <a:cubicBezTo>
                    <a:pt x="18359" y="1"/>
                    <a:pt x="18268" y="31"/>
                    <a:pt x="18238" y="92"/>
                  </a:cubicBezTo>
                  <a:lnTo>
                    <a:pt x="122" y="19910"/>
                  </a:lnTo>
                  <a:cubicBezTo>
                    <a:pt x="0" y="20031"/>
                    <a:pt x="0" y="20214"/>
                    <a:pt x="122" y="20305"/>
                  </a:cubicBezTo>
                  <a:lnTo>
                    <a:pt x="4894" y="24682"/>
                  </a:lnTo>
                  <a:cubicBezTo>
                    <a:pt x="4955" y="24743"/>
                    <a:pt x="5016" y="24773"/>
                    <a:pt x="5107" y="24773"/>
                  </a:cubicBezTo>
                  <a:lnTo>
                    <a:pt x="5107" y="24743"/>
                  </a:lnTo>
                  <a:cubicBezTo>
                    <a:pt x="5168" y="24743"/>
                    <a:pt x="5259" y="24712"/>
                    <a:pt x="5289" y="24682"/>
                  </a:cubicBezTo>
                  <a:lnTo>
                    <a:pt x="23436" y="4834"/>
                  </a:lnTo>
                  <a:cubicBezTo>
                    <a:pt x="23527" y="4712"/>
                    <a:pt x="23527" y="4560"/>
                    <a:pt x="23405" y="4438"/>
                  </a:cubicBezTo>
                  <a:lnTo>
                    <a:pt x="18633" y="61"/>
                  </a:lnTo>
                  <a:cubicBezTo>
                    <a:pt x="18572" y="31"/>
                    <a:pt x="18481" y="1"/>
                    <a:pt x="18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6"/>
          <p:cNvGrpSpPr/>
          <p:nvPr/>
        </p:nvGrpSpPr>
        <p:grpSpPr>
          <a:xfrm>
            <a:off x="8597200" y="617075"/>
            <a:ext cx="449875" cy="434850"/>
            <a:chOff x="3240650" y="4150300"/>
            <a:chExt cx="449875" cy="434850"/>
          </a:xfrm>
        </p:grpSpPr>
        <p:sp>
          <p:nvSpPr>
            <p:cNvPr id="281" name="Google Shape;281;p6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" name="Google Shape;283;p6"/>
          <p:cNvSpPr/>
          <p:nvPr/>
        </p:nvSpPr>
        <p:spPr>
          <a:xfrm>
            <a:off x="189600" y="4935902"/>
            <a:ext cx="1532633" cy="207599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"/>
          <p:cNvSpPr txBox="1">
            <a:spLocks noGrp="1"/>
          </p:cNvSpPr>
          <p:nvPr>
            <p:ph type="title"/>
          </p:nvPr>
        </p:nvSpPr>
        <p:spPr>
          <a:xfrm>
            <a:off x="1121625" y="1867825"/>
            <a:ext cx="34719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6" name="Google Shape;286;p7"/>
          <p:cNvSpPr txBox="1">
            <a:spLocks noGrp="1"/>
          </p:cNvSpPr>
          <p:nvPr>
            <p:ph type="body" idx="1"/>
          </p:nvPr>
        </p:nvSpPr>
        <p:spPr>
          <a:xfrm>
            <a:off x="1121625" y="24132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8656900" y="92938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-665925" y="-343550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7"/>
          <p:cNvGrpSpPr/>
          <p:nvPr/>
        </p:nvGrpSpPr>
        <p:grpSpPr>
          <a:xfrm rot="-2700000" flipH="1">
            <a:off x="2443426" y="4607082"/>
            <a:ext cx="670994" cy="821442"/>
            <a:chOff x="5847850" y="2941500"/>
            <a:chExt cx="671000" cy="821450"/>
          </a:xfrm>
        </p:grpSpPr>
        <p:sp>
          <p:nvSpPr>
            <p:cNvPr id="290" name="Google Shape;290;p7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7"/>
          <p:cNvGrpSpPr/>
          <p:nvPr/>
        </p:nvGrpSpPr>
        <p:grpSpPr>
          <a:xfrm flipH="1">
            <a:off x="7320650" y="4634738"/>
            <a:ext cx="1674825" cy="392325"/>
            <a:chOff x="2173775" y="1420000"/>
            <a:chExt cx="1674825" cy="392325"/>
          </a:xfrm>
        </p:grpSpPr>
        <p:sp>
          <p:nvSpPr>
            <p:cNvPr id="307" name="Google Shape;307;p7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7"/>
          <p:cNvGrpSpPr/>
          <p:nvPr/>
        </p:nvGrpSpPr>
        <p:grpSpPr>
          <a:xfrm rot="-5400000" flipH="1">
            <a:off x="8214100" y="20038"/>
            <a:ext cx="308525" cy="454325"/>
            <a:chOff x="5154075" y="2882225"/>
            <a:chExt cx="308525" cy="454325"/>
          </a:xfrm>
        </p:grpSpPr>
        <p:sp>
          <p:nvSpPr>
            <p:cNvPr id="310" name="Google Shape;310;p7"/>
            <p:cNvSpPr/>
            <p:nvPr/>
          </p:nvSpPr>
          <p:spPr>
            <a:xfrm>
              <a:off x="5166975" y="2882225"/>
              <a:ext cx="282700" cy="320700"/>
            </a:xfrm>
            <a:custGeom>
              <a:avLst/>
              <a:gdLst/>
              <a:ahLst/>
              <a:cxnLst/>
              <a:rect l="l" t="t" r="r" b="b"/>
              <a:pathLst>
                <a:path w="11308" h="12828" extrusionOk="0">
                  <a:moveTo>
                    <a:pt x="5654" y="730"/>
                  </a:moveTo>
                  <a:cubicBezTo>
                    <a:pt x="8360" y="730"/>
                    <a:pt x="10578" y="2949"/>
                    <a:pt x="10578" y="5654"/>
                  </a:cubicBezTo>
                  <a:lnTo>
                    <a:pt x="10578" y="12098"/>
                  </a:lnTo>
                  <a:lnTo>
                    <a:pt x="730" y="12098"/>
                  </a:lnTo>
                  <a:lnTo>
                    <a:pt x="730" y="5654"/>
                  </a:lnTo>
                  <a:cubicBezTo>
                    <a:pt x="730" y="2949"/>
                    <a:pt x="2949" y="730"/>
                    <a:pt x="5654" y="730"/>
                  </a:cubicBezTo>
                  <a:close/>
                  <a:moveTo>
                    <a:pt x="5654" y="0"/>
                  </a:moveTo>
                  <a:cubicBezTo>
                    <a:pt x="2524" y="0"/>
                    <a:pt x="1" y="2553"/>
                    <a:pt x="1" y="5654"/>
                  </a:cubicBezTo>
                  <a:lnTo>
                    <a:pt x="1" y="12462"/>
                  </a:lnTo>
                  <a:cubicBezTo>
                    <a:pt x="1" y="12675"/>
                    <a:pt x="153" y="12827"/>
                    <a:pt x="365" y="12827"/>
                  </a:cubicBezTo>
                  <a:lnTo>
                    <a:pt x="10943" y="12827"/>
                  </a:lnTo>
                  <a:cubicBezTo>
                    <a:pt x="11126" y="12827"/>
                    <a:pt x="11308" y="12675"/>
                    <a:pt x="11308" y="12462"/>
                  </a:cubicBezTo>
                  <a:lnTo>
                    <a:pt x="11308" y="5654"/>
                  </a:lnTo>
                  <a:cubicBezTo>
                    <a:pt x="11308" y="2553"/>
                    <a:pt x="8755" y="0"/>
                    <a:pt x="5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5154075" y="3051000"/>
              <a:ext cx="308525" cy="285550"/>
            </a:xfrm>
            <a:custGeom>
              <a:avLst/>
              <a:gdLst/>
              <a:ahLst/>
              <a:cxnLst/>
              <a:rect l="l" t="t" r="r" b="b"/>
              <a:pathLst>
                <a:path w="12341" h="11422" extrusionOk="0">
                  <a:moveTo>
                    <a:pt x="6144" y="0"/>
                  </a:moveTo>
                  <a:cubicBezTo>
                    <a:pt x="3427" y="0"/>
                    <a:pt x="1005" y="1943"/>
                    <a:pt x="517" y="4708"/>
                  </a:cubicBezTo>
                  <a:cubicBezTo>
                    <a:pt x="0" y="7839"/>
                    <a:pt x="2067" y="10788"/>
                    <a:pt x="5167" y="11335"/>
                  </a:cubicBezTo>
                  <a:cubicBezTo>
                    <a:pt x="5499" y="11393"/>
                    <a:pt x="5829" y="11421"/>
                    <a:pt x="6156" y="11421"/>
                  </a:cubicBezTo>
                  <a:cubicBezTo>
                    <a:pt x="8877" y="11421"/>
                    <a:pt x="11305" y="9453"/>
                    <a:pt x="11794" y="6684"/>
                  </a:cubicBezTo>
                  <a:cubicBezTo>
                    <a:pt x="12341" y="3584"/>
                    <a:pt x="10243" y="605"/>
                    <a:pt x="7143" y="88"/>
                  </a:cubicBezTo>
                  <a:cubicBezTo>
                    <a:pt x="6808" y="29"/>
                    <a:pt x="6474" y="0"/>
                    <a:pt x="6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7"/>
          <p:cNvGrpSpPr/>
          <p:nvPr/>
        </p:nvGrpSpPr>
        <p:grpSpPr>
          <a:xfrm flipH="1">
            <a:off x="104550" y="4490150"/>
            <a:ext cx="449875" cy="434850"/>
            <a:chOff x="3240650" y="4150300"/>
            <a:chExt cx="449875" cy="434850"/>
          </a:xfrm>
        </p:grpSpPr>
        <p:sp>
          <p:nvSpPr>
            <p:cNvPr id="313" name="Google Shape;313;p7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7"/>
          <p:cNvSpPr/>
          <p:nvPr/>
        </p:nvSpPr>
        <p:spPr>
          <a:xfrm rot="10800000" flipH="1">
            <a:off x="2039700" y="3"/>
            <a:ext cx="1371310" cy="185747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"/>
          <p:cNvSpPr txBox="1">
            <a:spLocks noGrp="1"/>
          </p:cNvSpPr>
          <p:nvPr>
            <p:ph type="title"/>
          </p:nvPr>
        </p:nvSpPr>
        <p:spPr>
          <a:xfrm>
            <a:off x="1121625" y="1867825"/>
            <a:ext cx="34719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6" name="Google Shape;286;p7"/>
          <p:cNvSpPr txBox="1">
            <a:spLocks noGrp="1"/>
          </p:cNvSpPr>
          <p:nvPr>
            <p:ph type="body" idx="1"/>
          </p:nvPr>
        </p:nvSpPr>
        <p:spPr>
          <a:xfrm>
            <a:off x="1121625" y="24132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8656900" y="92938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-665925" y="-343550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7"/>
          <p:cNvGrpSpPr/>
          <p:nvPr/>
        </p:nvGrpSpPr>
        <p:grpSpPr>
          <a:xfrm rot="-2700000" flipH="1">
            <a:off x="2443426" y="4607082"/>
            <a:ext cx="670994" cy="821442"/>
            <a:chOff x="5847850" y="2941500"/>
            <a:chExt cx="671000" cy="821450"/>
          </a:xfrm>
        </p:grpSpPr>
        <p:sp>
          <p:nvSpPr>
            <p:cNvPr id="290" name="Google Shape;290;p7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7"/>
          <p:cNvGrpSpPr/>
          <p:nvPr/>
        </p:nvGrpSpPr>
        <p:grpSpPr>
          <a:xfrm flipH="1">
            <a:off x="7320650" y="4634738"/>
            <a:ext cx="1674825" cy="392325"/>
            <a:chOff x="2173775" y="1420000"/>
            <a:chExt cx="1674825" cy="392325"/>
          </a:xfrm>
        </p:grpSpPr>
        <p:sp>
          <p:nvSpPr>
            <p:cNvPr id="307" name="Google Shape;307;p7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7"/>
          <p:cNvGrpSpPr/>
          <p:nvPr/>
        </p:nvGrpSpPr>
        <p:grpSpPr>
          <a:xfrm rot="-5400000" flipH="1">
            <a:off x="8214100" y="20038"/>
            <a:ext cx="308525" cy="454325"/>
            <a:chOff x="5154075" y="2882225"/>
            <a:chExt cx="308525" cy="454325"/>
          </a:xfrm>
        </p:grpSpPr>
        <p:sp>
          <p:nvSpPr>
            <p:cNvPr id="310" name="Google Shape;310;p7"/>
            <p:cNvSpPr/>
            <p:nvPr/>
          </p:nvSpPr>
          <p:spPr>
            <a:xfrm>
              <a:off x="5166975" y="2882225"/>
              <a:ext cx="282700" cy="320700"/>
            </a:xfrm>
            <a:custGeom>
              <a:avLst/>
              <a:gdLst/>
              <a:ahLst/>
              <a:cxnLst/>
              <a:rect l="l" t="t" r="r" b="b"/>
              <a:pathLst>
                <a:path w="11308" h="12828" extrusionOk="0">
                  <a:moveTo>
                    <a:pt x="5654" y="730"/>
                  </a:moveTo>
                  <a:cubicBezTo>
                    <a:pt x="8360" y="730"/>
                    <a:pt x="10578" y="2949"/>
                    <a:pt x="10578" y="5654"/>
                  </a:cubicBezTo>
                  <a:lnTo>
                    <a:pt x="10578" y="12098"/>
                  </a:lnTo>
                  <a:lnTo>
                    <a:pt x="730" y="12098"/>
                  </a:lnTo>
                  <a:lnTo>
                    <a:pt x="730" y="5654"/>
                  </a:lnTo>
                  <a:cubicBezTo>
                    <a:pt x="730" y="2949"/>
                    <a:pt x="2949" y="730"/>
                    <a:pt x="5654" y="730"/>
                  </a:cubicBezTo>
                  <a:close/>
                  <a:moveTo>
                    <a:pt x="5654" y="0"/>
                  </a:moveTo>
                  <a:cubicBezTo>
                    <a:pt x="2524" y="0"/>
                    <a:pt x="1" y="2553"/>
                    <a:pt x="1" y="5654"/>
                  </a:cubicBezTo>
                  <a:lnTo>
                    <a:pt x="1" y="12462"/>
                  </a:lnTo>
                  <a:cubicBezTo>
                    <a:pt x="1" y="12675"/>
                    <a:pt x="153" y="12827"/>
                    <a:pt x="365" y="12827"/>
                  </a:cubicBezTo>
                  <a:lnTo>
                    <a:pt x="10943" y="12827"/>
                  </a:lnTo>
                  <a:cubicBezTo>
                    <a:pt x="11126" y="12827"/>
                    <a:pt x="11308" y="12675"/>
                    <a:pt x="11308" y="12462"/>
                  </a:cubicBezTo>
                  <a:lnTo>
                    <a:pt x="11308" y="5654"/>
                  </a:lnTo>
                  <a:cubicBezTo>
                    <a:pt x="11308" y="2553"/>
                    <a:pt x="8755" y="0"/>
                    <a:pt x="5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5154075" y="3051000"/>
              <a:ext cx="308525" cy="285550"/>
            </a:xfrm>
            <a:custGeom>
              <a:avLst/>
              <a:gdLst/>
              <a:ahLst/>
              <a:cxnLst/>
              <a:rect l="l" t="t" r="r" b="b"/>
              <a:pathLst>
                <a:path w="12341" h="11422" extrusionOk="0">
                  <a:moveTo>
                    <a:pt x="6144" y="0"/>
                  </a:moveTo>
                  <a:cubicBezTo>
                    <a:pt x="3427" y="0"/>
                    <a:pt x="1005" y="1943"/>
                    <a:pt x="517" y="4708"/>
                  </a:cubicBezTo>
                  <a:cubicBezTo>
                    <a:pt x="0" y="7839"/>
                    <a:pt x="2067" y="10788"/>
                    <a:pt x="5167" y="11335"/>
                  </a:cubicBezTo>
                  <a:cubicBezTo>
                    <a:pt x="5499" y="11393"/>
                    <a:pt x="5829" y="11421"/>
                    <a:pt x="6156" y="11421"/>
                  </a:cubicBezTo>
                  <a:cubicBezTo>
                    <a:pt x="8877" y="11421"/>
                    <a:pt x="11305" y="9453"/>
                    <a:pt x="11794" y="6684"/>
                  </a:cubicBezTo>
                  <a:cubicBezTo>
                    <a:pt x="12341" y="3584"/>
                    <a:pt x="10243" y="605"/>
                    <a:pt x="7143" y="88"/>
                  </a:cubicBezTo>
                  <a:cubicBezTo>
                    <a:pt x="6808" y="29"/>
                    <a:pt x="6474" y="0"/>
                    <a:pt x="6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7"/>
          <p:cNvGrpSpPr/>
          <p:nvPr/>
        </p:nvGrpSpPr>
        <p:grpSpPr>
          <a:xfrm flipH="1">
            <a:off x="104550" y="4490150"/>
            <a:ext cx="449875" cy="434850"/>
            <a:chOff x="3240650" y="4150300"/>
            <a:chExt cx="449875" cy="434850"/>
          </a:xfrm>
        </p:grpSpPr>
        <p:sp>
          <p:nvSpPr>
            <p:cNvPr id="313" name="Google Shape;313;p7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7"/>
          <p:cNvSpPr/>
          <p:nvPr/>
        </p:nvSpPr>
        <p:spPr>
          <a:xfrm rot="10800000" flipH="1">
            <a:off x="2039700" y="3"/>
            <a:ext cx="1371310" cy="185747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69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"/>
          <p:cNvSpPr txBox="1">
            <a:spLocks noGrp="1"/>
          </p:cNvSpPr>
          <p:nvPr>
            <p:ph type="title"/>
          </p:nvPr>
        </p:nvSpPr>
        <p:spPr>
          <a:xfrm>
            <a:off x="2549400" y="1621175"/>
            <a:ext cx="4045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0" name="Google Shape;390;p9"/>
          <p:cNvSpPr txBox="1">
            <a:spLocks noGrp="1"/>
          </p:cNvSpPr>
          <p:nvPr>
            <p:ph type="subTitle" idx="1"/>
          </p:nvPr>
        </p:nvSpPr>
        <p:spPr>
          <a:xfrm>
            <a:off x="2036850" y="2720275"/>
            <a:ext cx="5070300" cy="4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1" name="Google Shape;391;p9"/>
          <p:cNvSpPr/>
          <p:nvPr/>
        </p:nvSpPr>
        <p:spPr>
          <a:xfrm flipH="1">
            <a:off x="5349675" y="-549675"/>
            <a:ext cx="874650" cy="875425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9"/>
          <p:cNvSpPr/>
          <p:nvPr/>
        </p:nvSpPr>
        <p:spPr>
          <a:xfrm flipH="1">
            <a:off x="8585625" y="2968713"/>
            <a:ext cx="679375" cy="1642925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9"/>
          <p:cNvSpPr/>
          <p:nvPr/>
        </p:nvSpPr>
        <p:spPr>
          <a:xfrm flipH="1">
            <a:off x="-607950" y="-670587"/>
            <a:ext cx="1904325" cy="1267450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9"/>
          <p:cNvGrpSpPr/>
          <p:nvPr/>
        </p:nvGrpSpPr>
        <p:grpSpPr>
          <a:xfrm flipH="1">
            <a:off x="-173675" y="2441350"/>
            <a:ext cx="541825" cy="544850"/>
            <a:chOff x="2391850" y="3439225"/>
            <a:chExt cx="541825" cy="544850"/>
          </a:xfrm>
        </p:grpSpPr>
        <p:sp>
          <p:nvSpPr>
            <p:cNvPr id="395" name="Google Shape;395;p9"/>
            <p:cNvSpPr/>
            <p:nvPr/>
          </p:nvSpPr>
          <p:spPr>
            <a:xfrm>
              <a:off x="23918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82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23918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23918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581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23918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35" y="1"/>
                    <a:pt x="1" y="365"/>
                    <a:pt x="1" y="82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23918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35" y="0"/>
                    <a:pt x="1" y="365"/>
                    <a:pt x="1" y="791"/>
                  </a:cubicBezTo>
                  <a:cubicBezTo>
                    <a:pt x="1" y="1247"/>
                    <a:pt x="33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23918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3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24914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cubicBezTo>
                    <a:pt x="1247" y="1611"/>
                    <a:pt x="1611" y="127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24914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24914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791"/>
                  </a:cubicBezTo>
                  <a:cubicBezTo>
                    <a:pt x="1611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24914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821"/>
                  </a:cubicBezTo>
                  <a:cubicBezTo>
                    <a:pt x="1611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24914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47" y="1611"/>
                    <a:pt x="1611" y="1247"/>
                    <a:pt x="1611" y="821"/>
                  </a:cubicBezTo>
                  <a:cubicBezTo>
                    <a:pt x="1611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24914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47" y="1612"/>
                    <a:pt x="1611" y="1247"/>
                    <a:pt x="1611" y="791"/>
                  </a:cubicBezTo>
                  <a:cubicBezTo>
                    <a:pt x="1611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2590950" y="34392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7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7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2590950" y="35402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2590950" y="36413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791"/>
                  </a:cubicBezTo>
                  <a:cubicBezTo>
                    <a:pt x="1642" y="33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2590950" y="3741650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821"/>
                  </a:cubicBezTo>
                  <a:cubicBezTo>
                    <a:pt x="1642" y="365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2590950" y="384272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lnTo>
                    <a:pt x="851" y="1611"/>
                  </a:lnTo>
                  <a:cubicBezTo>
                    <a:pt x="1277" y="1611"/>
                    <a:pt x="1642" y="1247"/>
                    <a:pt x="1642" y="821"/>
                  </a:cubicBezTo>
                  <a:cubicBezTo>
                    <a:pt x="1642" y="365"/>
                    <a:pt x="1277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2590950" y="3943775"/>
              <a:ext cx="41050" cy="40300"/>
            </a:xfrm>
            <a:custGeom>
              <a:avLst/>
              <a:gdLst/>
              <a:ahLst/>
              <a:cxnLst/>
              <a:rect l="l" t="t" r="r" b="b"/>
              <a:pathLst>
                <a:path w="164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lnTo>
                    <a:pt x="851" y="1612"/>
                  </a:lnTo>
                  <a:cubicBezTo>
                    <a:pt x="1277" y="1612"/>
                    <a:pt x="1642" y="1247"/>
                    <a:pt x="1642" y="791"/>
                  </a:cubicBezTo>
                  <a:cubicBezTo>
                    <a:pt x="1642" y="366"/>
                    <a:pt x="1277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269125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77"/>
                    <a:pt x="365" y="1611"/>
                    <a:pt x="791" y="1611"/>
                  </a:cubicBezTo>
                  <a:cubicBezTo>
                    <a:pt x="1247" y="1611"/>
                    <a:pt x="1612" y="127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269125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269125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35"/>
                    <a:pt x="1" y="79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269125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5"/>
                    <a:pt x="1" y="82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269125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0"/>
                  </a:moveTo>
                  <a:cubicBezTo>
                    <a:pt x="365" y="0"/>
                    <a:pt x="1" y="365"/>
                    <a:pt x="1" y="821"/>
                  </a:cubicBezTo>
                  <a:cubicBezTo>
                    <a:pt x="1" y="1247"/>
                    <a:pt x="365" y="1611"/>
                    <a:pt x="79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269125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791" y="1"/>
                  </a:moveTo>
                  <a:cubicBezTo>
                    <a:pt x="365" y="1"/>
                    <a:pt x="1" y="366"/>
                    <a:pt x="1" y="791"/>
                  </a:cubicBezTo>
                  <a:cubicBezTo>
                    <a:pt x="1" y="1247"/>
                    <a:pt x="365" y="1612"/>
                    <a:pt x="79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2790800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82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82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2790800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2790800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3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2790800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5"/>
                    <a:pt x="0" y="82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821"/>
                  </a:cubicBezTo>
                  <a:cubicBezTo>
                    <a:pt x="1611" y="365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2790800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5" y="0"/>
                    <a:pt x="0" y="365"/>
                    <a:pt x="0" y="791"/>
                  </a:cubicBezTo>
                  <a:cubicBezTo>
                    <a:pt x="0" y="1247"/>
                    <a:pt x="365" y="1611"/>
                    <a:pt x="821" y="1611"/>
                  </a:cubicBezTo>
                  <a:cubicBezTo>
                    <a:pt x="1277" y="1611"/>
                    <a:pt x="1611" y="1247"/>
                    <a:pt x="1611" y="791"/>
                  </a:cubicBezTo>
                  <a:cubicBezTo>
                    <a:pt x="1611" y="365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2790800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612"/>
                    <a:pt x="821" y="1612"/>
                  </a:cubicBezTo>
                  <a:cubicBezTo>
                    <a:pt x="1277" y="1612"/>
                    <a:pt x="1611" y="1247"/>
                    <a:pt x="1611" y="791"/>
                  </a:cubicBezTo>
                  <a:cubicBezTo>
                    <a:pt x="1611" y="366"/>
                    <a:pt x="127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2893375" y="34392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2893375" y="35402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2893375" y="36413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791"/>
                  </a:cubicBezTo>
                  <a:cubicBezTo>
                    <a:pt x="1612" y="33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2893375" y="3741650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5"/>
                    <a:pt x="1" y="82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821"/>
                  </a:cubicBezTo>
                  <a:cubicBezTo>
                    <a:pt x="1612" y="365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2893375" y="384272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366" y="0"/>
                    <a:pt x="1" y="365"/>
                    <a:pt x="1" y="821"/>
                  </a:cubicBezTo>
                  <a:cubicBezTo>
                    <a:pt x="1" y="1247"/>
                    <a:pt x="366" y="1611"/>
                    <a:pt x="821" y="1611"/>
                  </a:cubicBezTo>
                  <a:cubicBezTo>
                    <a:pt x="1247" y="1611"/>
                    <a:pt x="1612" y="1247"/>
                    <a:pt x="1612" y="821"/>
                  </a:cubicBezTo>
                  <a:cubicBezTo>
                    <a:pt x="1612" y="365"/>
                    <a:pt x="124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2893375" y="3943775"/>
              <a:ext cx="40300" cy="4030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47"/>
                    <a:pt x="366" y="1612"/>
                    <a:pt x="821" y="1612"/>
                  </a:cubicBezTo>
                  <a:cubicBezTo>
                    <a:pt x="1247" y="1612"/>
                    <a:pt x="1612" y="1247"/>
                    <a:pt x="1612" y="791"/>
                  </a:cubicBezTo>
                  <a:cubicBezTo>
                    <a:pt x="1612" y="366"/>
                    <a:pt x="1247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9"/>
          <p:cNvSpPr/>
          <p:nvPr/>
        </p:nvSpPr>
        <p:spPr>
          <a:xfrm flipH="1">
            <a:off x="-287975" y="-820787"/>
            <a:ext cx="965850" cy="965850"/>
          </a:xfrm>
          <a:custGeom>
            <a:avLst/>
            <a:gdLst/>
            <a:ahLst/>
            <a:cxnLst/>
            <a:rect l="l" t="t" r="r" b="b"/>
            <a:pathLst>
              <a:path w="38634" h="38634" extrusionOk="0">
                <a:moveTo>
                  <a:pt x="19301" y="0"/>
                </a:moveTo>
                <a:cubicBezTo>
                  <a:pt x="8633" y="0"/>
                  <a:pt x="0" y="8663"/>
                  <a:pt x="0" y="19332"/>
                </a:cubicBezTo>
                <a:cubicBezTo>
                  <a:pt x="0" y="30001"/>
                  <a:pt x="8633" y="38633"/>
                  <a:pt x="19301" y="38633"/>
                </a:cubicBezTo>
                <a:cubicBezTo>
                  <a:pt x="29970" y="38633"/>
                  <a:pt x="38633" y="30001"/>
                  <a:pt x="38633" y="19332"/>
                </a:cubicBezTo>
                <a:cubicBezTo>
                  <a:pt x="38633" y="8663"/>
                  <a:pt x="29970" y="0"/>
                  <a:pt x="19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9"/>
          <p:cNvGrpSpPr/>
          <p:nvPr/>
        </p:nvGrpSpPr>
        <p:grpSpPr>
          <a:xfrm flipH="1">
            <a:off x="440450" y="4486175"/>
            <a:ext cx="1674825" cy="392325"/>
            <a:chOff x="2173775" y="1420000"/>
            <a:chExt cx="1674825" cy="392325"/>
          </a:xfrm>
        </p:grpSpPr>
        <p:sp>
          <p:nvSpPr>
            <p:cNvPr id="433" name="Google Shape;433;p9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9"/>
          <p:cNvGrpSpPr/>
          <p:nvPr/>
        </p:nvGrpSpPr>
        <p:grpSpPr>
          <a:xfrm flipH="1">
            <a:off x="8441625" y="211275"/>
            <a:ext cx="792600" cy="940775"/>
            <a:chOff x="4097800" y="1302400"/>
            <a:chExt cx="792600" cy="940775"/>
          </a:xfrm>
        </p:grpSpPr>
        <p:sp>
          <p:nvSpPr>
            <p:cNvPr id="436" name="Google Shape;436;p9"/>
            <p:cNvSpPr/>
            <p:nvPr/>
          </p:nvSpPr>
          <p:spPr>
            <a:xfrm>
              <a:off x="4097800" y="1442225"/>
              <a:ext cx="751575" cy="800950"/>
            </a:xfrm>
            <a:custGeom>
              <a:avLst/>
              <a:gdLst/>
              <a:ahLst/>
              <a:cxnLst/>
              <a:rect l="l" t="t" r="r" b="b"/>
              <a:pathLst>
                <a:path w="30063" h="32038" extrusionOk="0">
                  <a:moveTo>
                    <a:pt x="25290" y="1"/>
                  </a:moveTo>
                  <a:lnTo>
                    <a:pt x="1" y="27691"/>
                  </a:lnTo>
                  <a:lnTo>
                    <a:pt x="4773" y="32038"/>
                  </a:lnTo>
                  <a:lnTo>
                    <a:pt x="30062" y="4377"/>
                  </a:lnTo>
                  <a:lnTo>
                    <a:pt x="25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4302225" y="1302400"/>
              <a:ext cx="588175" cy="619350"/>
            </a:xfrm>
            <a:custGeom>
              <a:avLst/>
              <a:gdLst/>
              <a:ahLst/>
              <a:cxnLst/>
              <a:rect l="l" t="t" r="r" b="b"/>
              <a:pathLst>
                <a:path w="23527" h="24774" extrusionOk="0">
                  <a:moveTo>
                    <a:pt x="18451" y="669"/>
                  </a:moveTo>
                  <a:lnTo>
                    <a:pt x="22828" y="4651"/>
                  </a:lnTo>
                  <a:lnTo>
                    <a:pt x="5077" y="24074"/>
                  </a:lnTo>
                  <a:lnTo>
                    <a:pt x="730" y="20092"/>
                  </a:lnTo>
                  <a:lnTo>
                    <a:pt x="18451" y="669"/>
                  </a:lnTo>
                  <a:close/>
                  <a:moveTo>
                    <a:pt x="18420" y="1"/>
                  </a:moveTo>
                  <a:cubicBezTo>
                    <a:pt x="18359" y="1"/>
                    <a:pt x="18268" y="31"/>
                    <a:pt x="18238" y="92"/>
                  </a:cubicBezTo>
                  <a:lnTo>
                    <a:pt x="122" y="19910"/>
                  </a:lnTo>
                  <a:cubicBezTo>
                    <a:pt x="0" y="20031"/>
                    <a:pt x="0" y="20214"/>
                    <a:pt x="122" y="20305"/>
                  </a:cubicBezTo>
                  <a:lnTo>
                    <a:pt x="4894" y="24682"/>
                  </a:lnTo>
                  <a:cubicBezTo>
                    <a:pt x="4955" y="24743"/>
                    <a:pt x="5016" y="24773"/>
                    <a:pt x="5107" y="24773"/>
                  </a:cubicBezTo>
                  <a:lnTo>
                    <a:pt x="5107" y="24743"/>
                  </a:lnTo>
                  <a:cubicBezTo>
                    <a:pt x="5168" y="24743"/>
                    <a:pt x="5259" y="24712"/>
                    <a:pt x="5289" y="24682"/>
                  </a:cubicBezTo>
                  <a:lnTo>
                    <a:pt x="23436" y="4834"/>
                  </a:lnTo>
                  <a:cubicBezTo>
                    <a:pt x="23527" y="4712"/>
                    <a:pt x="23527" y="4560"/>
                    <a:pt x="23405" y="4438"/>
                  </a:cubicBezTo>
                  <a:lnTo>
                    <a:pt x="18633" y="61"/>
                  </a:lnTo>
                  <a:cubicBezTo>
                    <a:pt x="18572" y="31"/>
                    <a:pt x="18481" y="1"/>
                    <a:pt x="18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9"/>
          <p:cNvGrpSpPr/>
          <p:nvPr/>
        </p:nvGrpSpPr>
        <p:grpSpPr>
          <a:xfrm flipH="1">
            <a:off x="8481600" y="4204825"/>
            <a:ext cx="522825" cy="502875"/>
            <a:chOff x="7116875" y="2700800"/>
            <a:chExt cx="522825" cy="502875"/>
          </a:xfrm>
        </p:grpSpPr>
        <p:sp>
          <p:nvSpPr>
            <p:cNvPr id="439" name="Google Shape;439;p9"/>
            <p:cNvSpPr/>
            <p:nvPr/>
          </p:nvSpPr>
          <p:spPr>
            <a:xfrm>
              <a:off x="7121425" y="2803200"/>
              <a:ext cx="341975" cy="395150"/>
            </a:xfrm>
            <a:custGeom>
              <a:avLst/>
              <a:gdLst/>
              <a:ahLst/>
              <a:cxnLst/>
              <a:rect l="l" t="t" r="r" b="b"/>
              <a:pathLst>
                <a:path w="13679" h="15806" extrusionOk="0">
                  <a:moveTo>
                    <a:pt x="31" y="0"/>
                  </a:moveTo>
                  <a:lnTo>
                    <a:pt x="0" y="7903"/>
                  </a:lnTo>
                  <a:lnTo>
                    <a:pt x="13679" y="15806"/>
                  </a:lnTo>
                  <a:lnTo>
                    <a:pt x="13557" y="7903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116875" y="2798050"/>
              <a:ext cx="351850" cy="405625"/>
            </a:xfrm>
            <a:custGeom>
              <a:avLst/>
              <a:gdLst/>
              <a:ahLst/>
              <a:cxnLst/>
              <a:rect l="l" t="t" r="r" b="b"/>
              <a:pathLst>
                <a:path w="14074" h="16225" extrusionOk="0">
                  <a:moveTo>
                    <a:pt x="426" y="540"/>
                  </a:moveTo>
                  <a:lnTo>
                    <a:pt x="13526" y="8231"/>
                  </a:lnTo>
                  <a:lnTo>
                    <a:pt x="13648" y="15678"/>
                  </a:lnTo>
                  <a:lnTo>
                    <a:pt x="395" y="7987"/>
                  </a:lnTo>
                  <a:lnTo>
                    <a:pt x="426" y="540"/>
                  </a:lnTo>
                  <a:close/>
                  <a:moveTo>
                    <a:pt x="213" y="1"/>
                  </a:moveTo>
                  <a:cubicBezTo>
                    <a:pt x="182" y="1"/>
                    <a:pt x="152" y="9"/>
                    <a:pt x="122" y="24"/>
                  </a:cubicBezTo>
                  <a:cubicBezTo>
                    <a:pt x="61" y="54"/>
                    <a:pt x="31" y="115"/>
                    <a:pt x="31" y="206"/>
                  </a:cubicBezTo>
                  <a:lnTo>
                    <a:pt x="0" y="8109"/>
                  </a:lnTo>
                  <a:cubicBezTo>
                    <a:pt x="0" y="8170"/>
                    <a:pt x="31" y="8261"/>
                    <a:pt x="91" y="8291"/>
                  </a:cubicBezTo>
                  <a:lnTo>
                    <a:pt x="13769" y="16194"/>
                  </a:lnTo>
                  <a:cubicBezTo>
                    <a:pt x="13800" y="16225"/>
                    <a:pt x="13830" y="16225"/>
                    <a:pt x="13861" y="16225"/>
                  </a:cubicBezTo>
                  <a:cubicBezTo>
                    <a:pt x="13891" y="16225"/>
                    <a:pt x="13921" y="16225"/>
                    <a:pt x="13952" y="16194"/>
                  </a:cubicBezTo>
                  <a:cubicBezTo>
                    <a:pt x="14013" y="16164"/>
                    <a:pt x="14073" y="16103"/>
                    <a:pt x="14073" y="16012"/>
                  </a:cubicBezTo>
                  <a:lnTo>
                    <a:pt x="13921" y="8109"/>
                  </a:lnTo>
                  <a:cubicBezTo>
                    <a:pt x="13921" y="8048"/>
                    <a:pt x="13891" y="7987"/>
                    <a:pt x="13830" y="7927"/>
                  </a:cubicBezTo>
                  <a:lnTo>
                    <a:pt x="304" y="24"/>
                  </a:lnTo>
                  <a:cubicBezTo>
                    <a:pt x="274" y="9"/>
                    <a:pt x="243" y="1"/>
                    <a:pt x="2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460325" y="2899700"/>
              <a:ext cx="174050" cy="298650"/>
            </a:xfrm>
            <a:custGeom>
              <a:avLst/>
              <a:gdLst/>
              <a:ahLst/>
              <a:cxnLst/>
              <a:rect l="l" t="t" r="r" b="b"/>
              <a:pathLst>
                <a:path w="6962" h="11946" extrusionOk="0">
                  <a:moveTo>
                    <a:pt x="6810" y="0"/>
                  </a:moveTo>
                  <a:lnTo>
                    <a:pt x="1" y="4043"/>
                  </a:lnTo>
                  <a:lnTo>
                    <a:pt x="123" y="11946"/>
                  </a:lnTo>
                  <a:lnTo>
                    <a:pt x="6962" y="7994"/>
                  </a:lnTo>
                  <a:lnTo>
                    <a:pt x="68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7455025" y="2894650"/>
              <a:ext cx="184675" cy="309025"/>
            </a:xfrm>
            <a:custGeom>
              <a:avLst/>
              <a:gdLst/>
              <a:ahLst/>
              <a:cxnLst/>
              <a:rect l="l" t="t" r="r" b="b"/>
              <a:pathLst>
                <a:path w="7387" h="12361" extrusionOk="0">
                  <a:moveTo>
                    <a:pt x="6809" y="567"/>
                  </a:moveTo>
                  <a:lnTo>
                    <a:pt x="6961" y="8105"/>
                  </a:lnTo>
                  <a:lnTo>
                    <a:pt x="517" y="11814"/>
                  </a:lnTo>
                  <a:lnTo>
                    <a:pt x="395" y="4367"/>
                  </a:lnTo>
                  <a:lnTo>
                    <a:pt x="6809" y="567"/>
                  </a:lnTo>
                  <a:close/>
                  <a:moveTo>
                    <a:pt x="7026" y="0"/>
                  </a:moveTo>
                  <a:cubicBezTo>
                    <a:pt x="6982" y="0"/>
                    <a:pt x="6936" y="15"/>
                    <a:pt x="6900" y="50"/>
                  </a:cubicBezTo>
                  <a:lnTo>
                    <a:pt x="122" y="4063"/>
                  </a:lnTo>
                  <a:cubicBezTo>
                    <a:pt x="61" y="4123"/>
                    <a:pt x="0" y="4184"/>
                    <a:pt x="0" y="4245"/>
                  </a:cubicBezTo>
                  <a:lnTo>
                    <a:pt x="152" y="12148"/>
                  </a:lnTo>
                  <a:cubicBezTo>
                    <a:pt x="152" y="12239"/>
                    <a:pt x="183" y="12300"/>
                    <a:pt x="243" y="12330"/>
                  </a:cubicBezTo>
                  <a:cubicBezTo>
                    <a:pt x="274" y="12361"/>
                    <a:pt x="304" y="12361"/>
                    <a:pt x="335" y="12361"/>
                  </a:cubicBezTo>
                  <a:cubicBezTo>
                    <a:pt x="365" y="12361"/>
                    <a:pt x="395" y="12361"/>
                    <a:pt x="426" y="12330"/>
                  </a:cubicBezTo>
                  <a:lnTo>
                    <a:pt x="7265" y="8379"/>
                  </a:lnTo>
                  <a:cubicBezTo>
                    <a:pt x="7326" y="8348"/>
                    <a:pt x="7386" y="8257"/>
                    <a:pt x="7386" y="8196"/>
                  </a:cubicBezTo>
                  <a:lnTo>
                    <a:pt x="7204" y="202"/>
                  </a:lnTo>
                  <a:cubicBezTo>
                    <a:pt x="7204" y="142"/>
                    <a:pt x="7174" y="81"/>
                    <a:pt x="7113" y="20"/>
                  </a:cubicBezTo>
                  <a:cubicBezTo>
                    <a:pt x="7088" y="7"/>
                    <a:pt x="705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7122175" y="2705925"/>
              <a:ext cx="508400" cy="294850"/>
            </a:xfrm>
            <a:custGeom>
              <a:avLst/>
              <a:gdLst/>
              <a:ahLst/>
              <a:cxnLst/>
              <a:rect l="l" t="t" r="r" b="b"/>
              <a:pathLst>
                <a:path w="20336" h="11794" extrusionOk="0">
                  <a:moveTo>
                    <a:pt x="6901" y="0"/>
                  </a:moveTo>
                  <a:lnTo>
                    <a:pt x="1" y="3891"/>
                  </a:lnTo>
                  <a:lnTo>
                    <a:pt x="13527" y="11794"/>
                  </a:lnTo>
                  <a:lnTo>
                    <a:pt x="20336" y="7751"/>
                  </a:lnTo>
                  <a:lnTo>
                    <a:pt x="690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7117625" y="2700800"/>
              <a:ext cx="517500" cy="305300"/>
            </a:xfrm>
            <a:custGeom>
              <a:avLst/>
              <a:gdLst/>
              <a:ahLst/>
              <a:cxnLst/>
              <a:rect l="l" t="t" r="r" b="b"/>
              <a:pathLst>
                <a:path w="20700" h="12212" extrusionOk="0">
                  <a:moveTo>
                    <a:pt x="7052" y="449"/>
                  </a:moveTo>
                  <a:lnTo>
                    <a:pt x="20122" y="7956"/>
                  </a:lnTo>
                  <a:lnTo>
                    <a:pt x="13709" y="11756"/>
                  </a:lnTo>
                  <a:lnTo>
                    <a:pt x="578" y="4096"/>
                  </a:lnTo>
                  <a:lnTo>
                    <a:pt x="7052" y="449"/>
                  </a:lnTo>
                  <a:close/>
                  <a:moveTo>
                    <a:pt x="7068" y="0"/>
                  </a:moveTo>
                  <a:cubicBezTo>
                    <a:pt x="7030" y="0"/>
                    <a:pt x="6992" y="8"/>
                    <a:pt x="6961" y="23"/>
                  </a:cubicBezTo>
                  <a:lnTo>
                    <a:pt x="92" y="3914"/>
                  </a:lnTo>
                  <a:cubicBezTo>
                    <a:pt x="31" y="3944"/>
                    <a:pt x="1" y="4005"/>
                    <a:pt x="1" y="4096"/>
                  </a:cubicBezTo>
                  <a:cubicBezTo>
                    <a:pt x="1" y="4157"/>
                    <a:pt x="31" y="4218"/>
                    <a:pt x="92" y="4248"/>
                  </a:cubicBezTo>
                  <a:lnTo>
                    <a:pt x="13618" y="12181"/>
                  </a:lnTo>
                  <a:cubicBezTo>
                    <a:pt x="13648" y="12181"/>
                    <a:pt x="13679" y="12212"/>
                    <a:pt x="13709" y="12212"/>
                  </a:cubicBezTo>
                  <a:cubicBezTo>
                    <a:pt x="13739" y="12212"/>
                    <a:pt x="13770" y="12181"/>
                    <a:pt x="13800" y="12181"/>
                  </a:cubicBezTo>
                  <a:lnTo>
                    <a:pt x="20609" y="8139"/>
                  </a:lnTo>
                  <a:cubicBezTo>
                    <a:pt x="20670" y="8108"/>
                    <a:pt x="20700" y="8048"/>
                    <a:pt x="20700" y="7956"/>
                  </a:cubicBezTo>
                  <a:cubicBezTo>
                    <a:pt x="20700" y="7896"/>
                    <a:pt x="20670" y="7835"/>
                    <a:pt x="20609" y="7804"/>
                  </a:cubicBezTo>
                  <a:lnTo>
                    <a:pt x="7174" y="23"/>
                  </a:lnTo>
                  <a:cubicBezTo>
                    <a:pt x="7144" y="8"/>
                    <a:pt x="7106" y="0"/>
                    <a:pt x="70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9"/>
          <p:cNvSpPr/>
          <p:nvPr/>
        </p:nvSpPr>
        <p:spPr>
          <a:xfrm rot="-8999956" flipH="1">
            <a:off x="4614747" y="4594368"/>
            <a:ext cx="1904283" cy="1267422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84" r:id="rId4"/>
    <p:sldLayoutId id="2147483651" r:id="rId5"/>
    <p:sldLayoutId id="2147483652" r:id="rId6"/>
    <p:sldLayoutId id="2147483653" r:id="rId7"/>
    <p:sldLayoutId id="2147483683" r:id="rId8"/>
    <p:sldLayoutId id="2147483655" r:id="rId9"/>
    <p:sldLayoutId id="2147483658" r:id="rId10"/>
    <p:sldLayoutId id="2147483659" r:id="rId11"/>
    <p:sldLayoutId id="2147483682" r:id="rId12"/>
    <p:sldLayoutId id="2147483681" r:id="rId13"/>
    <p:sldLayoutId id="2147483661" r:id="rId14"/>
    <p:sldLayoutId id="2147483662" r:id="rId15"/>
    <p:sldLayoutId id="2147483664" r:id="rId16"/>
    <p:sldLayoutId id="2147483665" r:id="rId17"/>
    <p:sldLayoutId id="2147483666" r:id="rId18"/>
    <p:sldLayoutId id="2147483668" r:id="rId19"/>
    <p:sldLayoutId id="2147483673" r:id="rId20"/>
    <p:sldLayoutId id="2147483674" r:id="rId21"/>
    <p:sldLayoutId id="2147483675" r:id="rId22"/>
    <p:sldLayoutId id="214748368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gif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gif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gif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waterfall chart&#10;&#10;Description automatically generated">
            <a:extLst>
              <a:ext uri="{FF2B5EF4-FFF2-40B4-BE49-F238E27FC236}">
                <a16:creationId xmlns:a16="http://schemas.microsoft.com/office/drawing/2014/main" id="{5B8208C1-C6C3-403A-8A1A-3C6BD23D9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1247" name="Google Shape;1247;p33"/>
          <p:cNvSpPr txBox="1">
            <a:spLocks noGrp="1"/>
          </p:cNvSpPr>
          <p:nvPr>
            <p:ph type="title"/>
          </p:nvPr>
        </p:nvSpPr>
        <p:spPr>
          <a:xfrm>
            <a:off x="604150" y="364527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8" name="Google Shape;1248;p33"/>
          <p:cNvSpPr txBox="1">
            <a:spLocks noGrp="1"/>
          </p:cNvSpPr>
          <p:nvPr>
            <p:ph type="body" idx="1"/>
          </p:nvPr>
        </p:nvSpPr>
        <p:spPr>
          <a:xfrm>
            <a:off x="604150" y="1142075"/>
            <a:ext cx="77910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vi-VN" alt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BD268-9F4B-460C-AD54-23108314F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721" y="2749236"/>
            <a:ext cx="14358938" cy="6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          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vi-VN" alt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546B0-9160-4F2F-8A98-DF15ECF11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722" y="3610543"/>
            <a:ext cx="14358937" cy="6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18km</a:t>
            </a:r>
            <a:r>
              <a:rPr lang="pt-BR" altLang="vi-VN" sz="32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7ha =              km</a:t>
            </a:r>
            <a:r>
              <a:rPr lang="pt-BR" altLang="vi-VN" sz="32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F2571B-880E-4334-A947-C8FD59D5F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463" y="1907459"/>
            <a:ext cx="13425487" cy="6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9m =                  km</a:t>
            </a:r>
            <a:endParaRPr lang="vi-VN" alt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0F3174-151E-48C4-B1FF-6FD9FF45681F}"/>
              </a:ext>
            </a:extLst>
          </p:cNvPr>
          <p:cNvSpPr/>
          <p:nvPr/>
        </p:nvSpPr>
        <p:spPr>
          <a:xfrm>
            <a:off x="4457225" y="2417863"/>
            <a:ext cx="12712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11685-1835-42E5-9917-38DDA2699192}"/>
              </a:ext>
            </a:extLst>
          </p:cNvPr>
          <p:cNvSpPr txBox="1"/>
          <p:nvPr/>
        </p:nvSpPr>
        <p:spPr>
          <a:xfrm rot="10800000" flipV="1">
            <a:off x="3399975" y="1873654"/>
            <a:ext cx="135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0BCA9D-ADA7-4315-A566-1BCAFD8AD817}"/>
              </a:ext>
            </a:extLst>
          </p:cNvPr>
          <p:cNvSpPr txBox="1"/>
          <p:nvPr/>
        </p:nvSpPr>
        <p:spPr>
          <a:xfrm rot="10800000" flipV="1">
            <a:off x="3540944" y="2718459"/>
            <a:ext cx="135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0B9C18-EA1B-4ADB-A84E-5E358281C8EF}"/>
              </a:ext>
            </a:extLst>
          </p:cNvPr>
          <p:cNvSpPr txBox="1"/>
          <p:nvPr/>
        </p:nvSpPr>
        <p:spPr>
          <a:xfrm rot="10800000" flipV="1">
            <a:off x="4413759" y="3599758"/>
            <a:ext cx="135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25E604C-2666-428F-839C-D291F297E98B}"/>
              </a:ext>
            </a:extLst>
          </p:cNvPr>
          <p:cNvGrpSpPr/>
          <p:nvPr/>
        </p:nvGrpSpPr>
        <p:grpSpPr>
          <a:xfrm>
            <a:off x="0" y="-33410"/>
            <a:ext cx="9250680" cy="5245098"/>
            <a:chOff x="0" y="-33410"/>
            <a:chExt cx="9250680" cy="524509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3E6F41-CB90-4287-B8CE-395E2F9C4EB9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B5006060-8FBC-4A5C-9EBF-A56FADDF03D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65454E9F-C272-410B-AC5F-0997B3C5D8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20CBEC40-75C9-4CCD-B9C4-262DFACBE9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F043BB16-C997-484D-985B-C7949441DF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905DFCFC-DAA8-4B61-97F1-956B7499E5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820619F3-5626-4228-BB72-C9B78AC51BA9}"/>
              </a:ext>
            </a:extLst>
          </p:cNvPr>
          <p:cNvSpPr/>
          <p:nvPr/>
        </p:nvSpPr>
        <p:spPr>
          <a:xfrm>
            <a:off x="1744556" y="578902"/>
            <a:ext cx="6752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907"/>
              </a:spcBef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/>
              </a:rPr>
              <a:t>Muốn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</a:rPr>
              <a:t>cộng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</a:rPr>
              <a:t>thập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</a:rPr>
              <a:t>phân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</a:rPr>
              <a:t>cộng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?</a:t>
            </a:r>
          </a:p>
        </p:txBody>
      </p:sp>
      <p:pic>
        <p:nvPicPr>
          <p:cNvPr id="7170" name="Picture 2" descr="10 My chill ý tưởng | nghệ thuật đô thị, hình vui, tự thuật">
            <a:extLst>
              <a:ext uri="{FF2B5EF4-FFF2-40B4-BE49-F238E27FC236}">
                <a16:creationId xmlns:a16="http://schemas.microsoft.com/office/drawing/2014/main" id="{570F5AE2-A15D-48D6-9430-738EFC8A19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214657"/>
            <a:ext cx="853440" cy="82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" name="Rectangle: Rounded Corners 7168">
            <a:extLst>
              <a:ext uri="{FF2B5EF4-FFF2-40B4-BE49-F238E27FC236}">
                <a16:creationId xmlns:a16="http://schemas.microsoft.com/office/drawing/2014/main" id="{BBAB5DB9-CEFE-4C0B-8195-62DE1C63D3C2}"/>
              </a:ext>
            </a:extLst>
          </p:cNvPr>
          <p:cNvSpPr/>
          <p:nvPr/>
        </p:nvSpPr>
        <p:spPr>
          <a:xfrm>
            <a:off x="883920" y="1404812"/>
            <a:ext cx="7498080" cy="3159786"/>
          </a:xfrm>
          <a:prstGeom prst="roundRect">
            <a:avLst/>
          </a:prstGeom>
          <a:solidFill>
            <a:schemeClr val="accent4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" name="Rectangle 7167">
            <a:extLst>
              <a:ext uri="{FF2B5EF4-FFF2-40B4-BE49-F238E27FC236}">
                <a16:creationId xmlns:a16="http://schemas.microsoft.com/office/drawing/2014/main" id="{8A5C70BF-5D12-4B95-9D28-33084C529474}"/>
              </a:ext>
            </a:extLst>
          </p:cNvPr>
          <p:cNvSpPr/>
          <p:nvPr/>
        </p:nvSpPr>
        <p:spPr>
          <a:xfrm>
            <a:off x="1219200" y="3369376"/>
            <a:ext cx="6918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907"/>
              </a:spcBef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dấu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phẩy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tổng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thẳng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cột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dấu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phẩy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hạng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5F1588-8D11-4855-B41F-71B5A3B36E8B}"/>
              </a:ext>
            </a:extLst>
          </p:cNvPr>
          <p:cNvSpPr/>
          <p:nvPr/>
        </p:nvSpPr>
        <p:spPr>
          <a:xfrm>
            <a:off x="1127760" y="1820328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907"/>
              </a:spcBef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hạng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dưới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hạng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kia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sao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cùng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đặt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thẳng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cột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7DC28F-40E5-4A0A-8BFF-C371398A5BBC}"/>
              </a:ext>
            </a:extLst>
          </p:cNvPr>
          <p:cNvSpPr/>
          <p:nvPr/>
        </p:nvSpPr>
        <p:spPr>
          <a:xfrm>
            <a:off x="1219200" y="27538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907"/>
              </a:spcBef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Cộng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như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cộng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tự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</a:rPr>
              <a:t>nhiên</a:t>
            </a:r>
            <a:r>
              <a:rPr lang="en-US" sz="2400" b="1" dirty="0">
                <a:solidFill>
                  <a:srgbClr val="0000CC"/>
                </a:solidFill>
                <a:latin typeface="Times New Rom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" grpId="0"/>
      <p:bldP spid="31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, waterfall chart&#10;&#10;Description automatically generated">
            <a:extLst>
              <a:ext uri="{FF2B5EF4-FFF2-40B4-BE49-F238E27FC236}">
                <a16:creationId xmlns:a16="http://schemas.microsoft.com/office/drawing/2014/main" id="{EAB52BD0-9C38-4324-A0ED-BEFDDA3A9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A431A9-C2BC-48E1-AB73-0108E627C62E}"/>
              </a:ext>
            </a:extLst>
          </p:cNvPr>
          <p:cNvSpPr txBox="1"/>
          <p:nvPr/>
        </p:nvSpPr>
        <p:spPr>
          <a:xfrm>
            <a:off x="2829375" y="1740574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US" sz="6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30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49F4BB4-49C3-4493-A7FC-5EF54E89E1C9}"/>
              </a:ext>
            </a:extLst>
          </p:cNvPr>
          <p:cNvGrpSpPr/>
          <p:nvPr/>
        </p:nvGrpSpPr>
        <p:grpSpPr>
          <a:xfrm>
            <a:off x="40107" y="-17512"/>
            <a:ext cx="9250680" cy="5245098"/>
            <a:chOff x="0" y="-33410"/>
            <a:chExt cx="9250680" cy="524509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049E3C-89AB-48B6-A32C-AEB9EE883328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BBCE87FA-6E5D-41DC-A9C5-78DC899F1B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0EC3EA0F-7B2B-4CC9-93FE-FF438E9F6A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C83EFC9E-0587-47AD-9193-5008505CD2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6A82A72B-B710-4F13-AB4A-0BE45B3DA1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6F431C95-67E6-4B3C-8BBD-66D04C3222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5" name="TextBox 15">
            <a:extLst>
              <a:ext uri="{FF2B5EF4-FFF2-40B4-BE49-F238E27FC236}">
                <a16:creationId xmlns:a16="http://schemas.microsoft.com/office/drawing/2014/main" id="{3FBB4A46-AB85-4C66-B5FF-788BC8D2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25" y="312394"/>
            <a:ext cx="33924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endParaRPr lang="vi-VN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3083F-40D2-4FB3-8B46-4A968F4DB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469" y="2417994"/>
            <a:ext cx="88392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		      				  </a:t>
            </a:r>
            <a:endParaRPr lang="en-US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c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  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75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d)	     0,995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24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9,19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0,868</a:t>
            </a:r>
            <a:endParaRPr lang="en-US" altLang="en-US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39BC5DA-9911-46C7-BEDC-013CC0093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569" y="475907"/>
            <a:ext cx="8610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endParaRPr lang="en-US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a)    58,2     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b)  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19,36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24,3              </a:t>
            </a:r>
            <a:r>
              <a:rPr lang="vi-V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4,08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634C70-31A0-44FE-8490-876CB12DA4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04769" y="2075094"/>
            <a:ext cx="12192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61EA55-E998-4C46-8335-54D1EF8658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60344" y="3913419"/>
            <a:ext cx="12192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275DC5-48E4-474B-8E6E-4E199562EF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14769" y="2075094"/>
            <a:ext cx="12192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35691F-E69F-45E7-AF64-32C0D050CF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81554" y="3913419"/>
            <a:ext cx="12192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8">
            <a:extLst>
              <a:ext uri="{FF2B5EF4-FFF2-40B4-BE49-F238E27FC236}">
                <a16:creationId xmlns:a16="http://schemas.microsoft.com/office/drawing/2014/main" id="{9A617775-F179-4286-9C7B-9BBB379D8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744" y="1308332"/>
            <a:ext cx="4540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FBCCDBA2-1225-4AA3-9D41-E23080ADD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755" y="3109925"/>
            <a:ext cx="4540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068E8E61-EA17-4B7F-9696-B3BA4DE4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199" y="3092052"/>
            <a:ext cx="4540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B33890AF-46CD-4FFF-B4DC-949944974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344" y="1384532"/>
            <a:ext cx="4540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D209D7-F73F-4B6E-AD54-1EDB94296589}"/>
              </a:ext>
            </a:extLst>
          </p:cNvPr>
          <p:cNvSpPr txBox="1"/>
          <p:nvPr/>
        </p:nvSpPr>
        <p:spPr>
          <a:xfrm>
            <a:off x="2104768" y="2031256"/>
            <a:ext cx="4667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82,5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6EC71F-169E-4ECB-83B0-0BBCAC85FA9F}"/>
              </a:ext>
            </a:extLst>
          </p:cNvPr>
          <p:cNvSpPr txBox="1"/>
          <p:nvPr/>
        </p:nvSpPr>
        <p:spPr>
          <a:xfrm>
            <a:off x="5922720" y="2081817"/>
            <a:ext cx="4667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23,44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742350-F18A-4483-99A4-5547279687F5}"/>
              </a:ext>
            </a:extLst>
          </p:cNvPr>
          <p:cNvSpPr txBox="1"/>
          <p:nvPr/>
        </p:nvSpPr>
        <p:spPr>
          <a:xfrm>
            <a:off x="2104768" y="3949337"/>
            <a:ext cx="4667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324,99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1657DF-7826-46DA-B97A-B0127616EA99}"/>
              </a:ext>
            </a:extLst>
          </p:cNvPr>
          <p:cNvSpPr txBox="1"/>
          <p:nvPr/>
        </p:nvSpPr>
        <p:spPr>
          <a:xfrm>
            <a:off x="5851350" y="3884159"/>
            <a:ext cx="4667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1,863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564E40A-AD09-46E7-93EC-797C2789221C}"/>
              </a:ext>
            </a:extLst>
          </p:cNvPr>
          <p:cNvGrpSpPr/>
          <p:nvPr/>
        </p:nvGrpSpPr>
        <p:grpSpPr>
          <a:xfrm>
            <a:off x="0" y="-33410"/>
            <a:ext cx="9250680" cy="5245098"/>
            <a:chOff x="0" y="-33410"/>
            <a:chExt cx="9250680" cy="52450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79A8DDA-F8B5-47AA-BCB6-4D5A29AC800C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AD6BDE3F-81D9-44B0-9796-17172640D4A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D5F19E22-0251-47D8-98E6-B4B3C5FE8A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E38BB3EB-BA85-44C7-A839-0A953BE517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0FD0763A-1098-4B8D-B74B-C798771EAB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1AC19AFC-3CBA-493A-BC3C-6EB98236DE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6D4F676C-4A9C-4ED6-80AF-1D610CD68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492" y="226670"/>
            <a:ext cx="495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vi-V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Đặt tính rồi tính</a:t>
            </a:r>
            <a:endParaRPr lang="en-US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54453D28-F744-4A7E-9DB1-616C3A011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70" y="957713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vi-VN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7,8 + 9,6 </a:t>
            </a:r>
            <a:endParaRPr lang="en-US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D541BF8A-1B48-4FA5-9F81-B72ACBBB2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091" y="946601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vi-VN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34,82 + 9,75 </a:t>
            </a:r>
            <a:endParaRPr lang="en-US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D4DEB01A-EDC4-4F69-B637-51B22996C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524" y="929139"/>
            <a:ext cx="31242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vi-VN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57,648 + 35,37</a:t>
            </a:r>
            <a:endParaRPr lang="en-US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AE4F779-464D-47C7-91DC-32D6EC7D2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10" y="1688309"/>
            <a:ext cx="8610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endParaRPr lang="en-US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a)    7,8</a:t>
            </a:r>
            <a:r>
              <a:rPr lang="vi-VN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vi-VN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34,82	     c) 57,648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9,6            </a:t>
            </a:r>
            <a:r>
              <a:rPr lang="vi-VN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9,75 		35,37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C83584-55DC-49A9-A5DC-04689932E4C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38290" y="3320297"/>
            <a:ext cx="12192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AE794D-4383-4237-AAD1-B2FD1853E4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8657" y="3287346"/>
            <a:ext cx="12192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F74E42-2A95-438B-83D7-44E1D3595A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88279" y="3312505"/>
            <a:ext cx="1219200" cy="0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EFED7AD-8C43-4671-8B4B-46A66998430F}"/>
              </a:ext>
            </a:extLst>
          </p:cNvPr>
          <p:cNvSpPr txBox="1"/>
          <p:nvPr/>
        </p:nvSpPr>
        <p:spPr>
          <a:xfrm>
            <a:off x="1155212" y="3287346"/>
            <a:ext cx="1085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8329CD-9069-4AC3-B35E-9928D62C9984}"/>
              </a:ext>
            </a:extLst>
          </p:cNvPr>
          <p:cNvSpPr txBox="1"/>
          <p:nvPr/>
        </p:nvSpPr>
        <p:spPr>
          <a:xfrm>
            <a:off x="4221542" y="3213206"/>
            <a:ext cx="13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44,57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962C48-79A3-48AE-9176-DBF44D27ADB3}"/>
              </a:ext>
            </a:extLst>
          </p:cNvPr>
          <p:cNvSpPr txBox="1"/>
          <p:nvPr/>
        </p:nvSpPr>
        <p:spPr>
          <a:xfrm>
            <a:off x="6888512" y="3287345"/>
            <a:ext cx="13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0BBCEBE-1DFF-41FF-99A4-8B8D0325AA9C}"/>
              </a:ext>
            </a:extLst>
          </p:cNvPr>
          <p:cNvGrpSpPr/>
          <p:nvPr/>
        </p:nvGrpSpPr>
        <p:grpSpPr>
          <a:xfrm>
            <a:off x="0" y="-33410"/>
            <a:ext cx="9250680" cy="5245098"/>
            <a:chOff x="0" y="-33410"/>
            <a:chExt cx="9250680" cy="524509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81F1C5C-9C28-4C17-8DC6-738142B1D969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34" name="Group 4">
              <a:extLst>
                <a:ext uri="{FF2B5EF4-FFF2-40B4-BE49-F238E27FC236}">
                  <a16:creationId xmlns:a16="http://schemas.microsoft.com/office/drawing/2014/main" id="{4B8CE974-36BE-4A79-ACA0-FE00083E6CB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014B4179-1235-4AF6-96B5-DC2379FC33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DE95AF68-7DB7-4097-89CE-262CE517B6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BDC06B6A-DF6B-428B-8871-077C89CE5C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6DA452DB-260F-4F35-99A3-DE3ABE1A73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C1C3F424-7FA8-420E-A7F3-B10E4E536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" y="416729"/>
            <a:ext cx="7853680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 Nam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32,6kg.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4,8kg.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gam?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621EAA57-47D6-4225-BB24-D99655FAF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960" y="2150348"/>
            <a:ext cx="2286000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</a:rPr>
              <a:t>Tóm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</a:rPr>
              <a:t>tắt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</a:rPr>
              <a:t>: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BE82A357-6BA5-477A-89B8-3179B598D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596" y="2775684"/>
            <a:ext cx="1752600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</a:rPr>
              <a:t> Nam 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1ECEC28C-C661-45A5-A04C-C9C961AC4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960" y="3486309"/>
            <a:ext cx="1524000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itchFamily="34" charset="0"/>
              </a:rPr>
              <a:t>Tiến</a:t>
            </a:r>
            <a:r>
              <a:rPr lang="en-US" sz="3200" b="1" dirty="0">
                <a:solidFill>
                  <a:schemeClr val="tx1"/>
                </a:solidFill>
                <a:latin typeface="HP001 4 hàng" pitchFamily="34" charset="0"/>
              </a:rPr>
              <a:t> 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2AAABD-2F12-42D2-826F-E8B59529AD4C}"/>
              </a:ext>
            </a:extLst>
          </p:cNvPr>
          <p:cNvGrpSpPr>
            <a:grpSpLocks/>
          </p:cNvGrpSpPr>
          <p:nvPr/>
        </p:nvGrpSpPr>
        <p:grpSpPr bwMode="auto">
          <a:xfrm>
            <a:off x="2667933" y="2281604"/>
            <a:ext cx="3928461" cy="854075"/>
            <a:chOff x="528" y="2150"/>
            <a:chExt cx="1878" cy="538"/>
          </a:xfrm>
        </p:grpSpPr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9314FD07-5B79-4A5B-9674-E13603B65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" y="2150"/>
              <a:ext cx="140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100" b="1" dirty="0">
                  <a:latin typeface="Arial" panose="020B0604020202020204" pitchFamily="34" charset="0"/>
                </a:rPr>
                <a:t>      </a:t>
              </a:r>
              <a:r>
                <a:rPr lang="en-US" altLang="en-US" sz="2400" b="1" dirty="0">
                  <a:latin typeface="HP001 4 hàng" panose="020B0603050302020204" pitchFamily="34" charset="0"/>
                </a:rPr>
                <a:t>32,6 kg</a:t>
              </a:r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0803DFFA-1F03-46CA-949F-3ABC9A562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640"/>
              <a:ext cx="16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2AF424D3-6DD3-4AAE-A843-3262C359BE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569"/>
              <a:ext cx="0" cy="1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AFCFE4C6-8EE4-4327-9A1F-C687F8C1E5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90" y="2592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0" name="Text Box 9">
            <a:extLst>
              <a:ext uri="{FF2B5EF4-FFF2-40B4-BE49-F238E27FC236}">
                <a16:creationId xmlns:a16="http://schemas.microsoft.com/office/drawing/2014/main" id="{3E0CDD09-10B5-4D6D-818A-945B9FF61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360" y="3048000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dirty="0">
                <a:latin typeface="HP001 4 hàng" panose="020B0603050302020204" pitchFamily="34" charset="0"/>
              </a:rPr>
              <a:t>4,8kg</a:t>
            </a:r>
          </a:p>
        </p:txBody>
      </p:sp>
      <p:sp>
        <p:nvSpPr>
          <p:cNvPr id="21" name="Line 39">
            <a:extLst>
              <a:ext uri="{FF2B5EF4-FFF2-40B4-BE49-F238E27FC236}">
                <a16:creationId xmlns:a16="http://schemas.microsoft.com/office/drawing/2014/main" id="{FF905C76-371C-411B-AC84-A17437007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3985" y="3817938"/>
            <a:ext cx="44989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Rectangle 48">
            <a:extLst>
              <a:ext uri="{FF2B5EF4-FFF2-40B4-BE49-F238E27FC236}">
                <a16:creationId xmlns:a16="http://schemas.microsoft.com/office/drawing/2014/main" id="{68355BCE-106A-4C28-8281-BF54316EE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985" y="4292600"/>
            <a:ext cx="13468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HP001 4 hàng" panose="020B0603050302020204" pitchFamily="34" charset="0"/>
              </a:rPr>
              <a:t>? kg  </a:t>
            </a:r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55B5AEFF-3D8D-474C-A895-BD3992A2A0A3}"/>
              </a:ext>
            </a:extLst>
          </p:cNvPr>
          <p:cNvSpPr>
            <a:spLocks/>
          </p:cNvSpPr>
          <p:nvPr/>
        </p:nvSpPr>
        <p:spPr bwMode="auto">
          <a:xfrm>
            <a:off x="6122035" y="3605213"/>
            <a:ext cx="1050925" cy="228600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40" y="0"/>
              </a:cxn>
              <a:cxn ang="0">
                <a:pos x="432" y="144"/>
              </a:cxn>
            </a:cxnLst>
            <a:rect l="0" t="0" r="r" b="b"/>
            <a:pathLst>
              <a:path w="432" h="144">
                <a:moveTo>
                  <a:pt x="0" y="144"/>
                </a:moveTo>
                <a:cubicBezTo>
                  <a:pt x="84" y="72"/>
                  <a:pt x="168" y="0"/>
                  <a:pt x="240" y="0"/>
                </a:cubicBezTo>
                <a:cubicBezTo>
                  <a:pt x="312" y="0"/>
                  <a:pt x="400" y="128"/>
                  <a:pt x="432" y="14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27391C-6BC5-488B-87CC-8C5C25EDF4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64898" y="3733800"/>
            <a:ext cx="0" cy="1730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C73199-800E-4DA1-9F73-3E54487CC2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72960" y="3719513"/>
            <a:ext cx="0" cy="1873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Freeform 47">
            <a:extLst>
              <a:ext uri="{FF2B5EF4-FFF2-40B4-BE49-F238E27FC236}">
                <a16:creationId xmlns:a16="http://schemas.microsoft.com/office/drawing/2014/main" id="{CE93A535-95D8-4847-8C13-74EDBA732B5B}"/>
              </a:ext>
            </a:extLst>
          </p:cNvPr>
          <p:cNvSpPr>
            <a:spLocks/>
          </p:cNvSpPr>
          <p:nvPr/>
        </p:nvSpPr>
        <p:spPr bwMode="auto">
          <a:xfrm>
            <a:off x="2635885" y="3810000"/>
            <a:ext cx="4575175" cy="48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40"/>
              </a:cxn>
              <a:cxn ang="0">
                <a:pos x="1680" y="0"/>
              </a:cxn>
            </a:cxnLst>
            <a:rect l="0" t="0" r="r" b="b"/>
            <a:pathLst>
              <a:path w="1680" h="240">
                <a:moveTo>
                  <a:pt x="0" y="0"/>
                </a:moveTo>
                <a:cubicBezTo>
                  <a:pt x="268" y="120"/>
                  <a:pt x="536" y="240"/>
                  <a:pt x="816" y="240"/>
                </a:cubicBezTo>
                <a:cubicBezTo>
                  <a:pt x="1096" y="240"/>
                  <a:pt x="1536" y="40"/>
                  <a:pt x="168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52E2E3-AA93-444C-9F95-17577E6693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73985" y="3719513"/>
            <a:ext cx="0" cy="2190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C922E0-FA50-40A6-90CA-081A8968C3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73985" y="3505200"/>
            <a:ext cx="0" cy="1270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6E66460-0A1C-43A1-9488-CF15889A1D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64898" y="3530600"/>
            <a:ext cx="0" cy="1270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2AFDB9-66AA-4A82-B442-C4CAC78F853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158548" y="3340100"/>
            <a:ext cx="6350" cy="1016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B2124E-BAB6-484C-B3F0-6CE372FDE8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77160" y="3302000"/>
            <a:ext cx="0" cy="1270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76BC67D2-0371-4CC5-9570-0155AFC6BB2C}"/>
              </a:ext>
            </a:extLst>
          </p:cNvPr>
          <p:cNvSpPr/>
          <p:nvPr/>
        </p:nvSpPr>
        <p:spPr>
          <a:xfrm>
            <a:off x="2677464" y="2744613"/>
            <a:ext cx="3457561" cy="398223"/>
          </a:xfrm>
          <a:prstGeom prst="arc">
            <a:avLst>
              <a:gd name="adj1" fmla="val 10880819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B484B5-24AB-4641-82CA-309C3017BDE9}"/>
              </a:ext>
            </a:extLst>
          </p:cNvPr>
          <p:cNvGrpSpPr/>
          <p:nvPr/>
        </p:nvGrpSpPr>
        <p:grpSpPr>
          <a:xfrm>
            <a:off x="0" y="-33410"/>
            <a:ext cx="9250680" cy="5245098"/>
            <a:chOff x="0" y="-33410"/>
            <a:chExt cx="9250680" cy="52450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3F2842-E3F8-42CD-940D-F94DFA961CEA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46DA145D-3C32-413A-A98B-395F90F2F4E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799D65F9-E215-442F-A139-DCBA284E2F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105E954D-6738-44FF-A96E-78AD5BC908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4D4DF5B6-16C6-4668-AF08-E574F9FFF4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32A7A8C4-AA44-4266-A3FA-9C46B05158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65" name="Text Box 5">
            <a:extLst>
              <a:ext uri="{FF2B5EF4-FFF2-40B4-BE49-F238E27FC236}">
                <a16:creationId xmlns:a16="http://schemas.microsoft.com/office/drawing/2014/main" id="{D9E8FF0B-8280-4836-B543-25218016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161" y="1168233"/>
            <a:ext cx="2286000" cy="5847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HP001 4 hàng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HP001 4 hàng"/>
              </a:rPr>
              <a:t>Bài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HP001 4 hàng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HP001 4 hàng"/>
              </a:rPr>
              <a:t>giải</a:t>
            </a:r>
            <a:endParaRPr lang="en-US" sz="3200" b="1" dirty="0">
              <a:solidFill>
                <a:schemeClr val="tx1">
                  <a:lumMod val="50000"/>
                </a:schemeClr>
              </a:solidFill>
              <a:latin typeface="HP001 4 hàng"/>
            </a:endParaRPr>
          </a:p>
        </p:txBody>
      </p:sp>
      <p:sp>
        <p:nvSpPr>
          <p:cNvPr id="66" name="Text Box 5">
            <a:extLst>
              <a:ext uri="{FF2B5EF4-FFF2-40B4-BE49-F238E27FC236}">
                <a16:creationId xmlns:a16="http://schemas.microsoft.com/office/drawing/2014/main" id="{DA734F66-C7D3-4216-963D-CA8BAFB5B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360" y="1826816"/>
            <a:ext cx="6893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Tiến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cân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nặng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 ki-lo-gam </a:t>
            </a:r>
            <a:r>
              <a:rPr lang="en-US" altLang="en-US" sz="3200" b="1" dirty="0" err="1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: </a:t>
            </a:r>
          </a:p>
        </p:txBody>
      </p:sp>
      <p:sp>
        <p:nvSpPr>
          <p:cNvPr id="67" name="Text Box 5">
            <a:extLst>
              <a:ext uri="{FF2B5EF4-FFF2-40B4-BE49-F238E27FC236}">
                <a16:creationId xmlns:a16="http://schemas.microsoft.com/office/drawing/2014/main" id="{6014D099-EC5E-475A-8FB2-C53A68164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120" y="2471420"/>
            <a:ext cx="5818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 32,6 + 4,8 = 37,4( kg) </a:t>
            </a:r>
          </a:p>
        </p:txBody>
      </p:sp>
      <p:sp>
        <p:nvSpPr>
          <p:cNvPr id="68" name="Text Box 5">
            <a:extLst>
              <a:ext uri="{FF2B5EF4-FFF2-40B4-BE49-F238E27FC236}">
                <a16:creationId xmlns:a16="http://schemas.microsoft.com/office/drawing/2014/main" id="{85274D5F-1233-4211-A75D-9F2878130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758" y="3112770"/>
            <a:ext cx="4654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Đáp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HP001 4 hàng" panose="020B0603050302020204" pitchFamily="34" charset="0"/>
              </a:rPr>
              <a:t>: 37,4 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im Hoạt Hình Nền Xanh Tươi, Trời Xanh, Mây Trắng, Không Gian Xanh Hình  nền Vector để tải xuống miễn phí">
            <a:extLst>
              <a:ext uri="{FF2B5EF4-FFF2-40B4-BE49-F238E27FC236}">
                <a16:creationId xmlns:a16="http://schemas.microsoft.com/office/drawing/2014/main" id="{2E350C2E-FFE6-4812-9B52-F310394C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6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10" y="66317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/>
          <p:cNvSpPr/>
          <p:nvPr/>
        </p:nvSpPr>
        <p:spPr>
          <a:xfrm>
            <a:off x="-2813" y="1034414"/>
            <a:ext cx="22948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Vườn</a:t>
            </a:r>
            <a:endParaRPr kumimoji="0" lang="en-US" sz="4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hoa</a:t>
            </a: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vàng</a:t>
            </a:r>
            <a:endParaRPr kumimoji="0" lang="en-US" sz="47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ong</a:t>
            </a: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9" y="2577704"/>
            <a:ext cx="1988344" cy="199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1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423A3-5D2C-4303-A7FB-710A1EE6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A3DF5-9A33-40F8-8DF4-06D41A9AF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him Hoạt Hình Nền Xanh Tươi, Trời Xanh, Mây Trắng, Không Gian Xanh Hình  nền Vector để tải xuống miễn phí">
            <a:extLst>
              <a:ext uri="{FF2B5EF4-FFF2-40B4-BE49-F238E27FC236}">
                <a16:creationId xmlns:a16="http://schemas.microsoft.com/office/drawing/2014/main" id="{03C235D0-17C2-4AE0-A4FC-AA9B4FFB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6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7FA2E-939B-4E8F-A54B-CAE57DC1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6" y="2133517"/>
            <a:ext cx="2201466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A6E61BE-7EFF-4ABB-B85A-2A63C548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10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DE92E6-DC90-459A-BD8F-5E6BB4362C1E}"/>
              </a:ext>
            </a:extLst>
          </p:cNvPr>
          <p:cNvSpPr/>
          <p:nvPr/>
        </p:nvSpPr>
        <p:spPr>
          <a:xfrm>
            <a:off x="525042" y="4364571"/>
            <a:ext cx="2522742" cy="56204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100" kern="12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100" kern="12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1,595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527038-96E8-412D-B364-40BD553EF73B}"/>
              </a:ext>
            </a:extLst>
          </p:cNvPr>
          <p:cNvSpPr/>
          <p:nvPr/>
        </p:nvSpPr>
        <p:spPr>
          <a:xfrm>
            <a:off x="3346249" y="4291639"/>
            <a:ext cx="2515845" cy="6310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100" kern="12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1,001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DDF7FF-6E94-4FFF-8206-BC51328F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82" y="209311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53C563-253A-4C06-AF3F-8329042A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67" y="2109820"/>
            <a:ext cx="2201466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D24B1D-88D3-4546-B44E-87F873182B10}"/>
              </a:ext>
            </a:extLst>
          </p:cNvPr>
          <p:cNvSpPr/>
          <p:nvPr/>
        </p:nvSpPr>
        <p:spPr>
          <a:xfrm>
            <a:off x="6380450" y="4310063"/>
            <a:ext cx="2081213" cy="6310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0,001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5EA9830-5293-4A71-B08E-50EBC7A8E4AD}"/>
              </a:ext>
            </a:extLst>
          </p:cNvPr>
          <p:cNvSpPr/>
          <p:nvPr/>
        </p:nvSpPr>
        <p:spPr>
          <a:xfrm>
            <a:off x="972400" y="226816"/>
            <a:ext cx="6226119" cy="17608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1: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u="sng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u="sng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0,995 + 0,6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01D318-4953-4C15-931E-8EB309476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02531"/>
            <a:ext cx="1200150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4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3" grpId="0" animBg="1"/>
      <p:bldP spid="13" grpId="1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him Hoạt Hình Nền Xanh Tươi, Trời Xanh, Mây Trắng, Không Gian Xanh Hình  nền Vector để tải xuống miễn phí">
            <a:extLst>
              <a:ext uri="{FF2B5EF4-FFF2-40B4-BE49-F238E27FC236}">
                <a16:creationId xmlns:a16="http://schemas.microsoft.com/office/drawing/2014/main" id="{FC7C2635-32BF-4D09-8833-01190454E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6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514" y="2116682"/>
            <a:ext cx="2201466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10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882253" y="94594"/>
            <a:ext cx="6226119" cy="192749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1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45,008 +15,5</a:t>
            </a:r>
            <a:r>
              <a:rPr kumimoji="0" lang="en-US" sz="2400" b="1" i="0" u="sng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02531"/>
            <a:ext cx="1200150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3575640" y="4347736"/>
            <a:ext cx="2522742" cy="56204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1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1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60,508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365360" y="4306300"/>
            <a:ext cx="2515845" cy="6310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1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.45,26</a:t>
            </a:r>
            <a:r>
              <a:rPr lang="en-US" sz="21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82" y="209311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" y="2124481"/>
            <a:ext cx="2201466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6380450" y="4310063"/>
            <a:ext cx="2081213" cy="6310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C.45,158</a:t>
            </a:r>
          </a:p>
        </p:txBody>
      </p:sp>
    </p:spTree>
    <p:extLst>
      <p:ext uri="{BB962C8B-B14F-4D97-AF65-F5344CB8AC3E}">
        <p14:creationId xmlns:p14="http://schemas.microsoft.com/office/powerpoint/2010/main" val="35992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1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45"/>
          <p:cNvSpPr txBox="1">
            <a:spLocks noGrp="1"/>
          </p:cNvSpPr>
          <p:nvPr>
            <p:ph type="ctrTitle"/>
          </p:nvPr>
        </p:nvSpPr>
        <p:spPr>
          <a:xfrm>
            <a:off x="1596244" y="2927500"/>
            <a:ext cx="2818200" cy="3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1460" name="Google Shape;1460;p45"/>
          <p:cNvSpPr txBox="1">
            <a:spLocks noGrp="1"/>
          </p:cNvSpPr>
          <p:nvPr>
            <p:ph type="subTitle" idx="1"/>
          </p:nvPr>
        </p:nvSpPr>
        <p:spPr>
          <a:xfrm>
            <a:off x="1822594" y="32662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the ringed planet and a gas giant</a:t>
            </a:r>
            <a:endParaRPr/>
          </a:p>
        </p:txBody>
      </p:sp>
      <p:sp>
        <p:nvSpPr>
          <p:cNvPr id="1461" name="Google Shape;1461;p45"/>
          <p:cNvSpPr txBox="1">
            <a:spLocks noGrp="1"/>
          </p:cNvSpPr>
          <p:nvPr>
            <p:ph type="ctrTitle" idx="2"/>
          </p:nvPr>
        </p:nvSpPr>
        <p:spPr>
          <a:xfrm>
            <a:off x="4729556" y="2927500"/>
            <a:ext cx="2818200" cy="3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1462" name="Google Shape;1462;p45"/>
          <p:cNvSpPr txBox="1">
            <a:spLocks noGrp="1"/>
          </p:cNvSpPr>
          <p:nvPr>
            <p:ph type="subTitle" idx="3"/>
          </p:nvPr>
        </p:nvSpPr>
        <p:spPr>
          <a:xfrm>
            <a:off x="4955906" y="32662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 is the farthest planet from the Sun</a:t>
            </a:r>
            <a:endParaRPr/>
          </a:p>
        </p:txBody>
      </p:sp>
      <p:sp>
        <p:nvSpPr>
          <p:cNvPr id="1463" name="Google Shape;1463;p45"/>
          <p:cNvSpPr txBox="1">
            <a:spLocks noGrp="1"/>
          </p:cNvSpPr>
          <p:nvPr>
            <p:ph type="title" idx="4"/>
          </p:nvPr>
        </p:nvSpPr>
        <p:spPr>
          <a:xfrm>
            <a:off x="604150" y="521625"/>
            <a:ext cx="6955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</a:t>
            </a:r>
            <a:endParaRPr/>
          </a:p>
        </p:txBody>
      </p:sp>
      <p:grpSp>
        <p:nvGrpSpPr>
          <p:cNvPr id="1464" name="Google Shape;1464;p45"/>
          <p:cNvGrpSpPr/>
          <p:nvPr/>
        </p:nvGrpSpPr>
        <p:grpSpPr>
          <a:xfrm>
            <a:off x="2624625" y="2083113"/>
            <a:ext cx="761437" cy="760650"/>
            <a:chOff x="500363" y="2070875"/>
            <a:chExt cx="761438" cy="760650"/>
          </a:xfrm>
        </p:grpSpPr>
        <p:sp>
          <p:nvSpPr>
            <p:cNvPr id="1465" name="Google Shape;1465;p45"/>
            <p:cNvSpPr/>
            <p:nvPr/>
          </p:nvSpPr>
          <p:spPr>
            <a:xfrm>
              <a:off x="500363" y="2134625"/>
              <a:ext cx="696900" cy="6969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564900" y="2070875"/>
              <a:ext cx="696900" cy="6969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45"/>
          <p:cNvGrpSpPr/>
          <p:nvPr/>
        </p:nvGrpSpPr>
        <p:grpSpPr>
          <a:xfrm>
            <a:off x="5757938" y="2083113"/>
            <a:ext cx="761438" cy="760650"/>
            <a:chOff x="500363" y="2070875"/>
            <a:chExt cx="761438" cy="760650"/>
          </a:xfrm>
        </p:grpSpPr>
        <p:sp>
          <p:nvSpPr>
            <p:cNvPr id="1468" name="Google Shape;1468;p45"/>
            <p:cNvSpPr/>
            <p:nvPr/>
          </p:nvSpPr>
          <p:spPr>
            <a:xfrm>
              <a:off x="500363" y="2134625"/>
              <a:ext cx="696900" cy="6969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564900" y="2070875"/>
              <a:ext cx="696900" cy="6969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45"/>
          <p:cNvSpPr txBox="1">
            <a:spLocks noGrp="1"/>
          </p:cNvSpPr>
          <p:nvPr>
            <p:ph type="ctrTitle" idx="5"/>
          </p:nvPr>
        </p:nvSpPr>
        <p:spPr>
          <a:xfrm>
            <a:off x="2268844" y="1575950"/>
            <a:ext cx="1473000" cy="3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am</a:t>
            </a:r>
            <a:endParaRPr/>
          </a:p>
        </p:txBody>
      </p:sp>
      <p:sp>
        <p:nvSpPr>
          <p:cNvPr id="1471" name="Google Shape;1471;p45"/>
          <p:cNvSpPr txBox="1">
            <a:spLocks noGrp="1"/>
          </p:cNvSpPr>
          <p:nvPr>
            <p:ph type="ctrTitle" idx="6"/>
          </p:nvPr>
        </p:nvSpPr>
        <p:spPr>
          <a:xfrm>
            <a:off x="5402166" y="1575950"/>
            <a:ext cx="1473000" cy="3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pm</a:t>
            </a:r>
            <a:endParaRPr/>
          </a:p>
        </p:txBody>
      </p:sp>
      <p:grpSp>
        <p:nvGrpSpPr>
          <p:cNvPr id="1472" name="Google Shape;1472;p45"/>
          <p:cNvGrpSpPr/>
          <p:nvPr/>
        </p:nvGrpSpPr>
        <p:grpSpPr>
          <a:xfrm>
            <a:off x="2830181" y="2235750"/>
            <a:ext cx="350326" cy="427647"/>
            <a:chOff x="-24694925" y="3518700"/>
            <a:chExt cx="242625" cy="296175"/>
          </a:xfrm>
        </p:grpSpPr>
        <p:sp>
          <p:nvSpPr>
            <p:cNvPr id="1473" name="Google Shape;1473;p45"/>
            <p:cNvSpPr/>
            <p:nvPr/>
          </p:nvSpPr>
          <p:spPr>
            <a:xfrm>
              <a:off x="-24694925" y="3572250"/>
              <a:ext cx="104000" cy="112650"/>
            </a:xfrm>
            <a:custGeom>
              <a:avLst/>
              <a:gdLst/>
              <a:ahLst/>
              <a:cxnLst/>
              <a:rect l="l" t="t" r="r" b="b"/>
              <a:pathLst>
                <a:path w="4160" h="4506" extrusionOk="0">
                  <a:moveTo>
                    <a:pt x="2080" y="1"/>
                  </a:moveTo>
                  <a:cubicBezTo>
                    <a:pt x="946" y="1"/>
                    <a:pt x="1" y="946"/>
                    <a:pt x="1" y="2080"/>
                  </a:cubicBezTo>
                  <a:lnTo>
                    <a:pt x="1" y="4506"/>
                  </a:lnTo>
                  <a:lnTo>
                    <a:pt x="4160" y="4506"/>
                  </a:lnTo>
                  <a:lnTo>
                    <a:pt x="4160" y="2080"/>
                  </a:lnTo>
                  <a:cubicBezTo>
                    <a:pt x="4160" y="946"/>
                    <a:pt x="3214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-24556300" y="3648650"/>
              <a:ext cx="104000" cy="113450"/>
            </a:xfrm>
            <a:custGeom>
              <a:avLst/>
              <a:gdLst/>
              <a:ahLst/>
              <a:cxnLst/>
              <a:rect l="l" t="t" r="r" b="b"/>
              <a:pathLst>
                <a:path w="4160" h="4538" extrusionOk="0">
                  <a:moveTo>
                    <a:pt x="1" y="1"/>
                  </a:moveTo>
                  <a:lnTo>
                    <a:pt x="1" y="2458"/>
                  </a:lnTo>
                  <a:cubicBezTo>
                    <a:pt x="1" y="3592"/>
                    <a:pt x="946" y="4537"/>
                    <a:pt x="2080" y="4537"/>
                  </a:cubicBezTo>
                  <a:cubicBezTo>
                    <a:pt x="3246" y="4537"/>
                    <a:pt x="4160" y="3592"/>
                    <a:pt x="4160" y="2458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-24694925" y="3702200"/>
              <a:ext cx="104000" cy="112675"/>
            </a:xfrm>
            <a:custGeom>
              <a:avLst/>
              <a:gdLst/>
              <a:ahLst/>
              <a:cxnLst/>
              <a:rect l="l" t="t" r="r" b="b"/>
              <a:pathLst>
                <a:path w="4160" h="4507" extrusionOk="0">
                  <a:moveTo>
                    <a:pt x="1734" y="694"/>
                  </a:moveTo>
                  <a:cubicBezTo>
                    <a:pt x="1923" y="694"/>
                    <a:pt x="2080" y="852"/>
                    <a:pt x="2080" y="1041"/>
                  </a:cubicBezTo>
                  <a:lnTo>
                    <a:pt x="2080" y="2427"/>
                  </a:lnTo>
                  <a:cubicBezTo>
                    <a:pt x="2269" y="2427"/>
                    <a:pt x="2427" y="2584"/>
                    <a:pt x="2427" y="2773"/>
                  </a:cubicBezTo>
                  <a:cubicBezTo>
                    <a:pt x="2427" y="2962"/>
                    <a:pt x="2269" y="3120"/>
                    <a:pt x="2080" y="3120"/>
                  </a:cubicBezTo>
                  <a:cubicBezTo>
                    <a:pt x="1702" y="3120"/>
                    <a:pt x="1356" y="2805"/>
                    <a:pt x="1356" y="2427"/>
                  </a:cubicBezTo>
                  <a:lnTo>
                    <a:pt x="1356" y="1041"/>
                  </a:lnTo>
                  <a:cubicBezTo>
                    <a:pt x="1356" y="852"/>
                    <a:pt x="1513" y="694"/>
                    <a:pt x="1734" y="694"/>
                  </a:cubicBezTo>
                  <a:close/>
                  <a:moveTo>
                    <a:pt x="1" y="1"/>
                  </a:moveTo>
                  <a:lnTo>
                    <a:pt x="1" y="2427"/>
                  </a:lnTo>
                  <a:cubicBezTo>
                    <a:pt x="1" y="3561"/>
                    <a:pt x="946" y="4506"/>
                    <a:pt x="2080" y="4506"/>
                  </a:cubicBezTo>
                  <a:cubicBezTo>
                    <a:pt x="3214" y="4506"/>
                    <a:pt x="4160" y="3561"/>
                    <a:pt x="4160" y="2427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-24556300" y="3518700"/>
              <a:ext cx="104000" cy="113425"/>
            </a:xfrm>
            <a:custGeom>
              <a:avLst/>
              <a:gdLst/>
              <a:ahLst/>
              <a:cxnLst/>
              <a:rect l="l" t="t" r="r" b="b"/>
              <a:pathLst>
                <a:path w="4160" h="4537" extrusionOk="0">
                  <a:moveTo>
                    <a:pt x="2049" y="1387"/>
                  </a:moveTo>
                  <a:cubicBezTo>
                    <a:pt x="2427" y="1387"/>
                    <a:pt x="2742" y="1702"/>
                    <a:pt x="2742" y="2080"/>
                  </a:cubicBezTo>
                  <a:lnTo>
                    <a:pt x="2742" y="3466"/>
                  </a:lnTo>
                  <a:cubicBezTo>
                    <a:pt x="2742" y="3655"/>
                    <a:pt x="2584" y="3812"/>
                    <a:pt x="2395" y="3812"/>
                  </a:cubicBezTo>
                  <a:cubicBezTo>
                    <a:pt x="2206" y="3812"/>
                    <a:pt x="2049" y="3655"/>
                    <a:pt x="2049" y="3466"/>
                  </a:cubicBezTo>
                  <a:lnTo>
                    <a:pt x="2049" y="2080"/>
                  </a:lnTo>
                  <a:cubicBezTo>
                    <a:pt x="1860" y="2080"/>
                    <a:pt x="1702" y="1922"/>
                    <a:pt x="1702" y="1733"/>
                  </a:cubicBezTo>
                  <a:cubicBezTo>
                    <a:pt x="1702" y="1544"/>
                    <a:pt x="1860" y="1387"/>
                    <a:pt x="2049" y="1387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lnTo>
                    <a:pt x="1" y="4537"/>
                  </a:lnTo>
                  <a:lnTo>
                    <a:pt x="4160" y="4537"/>
                  </a:lnTo>
                  <a:lnTo>
                    <a:pt x="4160" y="2080"/>
                  </a:lnTo>
                  <a:cubicBezTo>
                    <a:pt x="4160" y="945"/>
                    <a:pt x="3214" y="0"/>
                    <a:pt x="2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45"/>
          <p:cNvSpPr/>
          <p:nvPr/>
        </p:nvSpPr>
        <p:spPr>
          <a:xfrm>
            <a:off x="5974499" y="2237035"/>
            <a:ext cx="427611" cy="425084"/>
          </a:xfrm>
          <a:custGeom>
            <a:avLst/>
            <a:gdLst/>
            <a:ahLst/>
            <a:cxnLst/>
            <a:rect l="l" t="t" r="r" b="b"/>
            <a:pathLst>
              <a:path w="11846" h="11776" extrusionOk="0">
                <a:moveTo>
                  <a:pt x="9074" y="2261"/>
                </a:moveTo>
                <a:lnTo>
                  <a:pt x="9546" y="2733"/>
                </a:lnTo>
                <a:lnTo>
                  <a:pt x="9011" y="3300"/>
                </a:lnTo>
                <a:lnTo>
                  <a:pt x="8538" y="2828"/>
                </a:lnTo>
                <a:lnTo>
                  <a:pt x="9074" y="2261"/>
                </a:lnTo>
                <a:close/>
                <a:moveTo>
                  <a:pt x="6333" y="3489"/>
                </a:moveTo>
                <a:lnTo>
                  <a:pt x="8286" y="5474"/>
                </a:lnTo>
                <a:lnTo>
                  <a:pt x="7782" y="5978"/>
                </a:lnTo>
                <a:lnTo>
                  <a:pt x="7026" y="5222"/>
                </a:lnTo>
                <a:cubicBezTo>
                  <a:pt x="6963" y="5159"/>
                  <a:pt x="6876" y="5128"/>
                  <a:pt x="6789" y="5128"/>
                </a:cubicBezTo>
                <a:cubicBezTo>
                  <a:pt x="6703" y="5128"/>
                  <a:pt x="6616" y="5159"/>
                  <a:pt x="6553" y="5222"/>
                </a:cubicBezTo>
                <a:cubicBezTo>
                  <a:pt x="6427" y="5348"/>
                  <a:pt x="6427" y="5569"/>
                  <a:pt x="6553" y="5695"/>
                </a:cubicBezTo>
                <a:lnTo>
                  <a:pt x="7309" y="6451"/>
                </a:lnTo>
                <a:lnTo>
                  <a:pt x="6837" y="6924"/>
                </a:lnTo>
                <a:lnTo>
                  <a:pt x="4883" y="4939"/>
                </a:lnTo>
                <a:lnTo>
                  <a:pt x="6333" y="3489"/>
                </a:lnTo>
                <a:close/>
                <a:moveTo>
                  <a:pt x="2647" y="8688"/>
                </a:moveTo>
                <a:lnTo>
                  <a:pt x="3119" y="9160"/>
                </a:lnTo>
                <a:lnTo>
                  <a:pt x="2899" y="9412"/>
                </a:lnTo>
                <a:cubicBezTo>
                  <a:pt x="2836" y="9460"/>
                  <a:pt x="2749" y="9483"/>
                  <a:pt x="2662" y="9483"/>
                </a:cubicBezTo>
                <a:cubicBezTo>
                  <a:pt x="2576" y="9483"/>
                  <a:pt x="2489" y="9460"/>
                  <a:pt x="2426" y="9412"/>
                </a:cubicBezTo>
                <a:cubicBezTo>
                  <a:pt x="2300" y="9286"/>
                  <a:pt x="2300" y="9034"/>
                  <a:pt x="2426" y="8940"/>
                </a:cubicBezTo>
                <a:lnTo>
                  <a:pt x="2647" y="8688"/>
                </a:lnTo>
                <a:close/>
                <a:moveTo>
                  <a:pt x="9294" y="0"/>
                </a:moveTo>
                <a:cubicBezTo>
                  <a:pt x="9026" y="0"/>
                  <a:pt x="8758" y="103"/>
                  <a:pt x="8569" y="308"/>
                </a:cubicBezTo>
                <a:cubicBezTo>
                  <a:pt x="8160" y="686"/>
                  <a:pt x="8097" y="1410"/>
                  <a:pt x="8538" y="1820"/>
                </a:cubicBezTo>
                <a:lnTo>
                  <a:pt x="8065" y="2292"/>
                </a:lnTo>
                <a:lnTo>
                  <a:pt x="7089" y="1316"/>
                </a:lnTo>
                <a:cubicBezTo>
                  <a:pt x="6884" y="1127"/>
                  <a:pt x="6616" y="1032"/>
                  <a:pt x="6348" y="1032"/>
                </a:cubicBezTo>
                <a:cubicBezTo>
                  <a:pt x="6081" y="1032"/>
                  <a:pt x="5813" y="1127"/>
                  <a:pt x="5608" y="1316"/>
                </a:cubicBezTo>
                <a:cubicBezTo>
                  <a:pt x="5230" y="1725"/>
                  <a:pt x="5230" y="2387"/>
                  <a:pt x="5608" y="2765"/>
                </a:cubicBezTo>
                <a:lnTo>
                  <a:pt x="5860" y="3017"/>
                </a:lnTo>
                <a:lnTo>
                  <a:pt x="2678" y="6199"/>
                </a:lnTo>
                <a:cubicBezTo>
                  <a:pt x="2142" y="6734"/>
                  <a:pt x="2048" y="7428"/>
                  <a:pt x="2268" y="8058"/>
                </a:cubicBezTo>
                <a:lnTo>
                  <a:pt x="1922" y="8404"/>
                </a:lnTo>
                <a:cubicBezTo>
                  <a:pt x="1607" y="8719"/>
                  <a:pt x="1512" y="9192"/>
                  <a:pt x="1733" y="9601"/>
                </a:cubicBezTo>
                <a:lnTo>
                  <a:pt x="95" y="11208"/>
                </a:lnTo>
                <a:cubicBezTo>
                  <a:pt x="0" y="11334"/>
                  <a:pt x="0" y="11555"/>
                  <a:pt x="95" y="11681"/>
                </a:cubicBezTo>
                <a:cubicBezTo>
                  <a:pt x="158" y="11744"/>
                  <a:pt x="252" y="11775"/>
                  <a:pt x="343" y="11775"/>
                </a:cubicBezTo>
                <a:cubicBezTo>
                  <a:pt x="433" y="11775"/>
                  <a:pt x="520" y="11744"/>
                  <a:pt x="567" y="11681"/>
                </a:cubicBezTo>
                <a:lnTo>
                  <a:pt x="2174" y="10074"/>
                </a:lnTo>
                <a:cubicBezTo>
                  <a:pt x="2318" y="10136"/>
                  <a:pt x="2465" y="10164"/>
                  <a:pt x="2609" y="10164"/>
                </a:cubicBezTo>
                <a:cubicBezTo>
                  <a:pt x="2904" y="10164"/>
                  <a:pt x="3180" y="10044"/>
                  <a:pt x="3371" y="9853"/>
                </a:cubicBezTo>
                <a:lnTo>
                  <a:pt x="3718" y="9507"/>
                </a:lnTo>
                <a:cubicBezTo>
                  <a:pt x="3930" y="9598"/>
                  <a:pt x="4148" y="9640"/>
                  <a:pt x="4363" y="9640"/>
                </a:cubicBezTo>
                <a:cubicBezTo>
                  <a:pt x="4818" y="9640"/>
                  <a:pt x="5255" y="9450"/>
                  <a:pt x="5576" y="9129"/>
                </a:cubicBezTo>
                <a:lnTo>
                  <a:pt x="5797" y="8877"/>
                </a:lnTo>
                <a:lnTo>
                  <a:pt x="4820" y="7900"/>
                </a:lnTo>
                <a:cubicBezTo>
                  <a:pt x="4694" y="7774"/>
                  <a:pt x="4694" y="7554"/>
                  <a:pt x="4820" y="7428"/>
                </a:cubicBezTo>
                <a:cubicBezTo>
                  <a:pt x="4883" y="7365"/>
                  <a:pt x="4970" y="7333"/>
                  <a:pt x="5057" y="7333"/>
                </a:cubicBezTo>
                <a:cubicBezTo>
                  <a:pt x="5143" y="7333"/>
                  <a:pt x="5230" y="7365"/>
                  <a:pt x="5293" y="7428"/>
                </a:cubicBezTo>
                <a:lnTo>
                  <a:pt x="6270" y="8404"/>
                </a:lnTo>
                <a:lnTo>
                  <a:pt x="8727" y="5978"/>
                </a:lnTo>
                <a:lnTo>
                  <a:pt x="8948" y="6199"/>
                </a:lnTo>
                <a:cubicBezTo>
                  <a:pt x="9152" y="6404"/>
                  <a:pt x="9420" y="6506"/>
                  <a:pt x="9688" y="6506"/>
                </a:cubicBezTo>
                <a:cubicBezTo>
                  <a:pt x="9956" y="6506"/>
                  <a:pt x="10223" y="6404"/>
                  <a:pt x="10428" y="6199"/>
                </a:cubicBezTo>
                <a:cubicBezTo>
                  <a:pt x="10806" y="5821"/>
                  <a:pt x="10806" y="5159"/>
                  <a:pt x="10428" y="4750"/>
                </a:cubicBezTo>
                <a:lnTo>
                  <a:pt x="9420" y="3773"/>
                </a:lnTo>
                <a:lnTo>
                  <a:pt x="9987" y="3206"/>
                </a:lnTo>
                <a:cubicBezTo>
                  <a:pt x="10176" y="3411"/>
                  <a:pt x="10444" y="3513"/>
                  <a:pt x="10712" y="3513"/>
                </a:cubicBezTo>
                <a:cubicBezTo>
                  <a:pt x="10980" y="3513"/>
                  <a:pt x="11247" y="3411"/>
                  <a:pt x="11436" y="3206"/>
                </a:cubicBezTo>
                <a:cubicBezTo>
                  <a:pt x="11846" y="2828"/>
                  <a:pt x="11846" y="2166"/>
                  <a:pt x="11436" y="1757"/>
                </a:cubicBezTo>
                <a:lnTo>
                  <a:pt x="10019" y="308"/>
                </a:lnTo>
                <a:cubicBezTo>
                  <a:pt x="9830" y="103"/>
                  <a:pt x="9562" y="0"/>
                  <a:pt x="92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" descr="Phim Hoạt Hình Nền Xanh Tươi, Trời Xanh, Mây Trắng, Không Gian Xanh Hình  nền Vector để tải xuống miễn phí">
            <a:extLst>
              <a:ext uri="{FF2B5EF4-FFF2-40B4-BE49-F238E27FC236}">
                <a16:creationId xmlns:a16="http://schemas.microsoft.com/office/drawing/2014/main" id="{8A4A50C7-244C-4DD3-8FF1-A1C96A94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6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E73365-679D-4E9E-A075-8D70D35BE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48" y="2143125"/>
            <a:ext cx="2201466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B055C76D-C3D4-449D-B870-C9B097E17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10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630059F-364C-48D0-B527-FECE268DED62}"/>
              </a:ext>
            </a:extLst>
          </p:cNvPr>
          <p:cNvSpPr/>
          <p:nvPr/>
        </p:nvSpPr>
        <p:spPr>
          <a:xfrm>
            <a:off x="882253" y="94594"/>
            <a:ext cx="6226119" cy="192749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tuần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312,75m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vải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Tuần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35,8m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AB270EF-5BDF-4094-BFDB-AFA88F62D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02531"/>
            <a:ext cx="1200150" cy="12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02A6130-A4F3-46F9-852A-A0C176EAF720}"/>
              </a:ext>
            </a:extLst>
          </p:cNvPr>
          <p:cNvSpPr/>
          <p:nvPr/>
        </p:nvSpPr>
        <p:spPr>
          <a:xfrm>
            <a:off x="6421974" y="4374179"/>
            <a:ext cx="2522742" cy="56204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1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100" kern="12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348,55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B41CF09-50C7-49F8-BA71-37C97FA291CB}"/>
              </a:ext>
            </a:extLst>
          </p:cNvPr>
          <p:cNvSpPr/>
          <p:nvPr/>
        </p:nvSpPr>
        <p:spPr>
          <a:xfrm>
            <a:off x="365360" y="4306300"/>
            <a:ext cx="2515845" cy="6310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1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276,95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522806-CFE4-4E1D-B961-827E188F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43" y="2014365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F8203CD-715D-4D84-BF0F-201E9201C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" y="2124481"/>
            <a:ext cx="2201466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1117E77-330A-4989-AC11-5788543E81B0}"/>
              </a:ext>
            </a:extLst>
          </p:cNvPr>
          <p:cNvSpPr/>
          <p:nvPr/>
        </p:nvSpPr>
        <p:spPr>
          <a:xfrm>
            <a:off x="3740511" y="4231309"/>
            <a:ext cx="2081213" cy="6310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685800">
              <a:buClrTx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276,7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7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AFA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D9D7D3C-1ED5-4B36-B60B-863EBEF64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" y="-4233"/>
            <a:ext cx="9250680" cy="5203509"/>
          </a:xfrm>
          <a:prstGeom prst="rect">
            <a:avLst/>
          </a:prstGeom>
        </p:spPr>
      </p:pic>
      <p:sp>
        <p:nvSpPr>
          <p:cNvPr id="1241" name="Google Shape;1241;p32"/>
          <p:cNvSpPr txBox="1">
            <a:spLocks noGrp="1"/>
          </p:cNvSpPr>
          <p:nvPr>
            <p:ph type="ctrTitle"/>
          </p:nvPr>
        </p:nvSpPr>
        <p:spPr>
          <a:xfrm>
            <a:off x="462116" y="587550"/>
            <a:ext cx="7067584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Cộng</a:t>
            </a:r>
            <a:r>
              <a:rPr lang="en-US" sz="5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5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 thập phân</a:t>
            </a:r>
            <a:endParaRPr sz="5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42" name="Google Shape;1242;p32"/>
          <p:cNvSpPr txBox="1">
            <a:spLocks noGrp="1"/>
          </p:cNvSpPr>
          <p:nvPr>
            <p:ph type="subTitle" idx="1"/>
          </p:nvPr>
        </p:nvSpPr>
        <p:spPr>
          <a:xfrm>
            <a:off x="1888106" y="668766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sz="4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hart, waterfall chart&#10;&#10;Description automatically generated">
            <a:extLst>
              <a:ext uri="{FF2B5EF4-FFF2-40B4-BE49-F238E27FC236}">
                <a16:creationId xmlns:a16="http://schemas.microsoft.com/office/drawing/2014/main" id="{1990D52F-EC16-4E97-9495-7927F7014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1647" name="Google Shape;1647;p52"/>
          <p:cNvSpPr/>
          <p:nvPr/>
        </p:nvSpPr>
        <p:spPr>
          <a:xfrm>
            <a:off x="7758001" y="1906456"/>
            <a:ext cx="99270" cy="65667"/>
          </a:xfrm>
          <a:custGeom>
            <a:avLst/>
            <a:gdLst/>
            <a:ahLst/>
            <a:cxnLst/>
            <a:rect l="l" t="t" r="r" b="b"/>
            <a:pathLst>
              <a:path w="7604" h="5030" extrusionOk="0">
                <a:moveTo>
                  <a:pt x="6852" y="0"/>
                </a:moveTo>
                <a:cubicBezTo>
                  <a:pt x="6851" y="0"/>
                  <a:pt x="6850" y="0"/>
                  <a:pt x="6848" y="0"/>
                </a:cubicBezTo>
                <a:cubicBezTo>
                  <a:pt x="6698" y="0"/>
                  <a:pt x="6556" y="57"/>
                  <a:pt x="6451" y="163"/>
                </a:cubicBezTo>
                <a:lnTo>
                  <a:pt x="3334" y="3279"/>
                </a:lnTo>
                <a:cubicBezTo>
                  <a:pt x="3224" y="3391"/>
                  <a:pt x="3080" y="3447"/>
                  <a:pt x="2935" y="3447"/>
                </a:cubicBezTo>
                <a:cubicBezTo>
                  <a:pt x="2791" y="3447"/>
                  <a:pt x="2646" y="3391"/>
                  <a:pt x="2536" y="3279"/>
                </a:cubicBezTo>
                <a:cubicBezTo>
                  <a:pt x="2533" y="3279"/>
                  <a:pt x="2533" y="3279"/>
                  <a:pt x="2530" y="3276"/>
                </a:cubicBezTo>
                <a:cubicBezTo>
                  <a:pt x="2521" y="3267"/>
                  <a:pt x="2509" y="3255"/>
                  <a:pt x="2497" y="3246"/>
                </a:cubicBezTo>
                <a:lnTo>
                  <a:pt x="1061" y="1810"/>
                </a:lnTo>
                <a:cubicBezTo>
                  <a:pt x="948" y="1678"/>
                  <a:pt x="789" y="1611"/>
                  <a:pt x="629" y="1611"/>
                </a:cubicBezTo>
                <a:cubicBezTo>
                  <a:pt x="486" y="1611"/>
                  <a:pt x="342" y="1666"/>
                  <a:pt x="233" y="1777"/>
                </a:cubicBezTo>
                <a:cubicBezTo>
                  <a:pt x="1" y="2009"/>
                  <a:pt x="16" y="2391"/>
                  <a:pt x="266" y="2605"/>
                </a:cubicBezTo>
                <a:lnTo>
                  <a:pt x="2542" y="4869"/>
                </a:lnTo>
                <a:cubicBezTo>
                  <a:pt x="2645" y="4972"/>
                  <a:pt x="2782" y="5029"/>
                  <a:pt x="2926" y="5029"/>
                </a:cubicBezTo>
                <a:cubicBezTo>
                  <a:pt x="2929" y="5029"/>
                  <a:pt x="2933" y="5029"/>
                  <a:pt x="2937" y="5029"/>
                </a:cubicBezTo>
                <a:lnTo>
                  <a:pt x="2943" y="5029"/>
                </a:lnTo>
                <a:cubicBezTo>
                  <a:pt x="3096" y="5029"/>
                  <a:pt x="3241" y="4969"/>
                  <a:pt x="3352" y="4860"/>
                </a:cubicBezTo>
                <a:lnTo>
                  <a:pt x="7249" y="964"/>
                </a:lnTo>
                <a:cubicBezTo>
                  <a:pt x="7603" y="606"/>
                  <a:pt x="7352" y="0"/>
                  <a:pt x="68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66B539-1B72-4E2D-ACB9-E8291431A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009" y="1110315"/>
            <a:ext cx="724767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&amp;"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Ghi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cộng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&amp;"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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8FBF125-7864-485E-9999-C1CCA8EB7A21}"/>
              </a:ext>
            </a:extLst>
          </p:cNvPr>
          <p:cNvSpPr txBox="1">
            <a:spLocks/>
          </p:cNvSpPr>
          <p:nvPr/>
        </p:nvSpPr>
        <p:spPr>
          <a:xfrm>
            <a:off x="839689" y="336060"/>
            <a:ext cx="7493782" cy="117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"/>
              <a:buNone/>
              <a:defRPr sz="2000" b="1" i="0" u="none" strike="noStrike" cap="none">
                <a:solidFill>
                  <a:srgbClr val="41294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41294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41294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41294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41294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41294A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41294A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41294A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41294A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629361D-C1E7-406C-90F8-BF495C96B9D6}"/>
              </a:ext>
            </a:extLst>
          </p:cNvPr>
          <p:cNvGrpSpPr/>
          <p:nvPr/>
        </p:nvGrpSpPr>
        <p:grpSpPr>
          <a:xfrm>
            <a:off x="0" y="-33410"/>
            <a:ext cx="9250680" cy="5245098"/>
            <a:chOff x="0" y="-33410"/>
            <a:chExt cx="9250680" cy="524509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C5364F-D1FA-4D0E-BB08-1B5AEB3BC3C1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F11EC09E-85C1-429D-87B9-45B9A8651B6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918DA829-2C26-446E-A6FF-387E965BB3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5B9EDDF2-1F09-4ABB-A2F9-E5D2FCEA97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898192D2-A8B5-4F8D-A6B8-D4520AFA78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307D3AA0-F9F2-4204-B65D-A80AF6D67D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253" name="Google Shape;1253;p34"/>
          <p:cNvSpPr txBox="1">
            <a:spLocks noGrp="1"/>
          </p:cNvSpPr>
          <p:nvPr>
            <p:ph type="subTitle" idx="1"/>
          </p:nvPr>
        </p:nvSpPr>
        <p:spPr>
          <a:xfrm>
            <a:off x="759344" y="1588962"/>
            <a:ext cx="7625311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sz="32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2398424" y="417558"/>
            <a:ext cx="434715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endParaRPr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253;p34">
            <a:extLst>
              <a:ext uri="{FF2B5EF4-FFF2-40B4-BE49-F238E27FC236}">
                <a16:creationId xmlns:a16="http://schemas.microsoft.com/office/drawing/2014/main" id="{25E5BE03-5146-4500-9549-7D9907321FAD}"/>
              </a:ext>
            </a:extLst>
          </p:cNvPr>
          <p:cNvSpPr txBox="1">
            <a:spLocks/>
          </p:cNvSpPr>
          <p:nvPr/>
        </p:nvSpPr>
        <p:spPr>
          <a:xfrm>
            <a:off x="884881" y="2780817"/>
            <a:ext cx="7114323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3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3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3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3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3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3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3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3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3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just"/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rgbClr val="002060"/>
                  </a:solidFill>
                </a:ln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sz="3200" dirty="0">
              <a:ln>
                <a:solidFill>
                  <a:srgbClr val="002060"/>
                </a:solidFill>
              </a:ln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63EBD7F2-67B3-4554-88F0-0234C99B3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A431A9-C2BC-48E1-AB73-0108E627C62E}"/>
              </a:ext>
            </a:extLst>
          </p:cNvPr>
          <p:cNvSpPr txBox="1"/>
          <p:nvPr/>
        </p:nvSpPr>
        <p:spPr>
          <a:xfrm>
            <a:off x="3059528" y="1837094"/>
            <a:ext cx="332014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US" sz="54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5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5">
                  <a:lumMod val="1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6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21D980AD-9CFB-47F6-8FC8-9C92972E8E3C}"/>
              </a:ext>
            </a:extLst>
          </p:cNvPr>
          <p:cNvGrpSpPr/>
          <p:nvPr/>
        </p:nvGrpSpPr>
        <p:grpSpPr>
          <a:xfrm>
            <a:off x="0" y="-33410"/>
            <a:ext cx="9250680" cy="5245098"/>
            <a:chOff x="0" y="-33410"/>
            <a:chExt cx="9250680" cy="524509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1E6C9D-7717-48E7-A9E7-D54CEBEBB70B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id="{27C85D81-1A5D-494D-9695-FB74E7CC85F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id="{ACB998B6-F6C7-4A9B-BD5B-B22F7F983D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57EFA56A-CF10-47C5-887E-D28BEBDD03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6AABA386-A29D-444C-A5BD-F32A8BDD47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8">
                <a:extLst>
                  <a:ext uri="{FF2B5EF4-FFF2-40B4-BE49-F238E27FC236}">
                    <a16:creationId xmlns:a16="http://schemas.microsoft.com/office/drawing/2014/main" id="{902F39C0-235A-4922-AAE3-5169E8E360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186D661-E19E-4319-A8A3-A0765A496F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0651" y="3158854"/>
            <a:ext cx="1882589" cy="17323"/>
          </a:xfrm>
          <a:prstGeom prst="line">
            <a:avLst/>
          </a:prstGeom>
          <a:noFill/>
          <a:ln w="762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4A0DCB6-7B3E-43C2-98D6-C39B63B254A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78682" y="2083603"/>
            <a:ext cx="1640541" cy="1092575"/>
          </a:xfrm>
          <a:prstGeom prst="line">
            <a:avLst/>
          </a:prstGeom>
          <a:noFill/>
          <a:ln w="762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8A991BEE-99BE-4C41-87D9-64AEBA94EB57}"/>
              </a:ext>
            </a:extLst>
          </p:cNvPr>
          <p:cNvSpPr/>
          <p:nvPr/>
        </p:nvSpPr>
        <p:spPr>
          <a:xfrm>
            <a:off x="2232557" y="3095495"/>
            <a:ext cx="161365" cy="16136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Arc 33">
            <a:extLst>
              <a:ext uri="{FF2B5EF4-FFF2-40B4-BE49-F238E27FC236}">
                <a16:creationId xmlns:a16="http://schemas.microsoft.com/office/drawing/2014/main" id="{6A45B007-50D1-41D6-BB6D-66DA005E100F}"/>
              </a:ext>
            </a:extLst>
          </p:cNvPr>
          <p:cNvSpPr>
            <a:spLocks noChangeArrowheads="1"/>
          </p:cNvSpPr>
          <p:nvPr/>
        </p:nvSpPr>
        <p:spPr bwMode="auto">
          <a:xfrm rot="10317574">
            <a:off x="451961" y="2502625"/>
            <a:ext cx="3053014" cy="998762"/>
          </a:xfrm>
          <a:custGeom>
            <a:avLst/>
            <a:gdLst>
              <a:gd name="T0" fmla="*/ 2147483647 w 2792412"/>
              <a:gd name="T1" fmla="*/ 0 h 1300162"/>
              <a:gd name="T2" fmla="*/ 2147483647 w 2792412"/>
              <a:gd name="T3" fmla="*/ 145309454 h 1300162"/>
              <a:gd name="T4" fmla="*/ 2147483647 w 2792412"/>
              <a:gd name="T5" fmla="*/ 145309454 h 1300162"/>
              <a:gd name="T6" fmla="*/ 11796480 60000 65536"/>
              <a:gd name="T7" fmla="*/ 11796480 60000 65536"/>
              <a:gd name="T8" fmla="*/ 5898240 60000 65536"/>
              <a:gd name="T9" fmla="*/ 1396207 w 2792412"/>
              <a:gd name="T10" fmla="*/ 0 h 1300162"/>
              <a:gd name="T11" fmla="*/ 2792412 w 2792412"/>
              <a:gd name="T12" fmla="*/ 650081 h 13001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92412" h="1300162" stroke="0">
                <a:moveTo>
                  <a:pt x="1396207" y="0"/>
                </a:moveTo>
                <a:lnTo>
                  <a:pt x="1396206" y="0"/>
                </a:lnTo>
                <a:cubicBezTo>
                  <a:pt x="2167309" y="0"/>
                  <a:pt x="2792412" y="291051"/>
                  <a:pt x="2792412" y="650081"/>
                </a:cubicBezTo>
                <a:cubicBezTo>
                  <a:pt x="2792412" y="650081"/>
                  <a:pt x="2792411" y="650082"/>
                  <a:pt x="2792411" y="650083"/>
                </a:cubicBezTo>
                <a:lnTo>
                  <a:pt x="1396206" y="650081"/>
                </a:lnTo>
                <a:lnTo>
                  <a:pt x="1396207" y="0"/>
                </a:lnTo>
                <a:close/>
              </a:path>
              <a:path w="2792412" h="1300162" fill="none">
                <a:moveTo>
                  <a:pt x="1396207" y="0"/>
                </a:moveTo>
                <a:lnTo>
                  <a:pt x="1396206" y="0"/>
                </a:lnTo>
                <a:cubicBezTo>
                  <a:pt x="2167309" y="0"/>
                  <a:pt x="2792412" y="291051"/>
                  <a:pt x="2792412" y="650081"/>
                </a:cubicBezTo>
                <a:cubicBezTo>
                  <a:pt x="2792412" y="650081"/>
                  <a:pt x="2792411" y="650082"/>
                  <a:pt x="2792411" y="650083"/>
                </a:cubicBezTo>
              </a:path>
            </a:pathLst>
          </a:custGeom>
          <a:noFill/>
          <a:ln w="76200" algn="ctr">
            <a:solidFill>
              <a:schemeClr val="accent5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lIns="138257" tIns="69129" rIns="138257" bIns="69129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Arc 30">
            <a:extLst>
              <a:ext uri="{FF2B5EF4-FFF2-40B4-BE49-F238E27FC236}">
                <a16:creationId xmlns:a16="http://schemas.microsoft.com/office/drawing/2014/main" id="{6A1A97BB-8F78-4039-9C83-95C71932E9B7}"/>
              </a:ext>
            </a:extLst>
          </p:cNvPr>
          <p:cNvSpPr>
            <a:spLocks noChangeArrowheads="1"/>
          </p:cNvSpPr>
          <p:nvPr/>
        </p:nvSpPr>
        <p:spPr bwMode="auto">
          <a:xfrm rot="3649928">
            <a:off x="2427579" y="1471508"/>
            <a:ext cx="853682" cy="2750383"/>
          </a:xfrm>
          <a:custGeom>
            <a:avLst/>
            <a:gdLst>
              <a:gd name="T0" fmla="*/ 2147483647 w 457200"/>
              <a:gd name="T1" fmla="*/ 0 h 2759075"/>
              <a:gd name="T2" fmla="*/ 2147483647 w 457200"/>
              <a:gd name="T3" fmla="*/ 2147483647 h 2759075"/>
              <a:gd name="T4" fmla="*/ 2147483647 w 457200"/>
              <a:gd name="T5" fmla="*/ 2147483647 h 2759075"/>
              <a:gd name="T6" fmla="*/ 11796480 60000 65536"/>
              <a:gd name="T7" fmla="*/ 11796480 60000 65536"/>
              <a:gd name="T8" fmla="*/ 5898240 60000 65536"/>
              <a:gd name="T9" fmla="*/ 228602 w 457200"/>
              <a:gd name="T10" fmla="*/ 0 h 2759075"/>
              <a:gd name="T11" fmla="*/ 457200 w 457200"/>
              <a:gd name="T12" fmla="*/ 1379538 h 27590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7200" h="2759075" stroke="0">
                <a:moveTo>
                  <a:pt x="228602" y="0"/>
                </a:moveTo>
                <a:lnTo>
                  <a:pt x="228601" y="0"/>
                </a:lnTo>
                <a:cubicBezTo>
                  <a:pt x="354853" y="6"/>
                  <a:pt x="457200" y="617644"/>
                  <a:pt x="457200" y="1379538"/>
                </a:cubicBezTo>
                <a:cubicBezTo>
                  <a:pt x="457200" y="1379538"/>
                  <a:pt x="457199" y="1379538"/>
                  <a:pt x="457199" y="1379538"/>
                </a:cubicBezTo>
                <a:lnTo>
                  <a:pt x="228600" y="1379538"/>
                </a:lnTo>
                <a:lnTo>
                  <a:pt x="228602" y="0"/>
                </a:lnTo>
                <a:close/>
              </a:path>
              <a:path w="457200" h="2759075" fill="none">
                <a:moveTo>
                  <a:pt x="228602" y="0"/>
                </a:moveTo>
                <a:lnTo>
                  <a:pt x="228601" y="0"/>
                </a:lnTo>
                <a:cubicBezTo>
                  <a:pt x="354853" y="6"/>
                  <a:pt x="457200" y="617644"/>
                  <a:pt x="457200" y="1379538"/>
                </a:cubicBezTo>
                <a:cubicBezTo>
                  <a:pt x="457200" y="1379538"/>
                  <a:pt x="457199" y="1379538"/>
                  <a:pt x="457199" y="1379538"/>
                </a:cubicBezTo>
              </a:path>
            </a:pathLst>
          </a:custGeom>
          <a:noFill/>
          <a:ln w="76200" algn="ctr">
            <a:solidFill>
              <a:schemeClr val="accent5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8257" tIns="69129" rIns="138257" bIns="69129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2DEB10-53AA-4D19-8EFB-3F52FD45B628}"/>
              </a:ext>
            </a:extLst>
          </p:cNvPr>
          <p:cNvSpPr txBox="1">
            <a:spLocks noChangeArrowheads="1"/>
          </p:cNvSpPr>
          <p:nvPr/>
        </p:nvSpPr>
        <p:spPr bwMode="auto">
          <a:xfrm rot="20575543">
            <a:off x="2073825" y="3014384"/>
            <a:ext cx="2306637" cy="57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3713688-9D53-4BCE-A06A-C7ABE0CE8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85" y="2502744"/>
            <a:ext cx="1167538" cy="44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1,84 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0931E5-FB4F-4EF0-9B8B-64175FE71FBE}"/>
              </a:ext>
            </a:extLst>
          </p:cNvPr>
          <p:cNvSpPr txBox="1">
            <a:spLocks noChangeArrowheads="1"/>
          </p:cNvSpPr>
          <p:nvPr/>
        </p:nvSpPr>
        <p:spPr bwMode="auto">
          <a:xfrm rot="19229944">
            <a:off x="2483050" y="1847555"/>
            <a:ext cx="1167538" cy="44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2,45m</a:t>
            </a: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0C8629CC-0F9F-4DB1-8C1D-5C82E49557E9}"/>
              </a:ext>
            </a:extLst>
          </p:cNvPr>
          <p:cNvSpPr/>
          <p:nvPr/>
        </p:nvSpPr>
        <p:spPr>
          <a:xfrm rot="5400000">
            <a:off x="1326503" y="2132210"/>
            <a:ext cx="102130" cy="1732470"/>
          </a:xfrm>
          <a:prstGeom prst="leftBrac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Left Brace 79">
            <a:extLst>
              <a:ext uri="{FF2B5EF4-FFF2-40B4-BE49-F238E27FC236}">
                <a16:creationId xmlns:a16="http://schemas.microsoft.com/office/drawing/2014/main" id="{A2525861-2D07-48A8-8489-492EE21C6D96}"/>
              </a:ext>
            </a:extLst>
          </p:cNvPr>
          <p:cNvSpPr/>
          <p:nvPr/>
        </p:nvSpPr>
        <p:spPr>
          <a:xfrm rot="3249607">
            <a:off x="2976873" y="1491801"/>
            <a:ext cx="256124" cy="1945032"/>
          </a:xfrm>
          <a:prstGeom prst="leftBrac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048AF2B-294F-461A-A386-9E8DADE4815F}"/>
              </a:ext>
            </a:extLst>
          </p:cNvPr>
          <p:cNvSpPr/>
          <p:nvPr/>
        </p:nvSpPr>
        <p:spPr>
          <a:xfrm>
            <a:off x="341262" y="253917"/>
            <a:ext cx="84767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1,84m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BC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2,45m.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altLang="vi-VN" sz="28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E95CA5-6C43-4E12-9855-50DE166B1E79}"/>
              </a:ext>
            </a:extLst>
          </p:cNvPr>
          <p:cNvSpPr txBox="1"/>
          <p:nvPr/>
        </p:nvSpPr>
        <p:spPr>
          <a:xfrm>
            <a:off x="3001108" y="-3399692"/>
            <a:ext cx="952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EAA8BA7-3E5C-498A-AC6E-7B195E634F55}"/>
              </a:ext>
            </a:extLst>
          </p:cNvPr>
          <p:cNvSpPr/>
          <p:nvPr/>
        </p:nvSpPr>
        <p:spPr>
          <a:xfrm>
            <a:off x="430651" y="3095495"/>
            <a:ext cx="161365" cy="16136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133F3B9-5B9F-4736-A5D0-995F43A95A1A}"/>
              </a:ext>
            </a:extLst>
          </p:cNvPr>
          <p:cNvSpPr/>
          <p:nvPr/>
        </p:nvSpPr>
        <p:spPr>
          <a:xfrm>
            <a:off x="3953780" y="2002921"/>
            <a:ext cx="161365" cy="16136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E26429-9AEE-43C1-983E-A2E3119082D2}"/>
              </a:ext>
            </a:extLst>
          </p:cNvPr>
          <p:cNvSpPr txBox="1"/>
          <p:nvPr/>
        </p:nvSpPr>
        <p:spPr>
          <a:xfrm>
            <a:off x="4150725" y="1522409"/>
            <a:ext cx="436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CA24CAF-B88C-421F-A954-A267AB34A2CA}"/>
              </a:ext>
            </a:extLst>
          </p:cNvPr>
          <p:cNvSpPr txBox="1"/>
          <p:nvPr/>
        </p:nvSpPr>
        <p:spPr>
          <a:xfrm>
            <a:off x="4523441" y="2225993"/>
            <a:ext cx="3773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6" name="Text Box 17">
            <a:extLst>
              <a:ext uri="{FF2B5EF4-FFF2-40B4-BE49-F238E27FC236}">
                <a16:creationId xmlns:a16="http://schemas.microsoft.com/office/drawing/2014/main" id="{FEC8EE60-C4F6-461C-BC7B-91C25927E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647" y="2925955"/>
            <a:ext cx="8909050" cy="5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1,84 m =        cm</a:t>
            </a:r>
          </a:p>
        </p:txBody>
      </p:sp>
      <p:sp>
        <p:nvSpPr>
          <p:cNvPr id="107" name="Text Box 34">
            <a:extLst>
              <a:ext uri="{FF2B5EF4-FFF2-40B4-BE49-F238E27FC236}">
                <a16:creationId xmlns:a16="http://schemas.microsoft.com/office/drawing/2014/main" id="{403D7473-47CC-4DC9-8426-D2D100D24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122" y="3234894"/>
            <a:ext cx="6086475" cy="5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2,45 m =         cm</a:t>
            </a:r>
          </a:p>
        </p:txBody>
      </p:sp>
      <p:sp>
        <p:nvSpPr>
          <p:cNvPr id="108" name="Text Box 36">
            <a:extLst>
              <a:ext uri="{FF2B5EF4-FFF2-40B4-BE49-F238E27FC236}">
                <a16:creationId xmlns:a16="http://schemas.microsoft.com/office/drawing/2014/main" id="{ABD9DDBC-788E-420F-878F-22CBC7EF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954" y="2597533"/>
            <a:ext cx="7872413" cy="5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indent="0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1,84  + 2,45 = ? (m)</a:t>
            </a:r>
          </a:p>
        </p:txBody>
      </p:sp>
      <p:sp>
        <p:nvSpPr>
          <p:cNvPr id="109" name="Text Box 22">
            <a:extLst>
              <a:ext uri="{FF2B5EF4-FFF2-40B4-BE49-F238E27FC236}">
                <a16:creationId xmlns:a16="http://schemas.microsoft.com/office/drawing/2014/main" id="{780DDD6A-2880-4F1B-8078-D0A69EF56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757" y="4274199"/>
            <a:ext cx="6051550" cy="5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 cm =           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45A9A6-7EA3-46D8-A701-0FCB9CB8958B}"/>
              </a:ext>
            </a:extLst>
          </p:cNvPr>
          <p:cNvGrpSpPr/>
          <p:nvPr/>
        </p:nvGrpSpPr>
        <p:grpSpPr>
          <a:xfrm>
            <a:off x="7729250" y="3808541"/>
            <a:ext cx="1864085" cy="1193512"/>
            <a:chOff x="7596655" y="2837785"/>
            <a:chExt cx="1864085" cy="1193512"/>
          </a:xfrm>
        </p:grpSpPr>
        <p:sp>
          <p:nvSpPr>
            <p:cNvPr id="111" name="Text Box 25">
              <a:extLst>
                <a:ext uri="{FF2B5EF4-FFF2-40B4-BE49-F238E27FC236}">
                  <a16:creationId xmlns:a16="http://schemas.microsoft.com/office/drawing/2014/main" id="{469114D7-A369-4B91-B204-CFC8D70E05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3865" y="2837785"/>
              <a:ext cx="1666875" cy="447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8239" tIns="69120" rIns="138239" bIns="691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184</a:t>
              </a:r>
            </a:p>
          </p:txBody>
        </p:sp>
        <p:sp>
          <p:nvSpPr>
            <p:cNvPr id="112" name="Text Box 26">
              <a:extLst>
                <a:ext uri="{FF2B5EF4-FFF2-40B4-BE49-F238E27FC236}">
                  <a16:creationId xmlns:a16="http://schemas.microsoft.com/office/drawing/2014/main" id="{E1FFC5AE-E12F-4EC6-B15F-C5D02F29F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9819" y="3123172"/>
              <a:ext cx="663899" cy="447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8239" tIns="69120" rIns="138239" bIns="691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245</a:t>
              </a:r>
            </a:p>
          </p:txBody>
        </p:sp>
        <p:sp>
          <p:nvSpPr>
            <p:cNvPr id="113" name="Text Box 27">
              <a:extLst>
                <a:ext uri="{FF2B5EF4-FFF2-40B4-BE49-F238E27FC236}">
                  <a16:creationId xmlns:a16="http://schemas.microsoft.com/office/drawing/2014/main" id="{A46A5913-8156-4DA7-B7FC-929F04275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655" y="2976864"/>
              <a:ext cx="669925" cy="447367"/>
            </a:xfrm>
            <a:prstGeom prst="rect">
              <a:avLst/>
            </a:prstGeom>
            <a:noFill/>
            <a:ln w="889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8239" tIns="69120" rIns="138239" bIns="691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15" name="Text Box 30">
              <a:extLst>
                <a:ext uri="{FF2B5EF4-FFF2-40B4-BE49-F238E27FC236}">
                  <a16:creationId xmlns:a16="http://schemas.microsoft.com/office/drawing/2014/main" id="{BC5BE9CC-1084-42D4-95C8-2DED49255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9495" y="3583930"/>
              <a:ext cx="822570" cy="447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8239" tIns="69120" rIns="138239" bIns="691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429</a:t>
              </a:r>
            </a:p>
          </p:txBody>
        </p:sp>
        <p:sp>
          <p:nvSpPr>
            <p:cNvPr id="116" name="Line 28">
              <a:extLst>
                <a:ext uri="{FF2B5EF4-FFF2-40B4-BE49-F238E27FC236}">
                  <a16:creationId xmlns:a16="http://schemas.microsoft.com/office/drawing/2014/main" id="{1DA352EB-EFD1-45B8-A019-DA22516147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81205" y="3597649"/>
              <a:ext cx="582513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38257" tIns="69129" rIns="138257" bIns="69129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7" name="Text Box 25">
            <a:extLst>
              <a:ext uri="{FF2B5EF4-FFF2-40B4-BE49-F238E27FC236}">
                <a16:creationId xmlns:a16="http://schemas.microsoft.com/office/drawing/2014/main" id="{D7A91D53-A63D-4C44-9C31-C5FAFD7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947" y="2895077"/>
            <a:ext cx="1098404" cy="5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</a:p>
        </p:txBody>
      </p:sp>
      <p:sp>
        <p:nvSpPr>
          <p:cNvPr id="118" name="Text Box 26">
            <a:extLst>
              <a:ext uri="{FF2B5EF4-FFF2-40B4-BE49-F238E27FC236}">
                <a16:creationId xmlns:a16="http://schemas.microsoft.com/office/drawing/2014/main" id="{9AD6AF86-CFE9-4787-AED2-B43E317B0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809" y="3237465"/>
            <a:ext cx="740843" cy="5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  <p:sp>
        <p:nvSpPr>
          <p:cNvPr id="119" name="Text Box 26">
            <a:extLst>
              <a:ext uri="{FF2B5EF4-FFF2-40B4-BE49-F238E27FC236}">
                <a16:creationId xmlns:a16="http://schemas.microsoft.com/office/drawing/2014/main" id="{2B5F6C11-DE48-448F-BDFC-43ECFDD6E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236" y="4290739"/>
            <a:ext cx="817787" cy="5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4,29</a:t>
            </a:r>
          </a:p>
        </p:txBody>
      </p:sp>
      <p:sp>
        <p:nvSpPr>
          <p:cNvPr id="110" name="Text Box 23">
            <a:extLst>
              <a:ext uri="{FF2B5EF4-FFF2-40B4-BE49-F238E27FC236}">
                <a16:creationId xmlns:a16="http://schemas.microsoft.com/office/drawing/2014/main" id="{C6E88720-29FE-4779-A19E-CDE08FD3A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230" y="4598496"/>
            <a:ext cx="10820400" cy="5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1,84 + 2,45 =           (m)</a:t>
            </a:r>
          </a:p>
        </p:txBody>
      </p:sp>
      <p:sp>
        <p:nvSpPr>
          <p:cNvPr id="120" name="Text Box 26">
            <a:extLst>
              <a:ext uri="{FF2B5EF4-FFF2-40B4-BE49-F238E27FC236}">
                <a16:creationId xmlns:a16="http://schemas.microsoft.com/office/drawing/2014/main" id="{A6326913-246E-4A7B-AD83-3AF9E55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139" y="4545200"/>
            <a:ext cx="817787" cy="5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4,29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E57D07B-D760-48D0-90D3-0821F31A520D}"/>
              </a:ext>
            </a:extLst>
          </p:cNvPr>
          <p:cNvSpPr/>
          <p:nvPr/>
        </p:nvSpPr>
        <p:spPr>
          <a:xfrm>
            <a:off x="3963875" y="3577709"/>
            <a:ext cx="4171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24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CAA22E1-F0F3-445C-A311-9E826621A0AA}"/>
              </a:ext>
            </a:extLst>
          </p:cNvPr>
          <p:cNvSpPr/>
          <p:nvPr/>
        </p:nvSpPr>
        <p:spPr>
          <a:xfrm>
            <a:off x="4362854" y="4012138"/>
            <a:ext cx="269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184 + 245 = 429 cm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FAAD2C-7252-4103-892B-EBA8771E90B5}"/>
              </a:ext>
            </a:extLst>
          </p:cNvPr>
          <p:cNvSpPr txBox="1"/>
          <p:nvPr/>
        </p:nvSpPr>
        <p:spPr>
          <a:xfrm>
            <a:off x="3850130" y="2955713"/>
            <a:ext cx="7502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651510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xét về số hạng của  tổng trên?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2" grpId="0" animBg="1"/>
      <p:bldP spid="73" grpId="0" animBg="1"/>
      <p:bldP spid="74" grpId="0"/>
      <p:bldP spid="75" grpId="0"/>
      <p:bldP spid="76" grpId="0"/>
      <p:bldP spid="43" grpId="0" animBg="1"/>
      <p:bldP spid="80" grpId="0" animBg="1"/>
      <p:bldP spid="64" grpId="0" animBg="1"/>
      <p:bldP spid="71" grpId="0" animBg="1"/>
      <p:bldP spid="59" grpId="0"/>
      <p:bldP spid="60" grpId="0"/>
      <p:bldP spid="106" grpId="0"/>
      <p:bldP spid="107" grpId="0"/>
      <p:bldP spid="108" grpId="0"/>
      <p:bldP spid="109" grpId="0"/>
      <p:bldP spid="117" grpId="0"/>
      <p:bldP spid="118" grpId="0"/>
      <p:bldP spid="119" grpId="0"/>
      <p:bldP spid="110" grpId="0"/>
      <p:bldP spid="120" grpId="0"/>
      <p:bldP spid="62" grpId="0"/>
      <p:bldP spid="123" grpId="0"/>
      <p:bldP spid="42" grpId="0"/>
      <p:bldP spid="4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B4E7-E53F-4763-9E67-E2A626F0B79E}"/>
              </a:ext>
            </a:extLst>
          </p:cNvPr>
          <p:cNvGrpSpPr/>
          <p:nvPr/>
        </p:nvGrpSpPr>
        <p:grpSpPr>
          <a:xfrm>
            <a:off x="0" y="-33410"/>
            <a:ext cx="9250680" cy="5245098"/>
            <a:chOff x="0" y="-33410"/>
            <a:chExt cx="9250680" cy="524509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5465DE-E180-4450-BA23-694185C37584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F394A92F-DD8F-4814-98A6-4B6B8ADFA3D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B2E00708-D003-46F7-B4F2-E754B597D1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55B7CABB-0A7B-43CE-A4C9-2F350C5E5A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65197986-9916-4CEC-8745-CCAC0812AB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62919CEF-5D85-4B09-80FE-A5E0E008EF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0" name="Text Box 25">
            <a:extLst>
              <a:ext uri="{FF2B5EF4-FFF2-40B4-BE49-F238E27FC236}">
                <a16:creationId xmlns:a16="http://schemas.microsoft.com/office/drawing/2014/main" id="{469E9BAB-152A-442E-9ECF-AA160F203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23" y="1746647"/>
            <a:ext cx="1665287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1,84</a:t>
            </a: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CFE31568-A70B-4D51-9B06-E1773565C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80" y="2375388"/>
            <a:ext cx="997323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2,45</a:t>
            </a: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873D3406-E4DC-450A-915D-E32617B5D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8" y="2074865"/>
            <a:ext cx="669925" cy="632033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Line 28">
            <a:extLst>
              <a:ext uri="{FF2B5EF4-FFF2-40B4-BE49-F238E27FC236}">
                <a16:creationId xmlns:a16="http://schemas.microsoft.com/office/drawing/2014/main" id="{FC46BAF4-9802-4122-AA7F-5CECF42F02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1350" y="3064731"/>
            <a:ext cx="104518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8257" tIns="69129" rIns="138257" bIns="69129"/>
          <a:lstStyle/>
          <a:p>
            <a:endParaRPr lang="en-US" sz="3200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6">
            <a:extLst>
              <a:ext uri="{FF2B5EF4-FFF2-40B4-BE49-F238E27FC236}">
                <a16:creationId xmlns:a16="http://schemas.microsoft.com/office/drawing/2014/main" id="{96E9CDA4-DF23-44F3-B78E-426EA4487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80" y="3017273"/>
            <a:ext cx="997323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81279-6648-4C2B-8A49-285B71149A29}"/>
              </a:ext>
            </a:extLst>
          </p:cNvPr>
          <p:cNvSpPr txBox="1"/>
          <p:nvPr/>
        </p:nvSpPr>
        <p:spPr>
          <a:xfrm>
            <a:off x="955683" y="3064731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1" name="Text Box 24">
            <a:extLst>
              <a:ext uri="{FF2B5EF4-FFF2-40B4-BE49-F238E27FC236}">
                <a16:creationId xmlns:a16="http://schemas.microsoft.com/office/drawing/2014/main" id="{BF8C9B8F-84B9-46FD-A75B-DD0A323D6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83" y="582064"/>
            <a:ext cx="9721850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 Box 37">
            <a:extLst>
              <a:ext uri="{FF2B5EF4-FFF2-40B4-BE49-F238E27FC236}">
                <a16:creationId xmlns:a16="http://schemas.microsoft.com/office/drawing/2014/main" id="{E4FD8C65-3346-47DA-9A47-88E509F35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777" y="1393014"/>
            <a:ext cx="6494005" cy="11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0AAEAC13-C8D9-4506-A2F0-974F6E739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597" y="2668622"/>
            <a:ext cx="6494005" cy="11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270049E-49E8-407E-B04E-11A383ED094C}"/>
              </a:ext>
            </a:extLst>
          </p:cNvPr>
          <p:cNvGrpSpPr/>
          <p:nvPr/>
        </p:nvGrpSpPr>
        <p:grpSpPr>
          <a:xfrm>
            <a:off x="0" y="-33410"/>
            <a:ext cx="9250680" cy="5245098"/>
            <a:chOff x="0" y="-33410"/>
            <a:chExt cx="9250680" cy="52450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BE3FC78-67ED-4449-A7FC-4AA62EA367DF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517553BE-0BEC-4310-A55B-83AE400E68E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6BF2699F-D07F-4919-8515-697CB85660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4A60F52E-A2BB-4C34-83D4-4A0E8A28A4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08B84960-F97F-4A84-9483-729D920CAC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3DC63509-C84D-43CC-8250-9C728FB2C2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B2F632B-6C6B-4CC8-B896-8DC3673626EB}"/>
              </a:ext>
            </a:extLst>
          </p:cNvPr>
          <p:cNvSpPr/>
          <p:nvPr/>
        </p:nvSpPr>
        <p:spPr>
          <a:xfrm>
            <a:off x="1070059" y="202201"/>
            <a:ext cx="4798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So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66A6E651-5B82-46AD-B4BA-1666A99F2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598" y="2088090"/>
            <a:ext cx="2127250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9CE0930D-C019-4485-BE8F-929FFE58CCCE}"/>
              </a:ext>
            </a:extLst>
          </p:cNvPr>
          <p:cNvGrpSpPr>
            <a:grpSpLocks/>
          </p:cNvGrpSpPr>
          <p:nvPr/>
        </p:nvGrpSpPr>
        <p:grpSpPr bwMode="auto">
          <a:xfrm>
            <a:off x="1421423" y="853593"/>
            <a:ext cx="2557463" cy="1270135"/>
            <a:chOff x="6785216" y="2938817"/>
            <a:chExt cx="1520824" cy="639402"/>
          </a:xfrm>
        </p:grpSpPr>
        <p:sp>
          <p:nvSpPr>
            <p:cNvPr id="7" name="Text Box 18">
              <a:extLst>
                <a:ext uri="{FF2B5EF4-FFF2-40B4-BE49-F238E27FC236}">
                  <a16:creationId xmlns:a16="http://schemas.microsoft.com/office/drawing/2014/main" id="{FEF44849-4F36-4CC2-80E2-6E3FB8BFC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3815" y="2938817"/>
              <a:ext cx="1292225" cy="294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184</a:t>
              </a:r>
            </a:p>
          </p:txBody>
        </p:sp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962FA8BC-E52E-4376-A881-D69B04E7B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5216" y="3091216"/>
              <a:ext cx="304800" cy="294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9" name="Text Box 35">
              <a:extLst>
                <a:ext uri="{FF2B5EF4-FFF2-40B4-BE49-F238E27FC236}">
                  <a16:creationId xmlns:a16="http://schemas.microsoft.com/office/drawing/2014/main" id="{9DD2867A-6B7E-440C-8FCA-4C0B6D246E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3670" y="3257096"/>
              <a:ext cx="914400" cy="294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245</a:t>
              </a:r>
            </a:p>
          </p:txBody>
        </p:sp>
        <p:sp>
          <p:nvSpPr>
            <p:cNvPr id="10" name="Line 19">
              <a:extLst>
                <a:ext uri="{FF2B5EF4-FFF2-40B4-BE49-F238E27FC236}">
                  <a16:creationId xmlns:a16="http://schemas.microsoft.com/office/drawing/2014/main" id="{37DBC6B7-3EBB-431D-AB22-A3BD81E51E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37616" y="3568980"/>
              <a:ext cx="605725" cy="9239"/>
            </a:xfrm>
            <a:prstGeom prst="line">
              <a:avLst/>
            </a:prstGeom>
            <a:ln w="19050" cmpd="sng">
              <a:solidFill>
                <a:schemeClr val="tx1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b="1">
                <a:ln>
                  <a:solidFill>
                    <a:srgbClr val="2C0DE9"/>
                  </a:solidFill>
                </a:ln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 Box 21">
            <a:extLst>
              <a:ext uri="{FF2B5EF4-FFF2-40B4-BE49-F238E27FC236}">
                <a16:creationId xmlns:a16="http://schemas.microsoft.com/office/drawing/2014/main" id="{959A7093-3CAA-4781-966C-B0A8E7F79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420" y="2149529"/>
            <a:ext cx="2419350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4,29 </a:t>
            </a:r>
          </a:p>
        </p:txBody>
      </p:sp>
      <p:grpSp>
        <p:nvGrpSpPr>
          <p:cNvPr id="12" name="Group 58">
            <a:extLst>
              <a:ext uri="{FF2B5EF4-FFF2-40B4-BE49-F238E27FC236}">
                <a16:creationId xmlns:a16="http://schemas.microsoft.com/office/drawing/2014/main" id="{A7D08D51-5070-4EC9-B3FE-E697FD017995}"/>
              </a:ext>
            </a:extLst>
          </p:cNvPr>
          <p:cNvGrpSpPr>
            <a:grpSpLocks/>
          </p:cNvGrpSpPr>
          <p:nvPr/>
        </p:nvGrpSpPr>
        <p:grpSpPr bwMode="auto">
          <a:xfrm>
            <a:off x="3578784" y="887491"/>
            <a:ext cx="2584008" cy="1234437"/>
            <a:chOff x="6705183" y="3008992"/>
            <a:chExt cx="1537565" cy="557867"/>
          </a:xfrm>
        </p:grpSpPr>
        <p:sp>
          <p:nvSpPr>
            <p:cNvPr id="13" name="Text Box 18">
              <a:extLst>
                <a:ext uri="{FF2B5EF4-FFF2-40B4-BE49-F238E27FC236}">
                  <a16:creationId xmlns:a16="http://schemas.microsoft.com/office/drawing/2014/main" id="{649AF49E-BF7D-4BEE-8B8D-BD3EE4949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0523" y="3008992"/>
              <a:ext cx="1292225" cy="26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1,84</a:t>
              </a: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217B102A-59B0-4833-96ED-1B241AAB8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183" y="3139714"/>
              <a:ext cx="304800" cy="26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5" name="Text Box 35">
              <a:extLst>
                <a:ext uri="{FF2B5EF4-FFF2-40B4-BE49-F238E27FC236}">
                  <a16:creationId xmlns:a16="http://schemas.microsoft.com/office/drawing/2014/main" id="{E2DF2468-A217-4BAB-8E90-9520077A25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3256" y="3267293"/>
              <a:ext cx="914400" cy="26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2,45</a:t>
              </a:r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845CBBD2-ADF1-4025-AB56-0C8B5A91FE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22622" y="3559378"/>
              <a:ext cx="705044" cy="7481"/>
            </a:xfrm>
            <a:prstGeom prst="line">
              <a:avLst/>
            </a:prstGeom>
            <a:ln w="19050" cmpd="sng">
              <a:solidFill>
                <a:schemeClr val="tx1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1DD29B-97DE-488E-BA70-0A79E5754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80" y="2783325"/>
            <a:ext cx="7953800" cy="100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nhau: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B4C1E8-1B31-4862-A7A5-BA3A078F3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96" y="3800897"/>
            <a:ext cx="8628184" cy="100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31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312E2DC-805A-4113-933B-AEBDB5FB46B0}"/>
              </a:ext>
            </a:extLst>
          </p:cNvPr>
          <p:cNvGrpSpPr/>
          <p:nvPr/>
        </p:nvGrpSpPr>
        <p:grpSpPr>
          <a:xfrm>
            <a:off x="0" y="-33410"/>
            <a:ext cx="9250680" cy="5245098"/>
            <a:chOff x="0" y="-33410"/>
            <a:chExt cx="9250680" cy="52450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ED59A6-802F-4EDE-A949-F2286CA17BDE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20" name="Group 4">
              <a:extLst>
                <a:ext uri="{FF2B5EF4-FFF2-40B4-BE49-F238E27FC236}">
                  <a16:creationId xmlns:a16="http://schemas.microsoft.com/office/drawing/2014/main" id="{4098593E-F35C-4A70-9147-5D744591082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DC6CECE7-EA7A-4C49-AA9B-AA460DC641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1C923338-763D-45A3-A392-2817569E1C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2767F355-ECC2-4B2B-B40C-7D50B805D1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B1A353E7-EA17-47DF-B6CC-D6DE0727A7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3" name="Text Box 21">
            <a:extLst>
              <a:ext uri="{FF2B5EF4-FFF2-40B4-BE49-F238E27FC236}">
                <a16:creationId xmlns:a16="http://schemas.microsoft.com/office/drawing/2014/main" id="{9901EA26-A716-4574-AC0B-0194872F5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278" y="1676610"/>
            <a:ext cx="2127250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4" name="Group 14">
            <a:extLst>
              <a:ext uri="{FF2B5EF4-FFF2-40B4-BE49-F238E27FC236}">
                <a16:creationId xmlns:a16="http://schemas.microsoft.com/office/drawing/2014/main" id="{17E27257-8FA4-4071-B478-2D54443DAE3D}"/>
              </a:ext>
            </a:extLst>
          </p:cNvPr>
          <p:cNvGrpSpPr>
            <a:grpSpLocks/>
          </p:cNvGrpSpPr>
          <p:nvPr/>
        </p:nvGrpSpPr>
        <p:grpSpPr bwMode="auto">
          <a:xfrm>
            <a:off x="1909103" y="442113"/>
            <a:ext cx="2557463" cy="1270135"/>
            <a:chOff x="6785216" y="2938817"/>
            <a:chExt cx="1520824" cy="639402"/>
          </a:xfrm>
        </p:grpSpPr>
        <p:sp>
          <p:nvSpPr>
            <p:cNvPr id="45" name="Text Box 18">
              <a:extLst>
                <a:ext uri="{FF2B5EF4-FFF2-40B4-BE49-F238E27FC236}">
                  <a16:creationId xmlns:a16="http://schemas.microsoft.com/office/drawing/2014/main" id="{223F16FF-0837-4A51-A0B4-2309A19EA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3815" y="2938817"/>
              <a:ext cx="1292225" cy="294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184</a:t>
              </a:r>
            </a:p>
          </p:txBody>
        </p:sp>
        <p:sp>
          <p:nvSpPr>
            <p:cNvPr id="46" name="Text Box 20">
              <a:extLst>
                <a:ext uri="{FF2B5EF4-FFF2-40B4-BE49-F238E27FC236}">
                  <a16:creationId xmlns:a16="http://schemas.microsoft.com/office/drawing/2014/main" id="{1EED2D98-C995-4B13-861D-B55113225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5216" y="3091216"/>
              <a:ext cx="304800" cy="294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7" name="Text Box 35">
              <a:extLst>
                <a:ext uri="{FF2B5EF4-FFF2-40B4-BE49-F238E27FC236}">
                  <a16:creationId xmlns:a16="http://schemas.microsoft.com/office/drawing/2014/main" id="{BDA773FE-61D5-4AF0-8756-87249E1FB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3670" y="3257096"/>
              <a:ext cx="914400" cy="294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245</a:t>
              </a:r>
            </a:p>
          </p:txBody>
        </p:sp>
        <p:sp>
          <p:nvSpPr>
            <p:cNvPr id="48" name="Line 19">
              <a:extLst>
                <a:ext uri="{FF2B5EF4-FFF2-40B4-BE49-F238E27FC236}">
                  <a16:creationId xmlns:a16="http://schemas.microsoft.com/office/drawing/2014/main" id="{EC12CC09-E803-4170-89DD-D208C32B1C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37616" y="3568980"/>
              <a:ext cx="605725" cy="9239"/>
            </a:xfrm>
            <a:prstGeom prst="line">
              <a:avLst/>
            </a:prstGeom>
            <a:ln w="19050" cmpd="sng">
              <a:solidFill>
                <a:schemeClr val="tx1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b="1">
                <a:ln>
                  <a:solidFill>
                    <a:srgbClr val="2C0DE9"/>
                  </a:solidFill>
                </a:ln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Text Box 21">
            <a:extLst>
              <a:ext uri="{FF2B5EF4-FFF2-40B4-BE49-F238E27FC236}">
                <a16:creationId xmlns:a16="http://schemas.microsoft.com/office/drawing/2014/main" id="{39A88870-88BD-4F60-8084-682424E20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466" y="1748273"/>
            <a:ext cx="2419350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4,29 </a:t>
            </a:r>
          </a:p>
        </p:txBody>
      </p:sp>
      <p:grpSp>
        <p:nvGrpSpPr>
          <p:cNvPr id="50" name="Group 58">
            <a:extLst>
              <a:ext uri="{FF2B5EF4-FFF2-40B4-BE49-F238E27FC236}">
                <a16:creationId xmlns:a16="http://schemas.microsoft.com/office/drawing/2014/main" id="{B69F6507-AA6F-4900-A7BE-7B318522CF55}"/>
              </a:ext>
            </a:extLst>
          </p:cNvPr>
          <p:cNvGrpSpPr>
            <a:grpSpLocks/>
          </p:cNvGrpSpPr>
          <p:nvPr/>
        </p:nvGrpSpPr>
        <p:grpSpPr bwMode="auto">
          <a:xfrm>
            <a:off x="5241830" y="486235"/>
            <a:ext cx="2584008" cy="1234437"/>
            <a:chOff x="6705183" y="3008992"/>
            <a:chExt cx="1537565" cy="557867"/>
          </a:xfrm>
        </p:grpSpPr>
        <p:sp>
          <p:nvSpPr>
            <p:cNvPr id="51" name="Text Box 18">
              <a:extLst>
                <a:ext uri="{FF2B5EF4-FFF2-40B4-BE49-F238E27FC236}">
                  <a16:creationId xmlns:a16="http://schemas.microsoft.com/office/drawing/2014/main" id="{D9FE6793-F3AF-4CA9-906F-A759FF897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0523" y="3008992"/>
              <a:ext cx="1292225" cy="26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1,84</a:t>
              </a:r>
            </a:p>
          </p:txBody>
        </p:sp>
        <p:sp>
          <p:nvSpPr>
            <p:cNvPr id="52" name="Text Box 20">
              <a:extLst>
                <a:ext uri="{FF2B5EF4-FFF2-40B4-BE49-F238E27FC236}">
                  <a16:creationId xmlns:a16="http://schemas.microsoft.com/office/drawing/2014/main" id="{A0E8B5E3-5DC7-490F-B237-40E878C46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183" y="3139714"/>
              <a:ext cx="304800" cy="26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3" name="Text Box 35">
              <a:extLst>
                <a:ext uri="{FF2B5EF4-FFF2-40B4-BE49-F238E27FC236}">
                  <a16:creationId xmlns:a16="http://schemas.microsoft.com/office/drawing/2014/main" id="{A5906A79-7AF8-41A7-B03F-523F5CD65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3256" y="3267293"/>
              <a:ext cx="914400" cy="26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2,45</a:t>
              </a:r>
            </a:p>
          </p:txBody>
        </p:sp>
        <p:sp>
          <p:nvSpPr>
            <p:cNvPr id="54" name="Line 19">
              <a:extLst>
                <a:ext uri="{FF2B5EF4-FFF2-40B4-BE49-F238E27FC236}">
                  <a16:creationId xmlns:a16="http://schemas.microsoft.com/office/drawing/2014/main" id="{F781288C-C822-47A3-A2F2-46020425FD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22622" y="3559378"/>
              <a:ext cx="705044" cy="7481"/>
            </a:xfrm>
            <a:prstGeom prst="line">
              <a:avLst/>
            </a:prstGeom>
            <a:ln w="19050" cmpd="sng">
              <a:solidFill>
                <a:schemeClr val="tx1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b="1"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75A15C0-3231-4B3C-B727-5DDD851F5B0C}"/>
              </a:ext>
            </a:extLst>
          </p:cNvPr>
          <p:cNvSpPr txBox="1"/>
          <p:nvPr/>
        </p:nvSpPr>
        <p:spPr>
          <a:xfrm>
            <a:off x="4212326" y="1109118"/>
            <a:ext cx="57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448D3A-CD4F-4267-AC50-E47DBA0B7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72930"/>
            <a:ext cx="8022584" cy="161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PHIẾU TOÁN - CHỦ ĐỀ 1 | Mathematics - Quizizz">
            <a:extLst>
              <a:ext uri="{FF2B5EF4-FFF2-40B4-BE49-F238E27FC236}">
                <a16:creationId xmlns:a16="http://schemas.microsoft.com/office/drawing/2014/main" id="{8D27D3C9-35A2-4F84-86DC-CB7A7AC48B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48" y="2239827"/>
            <a:ext cx="977388" cy="80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4810A4-5237-4C38-9F77-45E9FB33669C}"/>
              </a:ext>
            </a:extLst>
          </p:cNvPr>
          <p:cNvSpPr/>
          <p:nvPr/>
        </p:nvSpPr>
        <p:spPr>
          <a:xfrm>
            <a:off x="1027423" y="2699709"/>
            <a:ext cx="7604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9" grpId="0"/>
      <p:bldP spid="16" grpId="0"/>
      <p:bldP spid="56" grpId="0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72EEB88-5EED-4FB4-8D18-908A81AF3E20}"/>
              </a:ext>
            </a:extLst>
          </p:cNvPr>
          <p:cNvGrpSpPr/>
          <p:nvPr/>
        </p:nvGrpSpPr>
        <p:grpSpPr>
          <a:xfrm>
            <a:off x="0" y="-33410"/>
            <a:ext cx="9250680" cy="5245098"/>
            <a:chOff x="0" y="-33410"/>
            <a:chExt cx="9250680" cy="524509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B0FCF2-B79D-4B3A-A4BE-BEAF557AEB71}"/>
                </a:ext>
              </a:extLst>
            </p:cNvPr>
            <p:cNvSpPr/>
            <p:nvPr/>
          </p:nvSpPr>
          <p:spPr>
            <a:xfrm>
              <a:off x="15240" y="-33410"/>
              <a:ext cx="9128760" cy="5156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C3EDF68C-F04F-403D-9EA9-1B3144E378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-1"/>
              <a:ext cx="9250680" cy="5211689"/>
              <a:chOff x="1650" y="-11"/>
              <a:chExt cx="4420" cy="4368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D9624F8A-0A79-438C-90B4-F8791BC440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0" y="-11"/>
                <a:ext cx="4420" cy="4368"/>
              </a:xfrm>
              <a:custGeom>
                <a:avLst/>
                <a:gdLst>
                  <a:gd name="T0" fmla="*/ 1991 w 2032"/>
                  <a:gd name="T1" fmla="*/ 1430 h 2008"/>
                  <a:gd name="T2" fmla="*/ 1996 w 2032"/>
                  <a:gd name="T3" fmla="*/ 1102 h 2008"/>
                  <a:gd name="T4" fmla="*/ 1984 w 2032"/>
                  <a:gd name="T5" fmla="*/ 776 h 2008"/>
                  <a:gd name="T6" fmla="*/ 1987 w 2032"/>
                  <a:gd name="T7" fmla="*/ 491 h 2008"/>
                  <a:gd name="T8" fmla="*/ 2004 w 2032"/>
                  <a:gd name="T9" fmla="*/ 256 h 2008"/>
                  <a:gd name="T10" fmla="*/ 1961 w 2032"/>
                  <a:gd name="T11" fmla="*/ 63 h 2008"/>
                  <a:gd name="T12" fmla="*/ 1696 w 2032"/>
                  <a:gd name="T13" fmla="*/ 24 h 2008"/>
                  <a:gd name="T14" fmla="*/ 757 w 2032"/>
                  <a:gd name="T15" fmla="*/ 6 h 2008"/>
                  <a:gd name="T16" fmla="*/ 375 w 2032"/>
                  <a:gd name="T17" fmla="*/ 19 h 2008"/>
                  <a:gd name="T18" fmla="*/ 120 w 2032"/>
                  <a:gd name="T19" fmla="*/ 19 h 2008"/>
                  <a:gd name="T20" fmla="*/ 25 w 2032"/>
                  <a:gd name="T21" fmla="*/ 198 h 2008"/>
                  <a:gd name="T22" fmla="*/ 12 w 2032"/>
                  <a:gd name="T23" fmla="*/ 431 h 2008"/>
                  <a:gd name="T24" fmla="*/ 21 w 2032"/>
                  <a:gd name="T25" fmla="*/ 788 h 2008"/>
                  <a:gd name="T26" fmla="*/ 22 w 2032"/>
                  <a:gd name="T27" fmla="*/ 1449 h 2008"/>
                  <a:gd name="T28" fmla="*/ 34 w 2032"/>
                  <a:gd name="T29" fmla="*/ 1720 h 2008"/>
                  <a:gd name="T30" fmla="*/ 39 w 2032"/>
                  <a:gd name="T31" fmla="*/ 1901 h 2008"/>
                  <a:gd name="T32" fmla="*/ 292 w 2032"/>
                  <a:gd name="T33" fmla="*/ 1976 h 2008"/>
                  <a:gd name="T34" fmla="*/ 646 w 2032"/>
                  <a:gd name="T35" fmla="*/ 1976 h 2008"/>
                  <a:gd name="T36" fmla="*/ 1423 w 2032"/>
                  <a:gd name="T37" fmla="*/ 1963 h 2008"/>
                  <a:gd name="T38" fmla="*/ 1819 w 2032"/>
                  <a:gd name="T39" fmla="*/ 1976 h 2008"/>
                  <a:gd name="T40" fmla="*/ 1977 w 2032"/>
                  <a:gd name="T41" fmla="*/ 1896 h 2008"/>
                  <a:gd name="T42" fmla="*/ 1991 w 2032"/>
                  <a:gd name="T43" fmla="*/ 1430 h 2008"/>
                  <a:gd name="T44" fmla="*/ 1956 w 2032"/>
                  <a:gd name="T45" fmla="*/ 1535 h 2008"/>
                  <a:gd name="T46" fmla="*/ 1943 w 2032"/>
                  <a:gd name="T47" fmla="*/ 1756 h 2008"/>
                  <a:gd name="T48" fmla="*/ 1854 w 2032"/>
                  <a:gd name="T49" fmla="*/ 1925 h 2008"/>
                  <a:gd name="T50" fmla="*/ 1612 w 2032"/>
                  <a:gd name="T51" fmla="*/ 1925 h 2008"/>
                  <a:gd name="T52" fmla="*/ 1249 w 2032"/>
                  <a:gd name="T53" fmla="*/ 1938 h 2008"/>
                  <a:gd name="T54" fmla="*/ 363 w 2032"/>
                  <a:gd name="T55" fmla="*/ 1926 h 2008"/>
                  <a:gd name="T56" fmla="*/ 108 w 2032"/>
                  <a:gd name="T57" fmla="*/ 1884 h 2008"/>
                  <a:gd name="T58" fmla="*/ 67 w 2032"/>
                  <a:gd name="T59" fmla="*/ 1701 h 2008"/>
                  <a:gd name="T60" fmla="*/ 83 w 2032"/>
                  <a:gd name="T61" fmla="*/ 1478 h 2008"/>
                  <a:gd name="T62" fmla="*/ 86 w 2032"/>
                  <a:gd name="T63" fmla="*/ 1208 h 2008"/>
                  <a:gd name="T64" fmla="*/ 74 w 2032"/>
                  <a:gd name="T65" fmla="*/ 899 h 2008"/>
                  <a:gd name="T66" fmla="*/ 75 w 2032"/>
                  <a:gd name="T67" fmla="*/ 588 h 2008"/>
                  <a:gd name="T68" fmla="*/ 88 w 2032"/>
                  <a:gd name="T69" fmla="*/ 146 h 2008"/>
                  <a:gd name="T70" fmla="*/ 243 w 2032"/>
                  <a:gd name="T71" fmla="*/ 66 h 2008"/>
                  <a:gd name="T72" fmla="*/ 618 w 2032"/>
                  <a:gd name="T73" fmla="*/ 82 h 2008"/>
                  <a:gd name="T74" fmla="*/ 1355 w 2032"/>
                  <a:gd name="T75" fmla="*/ 70 h 2008"/>
                  <a:gd name="T76" fmla="*/ 1691 w 2032"/>
                  <a:gd name="T77" fmla="*/ 70 h 2008"/>
                  <a:gd name="T78" fmla="*/ 1934 w 2032"/>
                  <a:gd name="T79" fmla="*/ 141 h 2008"/>
                  <a:gd name="T80" fmla="*/ 1935 w 2032"/>
                  <a:gd name="T81" fmla="*/ 313 h 2008"/>
                  <a:gd name="T82" fmla="*/ 1946 w 2032"/>
                  <a:gd name="T83" fmla="*/ 570 h 2008"/>
                  <a:gd name="T84" fmla="*/ 1948 w 2032"/>
                  <a:gd name="T85" fmla="*/ 1196 h 2008"/>
                  <a:gd name="T86" fmla="*/ 1956 w 2032"/>
                  <a:gd name="T87" fmla="*/ 1535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32" h="2008">
                    <a:moveTo>
                      <a:pt x="1991" y="1430"/>
                    </a:moveTo>
                    <a:cubicBezTo>
                      <a:pt x="1991" y="1319"/>
                      <a:pt x="2007" y="1212"/>
                      <a:pt x="1996" y="1102"/>
                    </a:cubicBezTo>
                    <a:cubicBezTo>
                      <a:pt x="1985" y="990"/>
                      <a:pt x="1970" y="888"/>
                      <a:pt x="1984" y="776"/>
                    </a:cubicBezTo>
                    <a:cubicBezTo>
                      <a:pt x="1996" y="683"/>
                      <a:pt x="1987" y="585"/>
                      <a:pt x="1987" y="491"/>
                    </a:cubicBezTo>
                    <a:cubicBezTo>
                      <a:pt x="1987" y="411"/>
                      <a:pt x="2004" y="335"/>
                      <a:pt x="2004" y="256"/>
                    </a:cubicBezTo>
                    <a:cubicBezTo>
                      <a:pt x="2004" y="194"/>
                      <a:pt x="2000" y="105"/>
                      <a:pt x="1961" y="63"/>
                    </a:cubicBezTo>
                    <a:cubicBezTo>
                      <a:pt x="1902" y="0"/>
                      <a:pt x="1771" y="20"/>
                      <a:pt x="1696" y="24"/>
                    </a:cubicBezTo>
                    <a:cubicBezTo>
                      <a:pt x="1387" y="41"/>
                      <a:pt x="1085" y="8"/>
                      <a:pt x="757" y="6"/>
                    </a:cubicBezTo>
                    <a:cubicBezTo>
                      <a:pt x="616" y="5"/>
                      <a:pt x="516" y="6"/>
                      <a:pt x="375" y="19"/>
                    </a:cubicBezTo>
                    <a:cubicBezTo>
                      <a:pt x="336" y="23"/>
                      <a:pt x="157" y="12"/>
                      <a:pt x="120" y="19"/>
                    </a:cubicBezTo>
                    <a:cubicBezTo>
                      <a:pt x="120" y="19"/>
                      <a:pt x="0" y="33"/>
                      <a:pt x="25" y="198"/>
                    </a:cubicBezTo>
                    <a:cubicBezTo>
                      <a:pt x="37" y="279"/>
                      <a:pt x="15" y="349"/>
                      <a:pt x="12" y="431"/>
                    </a:cubicBezTo>
                    <a:cubicBezTo>
                      <a:pt x="8" y="551"/>
                      <a:pt x="8" y="669"/>
                      <a:pt x="21" y="788"/>
                    </a:cubicBezTo>
                    <a:cubicBezTo>
                      <a:pt x="44" y="1006"/>
                      <a:pt x="50" y="1197"/>
                      <a:pt x="22" y="1449"/>
                    </a:cubicBezTo>
                    <a:cubicBezTo>
                      <a:pt x="12" y="1544"/>
                      <a:pt x="38" y="1624"/>
                      <a:pt x="34" y="1720"/>
                    </a:cubicBezTo>
                    <a:cubicBezTo>
                      <a:pt x="32" y="1760"/>
                      <a:pt x="18" y="1864"/>
                      <a:pt x="39" y="1901"/>
                    </a:cubicBezTo>
                    <a:cubicBezTo>
                      <a:pt x="85" y="1980"/>
                      <a:pt x="216" y="1973"/>
                      <a:pt x="292" y="1976"/>
                    </a:cubicBezTo>
                    <a:cubicBezTo>
                      <a:pt x="410" y="1981"/>
                      <a:pt x="488" y="1958"/>
                      <a:pt x="646" y="1976"/>
                    </a:cubicBezTo>
                    <a:cubicBezTo>
                      <a:pt x="911" y="2008"/>
                      <a:pt x="1156" y="1976"/>
                      <a:pt x="1423" y="1963"/>
                    </a:cubicBezTo>
                    <a:cubicBezTo>
                      <a:pt x="1540" y="1958"/>
                      <a:pt x="1701" y="1984"/>
                      <a:pt x="1819" y="1976"/>
                    </a:cubicBezTo>
                    <a:cubicBezTo>
                      <a:pt x="1888" y="1971"/>
                      <a:pt x="1949" y="1958"/>
                      <a:pt x="1977" y="1896"/>
                    </a:cubicBezTo>
                    <a:cubicBezTo>
                      <a:pt x="2032" y="1776"/>
                      <a:pt x="1991" y="1561"/>
                      <a:pt x="1991" y="1430"/>
                    </a:cubicBezTo>
                    <a:close/>
                    <a:moveTo>
                      <a:pt x="1956" y="1535"/>
                    </a:moveTo>
                    <a:cubicBezTo>
                      <a:pt x="1953" y="1613"/>
                      <a:pt x="1932" y="1679"/>
                      <a:pt x="1943" y="1756"/>
                    </a:cubicBezTo>
                    <a:cubicBezTo>
                      <a:pt x="1967" y="1912"/>
                      <a:pt x="1854" y="1925"/>
                      <a:pt x="1854" y="1925"/>
                    </a:cubicBezTo>
                    <a:cubicBezTo>
                      <a:pt x="1818" y="1932"/>
                      <a:pt x="1648" y="1922"/>
                      <a:pt x="1612" y="1925"/>
                    </a:cubicBezTo>
                    <a:cubicBezTo>
                      <a:pt x="1478" y="1938"/>
                      <a:pt x="1383" y="1939"/>
                      <a:pt x="1249" y="1938"/>
                    </a:cubicBezTo>
                    <a:cubicBezTo>
                      <a:pt x="939" y="1936"/>
                      <a:pt x="684" y="1907"/>
                      <a:pt x="363" y="1926"/>
                    </a:cubicBezTo>
                    <a:cubicBezTo>
                      <a:pt x="291" y="1930"/>
                      <a:pt x="163" y="1943"/>
                      <a:pt x="108" y="1884"/>
                    </a:cubicBezTo>
                    <a:cubicBezTo>
                      <a:pt x="71" y="1844"/>
                      <a:pt x="67" y="1760"/>
                      <a:pt x="67" y="1701"/>
                    </a:cubicBezTo>
                    <a:cubicBezTo>
                      <a:pt x="67" y="1626"/>
                      <a:pt x="83" y="1554"/>
                      <a:pt x="83" y="1478"/>
                    </a:cubicBezTo>
                    <a:cubicBezTo>
                      <a:pt x="83" y="1389"/>
                      <a:pt x="75" y="1296"/>
                      <a:pt x="86" y="1208"/>
                    </a:cubicBezTo>
                    <a:cubicBezTo>
                      <a:pt x="100" y="1102"/>
                      <a:pt x="85" y="1004"/>
                      <a:pt x="74" y="899"/>
                    </a:cubicBezTo>
                    <a:cubicBezTo>
                      <a:pt x="64" y="794"/>
                      <a:pt x="75" y="692"/>
                      <a:pt x="75" y="588"/>
                    </a:cubicBezTo>
                    <a:cubicBezTo>
                      <a:pt x="75" y="464"/>
                      <a:pt x="37" y="260"/>
                      <a:pt x="88" y="146"/>
                    </a:cubicBezTo>
                    <a:cubicBezTo>
                      <a:pt x="115" y="87"/>
                      <a:pt x="177" y="71"/>
                      <a:pt x="243" y="66"/>
                    </a:cubicBezTo>
                    <a:cubicBezTo>
                      <a:pt x="354" y="58"/>
                      <a:pt x="507" y="87"/>
                      <a:pt x="618" y="82"/>
                    </a:cubicBezTo>
                    <a:cubicBezTo>
                      <a:pt x="871" y="70"/>
                      <a:pt x="1104" y="40"/>
                      <a:pt x="1355" y="70"/>
                    </a:cubicBezTo>
                    <a:cubicBezTo>
                      <a:pt x="1504" y="87"/>
                      <a:pt x="1579" y="65"/>
                      <a:pt x="1691" y="70"/>
                    </a:cubicBezTo>
                    <a:cubicBezTo>
                      <a:pt x="1762" y="73"/>
                      <a:pt x="1901" y="53"/>
                      <a:pt x="1934" y="141"/>
                    </a:cubicBezTo>
                    <a:cubicBezTo>
                      <a:pt x="1948" y="179"/>
                      <a:pt x="1937" y="275"/>
                      <a:pt x="1935" y="313"/>
                    </a:cubicBezTo>
                    <a:cubicBezTo>
                      <a:pt x="1931" y="403"/>
                      <a:pt x="1956" y="480"/>
                      <a:pt x="1946" y="570"/>
                    </a:cubicBezTo>
                    <a:cubicBezTo>
                      <a:pt x="1920" y="808"/>
                      <a:pt x="1925" y="990"/>
                      <a:pt x="1948" y="1196"/>
                    </a:cubicBezTo>
                    <a:cubicBezTo>
                      <a:pt x="1960" y="1309"/>
                      <a:pt x="1960" y="1421"/>
                      <a:pt x="1956" y="1535"/>
                    </a:cubicBezTo>
                    <a:close/>
                  </a:path>
                </a:pathLst>
              </a:custGeom>
              <a:solidFill>
                <a:srgbClr val="BF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0757F650-8DC9-401D-BDF2-8E2C03CE8C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8" cy="4322"/>
              </a:xfrm>
              <a:custGeom>
                <a:avLst/>
                <a:gdLst>
                  <a:gd name="T0" fmla="*/ 283 w 1999"/>
                  <a:gd name="T1" fmla="*/ 1974 h 1987"/>
                  <a:gd name="T2" fmla="*/ 24 w 1999"/>
                  <a:gd name="T3" fmla="*/ 1716 h 1987"/>
                  <a:gd name="T4" fmla="*/ 13 w 1999"/>
                  <a:gd name="T5" fmla="*/ 1445 h 1987"/>
                  <a:gd name="T6" fmla="*/ 0 w 1999"/>
                  <a:gd name="T7" fmla="*/ 560 h 1987"/>
                  <a:gd name="T8" fmla="*/ 16 w 1999"/>
                  <a:gd name="T9" fmla="*/ 194 h 1987"/>
                  <a:gd name="T10" fmla="*/ 111 w 1999"/>
                  <a:gd name="T11" fmla="*/ 14 h 1987"/>
                  <a:gd name="T12" fmla="*/ 366 w 1999"/>
                  <a:gd name="T13" fmla="*/ 14 h 1987"/>
                  <a:gd name="T14" fmla="*/ 1498 w 1999"/>
                  <a:gd name="T15" fmla="*/ 23 h 1987"/>
                  <a:gd name="T16" fmla="*/ 1954 w 1999"/>
                  <a:gd name="T17" fmla="*/ 58 h 1987"/>
                  <a:gd name="T18" fmla="*/ 1981 w 1999"/>
                  <a:gd name="T19" fmla="*/ 487 h 1987"/>
                  <a:gd name="T20" fmla="*/ 1972 w 1999"/>
                  <a:gd name="T21" fmla="*/ 867 h 1987"/>
                  <a:gd name="T22" fmla="*/ 1985 w 1999"/>
                  <a:gd name="T23" fmla="*/ 1425 h 1987"/>
                  <a:gd name="T24" fmla="*/ 1999 w 1999"/>
                  <a:gd name="T25" fmla="*/ 1713 h 1987"/>
                  <a:gd name="T26" fmla="*/ 1759 w 1999"/>
                  <a:gd name="T27" fmla="*/ 1975 h 1987"/>
                  <a:gd name="T28" fmla="*/ 881 w 1999"/>
                  <a:gd name="T29" fmla="*/ 1987 h 1987"/>
                  <a:gd name="T30" fmla="*/ 1415 w 1999"/>
                  <a:gd name="T31" fmla="*/ 1958 h 1987"/>
                  <a:gd name="T32" fmla="*/ 1811 w 1999"/>
                  <a:gd name="T33" fmla="*/ 1971 h 1987"/>
                  <a:gd name="T34" fmla="*/ 1982 w 1999"/>
                  <a:gd name="T35" fmla="*/ 1426 h 1987"/>
                  <a:gd name="T36" fmla="*/ 1987 w 1999"/>
                  <a:gd name="T37" fmla="*/ 1098 h 1987"/>
                  <a:gd name="T38" fmla="*/ 1981 w 1999"/>
                  <a:gd name="T39" fmla="*/ 659 h 1987"/>
                  <a:gd name="T40" fmla="*/ 1994 w 1999"/>
                  <a:gd name="T41" fmla="*/ 252 h 1987"/>
                  <a:gd name="T42" fmla="*/ 1688 w 1999"/>
                  <a:gd name="T43" fmla="*/ 21 h 1987"/>
                  <a:gd name="T44" fmla="*/ 684 w 1999"/>
                  <a:gd name="T45" fmla="*/ 3 h 1987"/>
                  <a:gd name="T46" fmla="*/ 166 w 1999"/>
                  <a:gd name="T47" fmla="*/ 14 h 1987"/>
                  <a:gd name="T48" fmla="*/ 64 w 1999"/>
                  <a:gd name="T49" fmla="*/ 38 h 1987"/>
                  <a:gd name="T50" fmla="*/ 22 w 1999"/>
                  <a:gd name="T51" fmla="*/ 244 h 1987"/>
                  <a:gd name="T52" fmla="*/ 14 w 1999"/>
                  <a:gd name="T53" fmla="*/ 784 h 1987"/>
                  <a:gd name="T54" fmla="*/ 13 w 1999"/>
                  <a:gd name="T55" fmla="*/ 1492 h 1987"/>
                  <a:gd name="T56" fmla="*/ 21 w 1999"/>
                  <a:gd name="T57" fmla="*/ 1824 h 1987"/>
                  <a:gd name="T58" fmla="*/ 318 w 1999"/>
                  <a:gd name="T59" fmla="*/ 1972 h 1987"/>
                  <a:gd name="T60" fmla="*/ 583 w 1999"/>
                  <a:gd name="T61" fmla="*/ 1917 h 1987"/>
                  <a:gd name="T62" fmla="*/ 99 w 1999"/>
                  <a:gd name="T63" fmla="*/ 1881 h 1987"/>
                  <a:gd name="T64" fmla="*/ 74 w 1999"/>
                  <a:gd name="T65" fmla="*/ 1474 h 1987"/>
                  <a:gd name="T66" fmla="*/ 82 w 1999"/>
                  <a:gd name="T67" fmla="*/ 1114 h 1987"/>
                  <a:gd name="T68" fmla="*/ 66 w 1999"/>
                  <a:gd name="T69" fmla="*/ 585 h 1987"/>
                  <a:gd name="T70" fmla="*/ 79 w 1999"/>
                  <a:gd name="T71" fmla="*/ 141 h 1987"/>
                  <a:gd name="T72" fmla="*/ 582 w 1999"/>
                  <a:gd name="T73" fmla="*/ 77 h 1987"/>
                  <a:gd name="T74" fmla="*/ 1347 w 1999"/>
                  <a:gd name="T75" fmla="*/ 64 h 1987"/>
                  <a:gd name="T76" fmla="*/ 1683 w 1999"/>
                  <a:gd name="T77" fmla="*/ 64 h 1987"/>
                  <a:gd name="T78" fmla="*/ 1928 w 1999"/>
                  <a:gd name="T79" fmla="*/ 136 h 1987"/>
                  <a:gd name="T80" fmla="*/ 1928 w 1999"/>
                  <a:gd name="T81" fmla="*/ 332 h 1987"/>
                  <a:gd name="T82" fmla="*/ 1922 w 1999"/>
                  <a:gd name="T83" fmla="*/ 868 h 1987"/>
                  <a:gd name="T84" fmla="*/ 1949 w 1999"/>
                  <a:gd name="T85" fmla="*/ 1531 h 1987"/>
                  <a:gd name="T86" fmla="*/ 1940 w 1999"/>
                  <a:gd name="T87" fmla="*/ 1793 h 1987"/>
                  <a:gd name="T88" fmla="*/ 1795 w 1999"/>
                  <a:gd name="T89" fmla="*/ 1925 h 1987"/>
                  <a:gd name="T90" fmla="*/ 1303 w 1999"/>
                  <a:gd name="T91" fmla="*/ 1936 h 1987"/>
                  <a:gd name="T92" fmla="*/ 1604 w 1999"/>
                  <a:gd name="T93" fmla="*/ 1920 h 1987"/>
                  <a:gd name="T94" fmla="*/ 1846 w 1999"/>
                  <a:gd name="T95" fmla="*/ 1920 h 1987"/>
                  <a:gd name="T96" fmla="*/ 1937 w 1999"/>
                  <a:gd name="T97" fmla="*/ 1793 h 1987"/>
                  <a:gd name="T98" fmla="*/ 1946 w 1999"/>
                  <a:gd name="T99" fmla="*/ 1531 h 1987"/>
                  <a:gd name="T100" fmla="*/ 1919 w 1999"/>
                  <a:gd name="T101" fmla="*/ 868 h 1987"/>
                  <a:gd name="T102" fmla="*/ 1925 w 1999"/>
                  <a:gd name="T103" fmla="*/ 332 h 1987"/>
                  <a:gd name="T104" fmla="*/ 1925 w 1999"/>
                  <a:gd name="T105" fmla="*/ 137 h 1987"/>
                  <a:gd name="T106" fmla="*/ 1683 w 1999"/>
                  <a:gd name="T107" fmla="*/ 67 h 1987"/>
                  <a:gd name="T108" fmla="*/ 1347 w 1999"/>
                  <a:gd name="T109" fmla="*/ 67 h 1987"/>
                  <a:gd name="T110" fmla="*/ 582 w 1999"/>
                  <a:gd name="T111" fmla="*/ 80 h 1987"/>
                  <a:gd name="T112" fmla="*/ 82 w 1999"/>
                  <a:gd name="T113" fmla="*/ 143 h 1987"/>
                  <a:gd name="T114" fmla="*/ 69 w 1999"/>
                  <a:gd name="T115" fmla="*/ 585 h 1987"/>
                  <a:gd name="T116" fmla="*/ 85 w 1999"/>
                  <a:gd name="T117" fmla="*/ 1114 h 1987"/>
                  <a:gd name="T118" fmla="*/ 77 w 1999"/>
                  <a:gd name="T119" fmla="*/ 1474 h 1987"/>
                  <a:gd name="T120" fmla="*/ 101 w 1999"/>
                  <a:gd name="T121" fmla="*/ 1879 h 1987"/>
                  <a:gd name="T122" fmla="*/ 583 w 1999"/>
                  <a:gd name="T123" fmla="*/ 1914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9" h="1987">
                    <a:moveTo>
                      <a:pt x="638" y="1974"/>
                    </a:moveTo>
                    <a:cubicBezTo>
                      <a:pt x="592" y="1969"/>
                      <a:pt x="553" y="1967"/>
                      <a:pt x="517" y="1967"/>
                    </a:cubicBezTo>
                    <a:cubicBezTo>
                      <a:pt x="517" y="1967"/>
                      <a:pt x="517" y="1967"/>
                      <a:pt x="517" y="1967"/>
                    </a:cubicBezTo>
                    <a:cubicBezTo>
                      <a:pt x="443" y="1967"/>
                      <a:pt x="386" y="1975"/>
                      <a:pt x="318" y="1975"/>
                    </a:cubicBezTo>
                    <a:cubicBezTo>
                      <a:pt x="318" y="1975"/>
                      <a:pt x="318" y="1975"/>
                      <a:pt x="318" y="1975"/>
                    </a:cubicBezTo>
                    <a:cubicBezTo>
                      <a:pt x="307" y="1975"/>
                      <a:pt x="295" y="1974"/>
                      <a:pt x="283" y="1974"/>
                    </a:cubicBezTo>
                    <a:cubicBezTo>
                      <a:pt x="283" y="1974"/>
                      <a:pt x="283" y="1974"/>
                      <a:pt x="283" y="1974"/>
                    </a:cubicBezTo>
                    <a:cubicBezTo>
                      <a:pt x="208" y="1971"/>
                      <a:pt x="77" y="1978"/>
                      <a:pt x="30" y="1898"/>
                    </a:cubicBezTo>
                    <a:cubicBezTo>
                      <a:pt x="30" y="1898"/>
                      <a:pt x="30" y="1898"/>
                      <a:pt x="30" y="1898"/>
                    </a:cubicBezTo>
                    <a:cubicBezTo>
                      <a:pt x="20" y="1882"/>
                      <a:pt x="18" y="1854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783"/>
                      <a:pt x="23" y="1739"/>
                      <a:pt x="24" y="1716"/>
                    </a:cubicBezTo>
                    <a:cubicBezTo>
                      <a:pt x="24" y="1716"/>
                      <a:pt x="24" y="1716"/>
                      <a:pt x="24" y="1716"/>
                    </a:cubicBezTo>
                    <a:cubicBezTo>
                      <a:pt x="24" y="1708"/>
                      <a:pt x="25" y="1700"/>
                      <a:pt x="25" y="1692"/>
                    </a:cubicBezTo>
                    <a:cubicBezTo>
                      <a:pt x="25" y="1692"/>
                      <a:pt x="25" y="1692"/>
                      <a:pt x="25" y="1692"/>
                    </a:cubicBezTo>
                    <a:cubicBezTo>
                      <a:pt x="25" y="1623"/>
                      <a:pt x="10" y="1560"/>
                      <a:pt x="10" y="1492"/>
                    </a:cubicBezTo>
                    <a:cubicBezTo>
                      <a:pt x="10" y="1492"/>
                      <a:pt x="10" y="1492"/>
                      <a:pt x="10" y="1492"/>
                    </a:cubicBezTo>
                    <a:cubicBezTo>
                      <a:pt x="10" y="1476"/>
                      <a:pt x="11" y="1461"/>
                      <a:pt x="13" y="1445"/>
                    </a:cubicBezTo>
                    <a:cubicBezTo>
                      <a:pt x="13" y="1445"/>
                      <a:pt x="13" y="1445"/>
                      <a:pt x="13" y="1445"/>
                    </a:cubicBezTo>
                    <a:cubicBezTo>
                      <a:pt x="26" y="1328"/>
                      <a:pt x="31" y="1225"/>
                      <a:pt x="31" y="1126"/>
                    </a:cubicBezTo>
                    <a:cubicBezTo>
                      <a:pt x="31" y="1126"/>
                      <a:pt x="31" y="1126"/>
                      <a:pt x="31" y="1126"/>
                    </a:cubicBezTo>
                    <a:cubicBezTo>
                      <a:pt x="31" y="1011"/>
                      <a:pt x="24" y="901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3" y="709"/>
                      <a:pt x="0" y="635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16"/>
                      <a:pt x="1" y="472"/>
                      <a:pt x="3" y="427"/>
                    </a:cubicBezTo>
                    <a:cubicBezTo>
                      <a:pt x="3" y="427"/>
                      <a:pt x="3" y="427"/>
                      <a:pt x="3" y="427"/>
                    </a:cubicBezTo>
                    <a:cubicBezTo>
                      <a:pt x="5" y="362"/>
                      <a:pt x="19" y="305"/>
                      <a:pt x="19" y="244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9" y="228"/>
                      <a:pt x="18" y="211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4"/>
                      <a:pt x="12" y="151"/>
                    </a:cubicBez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88"/>
                      <a:pt x="37" y="54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87" y="17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21" y="12"/>
                      <a:pt x="141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220" y="11"/>
                      <a:pt x="298" y="15"/>
                      <a:pt x="342" y="15"/>
                    </a:cubicBezTo>
                    <a:cubicBezTo>
                      <a:pt x="342" y="15"/>
                      <a:pt x="342" y="15"/>
                      <a:pt x="342" y="15"/>
                    </a:cubicBezTo>
                    <a:cubicBezTo>
                      <a:pt x="352" y="15"/>
                      <a:pt x="361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485" y="3"/>
                      <a:pt x="574" y="0"/>
                      <a:pt x="684" y="0"/>
                    </a:cubicBezTo>
                    <a:cubicBezTo>
                      <a:pt x="684" y="0"/>
                      <a:pt x="684" y="0"/>
                      <a:pt x="684" y="0"/>
                    </a:cubicBezTo>
                    <a:cubicBezTo>
                      <a:pt x="705" y="0"/>
                      <a:pt x="726" y="0"/>
                      <a:pt x="749" y="0"/>
                    </a:cubicBezTo>
                    <a:cubicBezTo>
                      <a:pt x="749" y="0"/>
                      <a:pt x="749" y="0"/>
                      <a:pt x="749" y="0"/>
                    </a:cubicBezTo>
                    <a:cubicBezTo>
                      <a:pt x="1010" y="2"/>
                      <a:pt x="1254" y="23"/>
                      <a:pt x="1498" y="23"/>
                    </a:cubicBezTo>
                    <a:cubicBezTo>
                      <a:pt x="1498" y="23"/>
                      <a:pt x="1498" y="23"/>
                      <a:pt x="1498" y="23"/>
                    </a:cubicBezTo>
                    <a:cubicBezTo>
                      <a:pt x="1561" y="23"/>
                      <a:pt x="1624" y="22"/>
                      <a:pt x="1687" y="18"/>
                    </a:cubicBezTo>
                    <a:cubicBezTo>
                      <a:pt x="1687" y="18"/>
                      <a:pt x="1687" y="18"/>
                      <a:pt x="1687" y="18"/>
                    </a:cubicBezTo>
                    <a:cubicBezTo>
                      <a:pt x="1719" y="17"/>
                      <a:pt x="1760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60" y="12"/>
                      <a:pt x="1919" y="21"/>
                      <a:pt x="1954" y="58"/>
                    </a:cubicBezTo>
                    <a:cubicBezTo>
                      <a:pt x="1954" y="58"/>
                      <a:pt x="1954" y="58"/>
                      <a:pt x="1954" y="58"/>
                    </a:cubicBezTo>
                    <a:cubicBezTo>
                      <a:pt x="1994" y="101"/>
                      <a:pt x="1997" y="190"/>
                      <a:pt x="1997" y="252"/>
                    </a:cubicBezTo>
                    <a:cubicBezTo>
                      <a:pt x="1997" y="252"/>
                      <a:pt x="1997" y="252"/>
                      <a:pt x="1997" y="252"/>
                    </a:cubicBezTo>
                    <a:cubicBezTo>
                      <a:pt x="1997" y="252"/>
                      <a:pt x="1997" y="252"/>
                      <a:pt x="1997" y="253"/>
                    </a:cubicBezTo>
                    <a:cubicBezTo>
                      <a:pt x="1997" y="253"/>
                      <a:pt x="1997" y="253"/>
                      <a:pt x="1997" y="253"/>
                    </a:cubicBezTo>
                    <a:cubicBezTo>
                      <a:pt x="1997" y="332"/>
                      <a:pt x="1981" y="408"/>
                      <a:pt x="1981" y="487"/>
                    </a:cubicBezTo>
                    <a:cubicBezTo>
                      <a:pt x="1981" y="487"/>
                      <a:pt x="1981" y="487"/>
                      <a:pt x="1981" y="487"/>
                    </a:cubicBezTo>
                    <a:cubicBezTo>
                      <a:pt x="1981" y="543"/>
                      <a:pt x="1984" y="601"/>
                      <a:pt x="1984" y="659"/>
                    </a:cubicBezTo>
                    <a:cubicBezTo>
                      <a:pt x="1984" y="659"/>
                      <a:pt x="1984" y="659"/>
                      <a:pt x="1984" y="659"/>
                    </a:cubicBezTo>
                    <a:cubicBezTo>
                      <a:pt x="1984" y="697"/>
                      <a:pt x="1982" y="735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4" y="804"/>
                      <a:pt x="1972" y="836"/>
                      <a:pt x="1972" y="867"/>
                    </a:cubicBezTo>
                    <a:cubicBezTo>
                      <a:pt x="1972" y="867"/>
                      <a:pt x="1972" y="867"/>
                      <a:pt x="1972" y="867"/>
                    </a:cubicBezTo>
                    <a:cubicBezTo>
                      <a:pt x="1972" y="944"/>
                      <a:pt x="1982" y="1018"/>
                      <a:pt x="1990" y="1098"/>
                    </a:cubicBezTo>
                    <a:cubicBezTo>
                      <a:pt x="1990" y="1098"/>
                      <a:pt x="1990" y="1098"/>
                      <a:pt x="1990" y="1098"/>
                    </a:cubicBezTo>
                    <a:cubicBezTo>
                      <a:pt x="1993" y="1126"/>
                      <a:pt x="1994" y="1153"/>
                      <a:pt x="1994" y="1181"/>
                    </a:cubicBezTo>
                    <a:cubicBezTo>
                      <a:pt x="1994" y="1181"/>
                      <a:pt x="1994" y="1181"/>
                      <a:pt x="1994" y="1181"/>
                    </a:cubicBezTo>
                    <a:cubicBezTo>
                      <a:pt x="1994" y="1262"/>
                      <a:pt x="1985" y="1343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3" y="1426"/>
                      <a:pt x="1983" y="1426"/>
                      <a:pt x="1983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504"/>
                      <a:pt x="1999" y="1612"/>
                      <a:pt x="1999" y="1713"/>
                    </a:cubicBezTo>
                    <a:cubicBezTo>
                      <a:pt x="1999" y="1713"/>
                      <a:pt x="1999" y="1713"/>
                      <a:pt x="1999" y="1713"/>
                    </a:cubicBezTo>
                    <a:cubicBezTo>
                      <a:pt x="1999" y="1780"/>
                      <a:pt x="1993" y="1844"/>
                      <a:pt x="1971" y="1892"/>
                    </a:cubicBezTo>
                    <a:cubicBezTo>
                      <a:pt x="1971" y="1892"/>
                      <a:pt x="1971" y="1892"/>
                      <a:pt x="1971" y="1892"/>
                    </a:cubicBezTo>
                    <a:cubicBezTo>
                      <a:pt x="1942" y="1956"/>
                      <a:pt x="1880" y="1969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794" y="1975"/>
                      <a:pt x="1777" y="1975"/>
                      <a:pt x="1759" y="1975"/>
                    </a:cubicBezTo>
                    <a:cubicBezTo>
                      <a:pt x="1759" y="1975"/>
                      <a:pt x="1759" y="1975"/>
                      <a:pt x="1759" y="1975"/>
                    </a:cubicBezTo>
                    <a:cubicBezTo>
                      <a:pt x="1662" y="1975"/>
                      <a:pt x="1545" y="1960"/>
                      <a:pt x="1450" y="1960"/>
                    </a:cubicBezTo>
                    <a:cubicBezTo>
                      <a:pt x="1450" y="1960"/>
                      <a:pt x="1450" y="1960"/>
                      <a:pt x="1450" y="1960"/>
                    </a:cubicBezTo>
                    <a:cubicBezTo>
                      <a:pt x="1438" y="1960"/>
                      <a:pt x="1426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231" y="1970"/>
                      <a:pt x="1058" y="1987"/>
                      <a:pt x="881" y="1987"/>
                    </a:cubicBezTo>
                    <a:cubicBezTo>
                      <a:pt x="881" y="1987"/>
                      <a:pt x="881" y="1987"/>
                      <a:pt x="881" y="1987"/>
                    </a:cubicBezTo>
                    <a:cubicBezTo>
                      <a:pt x="801" y="1987"/>
                      <a:pt x="720" y="1984"/>
                      <a:pt x="638" y="1974"/>
                    </a:cubicBezTo>
                    <a:close/>
                    <a:moveTo>
                      <a:pt x="638" y="1971"/>
                    </a:moveTo>
                    <a:cubicBezTo>
                      <a:pt x="720" y="1981"/>
                      <a:pt x="801" y="1984"/>
                      <a:pt x="881" y="1984"/>
                    </a:cubicBezTo>
                    <a:cubicBezTo>
                      <a:pt x="881" y="1984"/>
                      <a:pt x="881" y="1984"/>
                      <a:pt x="881" y="1984"/>
                    </a:cubicBezTo>
                    <a:cubicBezTo>
                      <a:pt x="1058" y="1984"/>
                      <a:pt x="1231" y="1967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6" y="1957"/>
                      <a:pt x="1438" y="1957"/>
                      <a:pt x="1450" y="1957"/>
                    </a:cubicBezTo>
                    <a:cubicBezTo>
                      <a:pt x="1450" y="1957"/>
                      <a:pt x="1450" y="1957"/>
                      <a:pt x="1450" y="1957"/>
                    </a:cubicBezTo>
                    <a:cubicBezTo>
                      <a:pt x="1546" y="1957"/>
                      <a:pt x="1662" y="1972"/>
                      <a:pt x="1759" y="1972"/>
                    </a:cubicBezTo>
                    <a:cubicBezTo>
                      <a:pt x="1759" y="1972"/>
                      <a:pt x="1759" y="1972"/>
                      <a:pt x="1759" y="1972"/>
                    </a:cubicBezTo>
                    <a:cubicBezTo>
                      <a:pt x="1777" y="1972"/>
                      <a:pt x="1794" y="1972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80" y="1965"/>
                      <a:pt x="1940" y="1953"/>
                      <a:pt x="1968" y="1891"/>
                    </a:cubicBezTo>
                    <a:cubicBezTo>
                      <a:pt x="1968" y="1891"/>
                      <a:pt x="1968" y="1891"/>
                      <a:pt x="1968" y="1891"/>
                    </a:cubicBezTo>
                    <a:cubicBezTo>
                      <a:pt x="1990" y="1843"/>
                      <a:pt x="1996" y="1780"/>
                      <a:pt x="1996" y="1713"/>
                    </a:cubicBezTo>
                    <a:cubicBezTo>
                      <a:pt x="1996" y="1713"/>
                      <a:pt x="1996" y="1713"/>
                      <a:pt x="1996" y="1713"/>
                    </a:cubicBezTo>
                    <a:cubicBezTo>
                      <a:pt x="1996" y="1613"/>
                      <a:pt x="1982" y="1504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342"/>
                      <a:pt x="1991" y="1262"/>
                      <a:pt x="1991" y="1181"/>
                    </a:cubicBezTo>
                    <a:cubicBezTo>
                      <a:pt x="1991" y="1181"/>
                      <a:pt x="1991" y="1181"/>
                      <a:pt x="1991" y="1181"/>
                    </a:cubicBezTo>
                    <a:cubicBezTo>
                      <a:pt x="1991" y="1153"/>
                      <a:pt x="1990" y="1126"/>
                      <a:pt x="1987" y="1098"/>
                    </a:cubicBezTo>
                    <a:cubicBezTo>
                      <a:pt x="1987" y="1098"/>
                      <a:pt x="1987" y="1098"/>
                      <a:pt x="1987" y="1098"/>
                    </a:cubicBezTo>
                    <a:cubicBezTo>
                      <a:pt x="1979" y="1019"/>
                      <a:pt x="1969" y="944"/>
                      <a:pt x="1969" y="867"/>
                    </a:cubicBezTo>
                    <a:cubicBezTo>
                      <a:pt x="1969" y="867"/>
                      <a:pt x="1969" y="867"/>
                      <a:pt x="1969" y="867"/>
                    </a:cubicBezTo>
                    <a:cubicBezTo>
                      <a:pt x="1969" y="836"/>
                      <a:pt x="1971" y="804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9" y="735"/>
                      <a:pt x="1981" y="697"/>
                      <a:pt x="1981" y="659"/>
                    </a:cubicBezTo>
                    <a:cubicBezTo>
                      <a:pt x="1981" y="659"/>
                      <a:pt x="1981" y="659"/>
                      <a:pt x="1981" y="659"/>
                    </a:cubicBezTo>
                    <a:cubicBezTo>
                      <a:pt x="1981" y="601"/>
                      <a:pt x="1978" y="543"/>
                      <a:pt x="1978" y="487"/>
                    </a:cubicBezTo>
                    <a:cubicBezTo>
                      <a:pt x="1978" y="487"/>
                      <a:pt x="1978" y="487"/>
                      <a:pt x="1978" y="487"/>
                    </a:cubicBezTo>
                    <a:cubicBezTo>
                      <a:pt x="1978" y="407"/>
                      <a:pt x="1994" y="331"/>
                      <a:pt x="1994" y="253"/>
                    </a:cubicBezTo>
                    <a:cubicBezTo>
                      <a:pt x="1994" y="253"/>
                      <a:pt x="1994" y="253"/>
                      <a:pt x="1994" y="253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252"/>
                      <a:pt x="1994" y="252"/>
                      <a:pt x="1994" y="252"/>
                    </a:cubicBezTo>
                    <a:cubicBezTo>
                      <a:pt x="1994" y="190"/>
                      <a:pt x="1991" y="101"/>
                      <a:pt x="1952" y="60"/>
                    </a:cubicBezTo>
                    <a:cubicBezTo>
                      <a:pt x="1952" y="60"/>
                      <a:pt x="1952" y="60"/>
                      <a:pt x="1952" y="60"/>
                    </a:cubicBezTo>
                    <a:cubicBezTo>
                      <a:pt x="1918" y="24"/>
                      <a:pt x="1860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60" y="15"/>
                      <a:pt x="1719" y="20"/>
                      <a:pt x="1688" y="21"/>
                    </a:cubicBezTo>
                    <a:cubicBezTo>
                      <a:pt x="1688" y="21"/>
                      <a:pt x="1688" y="21"/>
                      <a:pt x="1688" y="21"/>
                    </a:cubicBezTo>
                    <a:cubicBezTo>
                      <a:pt x="1624" y="25"/>
                      <a:pt x="1561" y="26"/>
                      <a:pt x="1498" y="26"/>
                    </a:cubicBezTo>
                    <a:cubicBezTo>
                      <a:pt x="1498" y="26"/>
                      <a:pt x="1498" y="26"/>
                      <a:pt x="1498" y="26"/>
                    </a:cubicBezTo>
                    <a:cubicBezTo>
                      <a:pt x="1254" y="26"/>
                      <a:pt x="1010" y="5"/>
                      <a:pt x="749" y="3"/>
                    </a:cubicBezTo>
                    <a:cubicBezTo>
                      <a:pt x="749" y="3"/>
                      <a:pt x="749" y="3"/>
                      <a:pt x="749" y="3"/>
                    </a:cubicBezTo>
                    <a:cubicBezTo>
                      <a:pt x="726" y="3"/>
                      <a:pt x="705" y="3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575" y="3"/>
                      <a:pt x="486" y="6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1" y="17"/>
                      <a:pt x="352" y="18"/>
                      <a:pt x="342" y="18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298" y="18"/>
                      <a:pt x="220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41" y="14"/>
                      <a:pt x="121" y="15"/>
                      <a:pt x="112" y="17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2" y="17"/>
                      <a:pt x="106" y="17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8" y="23"/>
                      <a:pt x="76" y="29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39" y="56"/>
                      <a:pt x="15" y="89"/>
                      <a:pt x="15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5" y="164"/>
                      <a:pt x="16" y="178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1" y="211"/>
                      <a:pt x="22" y="228"/>
                      <a:pt x="22" y="244"/>
                    </a:cubicBezTo>
                    <a:cubicBezTo>
                      <a:pt x="22" y="244"/>
                      <a:pt x="22" y="244"/>
                      <a:pt x="22" y="244"/>
                    </a:cubicBezTo>
                    <a:cubicBezTo>
                      <a:pt x="22" y="306"/>
                      <a:pt x="8" y="362"/>
                      <a:pt x="6" y="427"/>
                    </a:cubicBezTo>
                    <a:cubicBezTo>
                      <a:pt x="6" y="427"/>
                      <a:pt x="6" y="427"/>
                      <a:pt x="6" y="427"/>
                    </a:cubicBezTo>
                    <a:cubicBezTo>
                      <a:pt x="4" y="472"/>
                      <a:pt x="3" y="516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635"/>
                      <a:pt x="6" y="709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27" y="901"/>
                      <a:pt x="34" y="1011"/>
                      <a:pt x="34" y="1126"/>
                    </a:cubicBezTo>
                    <a:cubicBezTo>
                      <a:pt x="34" y="1126"/>
                      <a:pt x="34" y="1126"/>
                      <a:pt x="34" y="1126"/>
                    </a:cubicBezTo>
                    <a:cubicBezTo>
                      <a:pt x="34" y="1225"/>
                      <a:pt x="29" y="1329"/>
                      <a:pt x="16" y="1445"/>
                    </a:cubicBezTo>
                    <a:cubicBezTo>
                      <a:pt x="16" y="1445"/>
                      <a:pt x="16" y="1445"/>
                      <a:pt x="16" y="1445"/>
                    </a:cubicBezTo>
                    <a:cubicBezTo>
                      <a:pt x="14" y="1461"/>
                      <a:pt x="13" y="1477"/>
                      <a:pt x="13" y="1492"/>
                    </a:cubicBezTo>
                    <a:cubicBezTo>
                      <a:pt x="13" y="1492"/>
                      <a:pt x="13" y="1492"/>
                      <a:pt x="13" y="1492"/>
                    </a:cubicBezTo>
                    <a:cubicBezTo>
                      <a:pt x="13" y="1560"/>
                      <a:pt x="28" y="1622"/>
                      <a:pt x="28" y="1692"/>
                    </a:cubicBezTo>
                    <a:cubicBezTo>
                      <a:pt x="28" y="1692"/>
                      <a:pt x="28" y="1692"/>
                      <a:pt x="28" y="1692"/>
                    </a:cubicBezTo>
                    <a:cubicBezTo>
                      <a:pt x="28" y="1700"/>
                      <a:pt x="27" y="1708"/>
                      <a:pt x="27" y="1716"/>
                    </a:cubicBezTo>
                    <a:cubicBezTo>
                      <a:pt x="27" y="1716"/>
                      <a:pt x="27" y="1716"/>
                      <a:pt x="27" y="1716"/>
                    </a:cubicBezTo>
                    <a:cubicBezTo>
                      <a:pt x="26" y="1739"/>
                      <a:pt x="21" y="1784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54"/>
                      <a:pt x="24" y="1881"/>
                      <a:pt x="32" y="1896"/>
                    </a:cubicBezTo>
                    <a:cubicBezTo>
                      <a:pt x="32" y="1896"/>
                      <a:pt x="32" y="1896"/>
                      <a:pt x="32" y="1896"/>
                    </a:cubicBezTo>
                    <a:cubicBezTo>
                      <a:pt x="78" y="1974"/>
                      <a:pt x="208" y="1968"/>
                      <a:pt x="284" y="1971"/>
                    </a:cubicBezTo>
                    <a:cubicBezTo>
                      <a:pt x="284" y="1971"/>
                      <a:pt x="284" y="1971"/>
                      <a:pt x="284" y="1971"/>
                    </a:cubicBezTo>
                    <a:cubicBezTo>
                      <a:pt x="295" y="1971"/>
                      <a:pt x="307" y="1972"/>
                      <a:pt x="318" y="1972"/>
                    </a:cubicBezTo>
                    <a:cubicBezTo>
                      <a:pt x="318" y="1972"/>
                      <a:pt x="318" y="1972"/>
                      <a:pt x="318" y="1972"/>
                    </a:cubicBezTo>
                    <a:cubicBezTo>
                      <a:pt x="386" y="1972"/>
                      <a:pt x="443" y="1964"/>
                      <a:pt x="517" y="1964"/>
                    </a:cubicBezTo>
                    <a:cubicBezTo>
                      <a:pt x="517" y="1964"/>
                      <a:pt x="517" y="1964"/>
                      <a:pt x="517" y="1964"/>
                    </a:cubicBezTo>
                    <a:cubicBezTo>
                      <a:pt x="553" y="1964"/>
                      <a:pt x="592" y="1966"/>
                      <a:pt x="638" y="1971"/>
                    </a:cubicBezTo>
                    <a:close/>
                    <a:moveTo>
                      <a:pt x="1241" y="1936"/>
                    </a:moveTo>
                    <a:cubicBezTo>
                      <a:pt x="1007" y="1934"/>
                      <a:pt x="805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09" y="1917"/>
                      <a:pt x="434" y="1919"/>
                      <a:pt x="355" y="1924"/>
                    </a:cubicBezTo>
                    <a:cubicBezTo>
                      <a:pt x="355" y="1924"/>
                      <a:pt x="355" y="1924"/>
                      <a:pt x="355" y="1924"/>
                    </a:cubicBezTo>
                    <a:cubicBezTo>
                      <a:pt x="329" y="1925"/>
                      <a:pt x="296" y="1928"/>
                      <a:pt x="262" y="1928"/>
                    </a:cubicBezTo>
                    <a:cubicBezTo>
                      <a:pt x="262" y="1928"/>
                      <a:pt x="262" y="1928"/>
                      <a:pt x="262" y="1928"/>
                    </a:cubicBezTo>
                    <a:cubicBezTo>
                      <a:pt x="201" y="1928"/>
                      <a:pt x="135" y="1920"/>
                      <a:pt x="99" y="1881"/>
                    </a:cubicBezTo>
                    <a:cubicBezTo>
                      <a:pt x="99" y="1881"/>
                      <a:pt x="99" y="1881"/>
                      <a:pt x="99" y="1881"/>
                    </a:cubicBezTo>
                    <a:cubicBezTo>
                      <a:pt x="61" y="1840"/>
                      <a:pt x="58" y="1756"/>
                      <a:pt x="58" y="1697"/>
                    </a:cubicBezTo>
                    <a:cubicBezTo>
                      <a:pt x="58" y="1697"/>
                      <a:pt x="58" y="1697"/>
                      <a:pt x="58" y="1697"/>
                    </a:cubicBezTo>
                    <a:cubicBezTo>
                      <a:pt x="58" y="1697"/>
                      <a:pt x="58" y="1696"/>
                      <a:pt x="58" y="1696"/>
                    </a:cubicBezTo>
                    <a:cubicBezTo>
                      <a:pt x="58" y="1696"/>
                      <a:pt x="58" y="1696"/>
                      <a:pt x="58" y="1696"/>
                    </a:cubicBezTo>
                    <a:cubicBezTo>
                      <a:pt x="58" y="1621"/>
                      <a:pt x="74" y="1549"/>
                      <a:pt x="74" y="1474"/>
                    </a:cubicBezTo>
                    <a:cubicBezTo>
                      <a:pt x="74" y="1474"/>
                      <a:pt x="74" y="1474"/>
                      <a:pt x="74" y="1474"/>
                    </a:cubicBezTo>
                    <a:cubicBezTo>
                      <a:pt x="74" y="1421"/>
                      <a:pt x="71" y="1366"/>
                      <a:pt x="71" y="1311"/>
                    </a:cubicBezTo>
                    <a:cubicBezTo>
                      <a:pt x="71" y="1311"/>
                      <a:pt x="71" y="1311"/>
                      <a:pt x="71" y="1311"/>
                    </a:cubicBezTo>
                    <a:cubicBezTo>
                      <a:pt x="71" y="1275"/>
                      <a:pt x="72" y="1239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80" y="1173"/>
                      <a:pt x="82" y="1143"/>
                      <a:pt x="82" y="1114"/>
                    </a:cubicBezTo>
                    <a:cubicBezTo>
                      <a:pt x="82" y="1114"/>
                      <a:pt x="82" y="1114"/>
                      <a:pt x="82" y="1114"/>
                    </a:cubicBezTo>
                    <a:cubicBezTo>
                      <a:pt x="82" y="1041"/>
                      <a:pt x="72" y="970"/>
                      <a:pt x="65" y="895"/>
                    </a:cubicBezTo>
                    <a:cubicBezTo>
                      <a:pt x="65" y="895"/>
                      <a:pt x="65" y="895"/>
                      <a:pt x="65" y="895"/>
                    </a:cubicBezTo>
                    <a:cubicBezTo>
                      <a:pt x="62" y="862"/>
                      <a:pt x="61" y="829"/>
                      <a:pt x="61" y="797"/>
                    </a:cubicBezTo>
                    <a:cubicBezTo>
                      <a:pt x="61" y="797"/>
                      <a:pt x="61" y="797"/>
                      <a:pt x="61" y="797"/>
                    </a:cubicBezTo>
                    <a:cubicBezTo>
                      <a:pt x="61" y="726"/>
                      <a:pt x="66" y="656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10"/>
                      <a:pt x="52" y="407"/>
                      <a:pt x="52" y="312"/>
                    </a:cubicBezTo>
                    <a:cubicBezTo>
                      <a:pt x="52" y="312"/>
                      <a:pt x="52" y="312"/>
                      <a:pt x="52" y="312"/>
                    </a:cubicBezTo>
                    <a:cubicBezTo>
                      <a:pt x="52" y="248"/>
                      <a:pt x="58" y="188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106" y="81"/>
                      <a:pt x="169" y="65"/>
                      <a:pt x="23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59"/>
                      <a:pt x="262" y="59"/>
                      <a:pt x="277" y="59"/>
                    </a:cubicBezTo>
                    <a:cubicBezTo>
                      <a:pt x="277" y="59"/>
                      <a:pt x="277" y="59"/>
                      <a:pt x="277" y="59"/>
                    </a:cubicBezTo>
                    <a:cubicBezTo>
                      <a:pt x="373" y="59"/>
                      <a:pt x="488" y="77"/>
                      <a:pt x="582" y="77"/>
                    </a:cubicBezTo>
                    <a:cubicBezTo>
                      <a:pt x="582" y="77"/>
                      <a:pt x="582" y="77"/>
                      <a:pt x="582" y="77"/>
                    </a:cubicBez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784" y="68"/>
                      <a:pt x="949" y="51"/>
                      <a:pt x="1117" y="51"/>
                    </a:cubicBezTo>
                    <a:cubicBezTo>
                      <a:pt x="1117" y="51"/>
                      <a:pt x="1117" y="51"/>
                      <a:pt x="1117" y="51"/>
                    </a:cubicBezTo>
                    <a:cubicBezTo>
                      <a:pt x="1192" y="51"/>
                      <a:pt x="1269" y="55"/>
                      <a:pt x="1347" y="64"/>
                    </a:cubicBezTo>
                    <a:cubicBezTo>
                      <a:pt x="1347" y="64"/>
                      <a:pt x="1347" y="64"/>
                      <a:pt x="1347" y="64"/>
                    </a:cubicBezTo>
                    <a:cubicBezTo>
                      <a:pt x="1391" y="69"/>
                      <a:pt x="1428" y="71"/>
                      <a:pt x="1461" y="71"/>
                    </a:cubicBezTo>
                    <a:cubicBezTo>
                      <a:pt x="1461" y="71"/>
                      <a:pt x="1461" y="71"/>
                      <a:pt x="1461" y="71"/>
                    </a:cubicBezTo>
                    <a:cubicBezTo>
                      <a:pt x="1531" y="71"/>
                      <a:pt x="1586" y="63"/>
                      <a:pt x="1650" y="63"/>
                    </a:cubicBezTo>
                    <a:cubicBezTo>
                      <a:pt x="1650" y="63"/>
                      <a:pt x="1650" y="63"/>
                      <a:pt x="1650" y="63"/>
                    </a:cubicBezTo>
                    <a:cubicBezTo>
                      <a:pt x="1661" y="63"/>
                      <a:pt x="1672" y="64"/>
                      <a:pt x="1683" y="64"/>
                    </a:cubicBezTo>
                    <a:cubicBezTo>
                      <a:pt x="1683" y="64"/>
                      <a:pt x="1683" y="64"/>
                      <a:pt x="1683" y="64"/>
                    </a:cubicBezTo>
                    <a:cubicBezTo>
                      <a:pt x="1689" y="64"/>
                      <a:pt x="1696" y="64"/>
                      <a:pt x="1704" y="64"/>
                    </a:cubicBezTo>
                    <a:cubicBezTo>
                      <a:pt x="1704" y="64"/>
                      <a:pt x="1704" y="64"/>
                      <a:pt x="1704" y="64"/>
                    </a:cubicBezTo>
                    <a:cubicBezTo>
                      <a:pt x="1718" y="64"/>
                      <a:pt x="1733" y="64"/>
                      <a:pt x="1749" y="64"/>
                    </a:cubicBezTo>
                    <a:cubicBezTo>
                      <a:pt x="1749" y="64"/>
                      <a:pt x="1749" y="64"/>
                      <a:pt x="1749" y="64"/>
                    </a:cubicBezTo>
                    <a:cubicBezTo>
                      <a:pt x="1819" y="64"/>
                      <a:pt x="1903" y="70"/>
                      <a:pt x="1928" y="136"/>
                    </a:cubicBezTo>
                    <a:cubicBezTo>
                      <a:pt x="1928" y="136"/>
                      <a:pt x="1928" y="136"/>
                      <a:pt x="1928" y="136"/>
                    </a:cubicBezTo>
                    <a:cubicBezTo>
                      <a:pt x="1933" y="151"/>
                      <a:pt x="1935" y="174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39"/>
                      <a:pt x="1930" y="285"/>
                      <a:pt x="1929" y="309"/>
                    </a:cubicBezTo>
                    <a:cubicBezTo>
                      <a:pt x="1929" y="309"/>
                      <a:pt x="1929" y="309"/>
                      <a:pt x="1929" y="309"/>
                    </a:cubicBezTo>
                    <a:cubicBezTo>
                      <a:pt x="1929" y="317"/>
                      <a:pt x="1928" y="324"/>
                      <a:pt x="1928" y="332"/>
                    </a:cubicBezTo>
                    <a:cubicBezTo>
                      <a:pt x="1928" y="332"/>
                      <a:pt x="1928" y="332"/>
                      <a:pt x="1928" y="332"/>
                    </a:cubicBezTo>
                    <a:cubicBezTo>
                      <a:pt x="1928" y="397"/>
                      <a:pt x="1942" y="457"/>
                      <a:pt x="1942" y="521"/>
                    </a:cubicBezTo>
                    <a:cubicBezTo>
                      <a:pt x="1942" y="521"/>
                      <a:pt x="1942" y="521"/>
                      <a:pt x="1942" y="521"/>
                    </a:cubicBezTo>
                    <a:cubicBezTo>
                      <a:pt x="1942" y="536"/>
                      <a:pt x="1941" y="551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27" y="676"/>
                      <a:pt x="1922" y="774"/>
                      <a:pt x="1922" y="868"/>
                    </a:cubicBezTo>
                    <a:cubicBezTo>
                      <a:pt x="1922" y="868"/>
                      <a:pt x="1922" y="868"/>
                      <a:pt x="1922" y="868"/>
                    </a:cubicBezTo>
                    <a:cubicBezTo>
                      <a:pt x="1922" y="977"/>
                      <a:pt x="1929" y="1081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9" y="1263"/>
                      <a:pt x="1952" y="1334"/>
                      <a:pt x="1952" y="1404"/>
                    </a:cubicBezTo>
                    <a:cubicBezTo>
                      <a:pt x="1952" y="1404"/>
                      <a:pt x="1952" y="1404"/>
                      <a:pt x="1952" y="1404"/>
                    </a:cubicBezTo>
                    <a:cubicBezTo>
                      <a:pt x="1952" y="1446"/>
                      <a:pt x="1951" y="1489"/>
                      <a:pt x="1949" y="1531"/>
                    </a:cubicBezTo>
                    <a:cubicBezTo>
                      <a:pt x="1949" y="1531"/>
                      <a:pt x="1949" y="1531"/>
                      <a:pt x="1949" y="1531"/>
                    </a:cubicBezTo>
                    <a:cubicBezTo>
                      <a:pt x="1947" y="1593"/>
                      <a:pt x="1933" y="1646"/>
                      <a:pt x="1933" y="1704"/>
                    </a:cubicBezTo>
                    <a:cubicBezTo>
                      <a:pt x="1933" y="1704"/>
                      <a:pt x="1933" y="1704"/>
                      <a:pt x="1933" y="1704"/>
                    </a:cubicBezTo>
                    <a:cubicBezTo>
                      <a:pt x="1933" y="1719"/>
                      <a:pt x="1934" y="1735"/>
                      <a:pt x="1937" y="1752"/>
                    </a:cubicBezTo>
                    <a:cubicBezTo>
                      <a:pt x="1937" y="1752"/>
                      <a:pt x="1937" y="1752"/>
                      <a:pt x="1937" y="1752"/>
                    </a:cubicBezTo>
                    <a:cubicBezTo>
                      <a:pt x="1939" y="1766"/>
                      <a:pt x="1940" y="1780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52"/>
                      <a:pt x="1917" y="1885"/>
                      <a:pt x="1893" y="1902"/>
                    </a:cubicBezTo>
                    <a:cubicBezTo>
                      <a:pt x="1893" y="1902"/>
                      <a:pt x="1893" y="1902"/>
                      <a:pt x="1893" y="1902"/>
                    </a:cubicBezTo>
                    <a:cubicBezTo>
                      <a:pt x="1870" y="1920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43" y="1925"/>
                      <a:pt x="1669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491" y="1933"/>
                      <a:pt x="1407" y="1936"/>
                      <a:pt x="1303" y="1936"/>
                    </a:cubicBezTo>
                    <a:cubicBezTo>
                      <a:pt x="1303" y="1936"/>
                      <a:pt x="1303" y="1936"/>
                      <a:pt x="1303" y="1936"/>
                    </a:cubicBezTo>
                    <a:cubicBezTo>
                      <a:pt x="1284" y="1936"/>
                      <a:pt x="1263" y="1936"/>
                      <a:pt x="1241" y="1936"/>
                    </a:cubicBezTo>
                    <a:close/>
                    <a:moveTo>
                      <a:pt x="1241" y="1933"/>
                    </a:moveTo>
                    <a:cubicBezTo>
                      <a:pt x="1263" y="1933"/>
                      <a:pt x="1284" y="1933"/>
                      <a:pt x="1303" y="1933"/>
                    </a:cubicBezTo>
                    <a:cubicBezTo>
                      <a:pt x="1303" y="1933"/>
                      <a:pt x="1303" y="1933"/>
                      <a:pt x="1303" y="1933"/>
                    </a:cubicBezTo>
                    <a:cubicBezTo>
                      <a:pt x="1407" y="1933"/>
                      <a:pt x="1491" y="193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69" y="1919"/>
                      <a:pt x="1743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51" y="1919"/>
                      <a:pt x="1860" y="1916"/>
                    </a:cubicBezTo>
                    <a:cubicBezTo>
                      <a:pt x="1860" y="1916"/>
                      <a:pt x="1860" y="1916"/>
                      <a:pt x="1860" y="1916"/>
                    </a:cubicBezTo>
                    <a:cubicBezTo>
                      <a:pt x="1869" y="1914"/>
                      <a:pt x="1880" y="1909"/>
                      <a:pt x="1891" y="1900"/>
                    </a:cubicBezTo>
                    <a:cubicBezTo>
                      <a:pt x="1891" y="1900"/>
                      <a:pt x="1891" y="1900"/>
                      <a:pt x="1891" y="1900"/>
                    </a:cubicBezTo>
                    <a:cubicBezTo>
                      <a:pt x="1914" y="1883"/>
                      <a:pt x="1937" y="1851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0"/>
                      <a:pt x="1936" y="1767"/>
                      <a:pt x="1934" y="1752"/>
                    </a:cubicBezTo>
                    <a:cubicBezTo>
                      <a:pt x="1934" y="1752"/>
                      <a:pt x="1934" y="1752"/>
                      <a:pt x="1934" y="1752"/>
                    </a:cubicBezTo>
                    <a:cubicBezTo>
                      <a:pt x="1931" y="1736"/>
                      <a:pt x="1930" y="1720"/>
                      <a:pt x="1930" y="1704"/>
                    </a:cubicBezTo>
                    <a:cubicBezTo>
                      <a:pt x="1930" y="1704"/>
                      <a:pt x="1930" y="1704"/>
                      <a:pt x="1930" y="1704"/>
                    </a:cubicBezTo>
                    <a:cubicBezTo>
                      <a:pt x="1930" y="1646"/>
                      <a:pt x="1944" y="1592"/>
                      <a:pt x="1946" y="1531"/>
                    </a:cubicBezTo>
                    <a:cubicBezTo>
                      <a:pt x="1946" y="1531"/>
                      <a:pt x="1946" y="1531"/>
                      <a:pt x="1946" y="1531"/>
                    </a:cubicBezTo>
                    <a:cubicBezTo>
                      <a:pt x="1948" y="1489"/>
                      <a:pt x="1949" y="1446"/>
                      <a:pt x="1949" y="1404"/>
                    </a:cubicBezTo>
                    <a:cubicBezTo>
                      <a:pt x="1949" y="1404"/>
                      <a:pt x="1949" y="1404"/>
                      <a:pt x="1949" y="1404"/>
                    </a:cubicBezTo>
                    <a:cubicBezTo>
                      <a:pt x="1949" y="1334"/>
                      <a:pt x="1946" y="1263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26" y="1081"/>
                      <a:pt x="1919" y="977"/>
                      <a:pt x="1919" y="868"/>
                    </a:cubicBezTo>
                    <a:cubicBezTo>
                      <a:pt x="1919" y="868"/>
                      <a:pt x="1919" y="868"/>
                      <a:pt x="1919" y="868"/>
                    </a:cubicBezTo>
                    <a:cubicBezTo>
                      <a:pt x="1919" y="774"/>
                      <a:pt x="1924" y="676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8" y="550"/>
                      <a:pt x="1939" y="536"/>
                      <a:pt x="1939" y="521"/>
                    </a:cubicBezTo>
                    <a:cubicBezTo>
                      <a:pt x="1939" y="521"/>
                      <a:pt x="1939" y="521"/>
                      <a:pt x="1939" y="521"/>
                    </a:cubicBezTo>
                    <a:cubicBezTo>
                      <a:pt x="1939" y="457"/>
                      <a:pt x="1925" y="398"/>
                      <a:pt x="1925" y="332"/>
                    </a:cubicBezTo>
                    <a:cubicBezTo>
                      <a:pt x="1925" y="332"/>
                      <a:pt x="1925" y="332"/>
                      <a:pt x="1925" y="332"/>
                    </a:cubicBezTo>
                    <a:cubicBezTo>
                      <a:pt x="1925" y="324"/>
                      <a:pt x="1926" y="317"/>
                      <a:pt x="1926" y="309"/>
                    </a:cubicBezTo>
                    <a:cubicBezTo>
                      <a:pt x="1926" y="309"/>
                      <a:pt x="1926" y="309"/>
                      <a:pt x="1926" y="309"/>
                    </a:cubicBezTo>
                    <a:cubicBezTo>
                      <a:pt x="1927" y="285"/>
                      <a:pt x="1932" y="239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74"/>
                      <a:pt x="1930" y="151"/>
                      <a:pt x="1925" y="137"/>
                    </a:cubicBezTo>
                    <a:cubicBezTo>
                      <a:pt x="1925" y="137"/>
                      <a:pt x="1925" y="137"/>
                      <a:pt x="1925" y="137"/>
                    </a:cubicBezTo>
                    <a:cubicBezTo>
                      <a:pt x="1901" y="73"/>
                      <a:pt x="1819" y="67"/>
                      <a:pt x="1749" y="67"/>
                    </a:cubicBezTo>
                    <a:cubicBezTo>
                      <a:pt x="1749" y="67"/>
                      <a:pt x="1749" y="67"/>
                      <a:pt x="1749" y="67"/>
                    </a:cubicBezTo>
                    <a:cubicBezTo>
                      <a:pt x="1733" y="67"/>
                      <a:pt x="1718" y="67"/>
                      <a:pt x="1704" y="67"/>
                    </a:cubicBezTo>
                    <a:cubicBezTo>
                      <a:pt x="1704" y="67"/>
                      <a:pt x="1704" y="67"/>
                      <a:pt x="1704" y="67"/>
                    </a:cubicBezTo>
                    <a:cubicBezTo>
                      <a:pt x="1696" y="67"/>
                      <a:pt x="1689" y="67"/>
                      <a:pt x="1683" y="67"/>
                    </a:cubicBezTo>
                    <a:cubicBezTo>
                      <a:pt x="1683" y="67"/>
                      <a:pt x="1683" y="67"/>
                      <a:pt x="1683" y="67"/>
                    </a:cubicBezTo>
                    <a:cubicBezTo>
                      <a:pt x="1672" y="67"/>
                      <a:pt x="1661" y="66"/>
                      <a:pt x="1650" y="66"/>
                    </a:cubicBezTo>
                    <a:cubicBezTo>
                      <a:pt x="1650" y="66"/>
                      <a:pt x="1650" y="66"/>
                      <a:pt x="1650" y="66"/>
                    </a:cubicBezTo>
                    <a:cubicBezTo>
                      <a:pt x="1586" y="66"/>
                      <a:pt x="1531" y="74"/>
                      <a:pt x="1461" y="74"/>
                    </a:cubicBezTo>
                    <a:cubicBezTo>
                      <a:pt x="1461" y="74"/>
                      <a:pt x="1461" y="74"/>
                      <a:pt x="1461" y="74"/>
                    </a:cubicBezTo>
                    <a:cubicBezTo>
                      <a:pt x="1428" y="74"/>
                      <a:pt x="1390" y="72"/>
                      <a:pt x="1347" y="67"/>
                    </a:cubicBezTo>
                    <a:cubicBezTo>
                      <a:pt x="1347" y="67"/>
                      <a:pt x="1347" y="67"/>
                      <a:pt x="1347" y="67"/>
                    </a:cubicBezTo>
                    <a:cubicBezTo>
                      <a:pt x="1269" y="58"/>
                      <a:pt x="1192" y="54"/>
                      <a:pt x="1117" y="54"/>
                    </a:cubicBezTo>
                    <a:cubicBezTo>
                      <a:pt x="1117" y="54"/>
                      <a:pt x="1117" y="54"/>
                      <a:pt x="1117" y="54"/>
                    </a:cubicBezTo>
                    <a:cubicBezTo>
                      <a:pt x="949" y="54"/>
                      <a:pt x="784" y="71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1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488" y="80"/>
                      <a:pt x="372" y="62"/>
                      <a:pt x="277" y="62"/>
                    </a:cubicBezTo>
                    <a:cubicBezTo>
                      <a:pt x="277" y="62"/>
                      <a:pt x="277" y="62"/>
                      <a:pt x="277" y="62"/>
                    </a:cubicBezTo>
                    <a:cubicBezTo>
                      <a:pt x="263" y="62"/>
                      <a:pt x="248" y="62"/>
                      <a:pt x="235" y="63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169" y="68"/>
                      <a:pt x="108" y="84"/>
                      <a:pt x="82" y="143"/>
                    </a:cubicBezTo>
                    <a:cubicBezTo>
                      <a:pt x="82" y="143"/>
                      <a:pt x="82" y="143"/>
                      <a:pt x="82" y="143"/>
                    </a:cubicBezTo>
                    <a:cubicBezTo>
                      <a:pt x="61" y="188"/>
                      <a:pt x="55" y="248"/>
                      <a:pt x="55" y="312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5" y="407"/>
                      <a:pt x="69" y="509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657"/>
                      <a:pt x="64" y="726"/>
                      <a:pt x="64" y="797"/>
                    </a:cubicBezTo>
                    <a:cubicBezTo>
                      <a:pt x="64" y="797"/>
                      <a:pt x="64" y="797"/>
                      <a:pt x="64" y="797"/>
                    </a:cubicBezTo>
                    <a:cubicBezTo>
                      <a:pt x="64" y="829"/>
                      <a:pt x="65" y="862"/>
                      <a:pt x="68" y="895"/>
                    </a:cubicBezTo>
                    <a:cubicBezTo>
                      <a:pt x="68" y="895"/>
                      <a:pt x="68" y="895"/>
                      <a:pt x="68" y="895"/>
                    </a:cubicBezTo>
                    <a:cubicBezTo>
                      <a:pt x="75" y="970"/>
                      <a:pt x="85" y="1041"/>
                      <a:pt x="85" y="1114"/>
                    </a:cubicBezTo>
                    <a:cubicBezTo>
                      <a:pt x="85" y="1114"/>
                      <a:pt x="85" y="1114"/>
                      <a:pt x="85" y="1114"/>
                    </a:cubicBezTo>
                    <a:cubicBezTo>
                      <a:pt x="85" y="1143"/>
                      <a:pt x="83" y="1173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5" y="1239"/>
                      <a:pt x="74" y="1275"/>
                      <a:pt x="74" y="1311"/>
                    </a:cubicBezTo>
                    <a:cubicBezTo>
                      <a:pt x="74" y="1311"/>
                      <a:pt x="74" y="1311"/>
                      <a:pt x="74" y="1311"/>
                    </a:cubicBezTo>
                    <a:cubicBezTo>
                      <a:pt x="74" y="1366"/>
                      <a:pt x="77" y="1421"/>
                      <a:pt x="77" y="1474"/>
                    </a:cubicBezTo>
                    <a:cubicBezTo>
                      <a:pt x="77" y="1474"/>
                      <a:pt x="77" y="1474"/>
                      <a:pt x="77" y="1474"/>
                    </a:cubicBezTo>
                    <a:cubicBezTo>
                      <a:pt x="77" y="1549"/>
                      <a:pt x="61" y="1621"/>
                      <a:pt x="61" y="1696"/>
                    </a:cubicBezTo>
                    <a:cubicBezTo>
                      <a:pt x="61" y="1696"/>
                      <a:pt x="61" y="1696"/>
                      <a:pt x="61" y="1696"/>
                    </a:cubicBezTo>
                    <a:cubicBezTo>
                      <a:pt x="61" y="1696"/>
                      <a:pt x="61" y="1697"/>
                      <a:pt x="61" y="1697"/>
                    </a:cubicBezTo>
                    <a:cubicBezTo>
                      <a:pt x="61" y="1697"/>
                      <a:pt x="61" y="1697"/>
                      <a:pt x="61" y="1697"/>
                    </a:cubicBezTo>
                    <a:cubicBezTo>
                      <a:pt x="61" y="1756"/>
                      <a:pt x="64" y="1840"/>
                      <a:pt x="101" y="1879"/>
                    </a:cubicBezTo>
                    <a:cubicBezTo>
                      <a:pt x="101" y="1879"/>
                      <a:pt x="101" y="1879"/>
                      <a:pt x="101" y="1879"/>
                    </a:cubicBezTo>
                    <a:cubicBezTo>
                      <a:pt x="136" y="1916"/>
                      <a:pt x="201" y="1925"/>
                      <a:pt x="262" y="1925"/>
                    </a:cubicBezTo>
                    <a:cubicBezTo>
                      <a:pt x="262" y="1925"/>
                      <a:pt x="262" y="1925"/>
                      <a:pt x="262" y="1925"/>
                    </a:cubicBezTo>
                    <a:cubicBezTo>
                      <a:pt x="296" y="1925"/>
                      <a:pt x="329" y="1922"/>
                      <a:pt x="354" y="1921"/>
                    </a:cubicBezTo>
                    <a:cubicBezTo>
                      <a:pt x="354" y="1921"/>
                      <a:pt x="354" y="1921"/>
                      <a:pt x="354" y="1921"/>
                    </a:cubicBezTo>
                    <a:cubicBezTo>
                      <a:pt x="434" y="1916"/>
                      <a:pt x="509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805" y="1914"/>
                      <a:pt x="1008" y="1931"/>
                      <a:pt x="1241" y="193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19DACCB5-070D-4936-AE9C-B46F199145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1" y="2"/>
                <a:ext cx="4338" cy="4314"/>
              </a:xfrm>
              <a:custGeom>
                <a:avLst/>
                <a:gdLst>
                  <a:gd name="T0" fmla="*/ 1848 w 1994"/>
                  <a:gd name="T1" fmla="*/ 74 h 1983"/>
                  <a:gd name="T2" fmla="*/ 1376 w 1994"/>
                  <a:gd name="T3" fmla="*/ 67 h 1983"/>
                  <a:gd name="T4" fmla="*/ 1173 w 1994"/>
                  <a:gd name="T5" fmla="*/ 14 h 1983"/>
                  <a:gd name="T6" fmla="*/ 65 w 1994"/>
                  <a:gd name="T7" fmla="*/ 557 h 1983"/>
                  <a:gd name="T8" fmla="*/ 65 w 1994"/>
                  <a:gd name="T9" fmla="*/ 582 h 1983"/>
                  <a:gd name="T10" fmla="*/ 29 w 1994"/>
                  <a:gd name="T11" fmla="*/ 1232 h 1983"/>
                  <a:gd name="T12" fmla="*/ 832 w 1994"/>
                  <a:gd name="T13" fmla="*/ 1 h 1983"/>
                  <a:gd name="T14" fmla="*/ 832 w 1994"/>
                  <a:gd name="T15" fmla="*/ 1 h 1983"/>
                  <a:gd name="T16" fmla="*/ 1035 w 1994"/>
                  <a:gd name="T17" fmla="*/ 52 h 1983"/>
                  <a:gd name="T18" fmla="*/ 11 w 1994"/>
                  <a:gd name="T19" fmla="*/ 782 h 1983"/>
                  <a:gd name="T20" fmla="*/ 1994 w 1994"/>
                  <a:gd name="T21" fmla="*/ 1638 h 1983"/>
                  <a:gd name="T22" fmla="*/ 1994 w 1994"/>
                  <a:gd name="T23" fmla="*/ 1638 h 1983"/>
                  <a:gd name="T24" fmla="*/ 1931 w 1994"/>
                  <a:gd name="T25" fmla="*/ 419 h 1983"/>
                  <a:gd name="T26" fmla="*/ 1981 w 1994"/>
                  <a:gd name="T27" fmla="*/ 1424 h 1983"/>
                  <a:gd name="T28" fmla="*/ 1931 w 1994"/>
                  <a:gd name="T29" fmla="*/ 215 h 1983"/>
                  <a:gd name="T30" fmla="*/ 1931 w 1994"/>
                  <a:gd name="T31" fmla="*/ 215 h 1983"/>
                  <a:gd name="T32" fmla="*/ 1937 w 1994"/>
                  <a:gd name="T33" fmla="*/ 557 h 1983"/>
                  <a:gd name="T34" fmla="*/ 1989 w 1994"/>
                  <a:gd name="T35" fmla="*/ 1232 h 1983"/>
                  <a:gd name="T36" fmla="*/ 1942 w 1994"/>
                  <a:gd name="T37" fmla="*/ 1232 h 1983"/>
                  <a:gd name="T38" fmla="*/ 1921 w 1994"/>
                  <a:gd name="T39" fmla="*/ 760 h 1983"/>
                  <a:gd name="T40" fmla="*/ 628 w 1994"/>
                  <a:gd name="T41" fmla="*/ 75 h 1983"/>
                  <a:gd name="T42" fmla="*/ 608 w 1994"/>
                  <a:gd name="T43" fmla="*/ 76 h 1983"/>
                  <a:gd name="T44" fmla="*/ 360 w 1994"/>
                  <a:gd name="T45" fmla="*/ 62 h 1983"/>
                  <a:gd name="T46" fmla="*/ 1973 w 1994"/>
                  <a:gd name="T47" fmla="*/ 963 h 1983"/>
                  <a:gd name="T48" fmla="*/ 1645 w 1994"/>
                  <a:gd name="T49" fmla="*/ 20 h 1983"/>
                  <a:gd name="T50" fmla="*/ 1645 w 1994"/>
                  <a:gd name="T51" fmla="*/ 20 h 1983"/>
                  <a:gd name="T52" fmla="*/ 1645 w 1994"/>
                  <a:gd name="T53" fmla="*/ 1967 h 1983"/>
                  <a:gd name="T54" fmla="*/ 832 w 1994"/>
                  <a:gd name="T55" fmla="*/ 1983 h 1983"/>
                  <a:gd name="T56" fmla="*/ 970 w 1994"/>
                  <a:gd name="T57" fmla="*/ 1982 h 1983"/>
                  <a:gd name="T58" fmla="*/ 970 w 1994"/>
                  <a:gd name="T59" fmla="*/ 1982 h 1983"/>
                  <a:gd name="T60" fmla="*/ 360 w 1994"/>
                  <a:gd name="T61" fmla="*/ 1920 h 1983"/>
                  <a:gd name="T62" fmla="*/ 222 w 1994"/>
                  <a:gd name="T63" fmla="*/ 1923 h 1983"/>
                  <a:gd name="T64" fmla="*/ 1783 w 1994"/>
                  <a:gd name="T65" fmla="*/ 1971 h 1983"/>
                  <a:gd name="T66" fmla="*/ 1844 w 1994"/>
                  <a:gd name="T67" fmla="*/ 1919 h 1983"/>
                  <a:gd name="T68" fmla="*/ 156 w 1994"/>
                  <a:gd name="T69" fmla="*/ 74 h 1983"/>
                  <a:gd name="T70" fmla="*/ 1413 w 1994"/>
                  <a:gd name="T71" fmla="*/ 1957 h 1983"/>
                  <a:gd name="T72" fmla="*/ 1376 w 1994"/>
                  <a:gd name="T73" fmla="*/ 1959 h 1983"/>
                  <a:gd name="T74" fmla="*/ 1173 w 1994"/>
                  <a:gd name="T75" fmla="*/ 1931 h 1983"/>
                  <a:gd name="T76" fmla="*/ 1993 w 1994"/>
                  <a:gd name="T77" fmla="*/ 1776 h 1983"/>
                  <a:gd name="T78" fmla="*/ 29 w 1994"/>
                  <a:gd name="T79" fmla="*/ 1029 h 1983"/>
                  <a:gd name="T80" fmla="*/ 12 w 1994"/>
                  <a:gd name="T81" fmla="*/ 150 h 1983"/>
                  <a:gd name="T82" fmla="*/ 74 w 1994"/>
                  <a:gd name="T83" fmla="*/ 150 h 1983"/>
                  <a:gd name="T84" fmla="*/ 73 w 1994"/>
                  <a:gd name="T85" fmla="*/ 1435 h 1983"/>
                  <a:gd name="T86" fmla="*/ 3 w 1994"/>
                  <a:gd name="T87" fmla="*/ 419 h 1983"/>
                  <a:gd name="T88" fmla="*/ 563 w 1994"/>
                  <a:gd name="T89" fmla="*/ 1914 h 1983"/>
                  <a:gd name="T90" fmla="*/ 563 w 1994"/>
                  <a:gd name="T91" fmla="*/ 1914 h 1983"/>
                  <a:gd name="T92" fmla="*/ 66 w 1994"/>
                  <a:gd name="T93" fmla="*/ 1573 h 1983"/>
                  <a:gd name="T94" fmla="*/ 76 w 1994"/>
                  <a:gd name="T95" fmla="*/ 1842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94" h="1983">
                    <a:moveTo>
                      <a:pt x="1848" y="14"/>
                    </a:moveTo>
                    <a:cubicBezTo>
                      <a:pt x="1827" y="12"/>
                      <a:pt x="1805" y="11"/>
                      <a:pt x="1783" y="12"/>
                    </a:cubicBezTo>
                    <a:cubicBezTo>
                      <a:pt x="1783" y="64"/>
                      <a:pt x="1783" y="64"/>
                      <a:pt x="1783" y="64"/>
                    </a:cubicBezTo>
                    <a:cubicBezTo>
                      <a:pt x="1805" y="65"/>
                      <a:pt x="1828" y="68"/>
                      <a:pt x="1848" y="74"/>
                    </a:cubicBezTo>
                    <a:lnTo>
                      <a:pt x="1848" y="14"/>
                    </a:lnTo>
                    <a:close/>
                    <a:moveTo>
                      <a:pt x="1442" y="22"/>
                    </a:moveTo>
                    <a:cubicBezTo>
                      <a:pt x="1420" y="22"/>
                      <a:pt x="1398" y="22"/>
                      <a:pt x="1376" y="21"/>
                    </a:cubicBezTo>
                    <a:cubicBezTo>
                      <a:pt x="1376" y="67"/>
                      <a:pt x="1376" y="67"/>
                      <a:pt x="1376" y="67"/>
                    </a:cubicBezTo>
                    <a:cubicBezTo>
                      <a:pt x="1400" y="69"/>
                      <a:pt x="1421" y="70"/>
                      <a:pt x="1442" y="70"/>
                    </a:cubicBezTo>
                    <a:lnTo>
                      <a:pt x="1442" y="22"/>
                    </a:lnTo>
                    <a:close/>
                    <a:moveTo>
                      <a:pt x="1238" y="17"/>
                    </a:moveTo>
                    <a:cubicBezTo>
                      <a:pt x="1217" y="16"/>
                      <a:pt x="1195" y="15"/>
                      <a:pt x="1173" y="14"/>
                    </a:cubicBezTo>
                    <a:cubicBezTo>
                      <a:pt x="1173" y="52"/>
                      <a:pt x="1173" y="52"/>
                      <a:pt x="1173" y="52"/>
                    </a:cubicBezTo>
                    <a:cubicBezTo>
                      <a:pt x="1195" y="52"/>
                      <a:pt x="1216" y="53"/>
                      <a:pt x="1238" y="54"/>
                    </a:cubicBezTo>
                    <a:lnTo>
                      <a:pt x="1238" y="17"/>
                    </a:lnTo>
                    <a:close/>
                    <a:moveTo>
                      <a:pt x="65" y="557"/>
                    </a:move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78"/>
                      <a:pt x="0" y="600"/>
                      <a:pt x="0" y="622"/>
                    </a:cubicBezTo>
                    <a:cubicBezTo>
                      <a:pt x="65" y="622"/>
                      <a:pt x="65" y="622"/>
                      <a:pt x="65" y="622"/>
                    </a:cubicBezTo>
                    <a:cubicBezTo>
                      <a:pt x="65" y="609"/>
                      <a:pt x="65" y="595"/>
                      <a:pt x="65" y="582"/>
                    </a:cubicBezTo>
                    <a:cubicBezTo>
                      <a:pt x="65" y="574"/>
                      <a:pt x="65" y="565"/>
                      <a:pt x="65" y="557"/>
                    </a:cubicBezTo>
                    <a:close/>
                    <a:moveTo>
                      <a:pt x="79" y="1166"/>
                    </a:moveTo>
                    <a:cubicBezTo>
                      <a:pt x="31" y="1166"/>
                      <a:pt x="31" y="1166"/>
                      <a:pt x="31" y="1166"/>
                    </a:cubicBezTo>
                    <a:cubicBezTo>
                      <a:pt x="30" y="1188"/>
                      <a:pt x="30" y="1210"/>
                      <a:pt x="29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ubicBezTo>
                      <a:pt x="74" y="1222"/>
                      <a:pt x="75" y="1212"/>
                      <a:pt x="76" y="1202"/>
                    </a:cubicBezTo>
                    <a:cubicBezTo>
                      <a:pt x="77" y="1190"/>
                      <a:pt x="79" y="1178"/>
                      <a:pt x="79" y="1166"/>
                    </a:cubicBezTo>
                    <a:close/>
                    <a:moveTo>
                      <a:pt x="832" y="1"/>
                    </a:moveTo>
                    <a:cubicBezTo>
                      <a:pt x="810" y="1"/>
                      <a:pt x="788" y="0"/>
                      <a:pt x="766" y="0"/>
                    </a:cubicBezTo>
                    <a:cubicBezTo>
                      <a:pt x="766" y="67"/>
                      <a:pt x="766" y="67"/>
                      <a:pt x="766" y="67"/>
                    </a:cubicBezTo>
                    <a:cubicBezTo>
                      <a:pt x="788" y="65"/>
                      <a:pt x="810" y="64"/>
                      <a:pt x="832" y="62"/>
                    </a:cubicBezTo>
                    <a:lnTo>
                      <a:pt x="832" y="1"/>
                    </a:lnTo>
                    <a:close/>
                    <a:moveTo>
                      <a:pt x="1035" y="8"/>
                    </a:moveTo>
                    <a:cubicBezTo>
                      <a:pt x="1013" y="7"/>
                      <a:pt x="991" y="6"/>
                      <a:pt x="970" y="5"/>
                    </a:cubicBezTo>
                    <a:cubicBezTo>
                      <a:pt x="970" y="55"/>
                      <a:pt x="970" y="55"/>
                      <a:pt x="970" y="55"/>
                    </a:cubicBezTo>
                    <a:cubicBezTo>
                      <a:pt x="991" y="54"/>
                      <a:pt x="1013" y="53"/>
                      <a:pt x="1035" y="52"/>
                    </a:cubicBezTo>
                    <a:lnTo>
                      <a:pt x="1035" y="8"/>
                    </a:lnTo>
                    <a:close/>
                    <a:moveTo>
                      <a:pt x="61" y="760"/>
                    </a:moveTo>
                    <a:cubicBezTo>
                      <a:pt x="8" y="760"/>
                      <a:pt x="8" y="760"/>
                      <a:pt x="8" y="760"/>
                    </a:cubicBezTo>
                    <a:cubicBezTo>
                      <a:pt x="9" y="767"/>
                      <a:pt x="10" y="775"/>
                      <a:pt x="11" y="782"/>
                    </a:cubicBezTo>
                    <a:cubicBezTo>
                      <a:pt x="12" y="797"/>
                      <a:pt x="14" y="811"/>
                      <a:pt x="15" y="825"/>
                    </a:cubicBezTo>
                    <a:cubicBezTo>
                      <a:pt x="61" y="825"/>
                      <a:pt x="61" y="825"/>
                      <a:pt x="61" y="825"/>
                    </a:cubicBezTo>
                    <a:cubicBezTo>
                      <a:pt x="60" y="803"/>
                      <a:pt x="60" y="782"/>
                      <a:pt x="61" y="760"/>
                    </a:cubicBezTo>
                    <a:close/>
                    <a:moveTo>
                      <a:pt x="1994" y="1638"/>
                    </a:moveTo>
                    <a:cubicBezTo>
                      <a:pt x="1993" y="1616"/>
                      <a:pt x="1991" y="1595"/>
                      <a:pt x="1990" y="1573"/>
                    </a:cubicBezTo>
                    <a:cubicBezTo>
                      <a:pt x="1942" y="1573"/>
                      <a:pt x="1942" y="1573"/>
                      <a:pt x="1942" y="1573"/>
                    </a:cubicBezTo>
                    <a:cubicBezTo>
                      <a:pt x="1940" y="1595"/>
                      <a:pt x="1937" y="1617"/>
                      <a:pt x="1934" y="1638"/>
                    </a:cubicBezTo>
                    <a:lnTo>
                      <a:pt x="1994" y="1638"/>
                    </a:lnTo>
                    <a:close/>
                    <a:moveTo>
                      <a:pt x="1980" y="419"/>
                    </a:moveTo>
                    <a:cubicBezTo>
                      <a:pt x="1982" y="397"/>
                      <a:pt x="1985" y="375"/>
                      <a:pt x="1987" y="353"/>
                    </a:cubicBezTo>
                    <a:cubicBezTo>
                      <a:pt x="1926" y="353"/>
                      <a:pt x="1926" y="353"/>
                      <a:pt x="1926" y="353"/>
                    </a:cubicBezTo>
                    <a:cubicBezTo>
                      <a:pt x="1927" y="376"/>
                      <a:pt x="1929" y="397"/>
                      <a:pt x="1931" y="419"/>
                    </a:cubicBezTo>
                    <a:lnTo>
                      <a:pt x="1980" y="419"/>
                    </a:lnTo>
                    <a:close/>
                    <a:moveTo>
                      <a:pt x="1948" y="1435"/>
                    </a:moveTo>
                    <a:cubicBezTo>
                      <a:pt x="1981" y="1435"/>
                      <a:pt x="1981" y="1435"/>
                      <a:pt x="1981" y="1435"/>
                    </a:cubicBezTo>
                    <a:cubicBezTo>
                      <a:pt x="1981" y="1431"/>
                      <a:pt x="1981" y="1428"/>
                      <a:pt x="1981" y="1424"/>
                    </a:cubicBezTo>
                    <a:cubicBezTo>
                      <a:pt x="1981" y="1406"/>
                      <a:pt x="1982" y="1388"/>
                      <a:pt x="1982" y="1370"/>
                    </a:cubicBezTo>
                    <a:cubicBezTo>
                      <a:pt x="1948" y="1370"/>
                      <a:pt x="1948" y="1370"/>
                      <a:pt x="1948" y="1370"/>
                    </a:cubicBezTo>
                    <a:cubicBezTo>
                      <a:pt x="1948" y="1391"/>
                      <a:pt x="1948" y="1413"/>
                      <a:pt x="1948" y="1435"/>
                    </a:cubicBezTo>
                    <a:close/>
                    <a:moveTo>
                      <a:pt x="1931" y="215"/>
                    </a:moveTo>
                    <a:cubicBezTo>
                      <a:pt x="1993" y="215"/>
                      <a:pt x="1993" y="215"/>
                      <a:pt x="1993" y="215"/>
                    </a:cubicBezTo>
                    <a:cubicBezTo>
                      <a:pt x="1993" y="194"/>
                      <a:pt x="1991" y="172"/>
                      <a:pt x="1988" y="150"/>
                    </a:cubicBezTo>
                    <a:cubicBezTo>
                      <a:pt x="1928" y="150"/>
                      <a:pt x="1928" y="150"/>
                      <a:pt x="1928" y="150"/>
                    </a:cubicBezTo>
                    <a:cubicBezTo>
                      <a:pt x="1931" y="168"/>
                      <a:pt x="1932" y="191"/>
                      <a:pt x="1931" y="215"/>
                    </a:cubicBezTo>
                    <a:close/>
                    <a:moveTo>
                      <a:pt x="1930" y="622"/>
                    </a:moveTo>
                    <a:cubicBezTo>
                      <a:pt x="1980" y="622"/>
                      <a:pt x="1980" y="622"/>
                      <a:pt x="1980" y="622"/>
                    </a:cubicBezTo>
                    <a:cubicBezTo>
                      <a:pt x="1980" y="600"/>
                      <a:pt x="1979" y="578"/>
                      <a:pt x="1978" y="557"/>
                    </a:cubicBezTo>
                    <a:cubicBezTo>
                      <a:pt x="1937" y="557"/>
                      <a:pt x="1937" y="557"/>
                      <a:pt x="1937" y="557"/>
                    </a:cubicBezTo>
                    <a:cubicBezTo>
                      <a:pt x="1936" y="559"/>
                      <a:pt x="1936" y="561"/>
                      <a:pt x="1936" y="564"/>
                    </a:cubicBezTo>
                    <a:cubicBezTo>
                      <a:pt x="1934" y="584"/>
                      <a:pt x="1932" y="603"/>
                      <a:pt x="1930" y="622"/>
                    </a:cubicBezTo>
                    <a:close/>
                    <a:moveTo>
                      <a:pt x="1942" y="1232"/>
                    </a:moveTo>
                    <a:cubicBezTo>
                      <a:pt x="1989" y="1232"/>
                      <a:pt x="1989" y="1232"/>
                      <a:pt x="1989" y="1232"/>
                    </a:cubicBezTo>
                    <a:cubicBezTo>
                      <a:pt x="1990" y="1210"/>
                      <a:pt x="1990" y="1188"/>
                      <a:pt x="1990" y="1166"/>
                    </a:cubicBezTo>
                    <a:cubicBezTo>
                      <a:pt x="1935" y="1166"/>
                      <a:pt x="1935" y="1166"/>
                      <a:pt x="1935" y="1166"/>
                    </a:cubicBezTo>
                    <a:cubicBezTo>
                      <a:pt x="1936" y="1174"/>
                      <a:pt x="1937" y="1182"/>
                      <a:pt x="1938" y="1190"/>
                    </a:cubicBezTo>
                    <a:cubicBezTo>
                      <a:pt x="1939" y="1204"/>
                      <a:pt x="1941" y="1218"/>
                      <a:pt x="1942" y="1232"/>
                    </a:cubicBezTo>
                    <a:close/>
                    <a:moveTo>
                      <a:pt x="1969" y="825"/>
                    </a:moveTo>
                    <a:cubicBezTo>
                      <a:pt x="1970" y="807"/>
                      <a:pt x="1972" y="789"/>
                      <a:pt x="1974" y="770"/>
                    </a:cubicBezTo>
                    <a:cubicBezTo>
                      <a:pt x="1975" y="767"/>
                      <a:pt x="1975" y="763"/>
                      <a:pt x="1975" y="760"/>
                    </a:cubicBezTo>
                    <a:cubicBezTo>
                      <a:pt x="1921" y="760"/>
                      <a:pt x="1921" y="760"/>
                      <a:pt x="1921" y="760"/>
                    </a:cubicBezTo>
                    <a:cubicBezTo>
                      <a:pt x="1920" y="782"/>
                      <a:pt x="1919" y="804"/>
                      <a:pt x="1919" y="825"/>
                    </a:cubicBezTo>
                    <a:lnTo>
                      <a:pt x="1969" y="825"/>
                    </a:lnTo>
                    <a:close/>
                    <a:moveTo>
                      <a:pt x="608" y="76"/>
                    </a:moveTo>
                    <a:cubicBezTo>
                      <a:pt x="615" y="76"/>
                      <a:pt x="622" y="75"/>
                      <a:pt x="628" y="75"/>
                    </a:cubicBezTo>
                    <a:cubicBezTo>
                      <a:pt x="628" y="0"/>
                      <a:pt x="628" y="0"/>
                      <a:pt x="628" y="0"/>
                    </a:cubicBezTo>
                    <a:cubicBezTo>
                      <a:pt x="606" y="0"/>
                      <a:pt x="585" y="0"/>
                      <a:pt x="563" y="1"/>
                    </a:cubicBezTo>
                    <a:cubicBezTo>
                      <a:pt x="563" y="76"/>
                      <a:pt x="563" y="76"/>
                      <a:pt x="563" y="76"/>
                    </a:cubicBezTo>
                    <a:cubicBezTo>
                      <a:pt x="579" y="77"/>
                      <a:pt x="594" y="77"/>
                      <a:pt x="608" y="76"/>
                    </a:cubicBezTo>
                    <a:close/>
                    <a:moveTo>
                      <a:pt x="425" y="8"/>
                    </a:moveTo>
                    <a:cubicBezTo>
                      <a:pt x="406" y="10"/>
                      <a:pt x="386" y="11"/>
                      <a:pt x="365" y="13"/>
                    </a:cubicBezTo>
                    <a:cubicBezTo>
                      <a:pt x="363" y="13"/>
                      <a:pt x="362" y="14"/>
                      <a:pt x="360" y="14"/>
                    </a:cubicBezTo>
                    <a:cubicBezTo>
                      <a:pt x="360" y="62"/>
                      <a:pt x="360" y="62"/>
                      <a:pt x="360" y="62"/>
                    </a:cubicBezTo>
                    <a:cubicBezTo>
                      <a:pt x="381" y="64"/>
                      <a:pt x="403" y="65"/>
                      <a:pt x="425" y="67"/>
                    </a:cubicBezTo>
                    <a:lnTo>
                      <a:pt x="425" y="8"/>
                    </a:lnTo>
                    <a:close/>
                    <a:moveTo>
                      <a:pt x="1979" y="1029"/>
                    </a:moveTo>
                    <a:cubicBezTo>
                      <a:pt x="1977" y="1007"/>
                      <a:pt x="1975" y="985"/>
                      <a:pt x="1973" y="963"/>
                    </a:cubicBezTo>
                    <a:cubicBezTo>
                      <a:pt x="1920" y="963"/>
                      <a:pt x="1920" y="963"/>
                      <a:pt x="1920" y="963"/>
                    </a:cubicBezTo>
                    <a:cubicBezTo>
                      <a:pt x="1921" y="985"/>
                      <a:pt x="1922" y="1007"/>
                      <a:pt x="1924" y="1029"/>
                    </a:cubicBezTo>
                    <a:lnTo>
                      <a:pt x="1979" y="1029"/>
                    </a:lnTo>
                    <a:close/>
                    <a:moveTo>
                      <a:pt x="1645" y="20"/>
                    </a:moveTo>
                    <a:cubicBezTo>
                      <a:pt x="1623" y="21"/>
                      <a:pt x="1601" y="21"/>
                      <a:pt x="1579" y="22"/>
                    </a:cubicBezTo>
                    <a:cubicBezTo>
                      <a:pt x="1579" y="65"/>
                      <a:pt x="1579" y="65"/>
                      <a:pt x="1579" y="65"/>
                    </a:cubicBezTo>
                    <a:cubicBezTo>
                      <a:pt x="1601" y="64"/>
                      <a:pt x="1622" y="63"/>
                      <a:pt x="1645" y="63"/>
                    </a:cubicBezTo>
                    <a:lnTo>
                      <a:pt x="1645" y="20"/>
                    </a:lnTo>
                    <a:close/>
                    <a:moveTo>
                      <a:pt x="1602" y="1919"/>
                    </a:moveTo>
                    <a:cubicBezTo>
                      <a:pt x="1594" y="1920"/>
                      <a:pt x="1587" y="1921"/>
                      <a:pt x="1579" y="1921"/>
                    </a:cubicBezTo>
                    <a:cubicBezTo>
                      <a:pt x="1579" y="1963"/>
                      <a:pt x="1579" y="1963"/>
                      <a:pt x="1579" y="1963"/>
                    </a:cubicBezTo>
                    <a:cubicBezTo>
                      <a:pt x="1601" y="1964"/>
                      <a:pt x="1623" y="1966"/>
                      <a:pt x="1645" y="1967"/>
                    </a:cubicBezTo>
                    <a:cubicBezTo>
                      <a:pt x="1645" y="1919"/>
                      <a:pt x="1645" y="1919"/>
                      <a:pt x="1645" y="1919"/>
                    </a:cubicBezTo>
                    <a:cubicBezTo>
                      <a:pt x="1626" y="1918"/>
                      <a:pt x="1610" y="1918"/>
                      <a:pt x="1602" y="1919"/>
                    </a:cubicBezTo>
                    <a:close/>
                    <a:moveTo>
                      <a:pt x="766" y="1981"/>
                    </a:moveTo>
                    <a:cubicBezTo>
                      <a:pt x="788" y="1982"/>
                      <a:pt x="810" y="1983"/>
                      <a:pt x="832" y="1983"/>
                    </a:cubicBezTo>
                    <a:cubicBezTo>
                      <a:pt x="832" y="1919"/>
                      <a:pt x="832" y="1919"/>
                      <a:pt x="832" y="1919"/>
                    </a:cubicBezTo>
                    <a:cubicBezTo>
                      <a:pt x="810" y="1919"/>
                      <a:pt x="788" y="1918"/>
                      <a:pt x="766" y="1917"/>
                    </a:cubicBezTo>
                    <a:lnTo>
                      <a:pt x="766" y="1981"/>
                    </a:lnTo>
                    <a:close/>
                    <a:moveTo>
                      <a:pt x="970" y="1982"/>
                    </a:moveTo>
                    <a:cubicBezTo>
                      <a:pt x="991" y="1982"/>
                      <a:pt x="1013" y="1981"/>
                      <a:pt x="1035" y="1980"/>
                    </a:cubicBezTo>
                    <a:cubicBezTo>
                      <a:pt x="1035" y="1927"/>
                      <a:pt x="1035" y="1927"/>
                      <a:pt x="1035" y="1927"/>
                    </a:cubicBezTo>
                    <a:cubicBezTo>
                      <a:pt x="1013" y="1927"/>
                      <a:pt x="991" y="1926"/>
                      <a:pt x="970" y="1925"/>
                    </a:cubicBezTo>
                    <a:lnTo>
                      <a:pt x="970" y="1982"/>
                    </a:lnTo>
                    <a:close/>
                    <a:moveTo>
                      <a:pt x="360" y="1970"/>
                    </a:moveTo>
                    <a:cubicBezTo>
                      <a:pt x="382" y="1969"/>
                      <a:pt x="403" y="1968"/>
                      <a:pt x="425" y="1966"/>
                    </a:cubicBezTo>
                    <a:cubicBezTo>
                      <a:pt x="425" y="1917"/>
                      <a:pt x="425" y="1917"/>
                      <a:pt x="425" y="1917"/>
                    </a:cubicBezTo>
                    <a:cubicBezTo>
                      <a:pt x="404" y="1918"/>
                      <a:pt x="382" y="1919"/>
                      <a:pt x="360" y="1920"/>
                    </a:cubicBezTo>
                    <a:lnTo>
                      <a:pt x="360" y="1970"/>
                    </a:lnTo>
                    <a:close/>
                    <a:moveTo>
                      <a:pt x="156" y="1963"/>
                    </a:moveTo>
                    <a:cubicBezTo>
                      <a:pt x="178" y="1966"/>
                      <a:pt x="201" y="1968"/>
                      <a:pt x="222" y="1969"/>
                    </a:cubicBezTo>
                    <a:cubicBezTo>
                      <a:pt x="222" y="1923"/>
                      <a:pt x="222" y="1923"/>
                      <a:pt x="222" y="1923"/>
                    </a:cubicBezTo>
                    <a:cubicBezTo>
                      <a:pt x="199" y="1921"/>
                      <a:pt x="177" y="1918"/>
                      <a:pt x="156" y="1912"/>
                    </a:cubicBezTo>
                    <a:lnTo>
                      <a:pt x="156" y="1963"/>
                    </a:lnTo>
                    <a:close/>
                    <a:moveTo>
                      <a:pt x="1783" y="1922"/>
                    </a:moveTo>
                    <a:cubicBezTo>
                      <a:pt x="1783" y="1971"/>
                      <a:pt x="1783" y="1971"/>
                      <a:pt x="1783" y="1971"/>
                    </a:cubicBezTo>
                    <a:cubicBezTo>
                      <a:pt x="1792" y="1971"/>
                      <a:pt x="1800" y="1971"/>
                      <a:pt x="1809" y="1970"/>
                    </a:cubicBezTo>
                    <a:cubicBezTo>
                      <a:pt x="1822" y="1969"/>
                      <a:pt x="1835" y="1968"/>
                      <a:pt x="1848" y="1966"/>
                    </a:cubicBezTo>
                    <a:cubicBezTo>
                      <a:pt x="1848" y="1919"/>
                      <a:pt x="1848" y="1919"/>
                      <a:pt x="1848" y="1919"/>
                    </a:cubicBezTo>
                    <a:cubicBezTo>
                      <a:pt x="1846" y="1919"/>
                      <a:pt x="1844" y="1919"/>
                      <a:pt x="1844" y="1919"/>
                    </a:cubicBezTo>
                    <a:cubicBezTo>
                      <a:pt x="1833" y="1921"/>
                      <a:pt x="1810" y="1922"/>
                      <a:pt x="1783" y="1922"/>
                    </a:cubicBezTo>
                    <a:close/>
                    <a:moveTo>
                      <a:pt x="222" y="12"/>
                    </a:moveTo>
                    <a:cubicBezTo>
                      <a:pt x="198" y="11"/>
                      <a:pt x="176" y="11"/>
                      <a:pt x="156" y="11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77" y="67"/>
                      <a:pt x="199" y="63"/>
                      <a:pt x="222" y="61"/>
                    </a:cubicBezTo>
                    <a:lnTo>
                      <a:pt x="222" y="12"/>
                    </a:lnTo>
                    <a:close/>
                    <a:moveTo>
                      <a:pt x="1376" y="1959"/>
                    </a:moveTo>
                    <a:cubicBezTo>
                      <a:pt x="1388" y="1959"/>
                      <a:pt x="1400" y="1958"/>
                      <a:pt x="1413" y="1957"/>
                    </a:cubicBezTo>
                    <a:cubicBezTo>
                      <a:pt x="1422" y="1957"/>
                      <a:pt x="1432" y="1957"/>
                      <a:pt x="1442" y="1957"/>
                    </a:cubicBezTo>
                    <a:cubicBezTo>
                      <a:pt x="1442" y="1930"/>
                      <a:pt x="1442" y="1930"/>
                      <a:pt x="1442" y="1930"/>
                    </a:cubicBezTo>
                    <a:cubicBezTo>
                      <a:pt x="1420" y="1931"/>
                      <a:pt x="1398" y="1931"/>
                      <a:pt x="1376" y="1932"/>
                    </a:cubicBezTo>
                    <a:lnTo>
                      <a:pt x="1376" y="1959"/>
                    </a:lnTo>
                    <a:close/>
                    <a:moveTo>
                      <a:pt x="1173" y="1972"/>
                    </a:moveTo>
                    <a:cubicBezTo>
                      <a:pt x="1195" y="1971"/>
                      <a:pt x="1216" y="1969"/>
                      <a:pt x="1238" y="1968"/>
                    </a:cubicBezTo>
                    <a:cubicBezTo>
                      <a:pt x="1238" y="1932"/>
                      <a:pt x="1238" y="1932"/>
                      <a:pt x="1238" y="1932"/>
                    </a:cubicBezTo>
                    <a:cubicBezTo>
                      <a:pt x="1216" y="1932"/>
                      <a:pt x="1194" y="1932"/>
                      <a:pt x="1173" y="1931"/>
                    </a:cubicBezTo>
                    <a:lnTo>
                      <a:pt x="1173" y="1972"/>
                    </a:lnTo>
                    <a:close/>
                    <a:moveTo>
                      <a:pt x="1930" y="1842"/>
                    </a:moveTo>
                    <a:cubicBezTo>
                      <a:pt x="1983" y="1842"/>
                      <a:pt x="1983" y="1842"/>
                      <a:pt x="1983" y="1842"/>
                    </a:cubicBezTo>
                    <a:cubicBezTo>
                      <a:pt x="1988" y="1821"/>
                      <a:pt x="1991" y="1799"/>
                      <a:pt x="1993" y="1776"/>
                    </a:cubicBezTo>
                    <a:cubicBezTo>
                      <a:pt x="1936" y="1776"/>
                      <a:pt x="1936" y="1776"/>
                      <a:pt x="1936" y="1776"/>
                    </a:cubicBezTo>
                    <a:cubicBezTo>
                      <a:pt x="1938" y="1803"/>
                      <a:pt x="1935" y="1824"/>
                      <a:pt x="1930" y="1842"/>
                    </a:cubicBezTo>
                    <a:close/>
                    <a:moveTo>
                      <a:pt x="26" y="963"/>
                    </a:moveTo>
                    <a:cubicBezTo>
                      <a:pt x="27" y="985"/>
                      <a:pt x="28" y="1007"/>
                      <a:pt x="29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ubicBezTo>
                      <a:pt x="76" y="1007"/>
                      <a:pt x="74" y="985"/>
                      <a:pt x="72" y="963"/>
                    </a:cubicBezTo>
                    <a:lnTo>
                      <a:pt x="26" y="963"/>
                    </a:lnTo>
                    <a:close/>
                    <a:moveTo>
                      <a:pt x="12" y="150"/>
                    </a:moveTo>
                    <a:cubicBezTo>
                      <a:pt x="12" y="163"/>
                      <a:pt x="13" y="177"/>
                      <a:pt x="15" y="192"/>
                    </a:cubicBezTo>
                    <a:cubicBezTo>
                      <a:pt x="16" y="200"/>
                      <a:pt x="17" y="208"/>
                      <a:pt x="18" y="215"/>
                    </a:cubicBezTo>
                    <a:cubicBezTo>
                      <a:pt x="58" y="215"/>
                      <a:pt x="58" y="215"/>
                      <a:pt x="58" y="215"/>
                    </a:cubicBezTo>
                    <a:cubicBezTo>
                      <a:pt x="61" y="192"/>
                      <a:pt x="66" y="170"/>
                      <a:pt x="74" y="150"/>
                    </a:cubicBezTo>
                    <a:lnTo>
                      <a:pt x="12" y="150"/>
                    </a:lnTo>
                    <a:close/>
                    <a:moveTo>
                      <a:pt x="20" y="1370"/>
                    </a:moveTo>
                    <a:cubicBezTo>
                      <a:pt x="18" y="1391"/>
                      <a:pt x="16" y="1413"/>
                      <a:pt x="13" y="1435"/>
                    </a:cubicBezTo>
                    <a:cubicBezTo>
                      <a:pt x="73" y="1435"/>
                      <a:pt x="73" y="1435"/>
                      <a:pt x="73" y="1435"/>
                    </a:cubicBezTo>
                    <a:cubicBezTo>
                      <a:pt x="72" y="1413"/>
                      <a:pt x="72" y="1392"/>
                      <a:pt x="71" y="1370"/>
                    </a:cubicBezTo>
                    <a:lnTo>
                      <a:pt x="20" y="1370"/>
                    </a:lnTo>
                    <a:close/>
                    <a:moveTo>
                      <a:pt x="9" y="353"/>
                    </a:moveTo>
                    <a:cubicBezTo>
                      <a:pt x="6" y="375"/>
                      <a:pt x="4" y="396"/>
                      <a:pt x="3" y="419"/>
                    </a:cubicBezTo>
                    <a:cubicBezTo>
                      <a:pt x="56" y="419"/>
                      <a:pt x="56" y="419"/>
                      <a:pt x="56" y="419"/>
                    </a:cubicBezTo>
                    <a:cubicBezTo>
                      <a:pt x="54" y="397"/>
                      <a:pt x="53" y="375"/>
                      <a:pt x="52" y="353"/>
                    </a:cubicBezTo>
                    <a:lnTo>
                      <a:pt x="9" y="353"/>
                    </a:lnTo>
                    <a:close/>
                    <a:moveTo>
                      <a:pt x="563" y="1914"/>
                    </a:moveTo>
                    <a:cubicBezTo>
                      <a:pt x="563" y="1964"/>
                      <a:pt x="563" y="1964"/>
                      <a:pt x="563" y="1964"/>
                    </a:cubicBezTo>
                    <a:cubicBezTo>
                      <a:pt x="583" y="1965"/>
                      <a:pt x="605" y="1967"/>
                      <a:pt x="628" y="1970"/>
                    </a:cubicBezTo>
                    <a:cubicBezTo>
                      <a:pt x="628" y="1914"/>
                      <a:pt x="628" y="1914"/>
                      <a:pt x="628" y="1914"/>
                    </a:cubicBezTo>
                    <a:cubicBezTo>
                      <a:pt x="607" y="1914"/>
                      <a:pt x="585" y="1914"/>
                      <a:pt x="563" y="1914"/>
                    </a:cubicBezTo>
                    <a:close/>
                    <a:moveTo>
                      <a:pt x="15" y="1573"/>
                    </a:moveTo>
                    <a:cubicBezTo>
                      <a:pt x="18" y="1595"/>
                      <a:pt x="20" y="1616"/>
                      <a:pt x="22" y="1638"/>
                    </a:cubicBezTo>
                    <a:cubicBezTo>
                      <a:pt x="60" y="1638"/>
                      <a:pt x="60" y="1638"/>
                      <a:pt x="60" y="1638"/>
                    </a:cubicBezTo>
                    <a:cubicBezTo>
                      <a:pt x="62" y="1617"/>
                      <a:pt x="64" y="1595"/>
                      <a:pt x="66" y="1573"/>
                    </a:cubicBezTo>
                    <a:lnTo>
                      <a:pt x="15" y="1573"/>
                    </a:lnTo>
                    <a:close/>
                    <a:moveTo>
                      <a:pt x="19" y="1776"/>
                    </a:moveTo>
                    <a:cubicBezTo>
                      <a:pt x="18" y="1798"/>
                      <a:pt x="17" y="1821"/>
                      <a:pt x="18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ubicBezTo>
                      <a:pt x="69" y="1822"/>
                      <a:pt x="64" y="1799"/>
                      <a:pt x="61" y="1776"/>
                    </a:cubicBezTo>
                    <a:lnTo>
                      <a:pt x="19" y="1776"/>
                    </a:lnTo>
                    <a:close/>
                  </a:path>
                </a:pathLst>
              </a:custGeom>
              <a:solidFill>
                <a:srgbClr val="6BC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3FA534B7-6F43-4825-BB0D-37E92CB52F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7" y="-2"/>
                <a:ext cx="4344" cy="4322"/>
              </a:xfrm>
              <a:custGeom>
                <a:avLst/>
                <a:gdLst>
                  <a:gd name="T0" fmla="*/ 834 w 1997"/>
                  <a:gd name="T1" fmla="*/ 1987 h 1987"/>
                  <a:gd name="T2" fmla="*/ 1037 w 1997"/>
                  <a:gd name="T3" fmla="*/ 1928 h 1987"/>
                  <a:gd name="T4" fmla="*/ 973 w 1997"/>
                  <a:gd name="T5" fmla="*/ 1928 h 1987"/>
                  <a:gd name="T6" fmla="*/ 1175 w 1997"/>
                  <a:gd name="T7" fmla="*/ 1975 h 1987"/>
                  <a:gd name="T8" fmla="*/ 1784 w 1997"/>
                  <a:gd name="T9" fmla="*/ 1923 h 1987"/>
                  <a:gd name="T10" fmla="*/ 1785 w 1997"/>
                  <a:gd name="T11" fmla="*/ 1975 h 1987"/>
                  <a:gd name="T12" fmla="*/ 1785 w 1997"/>
                  <a:gd name="T13" fmla="*/ 1925 h 1987"/>
                  <a:gd name="T14" fmla="*/ 362 w 1997"/>
                  <a:gd name="T15" fmla="*/ 1974 h 1987"/>
                  <a:gd name="T16" fmla="*/ 563 w 1997"/>
                  <a:gd name="T17" fmla="*/ 1966 h 1987"/>
                  <a:gd name="T18" fmla="*/ 583 w 1997"/>
                  <a:gd name="T19" fmla="*/ 1917 h 1987"/>
                  <a:gd name="T20" fmla="*/ 159 w 1997"/>
                  <a:gd name="T21" fmla="*/ 1912 h 1987"/>
                  <a:gd name="T22" fmla="*/ 1581 w 1997"/>
                  <a:gd name="T23" fmla="*/ 1966 h 1987"/>
                  <a:gd name="T24" fmla="*/ 1648 w 1997"/>
                  <a:gd name="T25" fmla="*/ 1970 h 1987"/>
                  <a:gd name="T26" fmla="*/ 1377 w 1997"/>
                  <a:gd name="T27" fmla="*/ 1961 h 1987"/>
                  <a:gd name="T28" fmla="*/ 1378 w 1997"/>
                  <a:gd name="T29" fmla="*/ 1963 h 1987"/>
                  <a:gd name="T30" fmla="*/ 1937 w 1997"/>
                  <a:gd name="T31" fmla="*/ 1793 h 1987"/>
                  <a:gd name="T32" fmla="*/ 1984 w 1997"/>
                  <a:gd name="T33" fmla="*/ 1842 h 1987"/>
                  <a:gd name="T34" fmla="*/ 63 w 1997"/>
                  <a:gd name="T35" fmla="*/ 1777 h 1987"/>
                  <a:gd name="T36" fmla="*/ 76 w 1997"/>
                  <a:gd name="T37" fmla="*/ 1842 h 1987"/>
                  <a:gd name="T38" fmla="*/ 1996 w 1997"/>
                  <a:gd name="T39" fmla="*/ 1640 h 1987"/>
                  <a:gd name="T40" fmla="*/ 22 w 1997"/>
                  <a:gd name="T41" fmla="*/ 1641 h 1987"/>
                  <a:gd name="T42" fmla="*/ 67 w 1997"/>
                  <a:gd name="T43" fmla="*/ 1576 h 1987"/>
                  <a:gd name="T44" fmla="*/ 1949 w 1997"/>
                  <a:gd name="T45" fmla="*/ 1371 h 1987"/>
                  <a:gd name="T46" fmla="*/ 1983 w 1997"/>
                  <a:gd name="T47" fmla="*/ 1439 h 1987"/>
                  <a:gd name="T48" fmla="*/ 14 w 1997"/>
                  <a:gd name="T49" fmla="*/ 1437 h 1987"/>
                  <a:gd name="T50" fmla="*/ 72 w 1997"/>
                  <a:gd name="T51" fmla="*/ 1373 h 1987"/>
                  <a:gd name="T52" fmla="*/ 1936 w 1997"/>
                  <a:gd name="T53" fmla="*/ 1169 h 1987"/>
                  <a:gd name="T54" fmla="*/ 1990 w 1997"/>
                  <a:gd name="T55" fmla="*/ 1170 h 1987"/>
                  <a:gd name="T56" fmla="*/ 81 w 1997"/>
                  <a:gd name="T57" fmla="*/ 1168 h 1987"/>
                  <a:gd name="T58" fmla="*/ 34 w 1997"/>
                  <a:gd name="T59" fmla="*/ 1170 h 1987"/>
                  <a:gd name="T60" fmla="*/ 1981 w 1997"/>
                  <a:gd name="T61" fmla="*/ 1031 h 1987"/>
                  <a:gd name="T62" fmla="*/ 30 w 1997"/>
                  <a:gd name="T63" fmla="*/ 1031 h 1987"/>
                  <a:gd name="T64" fmla="*/ 72 w 1997"/>
                  <a:gd name="T65" fmla="*/ 967 h 1987"/>
                  <a:gd name="T66" fmla="*/ 1977 w 1997"/>
                  <a:gd name="T67" fmla="*/ 760 h 1987"/>
                  <a:gd name="T68" fmla="*/ 1976 w 1997"/>
                  <a:gd name="T69" fmla="*/ 763 h 1987"/>
                  <a:gd name="T70" fmla="*/ 63 w 1997"/>
                  <a:gd name="T71" fmla="*/ 762 h 1987"/>
                  <a:gd name="T72" fmla="*/ 61 w 1997"/>
                  <a:gd name="T73" fmla="*/ 763 h 1987"/>
                  <a:gd name="T74" fmla="*/ 1939 w 1997"/>
                  <a:gd name="T75" fmla="*/ 557 h 1987"/>
                  <a:gd name="T76" fmla="*/ 1934 w 1997"/>
                  <a:gd name="T77" fmla="*/ 623 h 1987"/>
                  <a:gd name="T78" fmla="*/ 69 w 1997"/>
                  <a:gd name="T79" fmla="*/ 584 h 1987"/>
                  <a:gd name="T80" fmla="*/ 3 w 1997"/>
                  <a:gd name="T81" fmla="*/ 560 h 1987"/>
                  <a:gd name="T82" fmla="*/ 1984 w 1997"/>
                  <a:gd name="T83" fmla="*/ 421 h 1987"/>
                  <a:gd name="T84" fmla="*/ 3 w 1997"/>
                  <a:gd name="T85" fmla="*/ 421 h 1987"/>
                  <a:gd name="T86" fmla="*/ 53 w 1997"/>
                  <a:gd name="T87" fmla="*/ 357 h 1987"/>
                  <a:gd name="T88" fmla="*/ 14 w 1997"/>
                  <a:gd name="T89" fmla="*/ 150 h 1987"/>
                  <a:gd name="T90" fmla="*/ 21 w 1997"/>
                  <a:gd name="T91" fmla="*/ 216 h 1987"/>
                  <a:gd name="T92" fmla="*/ 1990 w 1997"/>
                  <a:gd name="T93" fmla="*/ 150 h 1987"/>
                  <a:gd name="T94" fmla="*/ 1994 w 1997"/>
                  <a:gd name="T95" fmla="*/ 216 h 1987"/>
                  <a:gd name="T96" fmla="*/ 610 w 1997"/>
                  <a:gd name="T97" fmla="*/ 78 h 1987"/>
                  <a:gd name="T98" fmla="*/ 157 w 1997"/>
                  <a:gd name="T99" fmla="*/ 13 h 1987"/>
                  <a:gd name="T100" fmla="*/ 158 w 1997"/>
                  <a:gd name="T101" fmla="*/ 77 h 1987"/>
                  <a:gd name="T102" fmla="*/ 1802 w 1997"/>
                  <a:gd name="T103" fmla="*/ 12 h 1987"/>
                  <a:gd name="T104" fmla="*/ 1786 w 1997"/>
                  <a:gd name="T105" fmla="*/ 16 h 1987"/>
                  <a:gd name="T106" fmla="*/ 1445 w 1997"/>
                  <a:gd name="T107" fmla="*/ 24 h 1987"/>
                  <a:gd name="T108" fmla="*/ 360 w 1997"/>
                  <a:gd name="T109" fmla="*/ 64 h 1987"/>
                  <a:gd name="T110" fmla="*/ 426 w 1997"/>
                  <a:gd name="T111" fmla="*/ 68 h 1987"/>
                  <a:gd name="T112" fmla="*/ 834 w 1997"/>
                  <a:gd name="T113" fmla="*/ 3 h 1987"/>
                  <a:gd name="T114" fmla="*/ 770 w 1997"/>
                  <a:gd name="T115" fmla="*/ 67 h 1987"/>
                  <a:gd name="T116" fmla="*/ 1581 w 1997"/>
                  <a:gd name="T117" fmla="*/ 69 h 1987"/>
                  <a:gd name="T118" fmla="*/ 1037 w 1997"/>
                  <a:gd name="T119" fmla="*/ 8 h 1987"/>
                  <a:gd name="T120" fmla="*/ 973 w 1997"/>
                  <a:gd name="T121" fmla="*/ 9 h 1987"/>
                  <a:gd name="T122" fmla="*/ 1242 w 1997"/>
                  <a:gd name="T123" fmla="*/ 19 h 1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97" h="1987">
                    <a:moveTo>
                      <a:pt x="834" y="1987"/>
                    </a:moveTo>
                    <a:cubicBezTo>
                      <a:pt x="812" y="1986"/>
                      <a:pt x="790" y="1986"/>
                      <a:pt x="768" y="1985"/>
                    </a:cubicBezTo>
                    <a:cubicBezTo>
                      <a:pt x="768" y="1985"/>
                      <a:pt x="768" y="1985"/>
                      <a:pt x="768" y="1985"/>
                    </a:cubicBezTo>
                    <a:cubicBezTo>
                      <a:pt x="767" y="1985"/>
                      <a:pt x="767" y="1984"/>
                      <a:pt x="767" y="1983"/>
                    </a:cubicBezTo>
                    <a:cubicBezTo>
                      <a:pt x="767" y="1983"/>
                      <a:pt x="767" y="1983"/>
                      <a:pt x="767" y="1983"/>
                    </a:cubicBezTo>
                    <a:cubicBezTo>
                      <a:pt x="767" y="1919"/>
                      <a:pt x="767" y="1919"/>
                      <a:pt x="767" y="1919"/>
                    </a:cubicBezTo>
                    <a:cubicBezTo>
                      <a:pt x="767" y="1919"/>
                      <a:pt x="767" y="1918"/>
                      <a:pt x="767" y="1918"/>
                    </a:cubicBezTo>
                    <a:cubicBezTo>
                      <a:pt x="767" y="1918"/>
                      <a:pt x="767" y="1918"/>
                      <a:pt x="767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68" y="1918"/>
                      <a:pt x="768" y="1918"/>
                      <a:pt x="768" y="1918"/>
                    </a:cubicBezTo>
                    <a:cubicBezTo>
                      <a:pt x="790" y="1918"/>
                      <a:pt x="812" y="1919"/>
                      <a:pt x="834" y="1920"/>
                    </a:cubicBezTo>
                    <a:cubicBezTo>
                      <a:pt x="834" y="1920"/>
                      <a:pt x="834" y="1920"/>
                      <a:pt x="834" y="1920"/>
                    </a:cubicBezTo>
                    <a:cubicBezTo>
                      <a:pt x="835" y="1920"/>
                      <a:pt x="835" y="1921"/>
                      <a:pt x="835" y="1921"/>
                    </a:cubicBezTo>
                    <a:cubicBezTo>
                      <a:pt x="835" y="1921"/>
                      <a:pt x="835" y="1921"/>
                      <a:pt x="835" y="1921"/>
                    </a:cubicBezTo>
                    <a:cubicBezTo>
                      <a:pt x="835" y="1985"/>
                      <a:pt x="835" y="1985"/>
                      <a:pt x="835" y="1985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6"/>
                      <a:pt x="835" y="1986"/>
                      <a:pt x="835" y="1986"/>
                    </a:cubicBezTo>
                    <a:cubicBezTo>
                      <a:pt x="835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ubicBezTo>
                      <a:pt x="834" y="1987"/>
                      <a:pt x="834" y="1987"/>
                      <a:pt x="834" y="1987"/>
                    </a:cubicBezTo>
                    <a:close/>
                    <a:moveTo>
                      <a:pt x="832" y="1984"/>
                    </a:moveTo>
                    <a:cubicBezTo>
                      <a:pt x="832" y="1923"/>
                      <a:pt x="832" y="1923"/>
                      <a:pt x="832" y="1923"/>
                    </a:cubicBezTo>
                    <a:cubicBezTo>
                      <a:pt x="811" y="1922"/>
                      <a:pt x="791" y="1921"/>
                      <a:pt x="770" y="1921"/>
                    </a:cubicBezTo>
                    <a:cubicBezTo>
                      <a:pt x="770" y="1921"/>
                      <a:pt x="770" y="1921"/>
                      <a:pt x="770" y="1921"/>
                    </a:cubicBezTo>
                    <a:cubicBezTo>
                      <a:pt x="770" y="1982"/>
                      <a:pt x="770" y="1982"/>
                      <a:pt x="770" y="1982"/>
                    </a:cubicBezTo>
                    <a:cubicBezTo>
                      <a:pt x="791" y="1983"/>
                      <a:pt x="812" y="1983"/>
                      <a:pt x="832" y="1984"/>
                    </a:cubicBezTo>
                    <a:close/>
                    <a:moveTo>
                      <a:pt x="971" y="1985"/>
                    </a:moveTo>
                    <a:cubicBezTo>
                      <a:pt x="970" y="1985"/>
                      <a:pt x="970" y="1985"/>
                      <a:pt x="970" y="1984"/>
                    </a:cubicBezTo>
                    <a:cubicBezTo>
                      <a:pt x="970" y="1984"/>
                      <a:pt x="970" y="1984"/>
                      <a:pt x="970" y="1984"/>
                    </a:cubicBezTo>
                    <a:cubicBezTo>
                      <a:pt x="970" y="1927"/>
                      <a:pt x="970" y="1927"/>
                      <a:pt x="970" y="1927"/>
                    </a:cubicBezTo>
                    <a:cubicBezTo>
                      <a:pt x="970" y="1926"/>
                      <a:pt x="970" y="1926"/>
                      <a:pt x="971" y="1926"/>
                    </a:cubicBezTo>
                    <a:cubicBezTo>
                      <a:pt x="971" y="1926"/>
                      <a:pt x="971" y="1926"/>
                      <a:pt x="971" y="1926"/>
                    </a:cubicBezTo>
                    <a:cubicBezTo>
                      <a:pt x="971" y="1925"/>
                      <a:pt x="971" y="1925"/>
                      <a:pt x="972" y="1925"/>
                    </a:cubicBezTo>
                    <a:cubicBezTo>
                      <a:pt x="972" y="1925"/>
                      <a:pt x="972" y="1925"/>
                      <a:pt x="972" y="1925"/>
                    </a:cubicBezTo>
                    <a:cubicBezTo>
                      <a:pt x="993" y="1926"/>
                      <a:pt x="1015" y="1927"/>
                      <a:pt x="1037" y="1928"/>
                    </a:cubicBezTo>
                    <a:cubicBezTo>
                      <a:pt x="1037" y="1928"/>
                      <a:pt x="1037" y="1928"/>
                      <a:pt x="1037" y="1928"/>
                    </a:cubicBezTo>
                    <a:cubicBezTo>
                      <a:pt x="1038" y="1928"/>
                      <a:pt x="1039" y="1929"/>
                      <a:pt x="1039" y="1929"/>
                    </a:cubicBezTo>
                    <a:cubicBezTo>
                      <a:pt x="1039" y="1929"/>
                      <a:pt x="1039" y="1929"/>
                      <a:pt x="1039" y="1929"/>
                    </a:cubicBezTo>
                    <a:cubicBezTo>
                      <a:pt x="1039" y="1982"/>
                      <a:pt x="1039" y="1982"/>
                      <a:pt x="1039" y="1982"/>
                    </a:cubicBezTo>
                    <a:cubicBezTo>
                      <a:pt x="1039" y="1983"/>
                      <a:pt x="1038" y="1983"/>
                      <a:pt x="1037" y="1983"/>
                    </a:cubicBezTo>
                    <a:cubicBezTo>
                      <a:pt x="1037" y="1983"/>
                      <a:pt x="1037" y="1983"/>
                      <a:pt x="1037" y="1983"/>
                    </a:cubicBezTo>
                    <a:cubicBezTo>
                      <a:pt x="1015" y="1984"/>
                      <a:pt x="993" y="1985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4"/>
                      <a:pt x="972" y="1984"/>
                      <a:pt x="972" y="1984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2" y="1986"/>
                      <a:pt x="972" y="1986"/>
                      <a:pt x="972" y="1986"/>
                    </a:cubicBezTo>
                    <a:cubicBezTo>
                      <a:pt x="971" y="1986"/>
                      <a:pt x="971" y="1986"/>
                      <a:pt x="971" y="1985"/>
                    </a:cubicBezTo>
                    <a:close/>
                    <a:moveTo>
                      <a:pt x="973" y="1983"/>
                    </a:moveTo>
                    <a:cubicBezTo>
                      <a:pt x="994" y="1982"/>
                      <a:pt x="1015" y="1981"/>
                      <a:pt x="1036" y="1980"/>
                    </a:cubicBezTo>
                    <a:cubicBezTo>
                      <a:pt x="1036" y="1980"/>
                      <a:pt x="1036" y="1980"/>
                      <a:pt x="1036" y="1980"/>
                    </a:cubicBezTo>
                    <a:cubicBezTo>
                      <a:pt x="1036" y="1931"/>
                      <a:pt x="1036" y="1931"/>
                      <a:pt x="1036" y="1931"/>
                    </a:cubicBezTo>
                    <a:cubicBezTo>
                      <a:pt x="1015" y="1930"/>
                      <a:pt x="994" y="1929"/>
                      <a:pt x="973" y="1928"/>
                    </a:cubicBezTo>
                    <a:cubicBezTo>
                      <a:pt x="973" y="1928"/>
                      <a:pt x="973" y="1928"/>
                      <a:pt x="973" y="1928"/>
                    </a:cubicBezTo>
                    <a:cubicBezTo>
                      <a:pt x="973" y="1983"/>
                      <a:pt x="973" y="1983"/>
                      <a:pt x="973" y="1983"/>
                    </a:cubicBezTo>
                    <a:close/>
                    <a:moveTo>
                      <a:pt x="1174" y="1975"/>
                    </a:moveTo>
                    <a:cubicBezTo>
                      <a:pt x="1174" y="1975"/>
                      <a:pt x="1173" y="1974"/>
                      <a:pt x="1173" y="1974"/>
                    </a:cubicBezTo>
                    <a:cubicBezTo>
                      <a:pt x="1173" y="1974"/>
                      <a:pt x="1173" y="1974"/>
                      <a:pt x="1173" y="1974"/>
                    </a:cubicBezTo>
                    <a:cubicBezTo>
                      <a:pt x="1173" y="1933"/>
                      <a:pt x="1173" y="1933"/>
                      <a:pt x="1173" y="1933"/>
                    </a:cubicBezTo>
                    <a:cubicBezTo>
                      <a:pt x="1173" y="1933"/>
                      <a:pt x="1173" y="1932"/>
                      <a:pt x="1174" y="1932"/>
                    </a:cubicBezTo>
                    <a:cubicBezTo>
                      <a:pt x="1174" y="1932"/>
                      <a:pt x="1174" y="1932"/>
                      <a:pt x="1174" y="1932"/>
                    </a:cubicBezTo>
                    <a:cubicBezTo>
                      <a:pt x="1174" y="1932"/>
                      <a:pt x="1174" y="1932"/>
                      <a:pt x="1175" y="1932"/>
                    </a:cubicBezTo>
                    <a:cubicBezTo>
                      <a:pt x="1175" y="1932"/>
                      <a:pt x="1175" y="1932"/>
                      <a:pt x="1175" y="1932"/>
                    </a:cubicBezTo>
                    <a:cubicBezTo>
                      <a:pt x="1196" y="1932"/>
                      <a:pt x="1218" y="1932"/>
                      <a:pt x="1240" y="1933"/>
                    </a:cubicBezTo>
                    <a:cubicBezTo>
                      <a:pt x="1240" y="1933"/>
                      <a:pt x="1240" y="1933"/>
                      <a:pt x="1240" y="1933"/>
                    </a:cubicBezTo>
                    <a:cubicBezTo>
                      <a:pt x="1241" y="1933"/>
                      <a:pt x="1242" y="1933"/>
                      <a:pt x="1242" y="1934"/>
                    </a:cubicBezTo>
                    <a:cubicBezTo>
                      <a:pt x="1242" y="1934"/>
                      <a:pt x="1242" y="1934"/>
                      <a:pt x="1242" y="1934"/>
                    </a:cubicBezTo>
                    <a:cubicBezTo>
                      <a:pt x="1242" y="1970"/>
                      <a:pt x="1242" y="1970"/>
                      <a:pt x="1242" y="1970"/>
                    </a:cubicBezTo>
                    <a:cubicBezTo>
                      <a:pt x="1242" y="1970"/>
                      <a:pt x="1241" y="1971"/>
                      <a:pt x="1240" y="1971"/>
                    </a:cubicBezTo>
                    <a:cubicBezTo>
                      <a:pt x="1240" y="1971"/>
                      <a:pt x="1240" y="1971"/>
                      <a:pt x="1240" y="1971"/>
                    </a:cubicBezTo>
                    <a:cubicBezTo>
                      <a:pt x="1219" y="1973"/>
                      <a:pt x="1197" y="1974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4"/>
                      <a:pt x="1175" y="1974"/>
                      <a:pt x="1175" y="1974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5" y="1975"/>
                      <a:pt x="1175" y="1975"/>
                      <a:pt x="1175" y="1975"/>
                    </a:cubicBezTo>
                    <a:cubicBezTo>
                      <a:pt x="1174" y="1975"/>
                      <a:pt x="1174" y="1975"/>
                      <a:pt x="1174" y="1975"/>
                    </a:cubicBezTo>
                    <a:close/>
                    <a:moveTo>
                      <a:pt x="1176" y="1972"/>
                    </a:moveTo>
                    <a:cubicBezTo>
                      <a:pt x="1197" y="1971"/>
                      <a:pt x="1218" y="1970"/>
                      <a:pt x="1239" y="1968"/>
                    </a:cubicBezTo>
                    <a:cubicBezTo>
                      <a:pt x="1239" y="1968"/>
                      <a:pt x="1239" y="1968"/>
                      <a:pt x="1239" y="1968"/>
                    </a:cubicBezTo>
                    <a:cubicBezTo>
                      <a:pt x="1239" y="1936"/>
                      <a:pt x="1239" y="1936"/>
                      <a:pt x="1239" y="1936"/>
                    </a:cubicBezTo>
                    <a:cubicBezTo>
                      <a:pt x="1218" y="1935"/>
                      <a:pt x="1197" y="1935"/>
                      <a:pt x="1176" y="1935"/>
                    </a:cubicBezTo>
                    <a:cubicBezTo>
                      <a:pt x="1176" y="1935"/>
                      <a:pt x="1176" y="1935"/>
                      <a:pt x="1176" y="1935"/>
                    </a:cubicBezTo>
                    <a:cubicBezTo>
                      <a:pt x="1176" y="1972"/>
                      <a:pt x="1176" y="1972"/>
                      <a:pt x="1176" y="1972"/>
                    </a:cubicBezTo>
                    <a:close/>
                    <a:moveTo>
                      <a:pt x="1784" y="1974"/>
                    </a:moveTo>
                    <a:cubicBezTo>
                      <a:pt x="1783" y="1974"/>
                      <a:pt x="1783" y="1974"/>
                      <a:pt x="1783" y="1973"/>
                    </a:cubicBezTo>
                    <a:cubicBezTo>
                      <a:pt x="1783" y="1973"/>
                      <a:pt x="1783" y="1973"/>
                      <a:pt x="1783" y="1973"/>
                    </a:cubicBezTo>
                    <a:cubicBezTo>
                      <a:pt x="1783" y="1924"/>
                      <a:pt x="1783" y="1924"/>
                      <a:pt x="1783" y="1924"/>
                    </a:cubicBezTo>
                    <a:cubicBezTo>
                      <a:pt x="1783" y="1923"/>
                      <a:pt x="1783" y="1923"/>
                      <a:pt x="1784" y="1923"/>
                    </a:cubicBezTo>
                    <a:cubicBezTo>
                      <a:pt x="1784" y="1923"/>
                      <a:pt x="1784" y="1923"/>
                      <a:pt x="1784" y="1923"/>
                    </a:cubicBezTo>
                    <a:cubicBezTo>
                      <a:pt x="1784" y="1922"/>
                      <a:pt x="1784" y="1922"/>
                      <a:pt x="1785" y="1922"/>
                    </a:cubicBezTo>
                    <a:cubicBezTo>
                      <a:pt x="1785" y="1922"/>
                      <a:pt x="1785" y="1922"/>
                      <a:pt x="1785" y="1922"/>
                    </a:cubicBezTo>
                    <a:cubicBezTo>
                      <a:pt x="1788" y="1922"/>
                      <a:pt x="1791" y="1922"/>
                      <a:pt x="1795" y="1922"/>
                    </a:cubicBezTo>
                    <a:cubicBezTo>
                      <a:pt x="1795" y="1922"/>
                      <a:pt x="1795" y="1922"/>
                      <a:pt x="1795" y="1922"/>
                    </a:cubicBezTo>
                    <a:cubicBezTo>
                      <a:pt x="1818" y="1922"/>
                      <a:pt x="1837" y="1922"/>
                      <a:pt x="1846" y="1920"/>
                    </a:cubicBezTo>
                    <a:cubicBezTo>
                      <a:pt x="1846" y="1920"/>
                      <a:pt x="1846" y="1920"/>
                      <a:pt x="1846" y="1920"/>
                    </a:cubicBezTo>
                    <a:cubicBezTo>
                      <a:pt x="1846" y="1920"/>
                      <a:pt x="1847" y="1920"/>
                      <a:pt x="1850" y="1919"/>
                    </a:cubicBezTo>
                    <a:cubicBezTo>
                      <a:pt x="1850" y="1919"/>
                      <a:pt x="1850" y="1919"/>
                      <a:pt x="1850" y="1919"/>
                    </a:cubicBezTo>
                    <a:cubicBezTo>
                      <a:pt x="1850" y="1919"/>
                      <a:pt x="1851" y="1919"/>
                      <a:pt x="1851" y="1919"/>
                    </a:cubicBezTo>
                    <a:cubicBezTo>
                      <a:pt x="1851" y="1919"/>
                      <a:pt x="1851" y="1919"/>
                      <a:pt x="1851" y="1919"/>
                    </a:cubicBezTo>
                    <a:cubicBezTo>
                      <a:pt x="1851" y="1920"/>
                      <a:pt x="1852" y="1920"/>
                      <a:pt x="1852" y="1921"/>
                    </a:cubicBezTo>
                    <a:cubicBezTo>
                      <a:pt x="1852" y="1921"/>
                      <a:pt x="1852" y="1921"/>
                      <a:pt x="1852" y="1921"/>
                    </a:cubicBezTo>
                    <a:cubicBezTo>
                      <a:pt x="1852" y="1968"/>
                      <a:pt x="1852" y="1968"/>
                      <a:pt x="1852" y="1968"/>
                    </a:cubicBezTo>
                    <a:cubicBezTo>
                      <a:pt x="1852" y="1969"/>
                      <a:pt x="1851" y="1969"/>
                      <a:pt x="1850" y="1969"/>
                    </a:cubicBezTo>
                    <a:cubicBezTo>
                      <a:pt x="1850" y="1969"/>
                      <a:pt x="1850" y="1969"/>
                      <a:pt x="1850" y="1969"/>
                    </a:cubicBezTo>
                    <a:cubicBezTo>
                      <a:pt x="1838" y="1971"/>
                      <a:pt x="1824" y="1973"/>
                      <a:pt x="1811" y="1974"/>
                    </a:cubicBezTo>
                    <a:cubicBezTo>
                      <a:pt x="1811" y="1974"/>
                      <a:pt x="1811" y="1974"/>
                      <a:pt x="1811" y="1974"/>
                    </a:cubicBezTo>
                    <a:cubicBezTo>
                      <a:pt x="1802" y="1974"/>
                      <a:pt x="1794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5" y="1975"/>
                      <a:pt x="1785" y="1975"/>
                      <a:pt x="1785" y="1975"/>
                    </a:cubicBezTo>
                    <a:cubicBezTo>
                      <a:pt x="1784" y="1975"/>
                      <a:pt x="1784" y="1975"/>
                      <a:pt x="1784" y="1974"/>
                    </a:cubicBezTo>
                    <a:close/>
                    <a:moveTo>
                      <a:pt x="1786" y="1972"/>
                    </a:moveTo>
                    <a:cubicBezTo>
                      <a:pt x="1795" y="1971"/>
                      <a:pt x="1803" y="1971"/>
                      <a:pt x="1811" y="1971"/>
                    </a:cubicBezTo>
                    <a:cubicBezTo>
                      <a:pt x="1811" y="1971"/>
                      <a:pt x="1811" y="1971"/>
                      <a:pt x="1811" y="1971"/>
                    </a:cubicBezTo>
                    <a:cubicBezTo>
                      <a:pt x="1824" y="1970"/>
                      <a:pt x="1836" y="1968"/>
                      <a:pt x="1849" y="1967"/>
                    </a:cubicBezTo>
                    <a:cubicBezTo>
                      <a:pt x="1849" y="1967"/>
                      <a:pt x="1849" y="1967"/>
                      <a:pt x="1849" y="1967"/>
                    </a:cubicBezTo>
                    <a:cubicBezTo>
                      <a:pt x="1849" y="1922"/>
                      <a:pt x="1849" y="1922"/>
                      <a:pt x="1849" y="1922"/>
                    </a:cubicBezTo>
                    <a:cubicBezTo>
                      <a:pt x="1847" y="1923"/>
                      <a:pt x="1846" y="1923"/>
                      <a:pt x="1846" y="1923"/>
                    </a:cubicBezTo>
                    <a:cubicBezTo>
                      <a:pt x="1846" y="1923"/>
                      <a:pt x="1846" y="1923"/>
                      <a:pt x="1846" y="1923"/>
                    </a:cubicBezTo>
                    <a:cubicBezTo>
                      <a:pt x="1837" y="1925"/>
                      <a:pt x="1818" y="1925"/>
                      <a:pt x="1795" y="1925"/>
                    </a:cubicBezTo>
                    <a:cubicBezTo>
                      <a:pt x="1795" y="1925"/>
                      <a:pt x="1795" y="1925"/>
                      <a:pt x="1795" y="1925"/>
                    </a:cubicBezTo>
                    <a:cubicBezTo>
                      <a:pt x="1792" y="1925"/>
                      <a:pt x="1789" y="1925"/>
                      <a:pt x="1786" y="1925"/>
                    </a:cubicBezTo>
                    <a:cubicBezTo>
                      <a:pt x="1786" y="1925"/>
                      <a:pt x="1786" y="1925"/>
                      <a:pt x="1786" y="1925"/>
                    </a:cubicBezTo>
                    <a:cubicBezTo>
                      <a:pt x="1786" y="1972"/>
                      <a:pt x="1786" y="1972"/>
                      <a:pt x="1786" y="1972"/>
                    </a:cubicBezTo>
                    <a:close/>
                    <a:moveTo>
                      <a:pt x="1785" y="1925"/>
                    </a:moveTo>
                    <a:cubicBezTo>
                      <a:pt x="1785" y="1924"/>
                      <a:pt x="1785" y="1924"/>
                      <a:pt x="1785" y="1924"/>
                    </a:cubicBezTo>
                    <a:cubicBezTo>
                      <a:pt x="1785" y="1925"/>
                      <a:pt x="1785" y="1925"/>
                      <a:pt x="1785" y="1925"/>
                    </a:cubicBezTo>
                    <a:close/>
                    <a:moveTo>
                      <a:pt x="361" y="1973"/>
                    </a:moveTo>
                    <a:cubicBezTo>
                      <a:pt x="360" y="1973"/>
                      <a:pt x="360" y="1973"/>
                      <a:pt x="360" y="1972"/>
                    </a:cubicBezTo>
                    <a:cubicBezTo>
                      <a:pt x="360" y="1972"/>
                      <a:pt x="360" y="1972"/>
                      <a:pt x="360" y="1972"/>
                    </a:cubicBezTo>
                    <a:cubicBezTo>
                      <a:pt x="360" y="1922"/>
                      <a:pt x="360" y="1922"/>
                      <a:pt x="360" y="1922"/>
                    </a:cubicBezTo>
                    <a:cubicBezTo>
                      <a:pt x="360" y="1921"/>
                      <a:pt x="361" y="1920"/>
                      <a:pt x="362" y="1920"/>
                    </a:cubicBezTo>
                    <a:cubicBezTo>
                      <a:pt x="362" y="1920"/>
                      <a:pt x="362" y="1920"/>
                      <a:pt x="362" y="1920"/>
                    </a:cubicBezTo>
                    <a:cubicBezTo>
                      <a:pt x="384" y="1919"/>
                      <a:pt x="406" y="1918"/>
                      <a:pt x="427" y="1917"/>
                    </a:cubicBezTo>
                    <a:cubicBezTo>
                      <a:pt x="427" y="1917"/>
                      <a:pt x="427" y="1917"/>
                      <a:pt x="427" y="1917"/>
                    </a:cubicBezTo>
                    <a:cubicBezTo>
                      <a:pt x="428" y="1917"/>
                      <a:pt x="428" y="1917"/>
                      <a:pt x="428" y="1918"/>
                    </a:cubicBezTo>
                    <a:cubicBezTo>
                      <a:pt x="428" y="1918"/>
                      <a:pt x="428" y="1918"/>
                      <a:pt x="428" y="1918"/>
                    </a:cubicBezTo>
                    <a:cubicBezTo>
                      <a:pt x="429" y="1918"/>
                      <a:pt x="429" y="1918"/>
                      <a:pt x="429" y="1919"/>
                    </a:cubicBezTo>
                    <a:cubicBezTo>
                      <a:pt x="429" y="1919"/>
                      <a:pt x="429" y="1919"/>
                      <a:pt x="429" y="1919"/>
                    </a:cubicBezTo>
                    <a:cubicBezTo>
                      <a:pt x="429" y="1968"/>
                      <a:pt x="429" y="1968"/>
                      <a:pt x="429" y="1968"/>
                    </a:cubicBezTo>
                    <a:cubicBezTo>
                      <a:pt x="429" y="1969"/>
                      <a:pt x="428" y="1970"/>
                      <a:pt x="427" y="1970"/>
                    </a:cubicBezTo>
                    <a:cubicBezTo>
                      <a:pt x="427" y="1970"/>
                      <a:pt x="427" y="1970"/>
                      <a:pt x="427" y="1970"/>
                    </a:cubicBezTo>
                    <a:cubicBezTo>
                      <a:pt x="405" y="1971"/>
                      <a:pt x="384" y="1973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2"/>
                      <a:pt x="362" y="1972"/>
                      <a:pt x="362" y="1972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2" y="1974"/>
                      <a:pt x="362" y="1974"/>
                      <a:pt x="362" y="1974"/>
                    </a:cubicBezTo>
                    <a:cubicBezTo>
                      <a:pt x="361" y="1974"/>
                      <a:pt x="361" y="1974"/>
                      <a:pt x="361" y="1973"/>
                    </a:cubicBezTo>
                    <a:close/>
                    <a:moveTo>
                      <a:pt x="363" y="1971"/>
                    </a:moveTo>
                    <a:cubicBezTo>
                      <a:pt x="384" y="1970"/>
                      <a:pt x="405" y="1968"/>
                      <a:pt x="426" y="1967"/>
                    </a:cubicBezTo>
                    <a:cubicBezTo>
                      <a:pt x="426" y="1967"/>
                      <a:pt x="426" y="1967"/>
                      <a:pt x="426" y="1967"/>
                    </a:cubicBezTo>
                    <a:cubicBezTo>
                      <a:pt x="426" y="1920"/>
                      <a:pt x="426" y="1920"/>
                      <a:pt x="426" y="1920"/>
                    </a:cubicBezTo>
                    <a:cubicBezTo>
                      <a:pt x="405" y="1921"/>
                      <a:pt x="384" y="1922"/>
                      <a:pt x="363" y="1923"/>
                    </a:cubicBezTo>
                    <a:cubicBezTo>
                      <a:pt x="363" y="1923"/>
                      <a:pt x="363" y="1923"/>
                      <a:pt x="363" y="1923"/>
                    </a:cubicBezTo>
                    <a:cubicBezTo>
                      <a:pt x="363" y="1971"/>
                      <a:pt x="363" y="1971"/>
                      <a:pt x="363" y="1971"/>
                    </a:cubicBezTo>
                    <a:close/>
                    <a:moveTo>
                      <a:pt x="630" y="1973"/>
                    </a:moveTo>
                    <a:cubicBezTo>
                      <a:pt x="607" y="1971"/>
                      <a:pt x="585" y="1969"/>
                      <a:pt x="565" y="1968"/>
                    </a:cubicBezTo>
                    <a:cubicBezTo>
                      <a:pt x="565" y="1968"/>
                      <a:pt x="565" y="1968"/>
                      <a:pt x="565" y="1968"/>
                    </a:cubicBezTo>
                    <a:cubicBezTo>
                      <a:pt x="564" y="1968"/>
                      <a:pt x="563" y="1967"/>
                      <a:pt x="563" y="1966"/>
                    </a:cubicBezTo>
                    <a:cubicBezTo>
                      <a:pt x="563" y="1966"/>
                      <a:pt x="563" y="1966"/>
                      <a:pt x="563" y="1966"/>
                    </a:cubicBezTo>
                    <a:cubicBezTo>
                      <a:pt x="563" y="1916"/>
                      <a:pt x="563" y="1916"/>
                      <a:pt x="563" y="1916"/>
                    </a:cubicBezTo>
                    <a:cubicBezTo>
                      <a:pt x="563" y="1915"/>
                      <a:pt x="564" y="1914"/>
                      <a:pt x="565" y="1914"/>
                    </a:cubicBezTo>
                    <a:cubicBezTo>
                      <a:pt x="565" y="1914"/>
                      <a:pt x="565" y="1914"/>
                      <a:pt x="565" y="1914"/>
                    </a:cubicBezTo>
                    <a:cubicBezTo>
                      <a:pt x="571" y="1914"/>
                      <a:pt x="577" y="1914"/>
                      <a:pt x="583" y="1914"/>
                    </a:cubicBezTo>
                    <a:cubicBezTo>
                      <a:pt x="583" y="1914"/>
                      <a:pt x="583" y="1914"/>
                      <a:pt x="583" y="1914"/>
                    </a:cubicBezTo>
                    <a:cubicBezTo>
                      <a:pt x="599" y="1914"/>
                      <a:pt x="615" y="1914"/>
                      <a:pt x="630" y="1915"/>
                    </a:cubicBezTo>
                    <a:cubicBezTo>
                      <a:pt x="630" y="1915"/>
                      <a:pt x="630" y="1915"/>
                      <a:pt x="630" y="1915"/>
                    </a:cubicBezTo>
                    <a:cubicBezTo>
                      <a:pt x="631" y="1915"/>
                      <a:pt x="632" y="1915"/>
                      <a:pt x="632" y="1916"/>
                    </a:cubicBezTo>
                    <a:cubicBezTo>
                      <a:pt x="632" y="1916"/>
                      <a:pt x="632" y="1916"/>
                      <a:pt x="632" y="1916"/>
                    </a:cubicBezTo>
                    <a:cubicBezTo>
                      <a:pt x="632" y="1972"/>
                      <a:pt x="632" y="1972"/>
                      <a:pt x="632" y="1972"/>
                    </a:cubicBezTo>
                    <a:cubicBezTo>
                      <a:pt x="632" y="1972"/>
                      <a:pt x="632" y="1972"/>
                      <a:pt x="631" y="1973"/>
                    </a:cubicBezTo>
                    <a:cubicBezTo>
                      <a:pt x="631" y="1973"/>
                      <a:pt x="631" y="1973"/>
                      <a:pt x="631" y="1973"/>
                    </a:cubicBezTo>
                    <a:cubicBezTo>
                      <a:pt x="631" y="1973"/>
                      <a:pt x="631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ubicBezTo>
                      <a:pt x="630" y="1973"/>
                      <a:pt x="630" y="1973"/>
                      <a:pt x="630" y="1973"/>
                    </a:cubicBezTo>
                    <a:close/>
                    <a:moveTo>
                      <a:pt x="629" y="1970"/>
                    </a:moveTo>
                    <a:cubicBezTo>
                      <a:pt x="629" y="1918"/>
                      <a:pt x="629" y="1918"/>
                      <a:pt x="629" y="1918"/>
                    </a:cubicBezTo>
                    <a:cubicBezTo>
                      <a:pt x="614" y="1917"/>
                      <a:pt x="598" y="1917"/>
                      <a:pt x="583" y="1917"/>
                    </a:cubicBezTo>
                    <a:cubicBezTo>
                      <a:pt x="583" y="1917"/>
                      <a:pt x="583" y="1917"/>
                      <a:pt x="583" y="1917"/>
                    </a:cubicBezTo>
                    <a:cubicBezTo>
                      <a:pt x="578" y="1917"/>
                      <a:pt x="572" y="1917"/>
                      <a:pt x="566" y="1917"/>
                    </a:cubicBezTo>
                    <a:cubicBezTo>
                      <a:pt x="566" y="1917"/>
                      <a:pt x="566" y="1917"/>
                      <a:pt x="566" y="1917"/>
                    </a:cubicBezTo>
                    <a:cubicBezTo>
                      <a:pt x="566" y="1965"/>
                      <a:pt x="566" y="1965"/>
                      <a:pt x="566" y="1965"/>
                    </a:cubicBezTo>
                    <a:cubicBezTo>
                      <a:pt x="586" y="1966"/>
                      <a:pt x="607" y="1968"/>
                      <a:pt x="629" y="1970"/>
                    </a:cubicBezTo>
                    <a:close/>
                    <a:moveTo>
                      <a:pt x="565" y="1917"/>
                    </a:moveTo>
                    <a:cubicBezTo>
                      <a:pt x="565" y="1916"/>
                      <a:pt x="565" y="1916"/>
                      <a:pt x="565" y="1916"/>
                    </a:cubicBezTo>
                    <a:cubicBezTo>
                      <a:pt x="565" y="1917"/>
                      <a:pt x="565" y="1917"/>
                      <a:pt x="565" y="1917"/>
                    </a:cubicBezTo>
                    <a:close/>
                    <a:moveTo>
                      <a:pt x="224" y="1972"/>
                    </a:moveTo>
                    <a:cubicBezTo>
                      <a:pt x="203" y="1971"/>
                      <a:pt x="180" y="1970"/>
                      <a:pt x="158" y="1967"/>
                    </a:cubicBezTo>
                    <a:cubicBezTo>
                      <a:pt x="158" y="1967"/>
                      <a:pt x="158" y="1967"/>
                      <a:pt x="158" y="1967"/>
                    </a:cubicBezTo>
                    <a:cubicBezTo>
                      <a:pt x="157" y="1966"/>
                      <a:pt x="157" y="1966"/>
                      <a:pt x="157" y="1965"/>
                    </a:cubicBezTo>
                    <a:cubicBezTo>
                      <a:pt x="157" y="1965"/>
                      <a:pt x="157" y="1965"/>
                      <a:pt x="157" y="1965"/>
                    </a:cubicBezTo>
                    <a:cubicBezTo>
                      <a:pt x="157" y="1914"/>
                      <a:pt x="157" y="1914"/>
                      <a:pt x="157" y="1914"/>
                    </a:cubicBezTo>
                    <a:cubicBezTo>
                      <a:pt x="157" y="1913"/>
                      <a:pt x="157" y="1913"/>
                      <a:pt x="158" y="1913"/>
                    </a:cubicBezTo>
                    <a:cubicBezTo>
                      <a:pt x="158" y="1913"/>
                      <a:pt x="158" y="1913"/>
                      <a:pt x="158" y="1913"/>
                    </a:cubicBezTo>
                    <a:cubicBezTo>
                      <a:pt x="158" y="1912"/>
                      <a:pt x="158" y="1912"/>
                      <a:pt x="159" y="1912"/>
                    </a:cubicBezTo>
                    <a:cubicBezTo>
                      <a:pt x="159" y="1912"/>
                      <a:pt x="159" y="1912"/>
                      <a:pt x="159" y="1912"/>
                    </a:cubicBezTo>
                    <a:cubicBezTo>
                      <a:pt x="179" y="1919"/>
                      <a:pt x="201" y="1922"/>
                      <a:pt x="224" y="1924"/>
                    </a:cubicBezTo>
                    <a:cubicBezTo>
                      <a:pt x="224" y="1924"/>
                      <a:pt x="224" y="1924"/>
                      <a:pt x="224" y="1924"/>
                    </a:cubicBezTo>
                    <a:cubicBezTo>
                      <a:pt x="225" y="1924"/>
                      <a:pt x="225" y="1924"/>
                      <a:pt x="225" y="1925"/>
                    </a:cubicBezTo>
                    <a:cubicBezTo>
                      <a:pt x="225" y="1925"/>
                      <a:pt x="225" y="1925"/>
                      <a:pt x="225" y="1925"/>
                    </a:cubicBezTo>
                    <a:cubicBezTo>
                      <a:pt x="225" y="1971"/>
                      <a:pt x="225" y="1971"/>
                      <a:pt x="225" y="1971"/>
                    </a:cubicBezTo>
                    <a:cubicBezTo>
                      <a:pt x="225" y="1971"/>
                      <a:pt x="225" y="1971"/>
                      <a:pt x="225" y="1972"/>
                    </a:cubicBezTo>
                    <a:cubicBezTo>
                      <a:pt x="225" y="1972"/>
                      <a:pt x="225" y="1972"/>
                      <a:pt x="225" y="1972"/>
                    </a:cubicBezTo>
                    <a:cubicBezTo>
                      <a:pt x="225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ubicBezTo>
                      <a:pt x="224" y="1972"/>
                      <a:pt x="224" y="1972"/>
                      <a:pt x="224" y="1972"/>
                    </a:cubicBezTo>
                    <a:close/>
                    <a:moveTo>
                      <a:pt x="222" y="1969"/>
                    </a:moveTo>
                    <a:cubicBezTo>
                      <a:pt x="222" y="1927"/>
                      <a:pt x="222" y="1927"/>
                      <a:pt x="222" y="1927"/>
                    </a:cubicBezTo>
                    <a:cubicBezTo>
                      <a:pt x="201" y="1925"/>
                      <a:pt x="179" y="1922"/>
                      <a:pt x="160" y="1916"/>
                    </a:cubicBezTo>
                    <a:cubicBezTo>
                      <a:pt x="160" y="1916"/>
                      <a:pt x="160" y="1916"/>
                      <a:pt x="160" y="1916"/>
                    </a:cubicBezTo>
                    <a:cubicBezTo>
                      <a:pt x="160" y="1964"/>
                      <a:pt x="160" y="1964"/>
                      <a:pt x="160" y="1964"/>
                    </a:cubicBezTo>
                    <a:cubicBezTo>
                      <a:pt x="181" y="1967"/>
                      <a:pt x="202" y="1968"/>
                      <a:pt x="222" y="1969"/>
                    </a:cubicBezTo>
                    <a:close/>
                    <a:moveTo>
                      <a:pt x="1647" y="1971"/>
                    </a:moveTo>
                    <a:cubicBezTo>
                      <a:pt x="1625" y="1969"/>
                      <a:pt x="1603" y="1968"/>
                      <a:pt x="1581" y="1966"/>
                    </a:cubicBezTo>
                    <a:cubicBezTo>
                      <a:pt x="1581" y="1966"/>
                      <a:pt x="1581" y="1966"/>
                      <a:pt x="1581" y="1966"/>
                    </a:cubicBezTo>
                    <a:cubicBezTo>
                      <a:pt x="1581" y="1966"/>
                      <a:pt x="1580" y="1965"/>
                      <a:pt x="1580" y="1965"/>
                    </a:cubicBezTo>
                    <a:cubicBezTo>
                      <a:pt x="1580" y="1965"/>
                      <a:pt x="1580" y="1965"/>
                      <a:pt x="1580" y="1965"/>
                    </a:cubicBezTo>
                    <a:cubicBezTo>
                      <a:pt x="1580" y="1923"/>
                      <a:pt x="1580" y="1923"/>
                      <a:pt x="1580" y="1923"/>
                    </a:cubicBezTo>
                    <a:cubicBezTo>
                      <a:pt x="1580" y="1922"/>
                      <a:pt x="1580" y="1922"/>
                      <a:pt x="1581" y="1922"/>
                    </a:cubicBezTo>
                    <a:cubicBezTo>
                      <a:pt x="1581" y="1922"/>
                      <a:pt x="1581" y="1922"/>
                      <a:pt x="1581" y="1922"/>
                    </a:cubicBezTo>
                    <a:cubicBezTo>
                      <a:pt x="1589" y="1921"/>
                      <a:pt x="1596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4" y="1920"/>
                      <a:pt x="1604" y="1920"/>
                      <a:pt x="1604" y="1920"/>
                    </a:cubicBezTo>
                    <a:cubicBezTo>
                      <a:pt x="1609" y="1919"/>
                      <a:pt x="1618" y="1919"/>
                      <a:pt x="1628" y="1919"/>
                    </a:cubicBezTo>
                    <a:cubicBezTo>
                      <a:pt x="1628" y="1919"/>
                      <a:pt x="1628" y="1919"/>
                      <a:pt x="1628" y="1919"/>
                    </a:cubicBezTo>
                    <a:cubicBezTo>
                      <a:pt x="1634" y="1919"/>
                      <a:pt x="1640" y="1919"/>
                      <a:pt x="1647" y="1919"/>
                    </a:cubicBezTo>
                    <a:cubicBezTo>
                      <a:pt x="1647" y="1919"/>
                      <a:pt x="1647" y="1919"/>
                      <a:pt x="1647" y="1919"/>
                    </a:cubicBezTo>
                    <a:cubicBezTo>
                      <a:pt x="1648" y="1919"/>
                      <a:pt x="1648" y="1920"/>
                      <a:pt x="1648" y="1921"/>
                    </a:cubicBezTo>
                    <a:cubicBezTo>
                      <a:pt x="1648" y="1921"/>
                      <a:pt x="1648" y="1921"/>
                      <a:pt x="1648" y="1921"/>
                    </a:cubicBezTo>
                    <a:cubicBezTo>
                      <a:pt x="1648" y="1969"/>
                      <a:pt x="1648" y="1969"/>
                      <a:pt x="1648" y="1969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8" y="1970"/>
                      <a:pt x="1648" y="1970"/>
                    </a:cubicBezTo>
                    <a:cubicBezTo>
                      <a:pt x="1648" y="1970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ubicBezTo>
                      <a:pt x="1647" y="1971"/>
                      <a:pt x="1647" y="1971"/>
                      <a:pt x="1647" y="1971"/>
                    </a:cubicBezTo>
                    <a:close/>
                    <a:moveTo>
                      <a:pt x="1645" y="1968"/>
                    </a:moveTo>
                    <a:cubicBezTo>
                      <a:pt x="1645" y="1922"/>
                      <a:pt x="1645" y="1922"/>
                      <a:pt x="1645" y="1922"/>
                    </a:cubicBezTo>
                    <a:cubicBezTo>
                      <a:pt x="1639" y="1922"/>
                      <a:pt x="1633" y="1922"/>
                      <a:pt x="1628" y="1922"/>
                    </a:cubicBezTo>
                    <a:cubicBezTo>
                      <a:pt x="1628" y="1922"/>
                      <a:pt x="1628" y="1922"/>
                      <a:pt x="1628" y="1922"/>
                    </a:cubicBezTo>
                    <a:cubicBezTo>
                      <a:pt x="1618" y="1922"/>
                      <a:pt x="1609" y="1922"/>
                      <a:pt x="1604" y="1923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604" y="1921"/>
                      <a:pt x="1604" y="1921"/>
                      <a:pt x="1604" y="1921"/>
                    </a:cubicBezTo>
                    <a:cubicBezTo>
                      <a:pt x="1604" y="1923"/>
                      <a:pt x="1604" y="1923"/>
                      <a:pt x="1604" y="1923"/>
                    </a:cubicBezTo>
                    <a:cubicBezTo>
                      <a:pt x="1597" y="1923"/>
                      <a:pt x="1590" y="1924"/>
                      <a:pt x="1583" y="1925"/>
                    </a:cubicBezTo>
                    <a:cubicBezTo>
                      <a:pt x="1583" y="1925"/>
                      <a:pt x="1583" y="1925"/>
                      <a:pt x="1583" y="1925"/>
                    </a:cubicBezTo>
                    <a:cubicBezTo>
                      <a:pt x="1583" y="1963"/>
                      <a:pt x="1583" y="1963"/>
                      <a:pt x="1583" y="1963"/>
                    </a:cubicBezTo>
                    <a:cubicBezTo>
                      <a:pt x="1604" y="1965"/>
                      <a:pt x="1625" y="1966"/>
                      <a:pt x="1645" y="1968"/>
                    </a:cubicBezTo>
                    <a:close/>
                    <a:moveTo>
                      <a:pt x="1377" y="1962"/>
                    </a:moveTo>
                    <a:cubicBezTo>
                      <a:pt x="1377" y="1962"/>
                      <a:pt x="1377" y="1962"/>
                      <a:pt x="1377" y="1961"/>
                    </a:cubicBezTo>
                    <a:cubicBezTo>
                      <a:pt x="1377" y="1961"/>
                      <a:pt x="1377" y="1961"/>
                      <a:pt x="1377" y="1961"/>
                    </a:cubicBezTo>
                    <a:cubicBezTo>
                      <a:pt x="1377" y="1934"/>
                      <a:pt x="1377" y="1934"/>
                      <a:pt x="1377" y="1934"/>
                    </a:cubicBezTo>
                    <a:cubicBezTo>
                      <a:pt x="1377" y="1933"/>
                      <a:pt x="1377" y="1932"/>
                      <a:pt x="1378" y="1932"/>
                    </a:cubicBezTo>
                    <a:cubicBezTo>
                      <a:pt x="1378" y="1932"/>
                      <a:pt x="1378" y="1932"/>
                      <a:pt x="1378" y="1932"/>
                    </a:cubicBezTo>
                    <a:cubicBezTo>
                      <a:pt x="1400" y="1932"/>
                      <a:pt x="1422" y="1931"/>
                      <a:pt x="1444" y="1930"/>
                    </a:cubicBezTo>
                    <a:cubicBezTo>
                      <a:pt x="1444" y="1930"/>
                      <a:pt x="1444" y="1930"/>
                      <a:pt x="1444" y="1930"/>
                    </a:cubicBezTo>
                    <a:cubicBezTo>
                      <a:pt x="1444" y="1930"/>
                      <a:pt x="1444" y="1931"/>
                      <a:pt x="1445" y="1931"/>
                    </a:cubicBezTo>
                    <a:cubicBezTo>
                      <a:pt x="1445" y="1931"/>
                      <a:pt x="1445" y="1931"/>
                      <a:pt x="1445" y="1931"/>
                    </a:cubicBezTo>
                    <a:cubicBezTo>
                      <a:pt x="1445" y="1931"/>
                      <a:pt x="1445" y="1932"/>
                      <a:pt x="1445" y="1932"/>
                    </a:cubicBezTo>
                    <a:cubicBezTo>
                      <a:pt x="1445" y="1932"/>
                      <a:pt x="1445" y="1932"/>
                      <a:pt x="1445" y="1932"/>
                    </a:cubicBezTo>
                    <a:cubicBezTo>
                      <a:pt x="1445" y="1959"/>
                      <a:pt x="1445" y="1959"/>
                      <a:pt x="1445" y="1959"/>
                    </a:cubicBezTo>
                    <a:cubicBezTo>
                      <a:pt x="1445" y="1959"/>
                      <a:pt x="1444" y="1960"/>
                      <a:pt x="1444" y="1960"/>
                    </a:cubicBezTo>
                    <a:cubicBezTo>
                      <a:pt x="1444" y="1960"/>
                      <a:pt x="1444" y="1960"/>
                      <a:pt x="1444" y="1960"/>
                    </a:cubicBezTo>
                    <a:cubicBezTo>
                      <a:pt x="1434" y="1960"/>
                      <a:pt x="1424" y="1960"/>
                      <a:pt x="1415" y="1961"/>
                    </a:cubicBezTo>
                    <a:cubicBezTo>
                      <a:pt x="1415" y="1961"/>
                      <a:pt x="1415" y="1961"/>
                      <a:pt x="1415" y="1961"/>
                    </a:cubicBezTo>
                    <a:cubicBezTo>
                      <a:pt x="1403" y="1961"/>
                      <a:pt x="1390" y="1962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1"/>
                      <a:pt x="1378" y="1961"/>
                      <a:pt x="1378" y="1961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8" y="1963"/>
                      <a:pt x="1378" y="1963"/>
                    </a:cubicBezTo>
                    <a:cubicBezTo>
                      <a:pt x="1378" y="1963"/>
                      <a:pt x="1377" y="1963"/>
                      <a:pt x="1377" y="1962"/>
                    </a:cubicBezTo>
                    <a:close/>
                    <a:moveTo>
                      <a:pt x="1380" y="1960"/>
                    </a:moveTo>
                    <a:cubicBezTo>
                      <a:pt x="1391" y="1959"/>
                      <a:pt x="1403" y="1958"/>
                      <a:pt x="1415" y="1958"/>
                    </a:cubicBezTo>
                    <a:cubicBezTo>
                      <a:pt x="1415" y="1958"/>
                      <a:pt x="1415" y="1958"/>
                      <a:pt x="1415" y="1958"/>
                    </a:cubicBezTo>
                    <a:cubicBezTo>
                      <a:pt x="1424" y="1957"/>
                      <a:pt x="1433" y="1957"/>
                      <a:pt x="1442" y="1957"/>
                    </a:cubicBezTo>
                    <a:cubicBezTo>
                      <a:pt x="1442" y="1957"/>
                      <a:pt x="1442" y="1957"/>
                      <a:pt x="1442" y="1957"/>
                    </a:cubicBezTo>
                    <a:cubicBezTo>
                      <a:pt x="1442" y="1934"/>
                      <a:pt x="1442" y="1934"/>
                      <a:pt x="1442" y="1934"/>
                    </a:cubicBezTo>
                    <a:cubicBezTo>
                      <a:pt x="1421" y="1934"/>
                      <a:pt x="1401" y="1935"/>
                      <a:pt x="1380" y="1935"/>
                    </a:cubicBezTo>
                    <a:cubicBezTo>
                      <a:pt x="1380" y="1935"/>
                      <a:pt x="1380" y="1935"/>
                      <a:pt x="1380" y="1935"/>
                    </a:cubicBezTo>
                    <a:cubicBezTo>
                      <a:pt x="1380" y="1960"/>
                      <a:pt x="1380" y="1960"/>
                      <a:pt x="1380" y="1960"/>
                    </a:cubicBezTo>
                    <a:close/>
                    <a:moveTo>
                      <a:pt x="1932" y="1845"/>
                    </a:moveTo>
                    <a:cubicBezTo>
                      <a:pt x="1931" y="1845"/>
                      <a:pt x="1931" y="1845"/>
                      <a:pt x="1930" y="1845"/>
                    </a:cubicBezTo>
                    <a:cubicBezTo>
                      <a:pt x="1930" y="1845"/>
                      <a:pt x="1930" y="1845"/>
                      <a:pt x="1930" y="1845"/>
                    </a:cubicBezTo>
                    <a:cubicBezTo>
                      <a:pt x="1930" y="1844"/>
                      <a:pt x="1930" y="1844"/>
                      <a:pt x="1930" y="1843"/>
                    </a:cubicBezTo>
                    <a:cubicBezTo>
                      <a:pt x="1930" y="1843"/>
                      <a:pt x="1930" y="1843"/>
                      <a:pt x="1930" y="1843"/>
                    </a:cubicBezTo>
                    <a:cubicBezTo>
                      <a:pt x="1934" y="1829"/>
                      <a:pt x="1937" y="1812"/>
                      <a:pt x="1937" y="1793"/>
                    </a:cubicBezTo>
                    <a:cubicBezTo>
                      <a:pt x="1937" y="1793"/>
                      <a:pt x="1937" y="1793"/>
                      <a:pt x="1937" y="1793"/>
                    </a:cubicBezTo>
                    <a:cubicBezTo>
                      <a:pt x="1937" y="1788"/>
                      <a:pt x="1937" y="1783"/>
                      <a:pt x="1937" y="1778"/>
                    </a:cubicBezTo>
                    <a:cubicBezTo>
                      <a:pt x="1937" y="1778"/>
                      <a:pt x="1937" y="1778"/>
                      <a:pt x="1937" y="1778"/>
                    </a:cubicBezTo>
                    <a:cubicBezTo>
                      <a:pt x="1937" y="1778"/>
                      <a:pt x="1937" y="1778"/>
                      <a:pt x="1937" y="1777"/>
                    </a:cubicBezTo>
                    <a:cubicBezTo>
                      <a:pt x="1937" y="1777"/>
                      <a:pt x="1937" y="1777"/>
                      <a:pt x="1937" y="1777"/>
                    </a:cubicBezTo>
                    <a:cubicBezTo>
                      <a:pt x="1937" y="1777"/>
                      <a:pt x="1938" y="1777"/>
                      <a:pt x="1938" y="1777"/>
                    </a:cubicBezTo>
                    <a:cubicBezTo>
                      <a:pt x="1938" y="1777"/>
                      <a:pt x="1938" y="1777"/>
                      <a:pt x="1938" y="1777"/>
                    </a:cubicBezTo>
                    <a:cubicBezTo>
                      <a:pt x="1995" y="1777"/>
                      <a:pt x="1995" y="1777"/>
                      <a:pt x="1995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6" y="1777"/>
                      <a:pt x="1996" y="1777"/>
                      <a:pt x="1996" y="1777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7" y="1778"/>
                      <a:pt x="1997" y="1778"/>
                      <a:pt x="1997" y="1778"/>
                    </a:cubicBezTo>
                    <a:cubicBezTo>
                      <a:pt x="1995" y="1801"/>
                      <a:pt x="1992" y="1824"/>
                      <a:pt x="1987" y="1844"/>
                    </a:cubicBezTo>
                    <a:cubicBezTo>
                      <a:pt x="1987" y="1844"/>
                      <a:pt x="1987" y="1844"/>
                      <a:pt x="1987" y="1844"/>
                    </a:cubicBezTo>
                    <a:cubicBezTo>
                      <a:pt x="1987" y="1845"/>
                      <a:pt x="1986" y="1845"/>
                      <a:pt x="1985" y="1845"/>
                    </a:cubicBezTo>
                    <a:cubicBezTo>
                      <a:pt x="1985" y="1845"/>
                      <a:pt x="1985" y="1845"/>
                      <a:pt x="1985" y="1845"/>
                    </a:cubicBezTo>
                    <a:cubicBezTo>
                      <a:pt x="1932" y="1845"/>
                      <a:pt x="1932" y="1845"/>
                      <a:pt x="1932" y="1845"/>
                    </a:cubicBezTo>
                    <a:close/>
                    <a:moveTo>
                      <a:pt x="1984" y="1842"/>
                    </a:moveTo>
                    <a:cubicBezTo>
                      <a:pt x="1989" y="1823"/>
                      <a:pt x="1992" y="1802"/>
                      <a:pt x="1994" y="1780"/>
                    </a:cubicBezTo>
                    <a:cubicBezTo>
                      <a:pt x="1994" y="1780"/>
                      <a:pt x="1994" y="1780"/>
                      <a:pt x="1994" y="1780"/>
                    </a:cubicBezTo>
                    <a:cubicBezTo>
                      <a:pt x="1940" y="1780"/>
                      <a:pt x="1940" y="1780"/>
                      <a:pt x="1940" y="1780"/>
                    </a:cubicBezTo>
                    <a:cubicBezTo>
                      <a:pt x="1940" y="1784"/>
                      <a:pt x="1940" y="1788"/>
                      <a:pt x="1940" y="1793"/>
                    </a:cubicBezTo>
                    <a:cubicBezTo>
                      <a:pt x="1940" y="1793"/>
                      <a:pt x="1940" y="1793"/>
                      <a:pt x="1940" y="1793"/>
                    </a:cubicBezTo>
                    <a:cubicBezTo>
                      <a:pt x="1940" y="1812"/>
                      <a:pt x="1938" y="1828"/>
                      <a:pt x="1934" y="1842"/>
                    </a:cubicBezTo>
                    <a:cubicBezTo>
                      <a:pt x="1934" y="1842"/>
                      <a:pt x="1934" y="1842"/>
                      <a:pt x="1934" y="1842"/>
                    </a:cubicBezTo>
                    <a:cubicBezTo>
                      <a:pt x="1984" y="1842"/>
                      <a:pt x="1984" y="1842"/>
                      <a:pt x="1984" y="1842"/>
                    </a:cubicBezTo>
                    <a:close/>
                    <a:moveTo>
                      <a:pt x="20" y="1845"/>
                    </a:moveTo>
                    <a:cubicBezTo>
                      <a:pt x="19" y="1845"/>
                      <a:pt x="18" y="1845"/>
                      <a:pt x="18" y="1844"/>
                    </a:cubicBezTo>
                    <a:cubicBezTo>
                      <a:pt x="18" y="1844"/>
                      <a:pt x="18" y="1844"/>
                      <a:pt x="18" y="1844"/>
                    </a:cubicBezTo>
                    <a:cubicBezTo>
                      <a:pt x="18" y="1837"/>
                      <a:pt x="18" y="1831"/>
                      <a:pt x="18" y="1824"/>
                    </a:cubicBezTo>
                    <a:cubicBezTo>
                      <a:pt x="18" y="1824"/>
                      <a:pt x="18" y="1824"/>
                      <a:pt x="18" y="1824"/>
                    </a:cubicBezTo>
                    <a:cubicBezTo>
                      <a:pt x="18" y="1809"/>
                      <a:pt x="19" y="1793"/>
                      <a:pt x="19" y="1778"/>
                    </a:cubicBezTo>
                    <a:cubicBezTo>
                      <a:pt x="19" y="1778"/>
                      <a:pt x="19" y="1778"/>
                      <a:pt x="19" y="1778"/>
                    </a:cubicBezTo>
                    <a:cubicBezTo>
                      <a:pt x="20" y="1777"/>
                      <a:pt x="20" y="1777"/>
                      <a:pt x="21" y="1777"/>
                    </a:cubicBezTo>
                    <a:cubicBezTo>
                      <a:pt x="21" y="1777"/>
                      <a:pt x="21" y="1777"/>
                      <a:pt x="21" y="1777"/>
                    </a:cubicBezTo>
                    <a:cubicBezTo>
                      <a:pt x="63" y="1777"/>
                      <a:pt x="63" y="1777"/>
                      <a:pt x="63" y="1777"/>
                    </a:cubicBezTo>
                    <a:cubicBezTo>
                      <a:pt x="64" y="1777"/>
                      <a:pt x="65" y="1777"/>
                      <a:pt x="65" y="1778"/>
                    </a:cubicBezTo>
                    <a:cubicBezTo>
                      <a:pt x="65" y="1778"/>
                      <a:pt x="65" y="1778"/>
                      <a:pt x="65" y="1778"/>
                    </a:cubicBezTo>
                    <a:cubicBezTo>
                      <a:pt x="67" y="1801"/>
                      <a:pt x="72" y="1824"/>
                      <a:pt x="80" y="1843"/>
                    </a:cubicBezTo>
                    <a:cubicBezTo>
                      <a:pt x="80" y="1843"/>
                      <a:pt x="80" y="1843"/>
                      <a:pt x="80" y="1843"/>
                    </a:cubicBezTo>
                    <a:cubicBezTo>
                      <a:pt x="80" y="1844"/>
                      <a:pt x="80" y="1844"/>
                      <a:pt x="80" y="1845"/>
                    </a:cubicBezTo>
                    <a:cubicBezTo>
                      <a:pt x="80" y="1845"/>
                      <a:pt x="80" y="1845"/>
                      <a:pt x="80" y="1845"/>
                    </a:cubicBezTo>
                    <a:cubicBezTo>
                      <a:pt x="79" y="1845"/>
                      <a:pt x="79" y="1845"/>
                      <a:pt x="78" y="1845"/>
                    </a:cubicBezTo>
                    <a:cubicBezTo>
                      <a:pt x="78" y="1845"/>
                      <a:pt x="78" y="1845"/>
                      <a:pt x="78" y="1845"/>
                    </a:cubicBezTo>
                    <a:cubicBezTo>
                      <a:pt x="20" y="1845"/>
                      <a:pt x="20" y="1845"/>
                      <a:pt x="20" y="1845"/>
                    </a:cubicBezTo>
                    <a:close/>
                    <a:moveTo>
                      <a:pt x="76" y="1842"/>
                    </a:moveTo>
                    <a:cubicBezTo>
                      <a:pt x="69" y="1823"/>
                      <a:pt x="65" y="1802"/>
                      <a:pt x="62" y="1780"/>
                    </a:cubicBezTo>
                    <a:cubicBezTo>
                      <a:pt x="62" y="1780"/>
                      <a:pt x="62" y="1780"/>
                      <a:pt x="62" y="1780"/>
                    </a:cubicBezTo>
                    <a:cubicBezTo>
                      <a:pt x="22" y="1780"/>
                      <a:pt x="22" y="1780"/>
                      <a:pt x="22" y="1780"/>
                    </a:cubicBezTo>
                    <a:cubicBezTo>
                      <a:pt x="21" y="1794"/>
                      <a:pt x="21" y="1809"/>
                      <a:pt x="21" y="1824"/>
                    </a:cubicBezTo>
                    <a:cubicBezTo>
                      <a:pt x="21" y="1824"/>
                      <a:pt x="21" y="1824"/>
                      <a:pt x="21" y="1824"/>
                    </a:cubicBezTo>
                    <a:cubicBezTo>
                      <a:pt x="21" y="1830"/>
                      <a:pt x="21" y="1836"/>
                      <a:pt x="21" y="1842"/>
                    </a:cubicBezTo>
                    <a:cubicBezTo>
                      <a:pt x="21" y="1842"/>
                      <a:pt x="21" y="1842"/>
                      <a:pt x="21" y="1842"/>
                    </a:cubicBezTo>
                    <a:cubicBezTo>
                      <a:pt x="76" y="1842"/>
                      <a:pt x="76" y="1842"/>
                      <a:pt x="76" y="1842"/>
                    </a:cubicBezTo>
                    <a:close/>
                    <a:moveTo>
                      <a:pt x="21" y="1780"/>
                    </a:moveTo>
                    <a:cubicBezTo>
                      <a:pt x="21" y="1778"/>
                      <a:pt x="21" y="1778"/>
                      <a:pt x="21" y="1778"/>
                    </a:cubicBezTo>
                    <a:cubicBezTo>
                      <a:pt x="21" y="1780"/>
                      <a:pt x="21" y="1780"/>
                      <a:pt x="21" y="1780"/>
                    </a:cubicBezTo>
                    <a:close/>
                    <a:moveTo>
                      <a:pt x="1936" y="1642"/>
                    </a:moveTo>
                    <a:cubicBezTo>
                      <a:pt x="1936" y="1642"/>
                      <a:pt x="1935" y="1642"/>
                      <a:pt x="1935" y="1641"/>
                    </a:cubicBezTo>
                    <a:cubicBezTo>
                      <a:pt x="1935" y="1641"/>
                      <a:pt x="1935" y="1641"/>
                      <a:pt x="1935" y="1641"/>
                    </a:cubicBezTo>
                    <a:cubicBezTo>
                      <a:pt x="1935" y="1641"/>
                      <a:pt x="1935" y="1641"/>
                      <a:pt x="1935" y="1640"/>
                    </a:cubicBezTo>
                    <a:cubicBezTo>
                      <a:pt x="1935" y="1640"/>
                      <a:pt x="1935" y="1640"/>
                      <a:pt x="1935" y="1640"/>
                    </a:cubicBezTo>
                    <a:cubicBezTo>
                      <a:pt x="1937" y="1619"/>
                      <a:pt x="1940" y="1597"/>
                      <a:pt x="1943" y="1575"/>
                    </a:cubicBezTo>
                    <a:cubicBezTo>
                      <a:pt x="1943" y="1575"/>
                      <a:pt x="1943" y="1575"/>
                      <a:pt x="1943" y="1575"/>
                    </a:cubicBezTo>
                    <a:cubicBezTo>
                      <a:pt x="1943" y="1574"/>
                      <a:pt x="1944" y="1573"/>
                      <a:pt x="1944" y="1573"/>
                    </a:cubicBezTo>
                    <a:cubicBezTo>
                      <a:pt x="1944" y="1573"/>
                      <a:pt x="1944" y="1573"/>
                      <a:pt x="1944" y="1573"/>
                    </a:cubicBezTo>
                    <a:cubicBezTo>
                      <a:pt x="1992" y="1573"/>
                      <a:pt x="1992" y="1573"/>
                      <a:pt x="1992" y="1573"/>
                    </a:cubicBezTo>
                    <a:cubicBezTo>
                      <a:pt x="1992" y="1573"/>
                      <a:pt x="1993" y="1574"/>
                      <a:pt x="1993" y="1575"/>
                    </a:cubicBezTo>
                    <a:cubicBezTo>
                      <a:pt x="1993" y="1575"/>
                      <a:pt x="1993" y="1575"/>
                      <a:pt x="1993" y="1575"/>
                    </a:cubicBezTo>
                    <a:cubicBezTo>
                      <a:pt x="1995" y="1596"/>
                      <a:pt x="1996" y="1618"/>
                      <a:pt x="1997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6" y="1639"/>
                      <a:pt x="1996" y="1639"/>
                      <a:pt x="1996" y="1639"/>
                    </a:cubicBezTo>
                    <a:cubicBezTo>
                      <a:pt x="1996" y="1640"/>
                      <a:pt x="1996" y="1640"/>
                      <a:pt x="1996" y="1640"/>
                    </a:cubicBezTo>
                    <a:cubicBezTo>
                      <a:pt x="1997" y="1640"/>
                      <a:pt x="1997" y="1640"/>
                      <a:pt x="1997" y="1640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1"/>
                      <a:pt x="1997" y="1641"/>
                      <a:pt x="1997" y="1641"/>
                    </a:cubicBezTo>
                    <a:cubicBezTo>
                      <a:pt x="1997" y="1642"/>
                      <a:pt x="1996" y="1642"/>
                      <a:pt x="1996" y="1642"/>
                    </a:cubicBezTo>
                    <a:cubicBezTo>
                      <a:pt x="1996" y="1642"/>
                      <a:pt x="1996" y="1642"/>
                      <a:pt x="1996" y="1642"/>
                    </a:cubicBezTo>
                    <a:cubicBezTo>
                      <a:pt x="1936" y="1642"/>
                      <a:pt x="1936" y="1642"/>
                      <a:pt x="1936" y="1642"/>
                    </a:cubicBezTo>
                    <a:close/>
                    <a:moveTo>
                      <a:pt x="1994" y="1639"/>
                    </a:moveTo>
                    <a:cubicBezTo>
                      <a:pt x="1993" y="1618"/>
                      <a:pt x="1992" y="1597"/>
                      <a:pt x="1990" y="1576"/>
                    </a:cubicBezTo>
                    <a:cubicBezTo>
                      <a:pt x="1990" y="1576"/>
                      <a:pt x="1990" y="1576"/>
                      <a:pt x="1990" y="1576"/>
                    </a:cubicBezTo>
                    <a:cubicBezTo>
                      <a:pt x="1946" y="1576"/>
                      <a:pt x="1946" y="1576"/>
                      <a:pt x="1946" y="1576"/>
                    </a:cubicBezTo>
                    <a:cubicBezTo>
                      <a:pt x="1943" y="1598"/>
                      <a:pt x="1940" y="1618"/>
                      <a:pt x="1938" y="1639"/>
                    </a:cubicBezTo>
                    <a:cubicBezTo>
                      <a:pt x="1938" y="1639"/>
                      <a:pt x="1938" y="1639"/>
                      <a:pt x="1938" y="1639"/>
                    </a:cubicBezTo>
                    <a:cubicBezTo>
                      <a:pt x="1994" y="1639"/>
                      <a:pt x="1994" y="1639"/>
                      <a:pt x="1994" y="1639"/>
                    </a:cubicBezTo>
                    <a:close/>
                    <a:moveTo>
                      <a:pt x="24" y="1642"/>
                    </a:moveTo>
                    <a:cubicBezTo>
                      <a:pt x="23" y="1642"/>
                      <a:pt x="22" y="1641"/>
                      <a:pt x="22" y="1641"/>
                    </a:cubicBezTo>
                    <a:cubicBezTo>
                      <a:pt x="22" y="1641"/>
                      <a:pt x="22" y="1641"/>
                      <a:pt x="22" y="1641"/>
                    </a:cubicBezTo>
                    <a:cubicBezTo>
                      <a:pt x="21" y="1619"/>
                      <a:pt x="18" y="1597"/>
                      <a:pt x="16" y="1575"/>
                    </a:cubicBezTo>
                    <a:cubicBezTo>
                      <a:pt x="16" y="1575"/>
                      <a:pt x="16" y="1575"/>
                      <a:pt x="16" y="1575"/>
                    </a:cubicBezTo>
                    <a:cubicBezTo>
                      <a:pt x="16" y="1575"/>
                      <a:pt x="16" y="1574"/>
                      <a:pt x="16" y="1574"/>
                    </a:cubicBezTo>
                    <a:cubicBezTo>
                      <a:pt x="16" y="1574"/>
                      <a:pt x="16" y="1574"/>
                      <a:pt x="16" y="1574"/>
                    </a:cubicBezTo>
                    <a:cubicBezTo>
                      <a:pt x="16" y="1574"/>
                      <a:pt x="17" y="1573"/>
                      <a:pt x="17" y="1573"/>
                    </a:cubicBezTo>
                    <a:cubicBezTo>
                      <a:pt x="17" y="1573"/>
                      <a:pt x="17" y="1573"/>
                      <a:pt x="17" y="1573"/>
                    </a:cubicBezTo>
                    <a:cubicBezTo>
                      <a:pt x="68" y="1573"/>
                      <a:pt x="68" y="1573"/>
                      <a:pt x="68" y="1573"/>
                    </a:cubicBezTo>
                    <a:cubicBezTo>
                      <a:pt x="69" y="1573"/>
                      <a:pt x="69" y="1574"/>
                      <a:pt x="69" y="1574"/>
                    </a:cubicBezTo>
                    <a:cubicBezTo>
                      <a:pt x="69" y="1574"/>
                      <a:pt x="69" y="1574"/>
                      <a:pt x="69" y="1574"/>
                    </a:cubicBezTo>
                    <a:cubicBezTo>
                      <a:pt x="70" y="1574"/>
                      <a:pt x="70" y="1575"/>
                      <a:pt x="70" y="1575"/>
                    </a:cubicBezTo>
                    <a:cubicBezTo>
                      <a:pt x="70" y="1575"/>
                      <a:pt x="70" y="1575"/>
                      <a:pt x="70" y="1575"/>
                    </a:cubicBezTo>
                    <a:cubicBezTo>
                      <a:pt x="67" y="1597"/>
                      <a:pt x="65" y="1619"/>
                      <a:pt x="63" y="1641"/>
                    </a:cubicBezTo>
                    <a:cubicBezTo>
                      <a:pt x="63" y="1641"/>
                      <a:pt x="63" y="1641"/>
                      <a:pt x="63" y="1641"/>
                    </a:cubicBezTo>
                    <a:cubicBezTo>
                      <a:pt x="63" y="1641"/>
                      <a:pt x="63" y="1642"/>
                      <a:pt x="62" y="1642"/>
                    </a:cubicBezTo>
                    <a:cubicBezTo>
                      <a:pt x="62" y="1642"/>
                      <a:pt x="62" y="1642"/>
                      <a:pt x="62" y="1642"/>
                    </a:cubicBezTo>
                    <a:cubicBezTo>
                      <a:pt x="24" y="1642"/>
                      <a:pt x="24" y="1642"/>
                      <a:pt x="24" y="1642"/>
                    </a:cubicBezTo>
                    <a:close/>
                    <a:moveTo>
                      <a:pt x="60" y="1639"/>
                    </a:moveTo>
                    <a:cubicBezTo>
                      <a:pt x="62" y="1618"/>
                      <a:pt x="64" y="1597"/>
                      <a:pt x="67" y="1576"/>
                    </a:cubicBezTo>
                    <a:cubicBezTo>
                      <a:pt x="67" y="1576"/>
                      <a:pt x="67" y="1576"/>
                      <a:pt x="67" y="1576"/>
                    </a:cubicBezTo>
                    <a:cubicBezTo>
                      <a:pt x="19" y="1576"/>
                      <a:pt x="19" y="1576"/>
                      <a:pt x="19" y="1576"/>
                    </a:cubicBezTo>
                    <a:cubicBezTo>
                      <a:pt x="21" y="1597"/>
                      <a:pt x="24" y="1618"/>
                      <a:pt x="25" y="1639"/>
                    </a:cubicBezTo>
                    <a:cubicBezTo>
                      <a:pt x="25" y="1639"/>
                      <a:pt x="25" y="1639"/>
                      <a:pt x="25" y="1639"/>
                    </a:cubicBezTo>
                    <a:cubicBezTo>
                      <a:pt x="60" y="1639"/>
                      <a:pt x="60" y="1639"/>
                      <a:pt x="60" y="1639"/>
                    </a:cubicBezTo>
                    <a:close/>
                    <a:moveTo>
                      <a:pt x="17" y="1576"/>
                    </a:moveTo>
                    <a:cubicBezTo>
                      <a:pt x="17" y="1575"/>
                      <a:pt x="17" y="1575"/>
                      <a:pt x="17" y="1575"/>
                    </a:cubicBezTo>
                    <a:cubicBezTo>
                      <a:pt x="17" y="1576"/>
                      <a:pt x="17" y="1576"/>
                      <a:pt x="17" y="1576"/>
                    </a:cubicBezTo>
                    <a:close/>
                    <a:moveTo>
                      <a:pt x="1950" y="1439"/>
                    </a:moveTo>
                    <a:cubicBezTo>
                      <a:pt x="1949" y="1439"/>
                      <a:pt x="1949" y="1439"/>
                      <a:pt x="1949" y="1438"/>
                    </a:cubicBezTo>
                    <a:cubicBezTo>
                      <a:pt x="1949" y="1438"/>
                      <a:pt x="1949" y="1438"/>
                      <a:pt x="1949" y="1438"/>
                    </a:cubicBezTo>
                    <a:cubicBezTo>
                      <a:pt x="1949" y="1438"/>
                      <a:pt x="1948" y="1438"/>
                      <a:pt x="1948" y="1437"/>
                    </a:cubicBezTo>
                    <a:cubicBezTo>
                      <a:pt x="1948" y="1437"/>
                      <a:pt x="1948" y="1437"/>
                      <a:pt x="1948" y="1437"/>
                    </a:cubicBezTo>
                    <a:cubicBezTo>
                      <a:pt x="1949" y="1426"/>
                      <a:pt x="1949" y="1416"/>
                      <a:pt x="1949" y="1405"/>
                    </a:cubicBezTo>
                    <a:cubicBezTo>
                      <a:pt x="1949" y="1405"/>
                      <a:pt x="1949" y="1405"/>
                      <a:pt x="1949" y="1405"/>
                    </a:cubicBezTo>
                    <a:cubicBezTo>
                      <a:pt x="1949" y="1394"/>
                      <a:pt x="1949" y="1383"/>
                      <a:pt x="1948" y="1372"/>
                    </a:cubicBezTo>
                    <a:cubicBezTo>
                      <a:pt x="1948" y="1372"/>
                      <a:pt x="1948" y="1372"/>
                      <a:pt x="1948" y="1372"/>
                    </a:cubicBezTo>
                    <a:cubicBezTo>
                      <a:pt x="1948" y="1371"/>
                      <a:pt x="1949" y="1371"/>
                      <a:pt x="1949" y="1371"/>
                    </a:cubicBezTo>
                    <a:cubicBezTo>
                      <a:pt x="1949" y="1371"/>
                      <a:pt x="1949" y="1371"/>
                      <a:pt x="1949" y="1371"/>
                    </a:cubicBezTo>
                    <a:cubicBezTo>
                      <a:pt x="1949" y="1370"/>
                      <a:pt x="1949" y="1370"/>
                      <a:pt x="1950" y="1370"/>
                    </a:cubicBezTo>
                    <a:cubicBezTo>
                      <a:pt x="1950" y="1370"/>
                      <a:pt x="1950" y="1370"/>
                      <a:pt x="1950" y="1370"/>
                    </a:cubicBezTo>
                    <a:cubicBezTo>
                      <a:pt x="1984" y="1370"/>
                      <a:pt x="1984" y="1370"/>
                      <a:pt x="1984" y="1370"/>
                    </a:cubicBezTo>
                    <a:cubicBezTo>
                      <a:pt x="1985" y="1370"/>
                      <a:pt x="1985" y="1370"/>
                      <a:pt x="1985" y="1371"/>
                    </a:cubicBezTo>
                    <a:cubicBezTo>
                      <a:pt x="1985" y="1371"/>
                      <a:pt x="1985" y="1371"/>
                      <a:pt x="1985" y="1371"/>
                    </a:cubicBezTo>
                    <a:cubicBezTo>
                      <a:pt x="1986" y="1371"/>
                      <a:pt x="1986" y="1371"/>
                      <a:pt x="1986" y="1372"/>
                    </a:cubicBezTo>
                    <a:cubicBezTo>
                      <a:pt x="1986" y="1372"/>
                      <a:pt x="1986" y="1372"/>
                      <a:pt x="1986" y="1372"/>
                    </a:cubicBezTo>
                    <a:cubicBezTo>
                      <a:pt x="1985" y="1389"/>
                      <a:pt x="1985" y="1407"/>
                      <a:pt x="1985" y="1425"/>
                    </a:cubicBezTo>
                    <a:cubicBezTo>
                      <a:pt x="1985" y="1425"/>
                      <a:pt x="1985" y="1425"/>
                      <a:pt x="1985" y="1425"/>
                    </a:cubicBezTo>
                    <a:cubicBezTo>
                      <a:pt x="1985" y="1425"/>
                      <a:pt x="1985" y="1426"/>
                      <a:pt x="1985" y="1426"/>
                    </a:cubicBezTo>
                    <a:cubicBezTo>
                      <a:pt x="1985" y="1426"/>
                      <a:pt x="1985" y="1426"/>
                      <a:pt x="1985" y="1426"/>
                    </a:cubicBezTo>
                    <a:cubicBezTo>
                      <a:pt x="1985" y="1430"/>
                      <a:pt x="1985" y="1433"/>
                      <a:pt x="1985" y="1437"/>
                    </a:cubicBezTo>
                    <a:cubicBezTo>
                      <a:pt x="1985" y="1437"/>
                      <a:pt x="1985" y="1437"/>
                      <a:pt x="1985" y="1437"/>
                    </a:cubicBezTo>
                    <a:cubicBezTo>
                      <a:pt x="1985" y="1438"/>
                      <a:pt x="1985" y="1438"/>
                      <a:pt x="1984" y="1438"/>
                    </a:cubicBezTo>
                    <a:cubicBezTo>
                      <a:pt x="1984" y="1438"/>
                      <a:pt x="1984" y="1438"/>
                      <a:pt x="1984" y="1438"/>
                    </a:cubicBezTo>
                    <a:cubicBezTo>
                      <a:pt x="1984" y="1439"/>
                      <a:pt x="1984" y="1439"/>
                      <a:pt x="1983" y="1439"/>
                    </a:cubicBezTo>
                    <a:cubicBezTo>
                      <a:pt x="1983" y="1439"/>
                      <a:pt x="1983" y="1439"/>
                      <a:pt x="1983" y="1439"/>
                    </a:cubicBezTo>
                    <a:cubicBezTo>
                      <a:pt x="1950" y="1439"/>
                      <a:pt x="1950" y="1439"/>
                      <a:pt x="1950" y="1439"/>
                    </a:cubicBezTo>
                    <a:close/>
                    <a:moveTo>
                      <a:pt x="1982" y="1436"/>
                    </a:moveTo>
                    <a:cubicBezTo>
                      <a:pt x="1982" y="1432"/>
                      <a:pt x="1982" y="1429"/>
                      <a:pt x="1982" y="1426"/>
                    </a:cubicBezTo>
                    <a:cubicBezTo>
                      <a:pt x="1982" y="1426"/>
                      <a:pt x="1982" y="1426"/>
                      <a:pt x="1982" y="1426"/>
                    </a:cubicBezTo>
                    <a:cubicBezTo>
                      <a:pt x="1982" y="1426"/>
                      <a:pt x="1982" y="1425"/>
                      <a:pt x="1982" y="1425"/>
                    </a:cubicBezTo>
                    <a:cubicBezTo>
                      <a:pt x="1982" y="1425"/>
                      <a:pt x="1982" y="1425"/>
                      <a:pt x="1982" y="1425"/>
                    </a:cubicBezTo>
                    <a:cubicBezTo>
                      <a:pt x="1982" y="1408"/>
                      <a:pt x="1982" y="1390"/>
                      <a:pt x="1983" y="1373"/>
                    </a:cubicBezTo>
                    <a:cubicBezTo>
                      <a:pt x="1983" y="1373"/>
                      <a:pt x="1983" y="1373"/>
                      <a:pt x="1983" y="1373"/>
                    </a:cubicBezTo>
                    <a:cubicBezTo>
                      <a:pt x="1951" y="1373"/>
                      <a:pt x="1951" y="1373"/>
                      <a:pt x="1951" y="1373"/>
                    </a:cubicBezTo>
                    <a:cubicBezTo>
                      <a:pt x="1952" y="1384"/>
                      <a:pt x="1952" y="1394"/>
                      <a:pt x="1952" y="1405"/>
                    </a:cubicBezTo>
                    <a:cubicBezTo>
                      <a:pt x="1952" y="1405"/>
                      <a:pt x="1952" y="1405"/>
                      <a:pt x="1952" y="1405"/>
                    </a:cubicBezTo>
                    <a:cubicBezTo>
                      <a:pt x="1952" y="1415"/>
                      <a:pt x="1952" y="1425"/>
                      <a:pt x="1951" y="1436"/>
                    </a:cubicBezTo>
                    <a:cubicBezTo>
                      <a:pt x="1951" y="1436"/>
                      <a:pt x="1951" y="1436"/>
                      <a:pt x="1951" y="1436"/>
                    </a:cubicBezTo>
                    <a:cubicBezTo>
                      <a:pt x="1982" y="1436"/>
                      <a:pt x="1982" y="1436"/>
                      <a:pt x="1982" y="1436"/>
                    </a:cubicBezTo>
                    <a:close/>
                    <a:moveTo>
                      <a:pt x="15" y="1439"/>
                    </a:moveTo>
                    <a:cubicBezTo>
                      <a:pt x="15" y="1439"/>
                      <a:pt x="14" y="1439"/>
                      <a:pt x="14" y="1438"/>
                    </a:cubicBezTo>
                    <a:cubicBezTo>
                      <a:pt x="14" y="1438"/>
                      <a:pt x="14" y="1438"/>
                      <a:pt x="14" y="1438"/>
                    </a:cubicBezTo>
                    <a:cubicBezTo>
                      <a:pt x="14" y="1438"/>
                      <a:pt x="14" y="1437"/>
                      <a:pt x="14" y="1437"/>
                    </a:cubicBezTo>
                    <a:cubicBezTo>
                      <a:pt x="14" y="1437"/>
                      <a:pt x="14" y="1437"/>
                      <a:pt x="14" y="1437"/>
                    </a:cubicBezTo>
                    <a:cubicBezTo>
                      <a:pt x="16" y="1415"/>
                      <a:pt x="18" y="1393"/>
                      <a:pt x="20" y="1372"/>
                    </a:cubicBezTo>
                    <a:cubicBezTo>
                      <a:pt x="20" y="1372"/>
                      <a:pt x="20" y="1372"/>
                      <a:pt x="20" y="1372"/>
                    </a:cubicBezTo>
                    <a:cubicBezTo>
                      <a:pt x="20" y="1371"/>
                      <a:pt x="21" y="1370"/>
                      <a:pt x="22" y="1370"/>
                    </a:cubicBezTo>
                    <a:cubicBezTo>
                      <a:pt x="22" y="1370"/>
                      <a:pt x="22" y="1370"/>
                      <a:pt x="22" y="1370"/>
                    </a:cubicBezTo>
                    <a:cubicBezTo>
                      <a:pt x="73" y="1370"/>
                      <a:pt x="73" y="1370"/>
                      <a:pt x="73" y="1370"/>
                    </a:cubicBezTo>
                    <a:cubicBezTo>
                      <a:pt x="74" y="1370"/>
                      <a:pt x="74" y="1371"/>
                      <a:pt x="74" y="1372"/>
                    </a:cubicBezTo>
                    <a:cubicBezTo>
                      <a:pt x="74" y="1372"/>
                      <a:pt x="74" y="1372"/>
                      <a:pt x="74" y="1372"/>
                    </a:cubicBezTo>
                    <a:cubicBezTo>
                      <a:pt x="75" y="1394"/>
                      <a:pt x="76" y="1415"/>
                      <a:pt x="76" y="1437"/>
                    </a:cubicBezTo>
                    <a:cubicBezTo>
                      <a:pt x="76" y="1437"/>
                      <a:pt x="76" y="1437"/>
                      <a:pt x="76" y="1437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6" y="1438"/>
                      <a:pt x="76" y="1438"/>
                      <a:pt x="76" y="1438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75" y="1439"/>
                      <a:pt x="75" y="1439"/>
                      <a:pt x="75" y="1439"/>
                    </a:cubicBezTo>
                    <a:cubicBezTo>
                      <a:pt x="15" y="1439"/>
                      <a:pt x="15" y="1439"/>
                      <a:pt x="15" y="1439"/>
                    </a:cubicBezTo>
                    <a:close/>
                    <a:moveTo>
                      <a:pt x="73" y="1436"/>
                    </a:moveTo>
                    <a:cubicBezTo>
                      <a:pt x="73" y="1415"/>
                      <a:pt x="72" y="1394"/>
                      <a:pt x="72" y="1373"/>
                    </a:cubicBezTo>
                    <a:cubicBezTo>
                      <a:pt x="72" y="1373"/>
                      <a:pt x="72" y="1373"/>
                      <a:pt x="72" y="1373"/>
                    </a:cubicBezTo>
                    <a:cubicBezTo>
                      <a:pt x="23" y="1373"/>
                      <a:pt x="23" y="1373"/>
                      <a:pt x="23" y="1373"/>
                    </a:cubicBezTo>
                    <a:cubicBezTo>
                      <a:pt x="21" y="1394"/>
                      <a:pt x="19" y="1414"/>
                      <a:pt x="17" y="1436"/>
                    </a:cubicBezTo>
                    <a:cubicBezTo>
                      <a:pt x="17" y="1436"/>
                      <a:pt x="17" y="1436"/>
                      <a:pt x="17" y="1436"/>
                    </a:cubicBezTo>
                    <a:cubicBezTo>
                      <a:pt x="73" y="1436"/>
                      <a:pt x="73" y="1436"/>
                      <a:pt x="73" y="1436"/>
                    </a:cubicBezTo>
                    <a:close/>
                    <a:moveTo>
                      <a:pt x="22" y="1373"/>
                    </a:moveTo>
                    <a:cubicBezTo>
                      <a:pt x="22" y="1372"/>
                      <a:pt x="22" y="1372"/>
                      <a:pt x="22" y="1372"/>
                    </a:cubicBezTo>
                    <a:cubicBezTo>
                      <a:pt x="22" y="1373"/>
                      <a:pt x="22" y="1373"/>
                      <a:pt x="22" y="1373"/>
                    </a:cubicBezTo>
                    <a:close/>
                    <a:moveTo>
                      <a:pt x="1944" y="1235"/>
                    </a:move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5" y="1234"/>
                      <a:pt x="1945" y="1234"/>
                      <a:pt x="1945" y="1234"/>
                    </a:cubicBezTo>
                    <a:cubicBezTo>
                      <a:pt x="1944" y="1234"/>
                      <a:pt x="1944" y="1234"/>
                      <a:pt x="1944" y="1234"/>
                    </a:cubicBezTo>
                    <a:cubicBezTo>
                      <a:pt x="1944" y="1235"/>
                      <a:pt x="1944" y="1235"/>
                      <a:pt x="1944" y="1235"/>
                    </a:cubicBezTo>
                    <a:cubicBezTo>
                      <a:pt x="1943" y="1235"/>
                      <a:pt x="1942" y="1235"/>
                      <a:pt x="1942" y="1234"/>
                    </a:cubicBezTo>
                    <a:cubicBezTo>
                      <a:pt x="1942" y="1234"/>
                      <a:pt x="1942" y="1234"/>
                      <a:pt x="1942" y="1234"/>
                    </a:cubicBezTo>
                    <a:cubicBezTo>
                      <a:pt x="1941" y="1220"/>
                      <a:pt x="1940" y="1206"/>
                      <a:pt x="1938" y="1193"/>
                    </a:cubicBezTo>
                    <a:cubicBezTo>
                      <a:pt x="1938" y="1193"/>
                      <a:pt x="1938" y="1193"/>
                      <a:pt x="1938" y="1193"/>
                    </a:cubicBezTo>
                    <a:cubicBezTo>
                      <a:pt x="1937" y="1185"/>
                      <a:pt x="1937" y="1177"/>
                      <a:pt x="1936" y="1169"/>
                    </a:cubicBezTo>
                    <a:cubicBezTo>
                      <a:pt x="1936" y="1169"/>
                      <a:pt x="1936" y="1169"/>
                      <a:pt x="1936" y="1169"/>
                    </a:cubicBezTo>
                    <a:cubicBezTo>
                      <a:pt x="1936" y="1168"/>
                      <a:pt x="1936" y="1168"/>
                      <a:pt x="1936" y="1167"/>
                    </a:cubicBezTo>
                    <a:cubicBezTo>
                      <a:pt x="1936" y="1167"/>
                      <a:pt x="1936" y="1167"/>
                      <a:pt x="1936" y="1167"/>
                    </a:cubicBezTo>
                    <a:cubicBezTo>
                      <a:pt x="1936" y="1167"/>
                      <a:pt x="1937" y="1167"/>
                      <a:pt x="1937" y="1167"/>
                    </a:cubicBezTo>
                    <a:cubicBezTo>
                      <a:pt x="1937" y="1167"/>
                      <a:pt x="1937" y="1167"/>
                      <a:pt x="1937" y="1167"/>
                    </a:cubicBezTo>
                    <a:cubicBezTo>
                      <a:pt x="1992" y="1167"/>
                      <a:pt x="1992" y="1167"/>
                      <a:pt x="1992" y="1167"/>
                    </a:cubicBezTo>
                    <a:cubicBezTo>
                      <a:pt x="1993" y="1167"/>
                      <a:pt x="1993" y="1168"/>
                      <a:pt x="1993" y="1168"/>
                    </a:cubicBezTo>
                    <a:cubicBezTo>
                      <a:pt x="1993" y="1168"/>
                      <a:pt x="1993" y="1168"/>
                      <a:pt x="1993" y="1168"/>
                    </a:cubicBezTo>
                    <a:cubicBezTo>
                      <a:pt x="1993" y="1173"/>
                      <a:pt x="1993" y="1177"/>
                      <a:pt x="1993" y="1181"/>
                    </a:cubicBezTo>
                    <a:cubicBezTo>
                      <a:pt x="1993" y="1181"/>
                      <a:pt x="1993" y="1181"/>
                      <a:pt x="1993" y="1181"/>
                    </a:cubicBezTo>
                    <a:cubicBezTo>
                      <a:pt x="1993" y="1199"/>
                      <a:pt x="1993" y="1216"/>
                      <a:pt x="1992" y="1234"/>
                    </a:cubicBezTo>
                    <a:cubicBezTo>
                      <a:pt x="1992" y="1234"/>
                      <a:pt x="1992" y="1234"/>
                      <a:pt x="1992" y="1234"/>
                    </a:cubicBezTo>
                    <a:cubicBezTo>
                      <a:pt x="1992" y="1235"/>
                      <a:pt x="1992" y="1235"/>
                      <a:pt x="1991" y="1235"/>
                    </a:cubicBezTo>
                    <a:cubicBezTo>
                      <a:pt x="1991" y="1235"/>
                      <a:pt x="1991" y="1235"/>
                      <a:pt x="1991" y="1235"/>
                    </a:cubicBezTo>
                    <a:cubicBezTo>
                      <a:pt x="1944" y="1235"/>
                      <a:pt x="1944" y="1235"/>
                      <a:pt x="1944" y="1235"/>
                    </a:cubicBezTo>
                    <a:close/>
                    <a:moveTo>
                      <a:pt x="1989" y="1232"/>
                    </a:moveTo>
                    <a:cubicBezTo>
                      <a:pt x="1990" y="1215"/>
                      <a:pt x="1990" y="1198"/>
                      <a:pt x="1990" y="1181"/>
                    </a:cubicBezTo>
                    <a:cubicBezTo>
                      <a:pt x="1990" y="1181"/>
                      <a:pt x="1990" y="1181"/>
                      <a:pt x="1990" y="1181"/>
                    </a:cubicBezTo>
                    <a:cubicBezTo>
                      <a:pt x="1990" y="1177"/>
                      <a:pt x="1990" y="1174"/>
                      <a:pt x="1990" y="1170"/>
                    </a:cubicBezTo>
                    <a:cubicBezTo>
                      <a:pt x="1990" y="1170"/>
                      <a:pt x="1990" y="1170"/>
                      <a:pt x="1990" y="1170"/>
                    </a:cubicBezTo>
                    <a:cubicBezTo>
                      <a:pt x="1939" y="1170"/>
                      <a:pt x="1939" y="1170"/>
                      <a:pt x="1939" y="1170"/>
                    </a:cubicBezTo>
                    <a:cubicBezTo>
                      <a:pt x="1940" y="1177"/>
                      <a:pt x="1940" y="1185"/>
                      <a:pt x="1941" y="1192"/>
                    </a:cubicBezTo>
                    <a:cubicBezTo>
                      <a:pt x="1941" y="1192"/>
                      <a:pt x="1941" y="1192"/>
                      <a:pt x="1941" y="1192"/>
                    </a:cubicBezTo>
                    <a:cubicBezTo>
                      <a:pt x="1943" y="1206"/>
                      <a:pt x="1944" y="1219"/>
                      <a:pt x="1945" y="1232"/>
                    </a:cubicBezTo>
                    <a:cubicBezTo>
                      <a:pt x="1945" y="1232"/>
                      <a:pt x="1945" y="1232"/>
                      <a:pt x="1945" y="1232"/>
                    </a:cubicBezTo>
                    <a:cubicBezTo>
                      <a:pt x="1989" y="1232"/>
                      <a:pt x="1989" y="1232"/>
                      <a:pt x="1989" y="1232"/>
                    </a:cubicBezTo>
                    <a:close/>
                    <a:moveTo>
                      <a:pt x="31" y="1235"/>
                    </a:moveTo>
                    <a:cubicBezTo>
                      <a:pt x="30" y="1235"/>
                      <a:pt x="30" y="1235"/>
                      <a:pt x="30" y="1235"/>
                    </a:cubicBezTo>
                    <a:cubicBezTo>
                      <a:pt x="30" y="1235"/>
                      <a:pt x="30" y="1235"/>
                      <a:pt x="30" y="1235"/>
                    </a:cubicBezTo>
                    <a:cubicBezTo>
                      <a:pt x="29" y="1235"/>
                      <a:pt x="29" y="1234"/>
                      <a:pt x="29" y="1234"/>
                    </a:cubicBezTo>
                    <a:cubicBezTo>
                      <a:pt x="29" y="1234"/>
                      <a:pt x="29" y="1234"/>
                      <a:pt x="29" y="1234"/>
                    </a:cubicBezTo>
                    <a:cubicBezTo>
                      <a:pt x="30" y="1212"/>
                      <a:pt x="31" y="1190"/>
                      <a:pt x="31" y="1168"/>
                    </a:cubicBezTo>
                    <a:cubicBezTo>
                      <a:pt x="31" y="1168"/>
                      <a:pt x="31" y="1168"/>
                      <a:pt x="31" y="1168"/>
                    </a:cubicBezTo>
                    <a:cubicBezTo>
                      <a:pt x="31" y="1168"/>
                      <a:pt x="32" y="1167"/>
                      <a:pt x="33" y="1167"/>
                    </a:cubicBezTo>
                    <a:cubicBezTo>
                      <a:pt x="33" y="1167"/>
                      <a:pt x="33" y="1167"/>
                      <a:pt x="33" y="1167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1" y="1168"/>
                      <a:pt x="81" y="1168"/>
                      <a:pt x="81" y="1168"/>
                    </a:cubicBezTo>
                    <a:cubicBezTo>
                      <a:pt x="81" y="1167"/>
                      <a:pt x="81" y="1167"/>
                      <a:pt x="81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2" y="1167"/>
                      <a:pt x="82" y="1167"/>
                      <a:pt x="82" y="1167"/>
                    </a:cubicBezTo>
                    <a:cubicBezTo>
                      <a:pt x="83" y="1168"/>
                      <a:pt x="83" y="1168"/>
                      <a:pt x="83" y="1169"/>
                    </a:cubicBezTo>
                    <a:cubicBezTo>
                      <a:pt x="83" y="1169"/>
                      <a:pt x="83" y="1169"/>
                      <a:pt x="83" y="1169"/>
                    </a:cubicBezTo>
                    <a:cubicBezTo>
                      <a:pt x="82" y="1180"/>
                      <a:pt x="81" y="1192"/>
                      <a:pt x="79" y="1204"/>
                    </a:cubicBezTo>
                    <a:cubicBezTo>
                      <a:pt x="79" y="1204"/>
                      <a:pt x="79" y="1204"/>
                      <a:pt x="79" y="1204"/>
                    </a:cubicBezTo>
                    <a:cubicBezTo>
                      <a:pt x="78" y="1214"/>
                      <a:pt x="77" y="1224"/>
                      <a:pt x="76" y="1234"/>
                    </a:cubicBezTo>
                    <a:cubicBezTo>
                      <a:pt x="76" y="1234"/>
                      <a:pt x="76" y="1234"/>
                      <a:pt x="76" y="1234"/>
                    </a:cubicBezTo>
                    <a:cubicBezTo>
                      <a:pt x="76" y="1235"/>
                      <a:pt x="76" y="1235"/>
                      <a:pt x="75" y="1235"/>
                    </a:cubicBezTo>
                    <a:cubicBezTo>
                      <a:pt x="75" y="1235"/>
                      <a:pt x="75" y="1235"/>
                      <a:pt x="75" y="1235"/>
                    </a:cubicBezTo>
                    <a:cubicBezTo>
                      <a:pt x="31" y="1235"/>
                      <a:pt x="31" y="1235"/>
                      <a:pt x="31" y="1235"/>
                    </a:cubicBezTo>
                    <a:close/>
                    <a:moveTo>
                      <a:pt x="73" y="1232"/>
                    </a:moveTo>
                    <a:cubicBezTo>
                      <a:pt x="74" y="1223"/>
                      <a:pt x="75" y="1213"/>
                      <a:pt x="76" y="1204"/>
                    </a:cubicBezTo>
                    <a:cubicBezTo>
                      <a:pt x="76" y="1204"/>
                      <a:pt x="76" y="1204"/>
                      <a:pt x="76" y="1204"/>
                    </a:cubicBezTo>
                    <a:cubicBezTo>
                      <a:pt x="78" y="1192"/>
                      <a:pt x="79" y="1181"/>
                      <a:pt x="80" y="1170"/>
                    </a:cubicBezTo>
                    <a:cubicBezTo>
                      <a:pt x="80" y="1170"/>
                      <a:pt x="80" y="1170"/>
                      <a:pt x="80" y="1170"/>
                    </a:cubicBezTo>
                    <a:cubicBezTo>
                      <a:pt x="34" y="1170"/>
                      <a:pt x="34" y="1170"/>
                      <a:pt x="34" y="1170"/>
                    </a:cubicBezTo>
                    <a:cubicBezTo>
                      <a:pt x="34" y="1190"/>
                      <a:pt x="33" y="1211"/>
                      <a:pt x="32" y="1232"/>
                    </a:cubicBezTo>
                    <a:cubicBezTo>
                      <a:pt x="32" y="1232"/>
                      <a:pt x="32" y="1232"/>
                      <a:pt x="32" y="1232"/>
                    </a:cubicBezTo>
                    <a:cubicBezTo>
                      <a:pt x="73" y="1232"/>
                      <a:pt x="73" y="1232"/>
                      <a:pt x="73" y="1232"/>
                    </a:cubicBezTo>
                    <a:close/>
                    <a:moveTo>
                      <a:pt x="1926" y="1032"/>
                    </a:moveTo>
                    <a:cubicBezTo>
                      <a:pt x="1925" y="1032"/>
                      <a:pt x="1924" y="1031"/>
                      <a:pt x="1924" y="1031"/>
                    </a:cubicBezTo>
                    <a:cubicBezTo>
                      <a:pt x="1924" y="1031"/>
                      <a:pt x="1924" y="1031"/>
                      <a:pt x="1924" y="1031"/>
                    </a:cubicBezTo>
                    <a:cubicBezTo>
                      <a:pt x="1923" y="1009"/>
                      <a:pt x="1922" y="987"/>
                      <a:pt x="1921" y="965"/>
                    </a:cubicBezTo>
                    <a:cubicBezTo>
                      <a:pt x="1921" y="965"/>
                      <a:pt x="1921" y="965"/>
                      <a:pt x="1921" y="965"/>
                    </a:cubicBezTo>
                    <a:cubicBezTo>
                      <a:pt x="1921" y="965"/>
                      <a:pt x="1921" y="964"/>
                      <a:pt x="1921" y="964"/>
                    </a:cubicBezTo>
                    <a:cubicBezTo>
                      <a:pt x="1921" y="964"/>
                      <a:pt x="1921" y="964"/>
                      <a:pt x="1921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22" y="964"/>
                      <a:pt x="1922" y="964"/>
                      <a:pt x="1922" y="964"/>
                    </a:cubicBezTo>
                    <a:cubicBezTo>
                      <a:pt x="1975" y="964"/>
                      <a:pt x="1975" y="964"/>
                      <a:pt x="1975" y="964"/>
                    </a:cubicBezTo>
                    <a:cubicBezTo>
                      <a:pt x="1976" y="964"/>
                      <a:pt x="1977" y="964"/>
                      <a:pt x="1977" y="965"/>
                    </a:cubicBezTo>
                    <a:cubicBezTo>
                      <a:pt x="1977" y="965"/>
                      <a:pt x="1977" y="965"/>
                      <a:pt x="1977" y="965"/>
                    </a:cubicBezTo>
                    <a:cubicBezTo>
                      <a:pt x="1978" y="987"/>
                      <a:pt x="1981" y="1008"/>
                      <a:pt x="1983" y="1030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1" y="1029"/>
                      <a:pt x="1981" y="1029"/>
                      <a:pt x="1981" y="1029"/>
                    </a:cubicBezTo>
                    <a:cubicBezTo>
                      <a:pt x="1981" y="1031"/>
                      <a:pt x="1981" y="1031"/>
                      <a:pt x="1981" y="1031"/>
                    </a:cubicBezTo>
                    <a:cubicBezTo>
                      <a:pt x="1983" y="1030"/>
                      <a:pt x="1983" y="1030"/>
                      <a:pt x="1983" y="1030"/>
                    </a:cubicBezTo>
                    <a:cubicBezTo>
                      <a:pt x="1983" y="1031"/>
                      <a:pt x="1983" y="1031"/>
                      <a:pt x="1982" y="1032"/>
                    </a:cubicBezTo>
                    <a:cubicBezTo>
                      <a:pt x="1982" y="1032"/>
                      <a:pt x="1982" y="1032"/>
                      <a:pt x="1982" y="1032"/>
                    </a:cubicBezTo>
                    <a:cubicBezTo>
                      <a:pt x="1982" y="1032"/>
                      <a:pt x="1982" y="1032"/>
                      <a:pt x="1981" y="1032"/>
                    </a:cubicBezTo>
                    <a:cubicBezTo>
                      <a:pt x="1981" y="1032"/>
                      <a:pt x="1981" y="1032"/>
                      <a:pt x="1981" y="1032"/>
                    </a:cubicBezTo>
                    <a:cubicBezTo>
                      <a:pt x="1926" y="1032"/>
                      <a:pt x="1926" y="1032"/>
                      <a:pt x="1926" y="1032"/>
                    </a:cubicBezTo>
                    <a:close/>
                    <a:moveTo>
                      <a:pt x="1980" y="1029"/>
                    </a:moveTo>
                    <a:cubicBezTo>
                      <a:pt x="1978" y="1008"/>
                      <a:pt x="1975" y="987"/>
                      <a:pt x="1974" y="967"/>
                    </a:cubicBezTo>
                    <a:cubicBezTo>
                      <a:pt x="1974" y="967"/>
                      <a:pt x="1974" y="967"/>
                      <a:pt x="1974" y="967"/>
                    </a:cubicBezTo>
                    <a:cubicBezTo>
                      <a:pt x="1924" y="967"/>
                      <a:pt x="1924" y="967"/>
                      <a:pt x="1924" y="967"/>
                    </a:cubicBezTo>
                    <a:cubicBezTo>
                      <a:pt x="1925" y="987"/>
                      <a:pt x="1926" y="1008"/>
                      <a:pt x="1927" y="1029"/>
                    </a:cubicBezTo>
                    <a:cubicBezTo>
                      <a:pt x="1927" y="1029"/>
                      <a:pt x="1927" y="1029"/>
                      <a:pt x="1927" y="1029"/>
                    </a:cubicBezTo>
                    <a:cubicBezTo>
                      <a:pt x="1980" y="1029"/>
                      <a:pt x="1980" y="1029"/>
                      <a:pt x="1980" y="1029"/>
                    </a:cubicBezTo>
                    <a:close/>
                    <a:moveTo>
                      <a:pt x="31" y="1032"/>
                    </a:moveTo>
                    <a:cubicBezTo>
                      <a:pt x="30" y="1032"/>
                      <a:pt x="30" y="1031"/>
                      <a:pt x="30" y="1031"/>
                    </a:cubicBezTo>
                    <a:cubicBezTo>
                      <a:pt x="30" y="1031"/>
                      <a:pt x="30" y="1031"/>
                      <a:pt x="30" y="1031"/>
                    </a:cubicBezTo>
                    <a:cubicBezTo>
                      <a:pt x="29" y="1009"/>
                      <a:pt x="28" y="987"/>
                      <a:pt x="27" y="965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65"/>
                      <a:pt x="27" y="964"/>
                      <a:pt x="27" y="964"/>
                    </a:cubicBezTo>
                    <a:cubicBezTo>
                      <a:pt x="27" y="964"/>
                      <a:pt x="27" y="964"/>
                      <a:pt x="27" y="964"/>
                    </a:cubicBezTo>
                    <a:cubicBezTo>
                      <a:pt x="27" y="964"/>
                      <a:pt x="28" y="964"/>
                      <a:pt x="28" y="964"/>
                    </a:cubicBezTo>
                    <a:cubicBezTo>
                      <a:pt x="28" y="964"/>
                      <a:pt x="28" y="964"/>
                      <a:pt x="28" y="964"/>
                    </a:cubicBezTo>
                    <a:cubicBezTo>
                      <a:pt x="74" y="964"/>
                      <a:pt x="74" y="964"/>
                      <a:pt x="74" y="964"/>
                    </a:cubicBezTo>
                    <a:cubicBezTo>
                      <a:pt x="74" y="964"/>
                      <a:pt x="75" y="964"/>
                      <a:pt x="75" y="965"/>
                    </a:cubicBezTo>
                    <a:cubicBezTo>
                      <a:pt x="75" y="965"/>
                      <a:pt x="75" y="965"/>
                      <a:pt x="75" y="965"/>
                    </a:cubicBezTo>
                    <a:cubicBezTo>
                      <a:pt x="77" y="987"/>
                      <a:pt x="80" y="1009"/>
                      <a:pt x="81" y="1031"/>
                    </a:cubicBezTo>
                    <a:cubicBezTo>
                      <a:pt x="81" y="1031"/>
                      <a:pt x="81" y="1031"/>
                      <a:pt x="81" y="1031"/>
                    </a:cubicBezTo>
                    <a:cubicBezTo>
                      <a:pt x="81" y="1031"/>
                      <a:pt x="81" y="1031"/>
                      <a:pt x="81" y="1032"/>
                    </a:cubicBezTo>
                    <a:cubicBezTo>
                      <a:pt x="81" y="1032"/>
                      <a:pt x="81" y="1032"/>
                      <a:pt x="81" y="1032"/>
                    </a:cubicBezTo>
                    <a:cubicBezTo>
                      <a:pt x="81" y="1032"/>
                      <a:pt x="80" y="1032"/>
                      <a:pt x="80" y="1032"/>
                    </a:cubicBezTo>
                    <a:cubicBezTo>
                      <a:pt x="80" y="1032"/>
                      <a:pt x="80" y="1032"/>
                      <a:pt x="80" y="1032"/>
                    </a:cubicBezTo>
                    <a:cubicBezTo>
                      <a:pt x="31" y="1032"/>
                      <a:pt x="31" y="1032"/>
                      <a:pt x="31" y="1032"/>
                    </a:cubicBezTo>
                    <a:close/>
                    <a:moveTo>
                      <a:pt x="78" y="1029"/>
                    </a:moveTo>
                    <a:cubicBezTo>
                      <a:pt x="77" y="1008"/>
                      <a:pt x="75" y="988"/>
                      <a:pt x="72" y="967"/>
                    </a:cubicBezTo>
                    <a:cubicBezTo>
                      <a:pt x="72" y="967"/>
                      <a:pt x="72" y="967"/>
                      <a:pt x="72" y="967"/>
                    </a:cubicBezTo>
                    <a:cubicBezTo>
                      <a:pt x="30" y="967"/>
                      <a:pt x="30" y="967"/>
                      <a:pt x="30" y="967"/>
                    </a:cubicBezTo>
                    <a:cubicBezTo>
                      <a:pt x="31" y="987"/>
                      <a:pt x="32" y="1008"/>
                      <a:pt x="33" y="1029"/>
                    </a:cubicBezTo>
                    <a:cubicBezTo>
                      <a:pt x="33" y="1029"/>
                      <a:pt x="33" y="1029"/>
                      <a:pt x="33" y="1029"/>
                    </a:cubicBezTo>
                    <a:cubicBezTo>
                      <a:pt x="78" y="1029"/>
                      <a:pt x="78" y="1029"/>
                      <a:pt x="78" y="1029"/>
                    </a:cubicBezTo>
                    <a:close/>
                    <a:moveTo>
                      <a:pt x="28" y="967"/>
                    </a:moveTo>
                    <a:cubicBezTo>
                      <a:pt x="28" y="965"/>
                      <a:pt x="28" y="965"/>
                      <a:pt x="28" y="965"/>
                    </a:cubicBezTo>
                    <a:cubicBezTo>
                      <a:pt x="28" y="967"/>
                      <a:pt x="28" y="967"/>
                      <a:pt x="28" y="967"/>
                    </a:cubicBezTo>
                    <a:close/>
                    <a:moveTo>
                      <a:pt x="1921" y="829"/>
                    </a:moveTo>
                    <a:cubicBezTo>
                      <a:pt x="1920" y="829"/>
                      <a:pt x="1920" y="829"/>
                      <a:pt x="1920" y="828"/>
                    </a:cubicBezTo>
                    <a:cubicBezTo>
                      <a:pt x="1920" y="828"/>
                      <a:pt x="1920" y="828"/>
                      <a:pt x="1920" y="828"/>
                    </a:cubicBezTo>
                    <a:cubicBezTo>
                      <a:pt x="1920" y="828"/>
                      <a:pt x="1919" y="828"/>
                      <a:pt x="1919" y="827"/>
                    </a:cubicBezTo>
                    <a:cubicBezTo>
                      <a:pt x="1919" y="827"/>
                      <a:pt x="1919" y="827"/>
                      <a:pt x="1919" y="827"/>
                    </a:cubicBezTo>
                    <a:cubicBezTo>
                      <a:pt x="1920" y="806"/>
                      <a:pt x="1920" y="784"/>
                      <a:pt x="1921" y="762"/>
                    </a:cubicBezTo>
                    <a:cubicBezTo>
                      <a:pt x="1921" y="762"/>
                      <a:pt x="1921" y="762"/>
                      <a:pt x="1921" y="762"/>
                    </a:cubicBezTo>
                    <a:cubicBezTo>
                      <a:pt x="1921" y="761"/>
                      <a:pt x="1922" y="760"/>
                      <a:pt x="1923" y="760"/>
                    </a:cubicBezTo>
                    <a:cubicBezTo>
                      <a:pt x="1923" y="760"/>
                      <a:pt x="1923" y="760"/>
                      <a:pt x="1923" y="760"/>
                    </a:cubicBezTo>
                    <a:cubicBezTo>
                      <a:pt x="1977" y="760"/>
                      <a:pt x="1977" y="760"/>
                      <a:pt x="1977" y="760"/>
                    </a:cubicBezTo>
                    <a:cubicBezTo>
                      <a:pt x="1978" y="760"/>
                      <a:pt x="1978" y="761"/>
                      <a:pt x="1978" y="761"/>
                    </a:cubicBezTo>
                    <a:cubicBezTo>
                      <a:pt x="1978" y="761"/>
                      <a:pt x="1978" y="761"/>
                      <a:pt x="1978" y="761"/>
                    </a:cubicBezTo>
                    <a:cubicBezTo>
                      <a:pt x="1979" y="761"/>
                      <a:pt x="1979" y="762"/>
                      <a:pt x="1979" y="762"/>
                    </a:cubicBezTo>
                    <a:cubicBezTo>
                      <a:pt x="1979" y="762"/>
                      <a:pt x="1979" y="762"/>
                      <a:pt x="1979" y="762"/>
                    </a:cubicBezTo>
                    <a:cubicBezTo>
                      <a:pt x="1978" y="765"/>
                      <a:pt x="1978" y="769"/>
                      <a:pt x="1978" y="772"/>
                    </a:cubicBezTo>
                    <a:cubicBezTo>
                      <a:pt x="1978" y="772"/>
                      <a:pt x="1978" y="772"/>
                      <a:pt x="1978" y="772"/>
                    </a:cubicBezTo>
                    <a:cubicBezTo>
                      <a:pt x="1975" y="791"/>
                      <a:pt x="1974" y="809"/>
                      <a:pt x="1973" y="827"/>
                    </a:cubicBezTo>
                    <a:cubicBezTo>
                      <a:pt x="1973" y="827"/>
                      <a:pt x="1973" y="827"/>
                      <a:pt x="1973" y="827"/>
                    </a:cubicBezTo>
                    <a:cubicBezTo>
                      <a:pt x="1973" y="828"/>
                      <a:pt x="1972" y="829"/>
                      <a:pt x="1971" y="829"/>
                    </a:cubicBezTo>
                    <a:cubicBezTo>
                      <a:pt x="1971" y="829"/>
                      <a:pt x="1971" y="829"/>
                      <a:pt x="1971" y="829"/>
                    </a:cubicBezTo>
                    <a:cubicBezTo>
                      <a:pt x="1921" y="829"/>
                      <a:pt x="1921" y="829"/>
                      <a:pt x="1921" y="829"/>
                    </a:cubicBezTo>
                    <a:close/>
                    <a:moveTo>
                      <a:pt x="1971" y="827"/>
                    </a:moveTo>
                    <a:cubicBezTo>
                      <a:pt x="1971" y="826"/>
                      <a:pt x="1971" y="826"/>
                      <a:pt x="1971" y="826"/>
                    </a:cubicBezTo>
                    <a:cubicBezTo>
                      <a:pt x="1971" y="827"/>
                      <a:pt x="1971" y="827"/>
                      <a:pt x="1971" y="827"/>
                    </a:cubicBezTo>
                    <a:close/>
                    <a:moveTo>
                      <a:pt x="1970" y="826"/>
                    </a:moveTo>
                    <a:cubicBezTo>
                      <a:pt x="1971" y="808"/>
                      <a:pt x="1972" y="790"/>
                      <a:pt x="1975" y="772"/>
                    </a:cubicBezTo>
                    <a:cubicBezTo>
                      <a:pt x="1975" y="772"/>
                      <a:pt x="1975" y="772"/>
                      <a:pt x="1975" y="772"/>
                    </a:cubicBezTo>
                    <a:cubicBezTo>
                      <a:pt x="1975" y="769"/>
                      <a:pt x="1975" y="766"/>
                      <a:pt x="1976" y="763"/>
                    </a:cubicBezTo>
                    <a:cubicBezTo>
                      <a:pt x="1976" y="763"/>
                      <a:pt x="1976" y="763"/>
                      <a:pt x="1976" y="763"/>
                    </a:cubicBezTo>
                    <a:cubicBezTo>
                      <a:pt x="1924" y="763"/>
                      <a:pt x="1924" y="763"/>
                      <a:pt x="1924" y="763"/>
                    </a:cubicBezTo>
                    <a:cubicBezTo>
                      <a:pt x="1923" y="784"/>
                      <a:pt x="1923" y="805"/>
                      <a:pt x="1922" y="826"/>
                    </a:cubicBezTo>
                    <a:cubicBezTo>
                      <a:pt x="1922" y="826"/>
                      <a:pt x="1922" y="826"/>
                      <a:pt x="1922" y="826"/>
                    </a:cubicBezTo>
                    <a:cubicBezTo>
                      <a:pt x="1970" y="826"/>
                      <a:pt x="1970" y="826"/>
                      <a:pt x="1970" y="826"/>
                    </a:cubicBezTo>
                    <a:close/>
                    <a:moveTo>
                      <a:pt x="17" y="829"/>
                    </a:moveTo>
                    <a:cubicBezTo>
                      <a:pt x="16" y="829"/>
                      <a:pt x="16" y="828"/>
                      <a:pt x="16" y="827"/>
                    </a:cubicBezTo>
                    <a:cubicBezTo>
                      <a:pt x="16" y="827"/>
                      <a:pt x="16" y="827"/>
                      <a:pt x="16" y="827"/>
                    </a:cubicBezTo>
                    <a:cubicBezTo>
                      <a:pt x="14" y="813"/>
                      <a:pt x="13" y="799"/>
                      <a:pt x="11" y="784"/>
                    </a:cubicBezTo>
                    <a:cubicBezTo>
                      <a:pt x="11" y="784"/>
                      <a:pt x="11" y="784"/>
                      <a:pt x="11" y="784"/>
                    </a:cubicBezTo>
                    <a:cubicBezTo>
                      <a:pt x="10" y="777"/>
                      <a:pt x="10" y="769"/>
                      <a:pt x="9" y="762"/>
                    </a:cubicBezTo>
                    <a:cubicBezTo>
                      <a:pt x="9" y="762"/>
                      <a:pt x="9" y="762"/>
                      <a:pt x="9" y="762"/>
                    </a:cubicBezTo>
                    <a:cubicBezTo>
                      <a:pt x="9" y="762"/>
                      <a:pt x="9" y="761"/>
                      <a:pt x="9" y="761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0" y="761"/>
                      <a:pt x="10" y="760"/>
                      <a:pt x="10" y="760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3" y="760"/>
                      <a:pt x="63" y="760"/>
                      <a:pt x="63" y="760"/>
                    </a:cubicBezTo>
                    <a:cubicBezTo>
                      <a:pt x="63" y="760"/>
                      <a:pt x="63" y="761"/>
                      <a:pt x="64" y="761"/>
                    </a:cubicBezTo>
                    <a:cubicBezTo>
                      <a:pt x="64" y="761"/>
                      <a:pt x="64" y="761"/>
                      <a:pt x="64" y="761"/>
                    </a:cubicBezTo>
                    <a:cubicBezTo>
                      <a:pt x="64" y="761"/>
                      <a:pt x="64" y="761"/>
                      <a:pt x="64" y="762"/>
                    </a:cubicBezTo>
                    <a:cubicBezTo>
                      <a:pt x="64" y="762"/>
                      <a:pt x="64" y="762"/>
                      <a:pt x="64" y="762"/>
                    </a:cubicBezTo>
                    <a:cubicBezTo>
                      <a:pt x="64" y="773"/>
                      <a:pt x="64" y="784"/>
                      <a:pt x="64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4" y="806"/>
                      <a:pt x="64" y="817"/>
                      <a:pt x="64" y="827"/>
                    </a:cubicBezTo>
                    <a:cubicBezTo>
                      <a:pt x="64" y="827"/>
                      <a:pt x="64" y="827"/>
                      <a:pt x="64" y="827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4" y="828"/>
                      <a:pt x="64" y="828"/>
                      <a:pt x="64" y="828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63" y="829"/>
                      <a:pt x="63" y="829"/>
                      <a:pt x="63" y="829"/>
                    </a:cubicBezTo>
                    <a:cubicBezTo>
                      <a:pt x="17" y="829"/>
                      <a:pt x="17" y="829"/>
                      <a:pt x="17" y="829"/>
                    </a:cubicBezTo>
                    <a:close/>
                    <a:moveTo>
                      <a:pt x="61" y="826"/>
                    </a:moveTo>
                    <a:cubicBezTo>
                      <a:pt x="61" y="816"/>
                      <a:pt x="61" y="806"/>
                      <a:pt x="61" y="796"/>
                    </a:cubicBezTo>
                    <a:cubicBezTo>
                      <a:pt x="61" y="796"/>
                      <a:pt x="61" y="796"/>
                      <a:pt x="61" y="796"/>
                    </a:cubicBezTo>
                    <a:cubicBezTo>
                      <a:pt x="61" y="785"/>
                      <a:pt x="61" y="774"/>
                      <a:pt x="61" y="763"/>
                    </a:cubicBezTo>
                    <a:cubicBezTo>
                      <a:pt x="61" y="763"/>
                      <a:pt x="61" y="763"/>
                      <a:pt x="61" y="763"/>
                    </a:cubicBezTo>
                    <a:cubicBezTo>
                      <a:pt x="12" y="763"/>
                      <a:pt x="12" y="763"/>
                      <a:pt x="12" y="763"/>
                    </a:cubicBezTo>
                    <a:cubicBezTo>
                      <a:pt x="13" y="770"/>
                      <a:pt x="13" y="777"/>
                      <a:pt x="14" y="784"/>
                    </a:cubicBezTo>
                    <a:cubicBezTo>
                      <a:pt x="14" y="784"/>
                      <a:pt x="14" y="784"/>
                      <a:pt x="14" y="784"/>
                    </a:cubicBezTo>
                    <a:cubicBezTo>
                      <a:pt x="16" y="798"/>
                      <a:pt x="17" y="812"/>
                      <a:pt x="18" y="826"/>
                    </a:cubicBezTo>
                    <a:cubicBezTo>
                      <a:pt x="18" y="826"/>
                      <a:pt x="18" y="826"/>
                      <a:pt x="18" y="826"/>
                    </a:cubicBezTo>
                    <a:cubicBezTo>
                      <a:pt x="61" y="826"/>
                      <a:pt x="61" y="826"/>
                      <a:pt x="61" y="826"/>
                    </a:cubicBezTo>
                    <a:close/>
                    <a:moveTo>
                      <a:pt x="1932" y="626"/>
                    </a:moveTo>
                    <a:cubicBezTo>
                      <a:pt x="1932" y="626"/>
                      <a:pt x="1931" y="625"/>
                      <a:pt x="1931" y="625"/>
                    </a:cubicBezTo>
                    <a:cubicBezTo>
                      <a:pt x="1931" y="625"/>
                      <a:pt x="1931" y="625"/>
                      <a:pt x="1931" y="625"/>
                    </a:cubicBezTo>
                    <a:cubicBezTo>
                      <a:pt x="1931" y="625"/>
                      <a:pt x="1931" y="624"/>
                      <a:pt x="1931" y="624"/>
                    </a:cubicBezTo>
                    <a:cubicBezTo>
                      <a:pt x="1931" y="624"/>
                      <a:pt x="1931" y="624"/>
                      <a:pt x="1931" y="624"/>
                    </a:cubicBezTo>
                    <a:cubicBezTo>
                      <a:pt x="1932" y="605"/>
                      <a:pt x="1934" y="585"/>
                      <a:pt x="1937" y="566"/>
                    </a:cubicBezTo>
                    <a:cubicBezTo>
                      <a:pt x="1937" y="566"/>
                      <a:pt x="1937" y="566"/>
                      <a:pt x="1937" y="566"/>
                    </a:cubicBezTo>
                    <a:cubicBezTo>
                      <a:pt x="1937" y="563"/>
                      <a:pt x="1937" y="561"/>
                      <a:pt x="1937" y="558"/>
                    </a:cubicBezTo>
                    <a:cubicBezTo>
                      <a:pt x="1937" y="558"/>
                      <a:pt x="1937" y="558"/>
                      <a:pt x="1937" y="558"/>
                    </a:cubicBezTo>
                    <a:cubicBezTo>
                      <a:pt x="1937" y="558"/>
                      <a:pt x="1938" y="557"/>
                      <a:pt x="1939" y="557"/>
                    </a:cubicBezTo>
                    <a:cubicBezTo>
                      <a:pt x="1939" y="557"/>
                      <a:pt x="1939" y="557"/>
                      <a:pt x="1939" y="557"/>
                    </a:cubicBezTo>
                    <a:cubicBezTo>
                      <a:pt x="1980" y="557"/>
                      <a:pt x="1980" y="557"/>
                      <a:pt x="1980" y="557"/>
                    </a:cubicBezTo>
                    <a:cubicBezTo>
                      <a:pt x="1981" y="557"/>
                      <a:pt x="1982" y="558"/>
                      <a:pt x="1982" y="559"/>
                    </a:cubicBezTo>
                    <a:cubicBezTo>
                      <a:pt x="1982" y="559"/>
                      <a:pt x="1982" y="559"/>
                      <a:pt x="1982" y="559"/>
                    </a:cubicBezTo>
                    <a:cubicBezTo>
                      <a:pt x="1983" y="580"/>
                      <a:pt x="1983" y="602"/>
                      <a:pt x="1984" y="624"/>
                    </a:cubicBezTo>
                    <a:cubicBezTo>
                      <a:pt x="1984" y="624"/>
                      <a:pt x="1984" y="624"/>
                      <a:pt x="1984" y="624"/>
                    </a:cubicBezTo>
                    <a:cubicBezTo>
                      <a:pt x="1984" y="624"/>
                      <a:pt x="1983" y="625"/>
                      <a:pt x="1983" y="625"/>
                    </a:cubicBezTo>
                    <a:cubicBezTo>
                      <a:pt x="1983" y="625"/>
                      <a:pt x="1983" y="625"/>
                      <a:pt x="1983" y="625"/>
                    </a:cubicBezTo>
                    <a:cubicBezTo>
                      <a:pt x="1983" y="625"/>
                      <a:pt x="1982" y="626"/>
                      <a:pt x="1982" y="626"/>
                    </a:cubicBezTo>
                    <a:cubicBezTo>
                      <a:pt x="1982" y="626"/>
                      <a:pt x="1982" y="626"/>
                      <a:pt x="1982" y="626"/>
                    </a:cubicBezTo>
                    <a:cubicBezTo>
                      <a:pt x="1932" y="626"/>
                      <a:pt x="1932" y="626"/>
                      <a:pt x="1932" y="626"/>
                    </a:cubicBezTo>
                    <a:close/>
                    <a:moveTo>
                      <a:pt x="1981" y="623"/>
                    </a:moveTo>
                    <a:cubicBezTo>
                      <a:pt x="1980" y="602"/>
                      <a:pt x="1980" y="581"/>
                      <a:pt x="1979" y="560"/>
                    </a:cubicBezTo>
                    <a:cubicBezTo>
                      <a:pt x="1979" y="560"/>
                      <a:pt x="1979" y="560"/>
                      <a:pt x="1979" y="560"/>
                    </a:cubicBezTo>
                    <a:cubicBezTo>
                      <a:pt x="1940" y="560"/>
                      <a:pt x="1940" y="560"/>
                      <a:pt x="1940" y="560"/>
                    </a:cubicBezTo>
                    <a:cubicBezTo>
                      <a:pt x="1940" y="562"/>
                      <a:pt x="1940" y="564"/>
                      <a:pt x="1939" y="566"/>
                    </a:cubicBezTo>
                    <a:cubicBezTo>
                      <a:pt x="1939" y="566"/>
                      <a:pt x="1939" y="566"/>
                      <a:pt x="1939" y="566"/>
                    </a:cubicBezTo>
                    <a:cubicBezTo>
                      <a:pt x="1937" y="585"/>
                      <a:pt x="1935" y="604"/>
                      <a:pt x="1934" y="623"/>
                    </a:cubicBezTo>
                    <a:cubicBezTo>
                      <a:pt x="1934" y="623"/>
                      <a:pt x="1934" y="623"/>
                      <a:pt x="1934" y="623"/>
                    </a:cubicBezTo>
                    <a:cubicBezTo>
                      <a:pt x="1981" y="623"/>
                      <a:pt x="1981" y="623"/>
                      <a:pt x="1981" y="623"/>
                    </a:cubicBezTo>
                    <a:close/>
                    <a:moveTo>
                      <a:pt x="2" y="626"/>
                    </a:moveTo>
                    <a:cubicBezTo>
                      <a:pt x="2" y="626"/>
                      <a:pt x="1" y="625"/>
                      <a:pt x="1" y="624"/>
                    </a:cubicBezTo>
                    <a:cubicBezTo>
                      <a:pt x="1" y="624"/>
                      <a:pt x="1" y="624"/>
                      <a:pt x="1" y="624"/>
                    </a:cubicBezTo>
                    <a:cubicBezTo>
                      <a:pt x="0" y="603"/>
                      <a:pt x="0" y="582"/>
                      <a:pt x="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560"/>
                      <a:pt x="0" y="559"/>
                      <a:pt x="0" y="559"/>
                    </a:cubicBezTo>
                    <a:cubicBezTo>
                      <a:pt x="0" y="559"/>
                      <a:pt x="0" y="559"/>
                      <a:pt x="0" y="559"/>
                    </a:cubicBezTo>
                    <a:cubicBezTo>
                      <a:pt x="0" y="558"/>
                      <a:pt x="1" y="557"/>
                      <a:pt x="2" y="557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5" y="559"/>
                      <a:pt x="65" y="559"/>
                      <a:pt x="65" y="559"/>
                    </a:cubicBezTo>
                    <a:cubicBezTo>
                      <a:pt x="67" y="559"/>
                      <a:pt x="67" y="559"/>
                      <a:pt x="67" y="559"/>
                    </a:cubicBezTo>
                    <a:cubicBezTo>
                      <a:pt x="67" y="557"/>
                      <a:pt x="67" y="557"/>
                      <a:pt x="67" y="557"/>
                    </a:cubicBezTo>
                    <a:cubicBezTo>
                      <a:pt x="68" y="557"/>
                      <a:pt x="68" y="558"/>
                      <a:pt x="68" y="559"/>
                    </a:cubicBezTo>
                    <a:cubicBezTo>
                      <a:pt x="68" y="559"/>
                      <a:pt x="68" y="559"/>
                      <a:pt x="68" y="559"/>
                    </a:cubicBezTo>
                    <a:cubicBezTo>
                      <a:pt x="69" y="567"/>
                      <a:pt x="69" y="576"/>
                      <a:pt x="69" y="584"/>
                    </a:cubicBezTo>
                    <a:cubicBezTo>
                      <a:pt x="69" y="584"/>
                      <a:pt x="69" y="584"/>
                      <a:pt x="69" y="584"/>
                    </a:cubicBezTo>
                    <a:cubicBezTo>
                      <a:pt x="69" y="584"/>
                      <a:pt x="69" y="585"/>
                      <a:pt x="69" y="585"/>
                    </a:cubicBezTo>
                    <a:cubicBezTo>
                      <a:pt x="69" y="585"/>
                      <a:pt x="69" y="585"/>
                      <a:pt x="69" y="585"/>
                    </a:cubicBezTo>
                    <a:cubicBezTo>
                      <a:pt x="69" y="598"/>
                      <a:pt x="69" y="611"/>
                      <a:pt x="68" y="624"/>
                    </a:cubicBezTo>
                    <a:cubicBezTo>
                      <a:pt x="68" y="624"/>
                      <a:pt x="68" y="624"/>
                      <a:pt x="68" y="624"/>
                    </a:cubicBezTo>
                    <a:cubicBezTo>
                      <a:pt x="68" y="625"/>
                      <a:pt x="68" y="626"/>
                      <a:pt x="67" y="626"/>
                    </a:cubicBezTo>
                    <a:cubicBezTo>
                      <a:pt x="67" y="626"/>
                      <a:pt x="67" y="626"/>
                      <a:pt x="67" y="626"/>
                    </a:cubicBezTo>
                    <a:cubicBezTo>
                      <a:pt x="2" y="626"/>
                      <a:pt x="2" y="626"/>
                      <a:pt x="2" y="626"/>
                    </a:cubicBezTo>
                    <a:close/>
                    <a:moveTo>
                      <a:pt x="65" y="623"/>
                    </a:moveTo>
                    <a:cubicBezTo>
                      <a:pt x="66" y="610"/>
                      <a:pt x="66" y="598"/>
                      <a:pt x="66" y="585"/>
                    </a:cubicBezTo>
                    <a:cubicBezTo>
                      <a:pt x="66" y="585"/>
                      <a:pt x="66" y="585"/>
                      <a:pt x="66" y="585"/>
                    </a:cubicBezTo>
                    <a:cubicBezTo>
                      <a:pt x="66" y="585"/>
                      <a:pt x="66" y="584"/>
                      <a:pt x="66" y="584"/>
                    </a:cubicBezTo>
                    <a:cubicBezTo>
                      <a:pt x="66" y="584"/>
                      <a:pt x="66" y="584"/>
                      <a:pt x="66" y="584"/>
                    </a:cubicBezTo>
                    <a:cubicBezTo>
                      <a:pt x="66" y="576"/>
                      <a:pt x="66" y="568"/>
                      <a:pt x="65" y="560"/>
                    </a:cubicBezTo>
                    <a:cubicBezTo>
                      <a:pt x="65" y="560"/>
                      <a:pt x="65" y="560"/>
                      <a:pt x="65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81"/>
                      <a:pt x="3" y="602"/>
                      <a:pt x="4" y="623"/>
                    </a:cubicBezTo>
                    <a:cubicBezTo>
                      <a:pt x="4" y="623"/>
                      <a:pt x="4" y="623"/>
                      <a:pt x="4" y="623"/>
                    </a:cubicBezTo>
                    <a:cubicBezTo>
                      <a:pt x="65" y="623"/>
                      <a:pt x="65" y="623"/>
                      <a:pt x="65" y="623"/>
                    </a:cubicBezTo>
                    <a:close/>
                    <a:moveTo>
                      <a:pt x="1933" y="422"/>
                    </a:moveTo>
                    <a:cubicBezTo>
                      <a:pt x="1932" y="422"/>
                      <a:pt x="1932" y="422"/>
                      <a:pt x="1931" y="421"/>
                    </a:cubicBezTo>
                    <a:cubicBezTo>
                      <a:pt x="1931" y="421"/>
                      <a:pt x="1931" y="421"/>
                      <a:pt x="1931" y="421"/>
                    </a:cubicBezTo>
                    <a:cubicBezTo>
                      <a:pt x="1929" y="399"/>
                      <a:pt x="1927" y="378"/>
                      <a:pt x="1926" y="355"/>
                    </a:cubicBezTo>
                    <a:cubicBezTo>
                      <a:pt x="1926" y="355"/>
                      <a:pt x="1926" y="355"/>
                      <a:pt x="1926" y="355"/>
                    </a:cubicBezTo>
                    <a:cubicBezTo>
                      <a:pt x="1926" y="355"/>
                      <a:pt x="1926" y="355"/>
                      <a:pt x="1926" y="354"/>
                    </a:cubicBezTo>
                    <a:cubicBezTo>
                      <a:pt x="1926" y="354"/>
                      <a:pt x="1926" y="354"/>
                      <a:pt x="1926" y="354"/>
                    </a:cubicBezTo>
                    <a:cubicBezTo>
                      <a:pt x="1927" y="354"/>
                      <a:pt x="1927" y="354"/>
                      <a:pt x="1928" y="354"/>
                    </a:cubicBezTo>
                    <a:cubicBezTo>
                      <a:pt x="1928" y="354"/>
                      <a:pt x="1928" y="354"/>
                      <a:pt x="1928" y="354"/>
                    </a:cubicBezTo>
                    <a:cubicBezTo>
                      <a:pt x="1989" y="354"/>
                      <a:pt x="1989" y="354"/>
                      <a:pt x="1989" y="354"/>
                    </a:cubicBezTo>
                    <a:cubicBezTo>
                      <a:pt x="1989" y="354"/>
                      <a:pt x="1990" y="354"/>
                      <a:pt x="1990" y="354"/>
                    </a:cubicBezTo>
                    <a:cubicBezTo>
                      <a:pt x="1990" y="354"/>
                      <a:pt x="1990" y="354"/>
                      <a:pt x="1990" y="354"/>
                    </a:cubicBezTo>
                    <a:cubicBezTo>
                      <a:pt x="1990" y="355"/>
                      <a:pt x="1991" y="355"/>
                      <a:pt x="1991" y="355"/>
                    </a:cubicBezTo>
                    <a:cubicBezTo>
                      <a:pt x="1991" y="355"/>
                      <a:pt x="1991" y="355"/>
                      <a:pt x="1991" y="355"/>
                    </a:cubicBezTo>
                    <a:cubicBezTo>
                      <a:pt x="1988" y="377"/>
                      <a:pt x="1986" y="399"/>
                      <a:pt x="1984" y="421"/>
                    </a:cubicBezTo>
                    <a:cubicBezTo>
                      <a:pt x="1984" y="421"/>
                      <a:pt x="1984" y="421"/>
                      <a:pt x="1984" y="421"/>
                    </a:cubicBezTo>
                    <a:cubicBezTo>
                      <a:pt x="1984" y="422"/>
                      <a:pt x="1983" y="422"/>
                      <a:pt x="1982" y="422"/>
                    </a:cubicBezTo>
                    <a:cubicBezTo>
                      <a:pt x="1982" y="422"/>
                      <a:pt x="1982" y="422"/>
                      <a:pt x="1982" y="422"/>
                    </a:cubicBezTo>
                    <a:cubicBezTo>
                      <a:pt x="1933" y="422"/>
                      <a:pt x="1933" y="422"/>
                      <a:pt x="1933" y="422"/>
                    </a:cubicBezTo>
                    <a:close/>
                    <a:moveTo>
                      <a:pt x="1982" y="421"/>
                    </a:moveTo>
                    <a:cubicBezTo>
                      <a:pt x="1982" y="419"/>
                      <a:pt x="1982" y="419"/>
                      <a:pt x="1982" y="419"/>
                    </a:cubicBezTo>
                    <a:cubicBezTo>
                      <a:pt x="1982" y="421"/>
                      <a:pt x="1982" y="421"/>
                      <a:pt x="1982" y="421"/>
                    </a:cubicBezTo>
                    <a:close/>
                    <a:moveTo>
                      <a:pt x="1981" y="419"/>
                    </a:moveTo>
                    <a:cubicBezTo>
                      <a:pt x="1983" y="398"/>
                      <a:pt x="1985" y="378"/>
                      <a:pt x="1987" y="357"/>
                    </a:cubicBezTo>
                    <a:cubicBezTo>
                      <a:pt x="1987" y="357"/>
                      <a:pt x="1987" y="357"/>
                      <a:pt x="1987" y="357"/>
                    </a:cubicBezTo>
                    <a:cubicBezTo>
                      <a:pt x="1929" y="357"/>
                      <a:pt x="1929" y="357"/>
                      <a:pt x="1929" y="357"/>
                    </a:cubicBezTo>
                    <a:cubicBezTo>
                      <a:pt x="1930" y="378"/>
                      <a:pt x="1932" y="399"/>
                      <a:pt x="1934" y="419"/>
                    </a:cubicBezTo>
                    <a:cubicBezTo>
                      <a:pt x="1934" y="419"/>
                      <a:pt x="1934" y="419"/>
                      <a:pt x="1934" y="419"/>
                    </a:cubicBezTo>
                    <a:cubicBezTo>
                      <a:pt x="1981" y="419"/>
                      <a:pt x="1981" y="419"/>
                      <a:pt x="1981" y="419"/>
                    </a:cubicBezTo>
                    <a:close/>
                    <a:moveTo>
                      <a:pt x="5" y="422"/>
                    </a:moveTo>
                    <a:cubicBezTo>
                      <a:pt x="4" y="422"/>
                      <a:pt x="4" y="422"/>
                      <a:pt x="4" y="422"/>
                    </a:cubicBezTo>
                    <a:cubicBezTo>
                      <a:pt x="4" y="422"/>
                      <a:pt x="4" y="422"/>
                      <a:pt x="4" y="422"/>
                    </a:cubicBezTo>
                    <a:cubicBezTo>
                      <a:pt x="3" y="422"/>
                      <a:pt x="3" y="421"/>
                      <a:pt x="3" y="421"/>
                    </a:cubicBezTo>
                    <a:cubicBezTo>
                      <a:pt x="3" y="421"/>
                      <a:pt x="3" y="421"/>
                      <a:pt x="3" y="421"/>
                    </a:cubicBezTo>
                    <a:cubicBezTo>
                      <a:pt x="4" y="398"/>
                      <a:pt x="7" y="376"/>
                      <a:pt x="9" y="355"/>
                    </a:cubicBezTo>
                    <a:cubicBezTo>
                      <a:pt x="9" y="355"/>
                      <a:pt x="9" y="355"/>
                      <a:pt x="9" y="355"/>
                    </a:cubicBezTo>
                    <a:cubicBezTo>
                      <a:pt x="9" y="354"/>
                      <a:pt x="10" y="354"/>
                      <a:pt x="11" y="354"/>
                    </a:cubicBezTo>
                    <a:cubicBezTo>
                      <a:pt x="11" y="354"/>
                      <a:pt x="11" y="354"/>
                      <a:pt x="11" y="354"/>
                    </a:cubicBezTo>
                    <a:cubicBezTo>
                      <a:pt x="54" y="354"/>
                      <a:pt x="54" y="354"/>
                      <a:pt x="54" y="354"/>
                    </a:cubicBezTo>
                    <a:cubicBezTo>
                      <a:pt x="55" y="354"/>
                      <a:pt x="56" y="354"/>
                      <a:pt x="56" y="355"/>
                    </a:cubicBezTo>
                    <a:cubicBezTo>
                      <a:pt x="56" y="355"/>
                      <a:pt x="56" y="355"/>
                      <a:pt x="56" y="355"/>
                    </a:cubicBezTo>
                    <a:cubicBezTo>
                      <a:pt x="57" y="377"/>
                      <a:pt x="58" y="399"/>
                      <a:pt x="59" y="421"/>
                    </a:cubicBezTo>
                    <a:cubicBezTo>
                      <a:pt x="59" y="421"/>
                      <a:pt x="59" y="421"/>
                      <a:pt x="59" y="421"/>
                    </a:cubicBezTo>
                    <a:cubicBezTo>
                      <a:pt x="59" y="421"/>
                      <a:pt x="59" y="421"/>
                      <a:pt x="59" y="422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59" y="422"/>
                      <a:pt x="58" y="422"/>
                      <a:pt x="58" y="422"/>
                    </a:cubicBezTo>
                    <a:cubicBezTo>
                      <a:pt x="58" y="422"/>
                      <a:pt x="58" y="422"/>
                      <a:pt x="58" y="422"/>
                    </a:cubicBezTo>
                    <a:cubicBezTo>
                      <a:pt x="5" y="422"/>
                      <a:pt x="5" y="422"/>
                      <a:pt x="5" y="422"/>
                    </a:cubicBezTo>
                    <a:close/>
                    <a:moveTo>
                      <a:pt x="56" y="419"/>
                    </a:moveTo>
                    <a:cubicBezTo>
                      <a:pt x="55" y="399"/>
                      <a:pt x="54" y="378"/>
                      <a:pt x="53" y="357"/>
                    </a:cubicBezTo>
                    <a:cubicBezTo>
                      <a:pt x="53" y="357"/>
                      <a:pt x="53" y="357"/>
                      <a:pt x="53" y="357"/>
                    </a:cubicBezTo>
                    <a:cubicBezTo>
                      <a:pt x="12" y="357"/>
                      <a:pt x="12" y="357"/>
                      <a:pt x="12" y="357"/>
                    </a:cubicBezTo>
                    <a:cubicBezTo>
                      <a:pt x="10" y="377"/>
                      <a:pt x="7" y="398"/>
                      <a:pt x="6" y="419"/>
                    </a:cubicBezTo>
                    <a:cubicBezTo>
                      <a:pt x="6" y="419"/>
                      <a:pt x="6" y="419"/>
                      <a:pt x="6" y="419"/>
                    </a:cubicBezTo>
                    <a:cubicBezTo>
                      <a:pt x="56" y="419"/>
                      <a:pt x="56" y="419"/>
                      <a:pt x="56" y="419"/>
                    </a:cubicBezTo>
                    <a:close/>
                    <a:moveTo>
                      <a:pt x="11" y="357"/>
                    </a:moveTo>
                    <a:cubicBezTo>
                      <a:pt x="11" y="355"/>
                      <a:pt x="11" y="355"/>
                      <a:pt x="11" y="355"/>
                    </a:cubicBezTo>
                    <a:cubicBezTo>
                      <a:pt x="11" y="357"/>
                      <a:pt x="11" y="357"/>
                      <a:pt x="11" y="357"/>
                    </a:cubicBezTo>
                    <a:close/>
                    <a:moveTo>
                      <a:pt x="20" y="219"/>
                    </a:moveTo>
                    <a:cubicBezTo>
                      <a:pt x="19" y="219"/>
                      <a:pt x="18" y="218"/>
                      <a:pt x="18" y="218"/>
                    </a:cubicBezTo>
                    <a:cubicBezTo>
                      <a:pt x="18" y="218"/>
                      <a:pt x="18" y="218"/>
                      <a:pt x="18" y="218"/>
                    </a:cubicBezTo>
                    <a:cubicBezTo>
                      <a:pt x="18" y="210"/>
                      <a:pt x="17" y="202"/>
                      <a:pt x="16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3" y="179"/>
                      <a:pt x="12" y="165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51"/>
                      <a:pt x="13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7" y="150"/>
                      <a:pt x="77" y="151"/>
                      <a:pt x="77" y="151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0" y="172"/>
                      <a:pt x="65" y="194"/>
                      <a:pt x="61" y="218"/>
                    </a:cubicBezTo>
                    <a:cubicBezTo>
                      <a:pt x="61" y="218"/>
                      <a:pt x="61" y="218"/>
                      <a:pt x="61" y="218"/>
                    </a:cubicBezTo>
                    <a:cubicBezTo>
                      <a:pt x="61" y="218"/>
                      <a:pt x="60" y="219"/>
                      <a:pt x="60" y="219"/>
                    </a:cubicBezTo>
                    <a:cubicBezTo>
                      <a:pt x="60" y="219"/>
                      <a:pt x="60" y="219"/>
                      <a:pt x="60" y="219"/>
                    </a:cubicBezTo>
                    <a:cubicBezTo>
                      <a:pt x="20" y="219"/>
                      <a:pt x="20" y="219"/>
                      <a:pt x="20" y="219"/>
                    </a:cubicBezTo>
                    <a:close/>
                    <a:moveTo>
                      <a:pt x="58" y="216"/>
                    </a:moveTo>
                    <a:cubicBezTo>
                      <a:pt x="62" y="194"/>
                      <a:pt x="67" y="172"/>
                      <a:pt x="74" y="153"/>
                    </a:cubicBezTo>
                    <a:cubicBezTo>
                      <a:pt x="74" y="153"/>
                      <a:pt x="74" y="153"/>
                      <a:pt x="7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66"/>
                      <a:pt x="17" y="179"/>
                      <a:pt x="19" y="194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20" y="201"/>
                      <a:pt x="21" y="209"/>
                      <a:pt x="21" y="216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58" y="216"/>
                      <a:pt x="58" y="216"/>
                      <a:pt x="58" y="216"/>
                    </a:cubicBezTo>
                    <a:close/>
                    <a:moveTo>
                      <a:pt x="14" y="153"/>
                    </a:moveTo>
                    <a:cubicBezTo>
                      <a:pt x="14" y="152"/>
                      <a:pt x="14" y="152"/>
                      <a:pt x="14" y="152"/>
                    </a:cubicBezTo>
                    <a:cubicBezTo>
                      <a:pt x="14" y="153"/>
                      <a:pt x="14" y="153"/>
                      <a:pt x="14" y="153"/>
                    </a:cubicBezTo>
                    <a:close/>
                    <a:moveTo>
                      <a:pt x="1933" y="219"/>
                    </a:moveTo>
                    <a:cubicBezTo>
                      <a:pt x="1933" y="219"/>
                      <a:pt x="1932" y="219"/>
                      <a:pt x="1932" y="219"/>
                    </a:cubicBezTo>
                    <a:cubicBezTo>
                      <a:pt x="1932" y="219"/>
                      <a:pt x="1932" y="219"/>
                      <a:pt x="1932" y="219"/>
                    </a:cubicBezTo>
                    <a:cubicBezTo>
                      <a:pt x="1932" y="218"/>
                      <a:pt x="1932" y="218"/>
                      <a:pt x="1932" y="217"/>
                    </a:cubicBezTo>
                    <a:cubicBezTo>
                      <a:pt x="1932" y="217"/>
                      <a:pt x="1932" y="217"/>
                      <a:pt x="1932" y="217"/>
                    </a:cubicBezTo>
                    <a:cubicBezTo>
                      <a:pt x="1932" y="211"/>
                      <a:pt x="1932" y="205"/>
                      <a:pt x="1932" y="199"/>
                    </a:cubicBezTo>
                    <a:cubicBezTo>
                      <a:pt x="1932" y="199"/>
                      <a:pt x="1932" y="199"/>
                      <a:pt x="1932" y="199"/>
                    </a:cubicBezTo>
                    <a:cubicBezTo>
                      <a:pt x="1932" y="181"/>
                      <a:pt x="1931" y="165"/>
                      <a:pt x="1929" y="152"/>
                    </a:cubicBezTo>
                    <a:cubicBezTo>
                      <a:pt x="1929" y="152"/>
                      <a:pt x="1929" y="152"/>
                      <a:pt x="1929" y="152"/>
                    </a:cubicBezTo>
                    <a:cubicBezTo>
                      <a:pt x="1929" y="152"/>
                      <a:pt x="1929" y="151"/>
                      <a:pt x="1929" y="151"/>
                    </a:cubicBezTo>
                    <a:cubicBezTo>
                      <a:pt x="1929" y="151"/>
                      <a:pt x="1929" y="151"/>
                      <a:pt x="1929" y="151"/>
                    </a:cubicBezTo>
                    <a:cubicBezTo>
                      <a:pt x="1929" y="151"/>
                      <a:pt x="1930" y="150"/>
                      <a:pt x="1930" y="150"/>
                    </a:cubicBezTo>
                    <a:cubicBezTo>
                      <a:pt x="1930" y="150"/>
                      <a:pt x="1930" y="150"/>
                      <a:pt x="1930" y="150"/>
                    </a:cubicBezTo>
                    <a:cubicBezTo>
                      <a:pt x="1990" y="150"/>
                      <a:pt x="1990" y="150"/>
                      <a:pt x="1990" y="150"/>
                    </a:cubicBezTo>
                    <a:cubicBezTo>
                      <a:pt x="1991" y="150"/>
                      <a:pt x="1991" y="151"/>
                      <a:pt x="1991" y="152"/>
                    </a:cubicBezTo>
                    <a:cubicBezTo>
                      <a:pt x="1991" y="152"/>
                      <a:pt x="1991" y="152"/>
                      <a:pt x="1991" y="152"/>
                    </a:cubicBezTo>
                    <a:cubicBezTo>
                      <a:pt x="1995" y="174"/>
                      <a:pt x="1996" y="196"/>
                      <a:pt x="1997" y="217"/>
                    </a:cubicBezTo>
                    <a:cubicBezTo>
                      <a:pt x="1997" y="217"/>
                      <a:pt x="1997" y="217"/>
                      <a:pt x="1997" y="217"/>
                    </a:cubicBezTo>
                    <a:cubicBezTo>
                      <a:pt x="1997" y="218"/>
                      <a:pt x="1997" y="218"/>
                      <a:pt x="1996" y="219"/>
                    </a:cubicBezTo>
                    <a:cubicBezTo>
                      <a:pt x="1996" y="219"/>
                      <a:pt x="1996" y="219"/>
                      <a:pt x="1996" y="219"/>
                    </a:cubicBezTo>
                    <a:cubicBezTo>
                      <a:pt x="1996" y="219"/>
                      <a:pt x="1996" y="219"/>
                      <a:pt x="1995" y="219"/>
                    </a:cubicBezTo>
                    <a:cubicBezTo>
                      <a:pt x="1995" y="219"/>
                      <a:pt x="1995" y="219"/>
                      <a:pt x="1995" y="219"/>
                    </a:cubicBezTo>
                    <a:cubicBezTo>
                      <a:pt x="1933" y="219"/>
                      <a:pt x="1933" y="219"/>
                      <a:pt x="1933" y="219"/>
                    </a:cubicBezTo>
                    <a:close/>
                    <a:moveTo>
                      <a:pt x="1994" y="216"/>
                    </a:moveTo>
                    <a:cubicBezTo>
                      <a:pt x="1993" y="196"/>
                      <a:pt x="1992" y="174"/>
                      <a:pt x="1988" y="153"/>
                    </a:cubicBezTo>
                    <a:cubicBezTo>
                      <a:pt x="1988" y="153"/>
                      <a:pt x="1988" y="153"/>
                      <a:pt x="1988" y="153"/>
                    </a:cubicBezTo>
                    <a:cubicBezTo>
                      <a:pt x="1932" y="153"/>
                      <a:pt x="1932" y="153"/>
                      <a:pt x="1932" y="153"/>
                    </a:cubicBezTo>
                    <a:cubicBezTo>
                      <a:pt x="1934" y="166"/>
                      <a:pt x="1935" y="182"/>
                      <a:pt x="1935" y="199"/>
                    </a:cubicBezTo>
                    <a:cubicBezTo>
                      <a:pt x="1935" y="199"/>
                      <a:pt x="1935" y="199"/>
                      <a:pt x="1935" y="199"/>
                    </a:cubicBezTo>
                    <a:cubicBezTo>
                      <a:pt x="1935" y="204"/>
                      <a:pt x="1935" y="210"/>
                      <a:pt x="1935" y="216"/>
                    </a:cubicBezTo>
                    <a:cubicBezTo>
                      <a:pt x="1935" y="216"/>
                      <a:pt x="1935" y="216"/>
                      <a:pt x="1935" y="216"/>
                    </a:cubicBezTo>
                    <a:cubicBezTo>
                      <a:pt x="1994" y="216"/>
                      <a:pt x="1994" y="216"/>
                      <a:pt x="1994" y="216"/>
                    </a:cubicBezTo>
                    <a:close/>
                    <a:moveTo>
                      <a:pt x="565" y="80"/>
                    </a:moveTo>
                    <a:cubicBezTo>
                      <a:pt x="564" y="80"/>
                      <a:pt x="563" y="79"/>
                      <a:pt x="563" y="78"/>
                    </a:cubicBezTo>
                    <a:cubicBezTo>
                      <a:pt x="563" y="78"/>
                      <a:pt x="563" y="78"/>
                      <a:pt x="563" y="78"/>
                    </a:cubicBezTo>
                    <a:cubicBezTo>
                      <a:pt x="563" y="3"/>
                      <a:pt x="563" y="3"/>
                      <a:pt x="563" y="3"/>
                    </a:cubicBezTo>
                    <a:cubicBezTo>
                      <a:pt x="563" y="2"/>
                      <a:pt x="564" y="2"/>
                      <a:pt x="565" y="2"/>
                    </a:cubicBezTo>
                    <a:cubicBezTo>
                      <a:pt x="565" y="2"/>
                      <a:pt x="565" y="2"/>
                      <a:pt x="565" y="2"/>
                    </a:cubicBezTo>
                    <a:cubicBezTo>
                      <a:pt x="587" y="1"/>
                      <a:pt x="608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631" y="0"/>
                      <a:pt x="631" y="0"/>
                      <a:pt x="632" y="1"/>
                    </a:cubicBezTo>
                    <a:cubicBezTo>
                      <a:pt x="632" y="1"/>
                      <a:pt x="632" y="1"/>
                      <a:pt x="632" y="1"/>
                    </a:cubicBezTo>
                    <a:cubicBezTo>
                      <a:pt x="632" y="1"/>
                      <a:pt x="632" y="1"/>
                      <a:pt x="632" y="2"/>
                    </a:cubicBezTo>
                    <a:cubicBezTo>
                      <a:pt x="632" y="2"/>
                      <a:pt x="632" y="2"/>
                      <a:pt x="632" y="2"/>
                    </a:cubicBezTo>
                    <a:cubicBezTo>
                      <a:pt x="632" y="77"/>
                      <a:pt x="632" y="77"/>
                      <a:pt x="632" y="77"/>
                    </a:cubicBezTo>
                    <a:cubicBezTo>
                      <a:pt x="632" y="78"/>
                      <a:pt x="631" y="78"/>
                      <a:pt x="631" y="78"/>
                    </a:cubicBezTo>
                    <a:cubicBezTo>
                      <a:pt x="631" y="78"/>
                      <a:pt x="631" y="78"/>
                      <a:pt x="631" y="78"/>
                    </a:cubicBezTo>
                    <a:cubicBezTo>
                      <a:pt x="624" y="79"/>
                      <a:pt x="617" y="79"/>
                      <a:pt x="610" y="79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10" y="78"/>
                      <a:pt x="610" y="78"/>
                      <a:pt x="610" y="78"/>
                    </a:cubicBezTo>
                    <a:cubicBezTo>
                      <a:pt x="610" y="79"/>
                      <a:pt x="610" y="79"/>
                      <a:pt x="610" y="79"/>
                    </a:cubicBezTo>
                    <a:cubicBezTo>
                      <a:pt x="601" y="80"/>
                      <a:pt x="592" y="80"/>
                      <a:pt x="582" y="80"/>
                    </a:cubicBezTo>
                    <a:cubicBezTo>
                      <a:pt x="582" y="80"/>
                      <a:pt x="582" y="80"/>
                      <a:pt x="582" y="80"/>
                    </a:cubicBezTo>
                    <a:cubicBezTo>
                      <a:pt x="576" y="80"/>
                      <a:pt x="571" y="80"/>
                      <a:pt x="565" y="80"/>
                    </a:cubicBezTo>
                    <a:close/>
                    <a:moveTo>
                      <a:pt x="582" y="77"/>
                    </a:moveTo>
                    <a:cubicBezTo>
                      <a:pt x="591" y="77"/>
                      <a:pt x="601" y="77"/>
                      <a:pt x="610" y="76"/>
                    </a:cubicBezTo>
                    <a:cubicBezTo>
                      <a:pt x="610" y="76"/>
                      <a:pt x="610" y="76"/>
                      <a:pt x="610" y="76"/>
                    </a:cubicBezTo>
                    <a:cubicBezTo>
                      <a:pt x="616" y="76"/>
                      <a:pt x="623" y="76"/>
                      <a:pt x="629" y="75"/>
                    </a:cubicBezTo>
                    <a:cubicBezTo>
                      <a:pt x="629" y="75"/>
                      <a:pt x="629" y="75"/>
                      <a:pt x="629" y="75"/>
                    </a:cubicBezTo>
                    <a:cubicBezTo>
                      <a:pt x="629" y="3"/>
                      <a:pt x="629" y="3"/>
                      <a:pt x="629" y="3"/>
                    </a:cubicBezTo>
                    <a:cubicBezTo>
                      <a:pt x="608" y="3"/>
                      <a:pt x="587" y="4"/>
                      <a:pt x="566" y="4"/>
                    </a:cubicBezTo>
                    <a:cubicBezTo>
                      <a:pt x="566" y="4"/>
                      <a:pt x="566" y="4"/>
                      <a:pt x="566" y="4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72" y="77"/>
                      <a:pt x="577" y="77"/>
                      <a:pt x="582" y="77"/>
                    </a:cubicBezTo>
                    <a:close/>
                    <a:moveTo>
                      <a:pt x="158" y="77"/>
                    </a:moveTo>
                    <a:cubicBezTo>
                      <a:pt x="157" y="77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7" y="12"/>
                      <a:pt x="158" y="11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61" y="11"/>
                      <a:pt x="163" y="11"/>
                      <a:pt x="166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83" y="11"/>
                      <a:pt x="203" y="12"/>
                      <a:pt x="224" y="12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4" y="14"/>
                      <a:pt x="224" y="14"/>
                      <a:pt x="224" y="14"/>
                    </a:cubicBezTo>
                    <a:cubicBezTo>
                      <a:pt x="224" y="12"/>
                      <a:pt x="224" y="12"/>
                      <a:pt x="224" y="12"/>
                    </a:cubicBezTo>
                    <a:cubicBezTo>
                      <a:pt x="225" y="12"/>
                      <a:pt x="225" y="13"/>
                      <a:pt x="225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63"/>
                      <a:pt x="225" y="63"/>
                      <a:pt x="225" y="63"/>
                    </a:cubicBezTo>
                    <a:cubicBezTo>
                      <a:pt x="225" y="64"/>
                      <a:pt x="225" y="64"/>
                      <a:pt x="224" y="64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201" y="66"/>
                      <a:pt x="179" y="70"/>
                      <a:pt x="159" y="77"/>
                    </a:cubicBezTo>
                    <a:cubicBezTo>
                      <a:pt x="159" y="77"/>
                      <a:pt x="159" y="77"/>
                      <a:pt x="159" y="77"/>
                    </a:cubicBezTo>
                    <a:cubicBezTo>
                      <a:pt x="159" y="77"/>
                      <a:pt x="159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lose/>
                    <a:moveTo>
                      <a:pt x="160" y="74"/>
                    </a:moveTo>
                    <a:cubicBezTo>
                      <a:pt x="179" y="67"/>
                      <a:pt x="201" y="64"/>
                      <a:pt x="22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02" y="15"/>
                      <a:pt x="183" y="14"/>
                      <a:pt x="166" y="14"/>
                    </a:cubicBezTo>
                    <a:cubicBezTo>
                      <a:pt x="166" y="14"/>
                      <a:pt x="166" y="14"/>
                      <a:pt x="166" y="14"/>
                    </a:cubicBezTo>
                    <a:cubicBezTo>
                      <a:pt x="164" y="14"/>
                      <a:pt x="162" y="14"/>
                      <a:pt x="160" y="14"/>
                    </a:cubicBezTo>
                    <a:cubicBezTo>
                      <a:pt x="160" y="14"/>
                      <a:pt x="160" y="14"/>
                      <a:pt x="160" y="14"/>
                    </a:cubicBezTo>
                    <a:cubicBezTo>
                      <a:pt x="160" y="74"/>
                      <a:pt x="160" y="74"/>
                      <a:pt x="160" y="74"/>
                    </a:cubicBezTo>
                    <a:close/>
                    <a:moveTo>
                      <a:pt x="1850" y="77"/>
                    </a:moveTo>
                    <a:cubicBezTo>
                      <a:pt x="1829" y="71"/>
                      <a:pt x="1807" y="69"/>
                      <a:pt x="1785" y="68"/>
                    </a:cubicBezTo>
                    <a:cubicBezTo>
                      <a:pt x="1785" y="68"/>
                      <a:pt x="1785" y="68"/>
                      <a:pt x="1785" y="68"/>
                    </a:cubicBezTo>
                    <a:cubicBezTo>
                      <a:pt x="1784" y="68"/>
                      <a:pt x="1783" y="67"/>
                      <a:pt x="1783" y="66"/>
                    </a:cubicBezTo>
                    <a:cubicBezTo>
                      <a:pt x="1783" y="66"/>
                      <a:pt x="1783" y="66"/>
                      <a:pt x="1783" y="66"/>
                    </a:cubicBezTo>
                    <a:cubicBezTo>
                      <a:pt x="1783" y="14"/>
                      <a:pt x="1783" y="14"/>
                      <a:pt x="1783" y="14"/>
                    </a:cubicBezTo>
                    <a:cubicBezTo>
                      <a:pt x="1783" y="13"/>
                      <a:pt x="1784" y="13"/>
                      <a:pt x="1785" y="13"/>
                    </a:cubicBezTo>
                    <a:cubicBezTo>
                      <a:pt x="1785" y="13"/>
                      <a:pt x="1785" y="13"/>
                      <a:pt x="1785" y="13"/>
                    </a:cubicBezTo>
                    <a:cubicBezTo>
                      <a:pt x="1790" y="12"/>
                      <a:pt x="1796" y="12"/>
                      <a:pt x="1802" y="12"/>
                    </a:cubicBezTo>
                    <a:cubicBezTo>
                      <a:pt x="1802" y="12"/>
                      <a:pt x="1802" y="12"/>
                      <a:pt x="1802" y="12"/>
                    </a:cubicBezTo>
                    <a:cubicBezTo>
                      <a:pt x="1818" y="12"/>
                      <a:pt x="1834" y="13"/>
                      <a:pt x="1850" y="15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0" y="16"/>
                      <a:pt x="1850" y="16"/>
                      <a:pt x="1850" y="16"/>
                    </a:cubicBezTo>
                    <a:cubicBezTo>
                      <a:pt x="1850" y="15"/>
                      <a:pt x="1850" y="15"/>
                      <a:pt x="1850" y="15"/>
                    </a:cubicBezTo>
                    <a:cubicBezTo>
                      <a:pt x="1851" y="15"/>
                      <a:pt x="1852" y="15"/>
                      <a:pt x="1852" y="16"/>
                    </a:cubicBezTo>
                    <a:cubicBezTo>
                      <a:pt x="1852" y="16"/>
                      <a:pt x="1852" y="16"/>
                      <a:pt x="1852" y="16"/>
                    </a:cubicBezTo>
                    <a:cubicBezTo>
                      <a:pt x="1852" y="76"/>
                      <a:pt x="1852" y="76"/>
                      <a:pt x="1852" y="76"/>
                    </a:cubicBezTo>
                    <a:cubicBezTo>
                      <a:pt x="1852" y="76"/>
                      <a:pt x="1851" y="76"/>
                      <a:pt x="1851" y="77"/>
                    </a:cubicBezTo>
                    <a:cubicBezTo>
                      <a:pt x="1851" y="77"/>
                      <a:pt x="1851" y="77"/>
                      <a:pt x="1851" y="77"/>
                    </a:cubicBezTo>
                    <a:cubicBezTo>
                      <a:pt x="1851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ubicBezTo>
                      <a:pt x="1850" y="77"/>
                      <a:pt x="1850" y="77"/>
                      <a:pt x="1850" y="77"/>
                    </a:cubicBezTo>
                    <a:close/>
                    <a:moveTo>
                      <a:pt x="1849" y="74"/>
                    </a:moveTo>
                    <a:cubicBezTo>
                      <a:pt x="1849" y="18"/>
                      <a:pt x="1849" y="18"/>
                      <a:pt x="1849" y="18"/>
                    </a:cubicBezTo>
                    <a:cubicBezTo>
                      <a:pt x="1833" y="16"/>
                      <a:pt x="1817" y="15"/>
                      <a:pt x="1802" y="15"/>
                    </a:cubicBezTo>
                    <a:cubicBezTo>
                      <a:pt x="1802" y="15"/>
                      <a:pt x="1802" y="15"/>
                      <a:pt x="1802" y="15"/>
                    </a:cubicBezTo>
                    <a:cubicBezTo>
                      <a:pt x="1797" y="15"/>
                      <a:pt x="1791" y="15"/>
                      <a:pt x="1786" y="16"/>
                    </a:cubicBezTo>
                    <a:cubicBezTo>
                      <a:pt x="1786" y="16"/>
                      <a:pt x="1786" y="16"/>
                      <a:pt x="1786" y="16"/>
                    </a:cubicBezTo>
                    <a:cubicBezTo>
                      <a:pt x="1786" y="65"/>
                      <a:pt x="1786" y="65"/>
                      <a:pt x="1786" y="65"/>
                    </a:cubicBezTo>
                    <a:cubicBezTo>
                      <a:pt x="1808" y="66"/>
                      <a:pt x="1829" y="68"/>
                      <a:pt x="1849" y="74"/>
                    </a:cubicBezTo>
                    <a:close/>
                    <a:moveTo>
                      <a:pt x="1444" y="74"/>
                    </a:moveTo>
                    <a:cubicBezTo>
                      <a:pt x="1423" y="73"/>
                      <a:pt x="1402" y="72"/>
                      <a:pt x="1378" y="70"/>
                    </a:cubicBezTo>
                    <a:cubicBezTo>
                      <a:pt x="1378" y="70"/>
                      <a:pt x="1378" y="70"/>
                      <a:pt x="1378" y="70"/>
                    </a:cubicBezTo>
                    <a:cubicBezTo>
                      <a:pt x="1377" y="70"/>
                      <a:pt x="1377" y="69"/>
                      <a:pt x="1377" y="69"/>
                    </a:cubicBezTo>
                    <a:cubicBezTo>
                      <a:pt x="1377" y="69"/>
                      <a:pt x="1377" y="69"/>
                      <a:pt x="1377" y="69"/>
                    </a:cubicBezTo>
                    <a:cubicBezTo>
                      <a:pt x="1377" y="23"/>
                      <a:pt x="1377" y="23"/>
                      <a:pt x="1377" y="23"/>
                    </a:cubicBezTo>
                    <a:cubicBezTo>
                      <a:pt x="1377" y="23"/>
                      <a:pt x="1377" y="22"/>
                      <a:pt x="1377" y="22"/>
                    </a:cubicBezTo>
                    <a:cubicBezTo>
                      <a:pt x="1377" y="22"/>
                      <a:pt x="1377" y="22"/>
                      <a:pt x="1377" y="22"/>
                    </a:cubicBezTo>
                    <a:cubicBezTo>
                      <a:pt x="1377" y="22"/>
                      <a:pt x="1378" y="22"/>
                      <a:pt x="1378" y="22"/>
                    </a:cubicBezTo>
                    <a:cubicBezTo>
                      <a:pt x="1378" y="22"/>
                      <a:pt x="1378" y="22"/>
                      <a:pt x="1378" y="22"/>
                    </a:cubicBezTo>
                    <a:cubicBezTo>
                      <a:pt x="1400" y="22"/>
                      <a:pt x="1422" y="23"/>
                      <a:pt x="1444" y="23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4"/>
                      <a:pt x="1444" y="24"/>
                      <a:pt x="1444" y="24"/>
                    </a:cubicBezTo>
                    <a:cubicBezTo>
                      <a:pt x="1444" y="23"/>
                      <a:pt x="1444" y="23"/>
                      <a:pt x="1444" y="23"/>
                    </a:cubicBezTo>
                    <a:cubicBezTo>
                      <a:pt x="1444" y="23"/>
                      <a:pt x="1445" y="24"/>
                      <a:pt x="1445" y="24"/>
                    </a:cubicBezTo>
                    <a:cubicBezTo>
                      <a:pt x="1445" y="24"/>
                      <a:pt x="1445" y="24"/>
                      <a:pt x="1445" y="24"/>
                    </a:cubicBezTo>
                    <a:cubicBezTo>
                      <a:pt x="1445" y="72"/>
                      <a:pt x="1445" y="72"/>
                      <a:pt x="1445" y="72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5" y="73"/>
                      <a:pt x="1445" y="73"/>
                      <a:pt x="1445" y="73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ubicBezTo>
                      <a:pt x="1444" y="74"/>
                      <a:pt x="1444" y="74"/>
                      <a:pt x="1444" y="74"/>
                    </a:cubicBezTo>
                    <a:close/>
                    <a:moveTo>
                      <a:pt x="1442" y="71"/>
                    </a:moveTo>
                    <a:cubicBezTo>
                      <a:pt x="1442" y="26"/>
                      <a:pt x="1442" y="26"/>
                      <a:pt x="1442" y="26"/>
                    </a:cubicBezTo>
                    <a:cubicBezTo>
                      <a:pt x="1421" y="26"/>
                      <a:pt x="1400" y="25"/>
                      <a:pt x="1380" y="25"/>
                    </a:cubicBezTo>
                    <a:cubicBezTo>
                      <a:pt x="1380" y="25"/>
                      <a:pt x="1380" y="25"/>
                      <a:pt x="1380" y="25"/>
                    </a:cubicBezTo>
                    <a:cubicBezTo>
                      <a:pt x="1380" y="67"/>
                      <a:pt x="1380" y="67"/>
                      <a:pt x="1380" y="67"/>
                    </a:cubicBezTo>
                    <a:cubicBezTo>
                      <a:pt x="1402" y="69"/>
                      <a:pt x="1423" y="70"/>
                      <a:pt x="1442" y="71"/>
                    </a:cubicBezTo>
                    <a:close/>
                    <a:moveTo>
                      <a:pt x="427" y="71"/>
                    </a:moveTo>
                    <a:cubicBezTo>
                      <a:pt x="405" y="69"/>
                      <a:pt x="383" y="67"/>
                      <a:pt x="362" y="65"/>
                    </a:cubicBezTo>
                    <a:cubicBezTo>
                      <a:pt x="362" y="65"/>
                      <a:pt x="362" y="65"/>
                      <a:pt x="362" y="65"/>
                    </a:cubicBezTo>
                    <a:cubicBezTo>
                      <a:pt x="361" y="65"/>
                      <a:pt x="360" y="65"/>
                      <a:pt x="360" y="64"/>
                    </a:cubicBezTo>
                    <a:cubicBezTo>
                      <a:pt x="360" y="64"/>
                      <a:pt x="360" y="64"/>
                      <a:pt x="360" y="64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5"/>
                      <a:pt x="361" y="14"/>
                      <a:pt x="362" y="14"/>
                    </a:cubicBezTo>
                    <a:cubicBezTo>
                      <a:pt x="362" y="14"/>
                      <a:pt x="362" y="14"/>
                      <a:pt x="362" y="14"/>
                    </a:cubicBezTo>
                    <a:cubicBezTo>
                      <a:pt x="363" y="14"/>
                      <a:pt x="365" y="14"/>
                      <a:pt x="366" y="14"/>
                    </a:cubicBezTo>
                    <a:cubicBezTo>
                      <a:pt x="366" y="14"/>
                      <a:pt x="366" y="14"/>
                      <a:pt x="366" y="14"/>
                    </a:cubicBezTo>
                    <a:cubicBezTo>
                      <a:pt x="388" y="12"/>
                      <a:pt x="408" y="10"/>
                      <a:pt x="427" y="9"/>
                    </a:cubicBezTo>
                    <a:cubicBezTo>
                      <a:pt x="427" y="9"/>
                      <a:pt x="427" y="9"/>
                      <a:pt x="427" y="9"/>
                    </a:cubicBezTo>
                    <a:cubicBezTo>
                      <a:pt x="427" y="9"/>
                      <a:pt x="428" y="9"/>
                      <a:pt x="428" y="9"/>
                    </a:cubicBezTo>
                    <a:cubicBezTo>
                      <a:pt x="428" y="9"/>
                      <a:pt x="428" y="9"/>
                      <a:pt x="428" y="9"/>
                    </a:cubicBezTo>
                    <a:cubicBezTo>
                      <a:pt x="429" y="9"/>
                      <a:pt x="429" y="10"/>
                      <a:pt x="429" y="10"/>
                    </a:cubicBezTo>
                    <a:cubicBezTo>
                      <a:pt x="429" y="10"/>
                      <a:pt x="429" y="10"/>
                      <a:pt x="429" y="10"/>
                    </a:cubicBezTo>
                    <a:cubicBezTo>
                      <a:pt x="429" y="69"/>
                      <a:pt x="429" y="69"/>
                      <a:pt x="429" y="69"/>
                    </a:cubicBezTo>
                    <a:cubicBezTo>
                      <a:pt x="429" y="70"/>
                      <a:pt x="429" y="70"/>
                      <a:pt x="428" y="70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ubicBezTo>
                      <a:pt x="427" y="71"/>
                      <a:pt x="427" y="71"/>
                      <a:pt x="427" y="71"/>
                    </a:cubicBezTo>
                    <a:close/>
                    <a:moveTo>
                      <a:pt x="426" y="68"/>
                    </a:moveTo>
                    <a:cubicBezTo>
                      <a:pt x="426" y="12"/>
                      <a:pt x="426" y="12"/>
                      <a:pt x="426" y="12"/>
                    </a:cubicBezTo>
                    <a:cubicBezTo>
                      <a:pt x="407" y="13"/>
                      <a:pt x="387" y="15"/>
                      <a:pt x="367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66" y="17"/>
                      <a:pt x="364" y="17"/>
                      <a:pt x="363" y="17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3" y="63"/>
                      <a:pt x="363" y="63"/>
                      <a:pt x="363" y="63"/>
                    </a:cubicBezTo>
                    <a:cubicBezTo>
                      <a:pt x="384" y="64"/>
                      <a:pt x="405" y="66"/>
                      <a:pt x="426" y="68"/>
                    </a:cubicBezTo>
                    <a:close/>
                    <a:moveTo>
                      <a:pt x="767" y="70"/>
                    </a:move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69"/>
                      <a:pt x="767" y="69"/>
                      <a:pt x="767" y="69"/>
                    </a:cubicBezTo>
                    <a:cubicBezTo>
                      <a:pt x="767" y="2"/>
                      <a:pt x="767" y="2"/>
                      <a:pt x="767" y="2"/>
                    </a:cubicBezTo>
                    <a:cubicBezTo>
                      <a:pt x="767" y="2"/>
                      <a:pt x="767" y="1"/>
                      <a:pt x="767" y="1"/>
                    </a:cubicBezTo>
                    <a:cubicBezTo>
                      <a:pt x="767" y="1"/>
                      <a:pt x="767" y="1"/>
                      <a:pt x="767" y="1"/>
                    </a:cubicBezTo>
                    <a:cubicBezTo>
                      <a:pt x="768" y="1"/>
                      <a:pt x="768" y="0"/>
                      <a:pt x="768" y="0"/>
                    </a:cubicBezTo>
                    <a:cubicBezTo>
                      <a:pt x="768" y="0"/>
                      <a:pt x="768" y="0"/>
                      <a:pt x="768" y="0"/>
                    </a:cubicBezTo>
                    <a:cubicBezTo>
                      <a:pt x="790" y="1"/>
                      <a:pt x="812" y="1"/>
                      <a:pt x="834" y="2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4" y="3"/>
                      <a:pt x="834" y="3"/>
                      <a:pt x="834" y="3"/>
                    </a:cubicBezTo>
                    <a:cubicBezTo>
                      <a:pt x="834" y="2"/>
                      <a:pt x="834" y="2"/>
                      <a:pt x="834" y="2"/>
                    </a:cubicBezTo>
                    <a:cubicBezTo>
                      <a:pt x="835" y="2"/>
                      <a:pt x="835" y="2"/>
                      <a:pt x="835" y="3"/>
                    </a:cubicBezTo>
                    <a:cubicBezTo>
                      <a:pt x="835" y="3"/>
                      <a:pt x="835" y="3"/>
                      <a:pt x="835" y="3"/>
                    </a:cubicBezTo>
                    <a:cubicBezTo>
                      <a:pt x="835" y="64"/>
                      <a:pt x="835" y="64"/>
                      <a:pt x="835" y="64"/>
                    </a:cubicBezTo>
                    <a:cubicBezTo>
                      <a:pt x="835" y="65"/>
                      <a:pt x="835" y="66"/>
                      <a:pt x="834" y="66"/>
                    </a:cubicBezTo>
                    <a:cubicBezTo>
                      <a:pt x="834" y="66"/>
                      <a:pt x="834" y="66"/>
                      <a:pt x="834" y="66"/>
                    </a:cubicBezTo>
                    <a:cubicBezTo>
                      <a:pt x="812" y="67"/>
                      <a:pt x="790" y="69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8" y="70"/>
                    </a:cubicBezTo>
                    <a:cubicBezTo>
                      <a:pt x="768" y="70"/>
                      <a:pt x="768" y="70"/>
                      <a:pt x="767" y="70"/>
                    </a:cubicBezTo>
                    <a:close/>
                    <a:moveTo>
                      <a:pt x="770" y="67"/>
                    </a:moveTo>
                    <a:cubicBezTo>
                      <a:pt x="791" y="66"/>
                      <a:pt x="811" y="64"/>
                      <a:pt x="832" y="63"/>
                    </a:cubicBezTo>
                    <a:cubicBezTo>
                      <a:pt x="832" y="63"/>
                      <a:pt x="832" y="63"/>
                      <a:pt x="832" y="63"/>
                    </a:cubicBezTo>
                    <a:cubicBezTo>
                      <a:pt x="832" y="5"/>
                      <a:pt x="832" y="5"/>
                      <a:pt x="832" y="5"/>
                    </a:cubicBezTo>
                    <a:cubicBezTo>
                      <a:pt x="812" y="4"/>
                      <a:pt x="791" y="4"/>
                      <a:pt x="770" y="3"/>
                    </a:cubicBezTo>
                    <a:cubicBezTo>
                      <a:pt x="770" y="3"/>
                      <a:pt x="770" y="3"/>
                      <a:pt x="770" y="3"/>
                    </a:cubicBezTo>
                    <a:cubicBezTo>
                      <a:pt x="770" y="67"/>
                      <a:pt x="770" y="67"/>
                      <a:pt x="770" y="67"/>
                    </a:cubicBezTo>
                    <a:close/>
                    <a:moveTo>
                      <a:pt x="1580" y="68"/>
                    </a:moveTo>
                    <a:cubicBezTo>
                      <a:pt x="1580" y="68"/>
                      <a:pt x="1580" y="68"/>
                      <a:pt x="1580" y="67"/>
                    </a:cubicBezTo>
                    <a:cubicBezTo>
                      <a:pt x="1580" y="67"/>
                      <a:pt x="1580" y="67"/>
                      <a:pt x="1580" y="67"/>
                    </a:cubicBezTo>
                    <a:cubicBezTo>
                      <a:pt x="1580" y="24"/>
                      <a:pt x="1580" y="24"/>
                      <a:pt x="1580" y="24"/>
                    </a:cubicBezTo>
                    <a:cubicBezTo>
                      <a:pt x="1580" y="23"/>
                      <a:pt x="1581" y="22"/>
                      <a:pt x="1581" y="22"/>
                    </a:cubicBezTo>
                    <a:cubicBezTo>
                      <a:pt x="1581" y="22"/>
                      <a:pt x="1581" y="22"/>
                      <a:pt x="1581" y="22"/>
                    </a:cubicBezTo>
                    <a:cubicBezTo>
                      <a:pt x="1603" y="22"/>
                      <a:pt x="1625" y="21"/>
                      <a:pt x="1647" y="20"/>
                    </a:cubicBezTo>
                    <a:cubicBezTo>
                      <a:pt x="1647" y="20"/>
                      <a:pt x="1647" y="20"/>
                      <a:pt x="1647" y="20"/>
                    </a:cubicBezTo>
                    <a:cubicBezTo>
                      <a:pt x="1647" y="20"/>
                      <a:pt x="1648" y="20"/>
                      <a:pt x="1648" y="21"/>
                    </a:cubicBezTo>
                    <a:cubicBezTo>
                      <a:pt x="1648" y="21"/>
                      <a:pt x="1648" y="21"/>
                      <a:pt x="1648" y="21"/>
                    </a:cubicBezTo>
                    <a:cubicBezTo>
                      <a:pt x="1648" y="21"/>
                      <a:pt x="1648" y="21"/>
                      <a:pt x="1648" y="22"/>
                    </a:cubicBezTo>
                    <a:cubicBezTo>
                      <a:pt x="1648" y="22"/>
                      <a:pt x="1648" y="22"/>
                      <a:pt x="1648" y="22"/>
                    </a:cubicBezTo>
                    <a:cubicBezTo>
                      <a:pt x="1648" y="65"/>
                      <a:pt x="1648" y="65"/>
                      <a:pt x="1648" y="65"/>
                    </a:cubicBezTo>
                    <a:cubicBezTo>
                      <a:pt x="1648" y="66"/>
                      <a:pt x="1648" y="66"/>
                      <a:pt x="1647" y="66"/>
                    </a:cubicBezTo>
                    <a:cubicBezTo>
                      <a:pt x="1647" y="66"/>
                      <a:pt x="1647" y="66"/>
                      <a:pt x="1647" y="66"/>
                    </a:cubicBezTo>
                    <a:cubicBezTo>
                      <a:pt x="1624" y="66"/>
                      <a:pt x="1603" y="67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1" y="69"/>
                    </a:cubicBezTo>
                    <a:cubicBezTo>
                      <a:pt x="1581" y="69"/>
                      <a:pt x="1581" y="69"/>
                      <a:pt x="1580" y="68"/>
                    </a:cubicBezTo>
                    <a:close/>
                    <a:moveTo>
                      <a:pt x="1583" y="66"/>
                    </a:moveTo>
                    <a:cubicBezTo>
                      <a:pt x="1603" y="64"/>
                      <a:pt x="1624" y="63"/>
                      <a:pt x="1645" y="63"/>
                    </a:cubicBezTo>
                    <a:cubicBezTo>
                      <a:pt x="1645" y="63"/>
                      <a:pt x="1645" y="63"/>
                      <a:pt x="1645" y="63"/>
                    </a:cubicBezTo>
                    <a:cubicBezTo>
                      <a:pt x="1645" y="23"/>
                      <a:pt x="1645" y="23"/>
                      <a:pt x="1645" y="23"/>
                    </a:cubicBezTo>
                    <a:cubicBezTo>
                      <a:pt x="1625" y="24"/>
                      <a:pt x="1604" y="25"/>
                      <a:pt x="1583" y="25"/>
                    </a:cubicBezTo>
                    <a:cubicBezTo>
                      <a:pt x="1583" y="25"/>
                      <a:pt x="1583" y="25"/>
                      <a:pt x="1583" y="25"/>
                    </a:cubicBezTo>
                    <a:cubicBezTo>
                      <a:pt x="1583" y="66"/>
                      <a:pt x="1583" y="66"/>
                      <a:pt x="1583" y="66"/>
                    </a:cubicBezTo>
                    <a:close/>
                    <a:moveTo>
                      <a:pt x="971" y="58"/>
                    </a:moveTo>
                    <a:cubicBezTo>
                      <a:pt x="970" y="57"/>
                      <a:pt x="970" y="57"/>
                      <a:pt x="970" y="56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70" y="7"/>
                      <a:pt x="970" y="7"/>
                      <a:pt x="970" y="7"/>
                    </a:cubicBezTo>
                    <a:cubicBezTo>
                      <a:pt x="970" y="7"/>
                      <a:pt x="970" y="6"/>
                      <a:pt x="971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1" y="6"/>
                      <a:pt x="971" y="6"/>
                      <a:pt x="972" y="6"/>
                    </a:cubicBezTo>
                    <a:cubicBezTo>
                      <a:pt x="972" y="6"/>
                      <a:pt x="972" y="6"/>
                      <a:pt x="972" y="6"/>
                    </a:cubicBezTo>
                    <a:cubicBezTo>
                      <a:pt x="994" y="7"/>
                      <a:pt x="1015" y="8"/>
                      <a:pt x="1037" y="8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7" y="10"/>
                      <a:pt x="1037" y="10"/>
                      <a:pt x="1037" y="10"/>
                    </a:cubicBezTo>
                    <a:cubicBezTo>
                      <a:pt x="1037" y="8"/>
                      <a:pt x="1037" y="8"/>
                      <a:pt x="1037" y="8"/>
                    </a:cubicBezTo>
                    <a:cubicBezTo>
                      <a:pt x="1038" y="8"/>
                      <a:pt x="1039" y="9"/>
                      <a:pt x="1039" y="10"/>
                    </a:cubicBezTo>
                    <a:cubicBezTo>
                      <a:pt x="1039" y="10"/>
                      <a:pt x="1039" y="10"/>
                      <a:pt x="1039" y="10"/>
                    </a:cubicBezTo>
                    <a:cubicBezTo>
                      <a:pt x="1039" y="54"/>
                      <a:pt x="1039" y="54"/>
                      <a:pt x="1039" y="54"/>
                    </a:cubicBezTo>
                    <a:cubicBezTo>
                      <a:pt x="1039" y="55"/>
                      <a:pt x="1038" y="56"/>
                      <a:pt x="1037" y="56"/>
                    </a:cubicBezTo>
                    <a:cubicBezTo>
                      <a:pt x="1037" y="56"/>
                      <a:pt x="1037" y="56"/>
                      <a:pt x="1037" y="56"/>
                    </a:cubicBezTo>
                    <a:cubicBezTo>
                      <a:pt x="1015" y="56"/>
                      <a:pt x="993" y="57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2" y="58"/>
                      <a:pt x="972" y="58"/>
                      <a:pt x="972" y="58"/>
                    </a:cubicBezTo>
                    <a:cubicBezTo>
                      <a:pt x="971" y="58"/>
                      <a:pt x="971" y="58"/>
                      <a:pt x="971" y="58"/>
                    </a:cubicBezTo>
                    <a:close/>
                    <a:moveTo>
                      <a:pt x="973" y="55"/>
                    </a:moveTo>
                    <a:cubicBezTo>
                      <a:pt x="994" y="54"/>
                      <a:pt x="1015" y="53"/>
                      <a:pt x="1036" y="53"/>
                    </a:cubicBezTo>
                    <a:cubicBezTo>
                      <a:pt x="1036" y="53"/>
                      <a:pt x="1036" y="53"/>
                      <a:pt x="1036" y="53"/>
                    </a:cubicBezTo>
                    <a:cubicBezTo>
                      <a:pt x="1036" y="11"/>
                      <a:pt x="1036" y="11"/>
                      <a:pt x="1036" y="11"/>
                    </a:cubicBezTo>
                    <a:cubicBezTo>
                      <a:pt x="1015" y="11"/>
                      <a:pt x="994" y="10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55"/>
                      <a:pt x="973" y="55"/>
                      <a:pt x="973" y="55"/>
                    </a:cubicBezTo>
                    <a:close/>
                    <a:moveTo>
                      <a:pt x="1240" y="58"/>
                    </a:moveTo>
                    <a:cubicBezTo>
                      <a:pt x="1218" y="57"/>
                      <a:pt x="1197" y="56"/>
                      <a:pt x="1175" y="55"/>
                    </a:cubicBezTo>
                    <a:cubicBezTo>
                      <a:pt x="1175" y="55"/>
                      <a:pt x="1175" y="55"/>
                      <a:pt x="1175" y="55"/>
                    </a:cubicBezTo>
                    <a:cubicBezTo>
                      <a:pt x="1174" y="55"/>
                      <a:pt x="1173" y="54"/>
                      <a:pt x="1173" y="54"/>
                    </a:cubicBezTo>
                    <a:cubicBezTo>
                      <a:pt x="1173" y="54"/>
                      <a:pt x="1173" y="54"/>
                      <a:pt x="1173" y="54"/>
                    </a:cubicBezTo>
                    <a:cubicBezTo>
                      <a:pt x="1173" y="16"/>
                      <a:pt x="1173" y="16"/>
                      <a:pt x="1173" y="16"/>
                    </a:cubicBezTo>
                    <a:cubicBezTo>
                      <a:pt x="1173" y="16"/>
                      <a:pt x="1174" y="15"/>
                      <a:pt x="1174" y="15"/>
                    </a:cubicBezTo>
                    <a:cubicBezTo>
                      <a:pt x="1174" y="15"/>
                      <a:pt x="1174" y="15"/>
                      <a:pt x="1174" y="15"/>
                    </a:cubicBezTo>
                    <a:cubicBezTo>
                      <a:pt x="1174" y="15"/>
                      <a:pt x="1174" y="14"/>
                      <a:pt x="1175" y="15"/>
                    </a:cubicBezTo>
                    <a:cubicBezTo>
                      <a:pt x="1175" y="15"/>
                      <a:pt x="1175" y="15"/>
                      <a:pt x="1175" y="15"/>
                    </a:cubicBezTo>
                    <a:cubicBezTo>
                      <a:pt x="1197" y="15"/>
                      <a:pt x="1219" y="16"/>
                      <a:pt x="1240" y="17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0" y="19"/>
                      <a:pt x="1240" y="19"/>
                      <a:pt x="1240" y="19"/>
                    </a:cubicBezTo>
                    <a:cubicBezTo>
                      <a:pt x="1240" y="17"/>
                      <a:pt x="1240" y="17"/>
                      <a:pt x="1240" y="17"/>
                    </a:cubicBezTo>
                    <a:cubicBezTo>
                      <a:pt x="1241" y="17"/>
                      <a:pt x="1242" y="18"/>
                      <a:pt x="1242" y="19"/>
                    </a:cubicBezTo>
                    <a:cubicBezTo>
                      <a:pt x="1242" y="19"/>
                      <a:pt x="1242" y="19"/>
                      <a:pt x="1242" y="19"/>
                    </a:cubicBezTo>
                    <a:cubicBezTo>
                      <a:pt x="1242" y="56"/>
                      <a:pt x="1242" y="56"/>
                      <a:pt x="1242" y="56"/>
                    </a:cubicBezTo>
                    <a:cubicBezTo>
                      <a:pt x="1242" y="57"/>
                      <a:pt x="1242" y="57"/>
                      <a:pt x="1241" y="57"/>
                    </a:cubicBezTo>
                    <a:cubicBezTo>
                      <a:pt x="1241" y="57"/>
                      <a:pt x="1241" y="57"/>
                      <a:pt x="1241" y="57"/>
                    </a:cubicBezTo>
                    <a:cubicBezTo>
                      <a:pt x="1241" y="58"/>
                      <a:pt x="1241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ubicBezTo>
                      <a:pt x="1240" y="58"/>
                      <a:pt x="1240" y="58"/>
                      <a:pt x="1240" y="58"/>
                    </a:cubicBezTo>
                    <a:close/>
                    <a:moveTo>
                      <a:pt x="1239" y="55"/>
                    </a:moveTo>
                    <a:cubicBezTo>
                      <a:pt x="1239" y="20"/>
                      <a:pt x="1239" y="20"/>
                      <a:pt x="1239" y="20"/>
                    </a:cubicBezTo>
                    <a:cubicBezTo>
                      <a:pt x="1218" y="19"/>
                      <a:pt x="1197" y="18"/>
                      <a:pt x="1176" y="18"/>
                    </a:cubicBezTo>
                    <a:cubicBezTo>
                      <a:pt x="1176" y="18"/>
                      <a:pt x="1176" y="18"/>
                      <a:pt x="1176" y="18"/>
                    </a:cubicBezTo>
                    <a:cubicBezTo>
                      <a:pt x="1176" y="52"/>
                      <a:pt x="1176" y="52"/>
                      <a:pt x="1176" y="52"/>
                    </a:cubicBezTo>
                    <a:cubicBezTo>
                      <a:pt x="1197" y="53"/>
                      <a:pt x="1218" y="54"/>
                      <a:pt x="1239" y="5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" name="Text Box 8">
            <a:extLst>
              <a:ext uri="{FF2B5EF4-FFF2-40B4-BE49-F238E27FC236}">
                <a16:creationId xmlns:a16="http://schemas.microsoft.com/office/drawing/2014/main" id="{ADC1F990-BF32-4BC3-A30C-7B462EC36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867409"/>
            <a:ext cx="2154237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49FF586-C7F5-482B-8C49-9CBCD542D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1460736"/>
            <a:ext cx="3322637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F654D7B3-2EEE-4B92-A253-407554C29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" y="1152647"/>
            <a:ext cx="639763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CC3AA189-77FD-4B82-8433-021770F38E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7456" y="2092769"/>
            <a:ext cx="1204119" cy="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8257" tIns="69129" rIns="138257" bIns="69129"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F8492A0F-F5D9-438E-A75B-37AF49D3C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334" y="2036295"/>
            <a:ext cx="717550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E46216E0-E550-4A59-8DF9-C8FC027D6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456" y="2005646"/>
            <a:ext cx="615950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2DC0AB30-0EE8-4E39-997C-DDEB03B00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841" y="2069504"/>
            <a:ext cx="347980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2CE52393-7CD8-4748-B105-92AE43B36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873" y="2036425"/>
            <a:ext cx="490538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6C5A4F0-6652-43A9-AFDD-95385D4EC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363" y="2026206"/>
            <a:ext cx="436563" cy="6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39" tIns="69120" rIns="138239" bIns="691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5FDD5D-DB43-43E4-8B40-D7830D488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56" y="145317"/>
            <a:ext cx="11961812" cy="6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15,9 + 8,75 = ?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1B8D2F-F3D3-4625-B6D2-CEC8AAA24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5678" y="1024147"/>
            <a:ext cx="10729912" cy="6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45A471-2867-4C75-A01B-5CCF4CBC5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82" y="1910321"/>
            <a:ext cx="6326859" cy="112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914BDC-D43A-4C9E-8B2F-414891111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204" y="3119452"/>
            <a:ext cx="6326859" cy="112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257" tIns="69129" rIns="138257" bIns="6912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vi-V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1CC0C-51F3-4AE6-B271-C1DDAFD7BABE}"/>
              </a:ext>
            </a:extLst>
          </p:cNvPr>
          <p:cNvSpPr txBox="1"/>
          <p:nvPr/>
        </p:nvSpPr>
        <p:spPr>
          <a:xfrm>
            <a:off x="3301447" y="678484"/>
            <a:ext cx="5798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6" name="Picture 2" descr="Gif cute">
            <a:extLst>
              <a:ext uri="{FF2B5EF4-FFF2-40B4-BE49-F238E27FC236}">
                <a16:creationId xmlns:a16="http://schemas.microsoft.com/office/drawing/2014/main" id="{B0C0E3B9-7628-42CE-BC03-4C263784EE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04" y="710653"/>
            <a:ext cx="845104" cy="6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4">
            <a:extLst>
              <a:ext uri="{FF2B5EF4-FFF2-40B4-BE49-F238E27FC236}">
                <a16:creationId xmlns:a16="http://schemas.microsoft.com/office/drawing/2014/main" id="{ED5B507E-12C6-4F80-BD91-4A5E95122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419" y="651300"/>
            <a:ext cx="579860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8,75 d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15,9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6" grpId="0"/>
      <p:bldP spid="6" grpId="1"/>
      <p:bldP spid="2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28229184"/>
</p:tagLst>
</file>

<file path=ppt/theme/theme1.xml><?xml version="1.0" encoding="utf-8"?>
<a:theme xmlns:a="http://schemas.openxmlformats.org/drawingml/2006/main" name=" Clinical Case 02-2021 by Slidesgo">
  <a:themeElements>
    <a:clrScheme name="Simple Light">
      <a:dk1>
        <a:srgbClr val="464646"/>
      </a:dk1>
      <a:lt1>
        <a:srgbClr val="FFFFFF"/>
      </a:lt1>
      <a:dk2>
        <a:srgbClr val="FFC7C0"/>
      </a:dk2>
      <a:lt2>
        <a:srgbClr val="B4EAEA"/>
      </a:lt2>
      <a:accent1>
        <a:srgbClr val="FDB7BD"/>
      </a:accent1>
      <a:accent2>
        <a:srgbClr val="FDE9E6"/>
      </a:accent2>
      <a:accent3>
        <a:srgbClr val="FDE9E6"/>
      </a:accent3>
      <a:accent4>
        <a:srgbClr val="FDE9E6"/>
      </a:accent4>
      <a:accent5>
        <a:srgbClr val="F3FFFF"/>
      </a:accent5>
      <a:accent6>
        <a:srgbClr val="FFFAFA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827</Words>
  <Application>Microsoft Office PowerPoint</Application>
  <PresentationFormat>On-screen Show (16:9)</PresentationFormat>
  <Paragraphs>157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Montserrat</vt:lpstr>
      <vt:lpstr>Inconsolata</vt:lpstr>
      <vt:lpstr>Roboto</vt:lpstr>
      <vt:lpstr>Calibri</vt:lpstr>
      <vt:lpstr>Nunito SemiBold</vt:lpstr>
      <vt:lpstr>Nunito</vt:lpstr>
      <vt:lpstr>Montserrat Medium</vt:lpstr>
      <vt:lpstr>Wingdings</vt:lpstr>
      <vt:lpstr>HP001 4 hàng</vt:lpstr>
      <vt:lpstr>Tahoma</vt:lpstr>
      <vt:lpstr>Cambria</vt:lpstr>
      <vt:lpstr>SimSun</vt:lpstr>
      <vt:lpstr>Times New Roman</vt:lpstr>
      <vt:lpstr> Clinical Case 02-2021 by Slidesgo</vt:lpstr>
      <vt:lpstr>Khởi Động</vt:lpstr>
      <vt:lpstr>Cộng hai số thập phân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Saturn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Cộng hai phân số</dc:title>
  <dc:creator>anh nguyễn</dc:creator>
  <cp:lastModifiedBy>Hp</cp:lastModifiedBy>
  <cp:revision>27</cp:revision>
  <dcterms:modified xsi:type="dcterms:W3CDTF">2021-11-10T01:55:16Z</dcterms:modified>
</cp:coreProperties>
</file>