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handoutMasterIdLst>
    <p:handoutMasterId r:id="rId20"/>
  </p:handoutMasterIdLst>
  <p:sldIdLst>
    <p:sldId id="256" r:id="rId4"/>
    <p:sldId id="306" r:id="rId5"/>
    <p:sldId id="262" r:id="rId6"/>
    <p:sldId id="284" r:id="rId7"/>
    <p:sldId id="283" r:id="rId8"/>
    <p:sldId id="285" r:id="rId9"/>
    <p:sldId id="292" r:id="rId10"/>
    <p:sldId id="287" r:id="rId11"/>
    <p:sldId id="307" r:id="rId12"/>
    <p:sldId id="279" r:id="rId13"/>
    <p:sldId id="259" r:id="rId14"/>
    <p:sldId id="288" r:id="rId15"/>
    <p:sldId id="309" r:id="rId16"/>
    <p:sldId id="293" r:id="rId17"/>
    <p:sldId id="278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imSun" panose="02010600030101010101" pitchFamily="2" charset="-122"/>
      <p:regular r:id="rId27"/>
    </p:embeddedFont>
    <p:embeddedFont>
      <p:font typeface="Microsoft YaHei" panose="020B0503020204020204" pitchFamily="34" charset="-122"/>
      <p:regular r:id="rId28"/>
      <p:bold r:id="rId2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8">
          <p15:clr>
            <a:srgbClr val="A4A3A4"/>
          </p15:clr>
        </p15:guide>
        <p15:guide id="2" pos="38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A2D5C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71" d="100"/>
          <a:sy n="71" d="100"/>
        </p:scale>
        <p:origin x="750" y="72"/>
      </p:cViewPr>
      <p:guideLst>
        <p:guide orient="horz" pos="2118"/>
        <p:guide pos="382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E87C7-78A9-492E-B338-F673CE7007BB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13AF5-A5BD-4229-B477-40D83EB69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72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  <p:pic>
        <p:nvPicPr>
          <p:cNvPr id="20" name="图片 19" descr="图层 11 拷贝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6600" y="4301490"/>
            <a:ext cx="1295400" cy="2556510"/>
          </a:xfrm>
          <a:prstGeom prst="rect">
            <a:avLst/>
          </a:prstGeom>
        </p:spPr>
      </p:pic>
      <p:pic>
        <p:nvPicPr>
          <p:cNvPr id="18" name="图片 17" descr="图层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88100" y="635"/>
            <a:ext cx="5803900" cy="1219200"/>
          </a:xfrm>
          <a:prstGeom prst="rect">
            <a:avLst/>
          </a:prstGeom>
        </p:spPr>
      </p:pic>
      <p:pic>
        <p:nvPicPr>
          <p:cNvPr id="17" name="图片 16" descr="图层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35"/>
            <a:ext cx="4442460" cy="2021205"/>
          </a:xfrm>
          <a:prstGeom prst="rect">
            <a:avLst/>
          </a:prstGeom>
        </p:spPr>
      </p:pic>
      <p:pic>
        <p:nvPicPr>
          <p:cNvPr id="19" name="图片 18" descr="图层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822950"/>
            <a:ext cx="1240155" cy="1035050"/>
          </a:xfrm>
          <a:prstGeom prst="rect">
            <a:avLst/>
          </a:prstGeom>
        </p:spPr>
      </p:pic>
      <p:pic>
        <p:nvPicPr>
          <p:cNvPr id="21" name="图片 20" descr="图层12 拷贝"/>
          <p:cNvPicPr>
            <a:picLocks noChangeAspect="1"/>
          </p:cNvPicPr>
          <p:nvPr userDrawn="1"/>
        </p:nvPicPr>
        <p:blipFill>
          <a:blip r:embed="rId7"/>
          <a:srcRect l="30210" b="61811"/>
          <a:stretch>
            <a:fillRect/>
          </a:stretch>
        </p:blipFill>
        <p:spPr>
          <a:xfrm>
            <a:off x="709295" y="71755"/>
            <a:ext cx="7122160" cy="2618740"/>
          </a:xfrm>
          <a:prstGeom prst="rect">
            <a:avLst/>
          </a:prstGeom>
        </p:spPr>
      </p:pic>
      <p:pic>
        <p:nvPicPr>
          <p:cNvPr id="22" name="图片 21" descr="图层12 拷贝"/>
          <p:cNvPicPr>
            <a:picLocks noChangeAspect="1"/>
          </p:cNvPicPr>
          <p:nvPr userDrawn="1"/>
        </p:nvPicPr>
        <p:blipFill>
          <a:blip r:embed="rId7"/>
          <a:srcRect l="30210" t="35420" b="518"/>
          <a:stretch>
            <a:fillRect/>
          </a:stretch>
        </p:blipFill>
        <p:spPr>
          <a:xfrm>
            <a:off x="5206365" y="2465070"/>
            <a:ext cx="7122160" cy="4392930"/>
          </a:xfrm>
          <a:prstGeom prst="rect">
            <a:avLst/>
          </a:prstGeom>
        </p:spPr>
      </p:pic>
      <p:pic>
        <p:nvPicPr>
          <p:cNvPr id="12" name="图片 11" descr="矩形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4745" y="2226945"/>
            <a:ext cx="10434955" cy="429895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3597910" y="-24130"/>
            <a:ext cx="4996180" cy="3391535"/>
            <a:chOff x="5182" y="0"/>
            <a:chExt cx="7868" cy="5341"/>
          </a:xfrm>
        </p:grpSpPr>
        <p:pic>
          <p:nvPicPr>
            <p:cNvPr id="14" name="图片 13" descr="图层 1"/>
            <p:cNvPicPr>
              <a:picLocks noChangeAspect="1"/>
            </p:cNvPicPr>
            <p:nvPr userDrawn="1"/>
          </p:nvPicPr>
          <p:blipFill>
            <a:blip r:embed="rId9"/>
            <a:srcRect b="68229"/>
            <a:stretch>
              <a:fillRect/>
            </a:stretch>
          </p:blipFill>
          <p:spPr>
            <a:xfrm>
              <a:off x="5182" y="0"/>
              <a:ext cx="7868" cy="3750"/>
            </a:xfrm>
            <a:prstGeom prst="rect">
              <a:avLst/>
            </a:prstGeom>
          </p:spPr>
        </p:pic>
        <p:pic>
          <p:nvPicPr>
            <p:cNvPr id="13" name="图片 12" descr="组 5"/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141" y="361"/>
              <a:ext cx="5951" cy="4980"/>
            </a:xfrm>
            <a:prstGeom prst="rect">
              <a:avLst/>
            </a:prstGeom>
          </p:spPr>
        </p:pic>
      </p:grpSp>
      <p:pic>
        <p:nvPicPr>
          <p:cNvPr id="23" name="图片 22" descr="图层12 拷贝"/>
          <p:cNvPicPr>
            <a:picLocks noChangeAspect="1"/>
          </p:cNvPicPr>
          <p:nvPr userDrawn="1"/>
        </p:nvPicPr>
        <p:blipFill>
          <a:blip r:embed="rId7"/>
          <a:srcRect l="106" t="79350" r="55771" b="518"/>
          <a:stretch>
            <a:fillRect/>
          </a:stretch>
        </p:blipFill>
        <p:spPr>
          <a:xfrm>
            <a:off x="38735" y="5478145"/>
            <a:ext cx="4502785" cy="1380490"/>
          </a:xfrm>
          <a:prstGeom prst="rect">
            <a:avLst/>
          </a:prstGeom>
        </p:spPr>
      </p:pic>
      <p:pic>
        <p:nvPicPr>
          <p:cNvPr id="24" name="图片 23" descr="图层12 拷贝"/>
          <p:cNvPicPr>
            <a:picLocks noChangeAspect="1"/>
          </p:cNvPicPr>
          <p:nvPr userDrawn="1"/>
        </p:nvPicPr>
        <p:blipFill>
          <a:blip r:embed="rId7"/>
          <a:srcRect l="106" t="35252" r="55771" b="27605"/>
          <a:stretch>
            <a:fillRect/>
          </a:stretch>
        </p:blipFill>
        <p:spPr>
          <a:xfrm>
            <a:off x="38735" y="3281045"/>
            <a:ext cx="3003550" cy="1699260"/>
          </a:xfrm>
          <a:prstGeom prst="rect">
            <a:avLst/>
          </a:prstGeom>
        </p:spPr>
      </p:pic>
      <p:pic>
        <p:nvPicPr>
          <p:cNvPr id="25" name="图片 24" descr="图层12 拷贝"/>
          <p:cNvPicPr>
            <a:picLocks noChangeAspect="1"/>
          </p:cNvPicPr>
          <p:nvPr userDrawn="1"/>
        </p:nvPicPr>
        <p:blipFill>
          <a:blip r:embed="rId7"/>
          <a:srcRect l="30535" t="108" r="323" b="29951"/>
          <a:stretch>
            <a:fillRect/>
          </a:stretch>
        </p:blipFill>
        <p:spPr>
          <a:xfrm>
            <a:off x="6877050" y="835660"/>
            <a:ext cx="5791835" cy="3937635"/>
          </a:xfrm>
          <a:prstGeom prst="rect">
            <a:avLst/>
          </a:prstGeom>
        </p:spPr>
      </p:pic>
      <p:pic>
        <p:nvPicPr>
          <p:cNvPr id="26" name="图片 25" descr="图层12 拷贝"/>
          <p:cNvPicPr>
            <a:picLocks noChangeAspect="1"/>
          </p:cNvPicPr>
          <p:nvPr userDrawn="1"/>
        </p:nvPicPr>
        <p:blipFill>
          <a:blip r:embed="rId7"/>
          <a:srcRect l="17261" t="72748" r="12949" b="-177"/>
          <a:stretch>
            <a:fillRect/>
          </a:stretch>
        </p:blipFill>
        <p:spPr>
          <a:xfrm>
            <a:off x="3931920" y="4977765"/>
            <a:ext cx="7122160" cy="18808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  <p:pic>
        <p:nvPicPr>
          <p:cNvPr id="15" name="图片 14" descr="图层12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35" y="104140"/>
            <a:ext cx="6084570" cy="4088765"/>
          </a:xfrm>
          <a:prstGeom prst="rect">
            <a:avLst/>
          </a:prstGeom>
        </p:spPr>
      </p:pic>
      <p:pic>
        <p:nvPicPr>
          <p:cNvPr id="16" name="图片 15" descr="图层12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3305" y="103823"/>
            <a:ext cx="6084570" cy="4088765"/>
          </a:xfrm>
          <a:prstGeom prst="rect">
            <a:avLst/>
          </a:prstGeom>
        </p:spPr>
      </p:pic>
      <p:pic>
        <p:nvPicPr>
          <p:cNvPr id="17" name="图片 16" descr="图层12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8995" y="2769553"/>
            <a:ext cx="6084570" cy="4088765"/>
          </a:xfrm>
          <a:prstGeom prst="rect">
            <a:avLst/>
          </a:prstGeom>
        </p:spPr>
      </p:pic>
      <p:pic>
        <p:nvPicPr>
          <p:cNvPr id="18" name="图片 17" descr="图层12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38735" y="2768918"/>
            <a:ext cx="6084570" cy="4088765"/>
          </a:xfrm>
          <a:prstGeom prst="rect">
            <a:avLst/>
          </a:prstGeom>
        </p:spPr>
      </p:pic>
      <p:pic>
        <p:nvPicPr>
          <p:cNvPr id="12" name="图片 11" descr="6062c1ec5def5"/>
          <p:cNvPicPr>
            <a:picLocks noChangeAspect="1"/>
          </p:cNvPicPr>
          <p:nvPr userDrawn="1"/>
        </p:nvPicPr>
        <p:blipFill>
          <a:blip r:embed="rId4"/>
          <a:srcRect l="48607"/>
          <a:stretch>
            <a:fillRect/>
          </a:stretch>
        </p:blipFill>
        <p:spPr>
          <a:xfrm flipH="1">
            <a:off x="-95250" y="1421765"/>
            <a:ext cx="5257800" cy="4354195"/>
          </a:xfrm>
          <a:prstGeom prst="rect">
            <a:avLst/>
          </a:prstGeom>
        </p:spPr>
      </p:pic>
      <p:pic>
        <p:nvPicPr>
          <p:cNvPr id="14" name="图片 13" descr="背景"/>
          <p:cNvPicPr>
            <a:picLocks noChangeAspect="1"/>
          </p:cNvPicPr>
          <p:nvPr userDrawn="1"/>
        </p:nvPicPr>
        <p:blipFill>
          <a:blip r:embed="rId5"/>
          <a:srcRect r="32081"/>
          <a:stretch>
            <a:fillRect/>
          </a:stretch>
        </p:blipFill>
        <p:spPr>
          <a:xfrm>
            <a:off x="5162550" y="1421130"/>
            <a:ext cx="6429375" cy="4354830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5330825" y="1421765"/>
            <a:ext cx="6260465" cy="43535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背景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83810" y="1343660"/>
            <a:ext cx="513080" cy="4516120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3573145" y="1651635"/>
            <a:ext cx="7857490" cy="38931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  <p:pic>
        <p:nvPicPr>
          <p:cNvPr id="13" name="图片 12" descr="复活节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0830" y="264795"/>
            <a:ext cx="1450340" cy="475615"/>
          </a:xfrm>
          <a:prstGeom prst="rect">
            <a:avLst/>
          </a:prstGeom>
        </p:spPr>
      </p:pic>
      <p:sp>
        <p:nvSpPr>
          <p:cNvPr id="15" name="任意多边形 14"/>
          <p:cNvSpPr/>
          <p:nvPr userDrawn="1"/>
        </p:nvSpPr>
        <p:spPr>
          <a:xfrm>
            <a:off x="38100" y="224155"/>
            <a:ext cx="5107305" cy="556895"/>
          </a:xfrm>
          <a:custGeom>
            <a:avLst/>
            <a:gdLst>
              <a:gd name="connisteX0" fmla="*/ 0 w 4941570"/>
              <a:gd name="connsiteY0" fmla="*/ 476900 h 556795"/>
              <a:gd name="connisteX1" fmla="*/ 786130 w 4941570"/>
              <a:gd name="connsiteY1" fmla="*/ 650 h 556795"/>
              <a:gd name="connisteX2" fmla="*/ 1238250 w 4941570"/>
              <a:gd name="connsiteY2" fmla="*/ 393715 h 556795"/>
              <a:gd name="connisteX3" fmla="*/ 1869440 w 4941570"/>
              <a:gd name="connsiteY3" fmla="*/ 536590 h 556795"/>
              <a:gd name="connisteX4" fmla="*/ 2488565 w 4941570"/>
              <a:gd name="connsiteY4" fmla="*/ 72405 h 556795"/>
              <a:gd name="connisteX5" fmla="*/ 3500755 w 4941570"/>
              <a:gd name="connsiteY5" fmla="*/ 465470 h 556795"/>
              <a:gd name="connisteX6" fmla="*/ 3952875 w 4941570"/>
              <a:gd name="connsiteY6" fmla="*/ 84470 h 556795"/>
              <a:gd name="connisteX7" fmla="*/ 4941570 w 4941570"/>
              <a:gd name="connsiteY7" fmla="*/ 322595 h 556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4941570" h="556796">
                <a:moveTo>
                  <a:pt x="0" y="476901"/>
                </a:moveTo>
                <a:cubicBezTo>
                  <a:pt x="147955" y="374031"/>
                  <a:pt x="538480" y="17161"/>
                  <a:pt x="786130" y="651"/>
                </a:cubicBezTo>
                <a:cubicBezTo>
                  <a:pt x="1033780" y="-15859"/>
                  <a:pt x="1021715" y="286401"/>
                  <a:pt x="1238250" y="393716"/>
                </a:cubicBezTo>
                <a:cubicBezTo>
                  <a:pt x="1454785" y="501031"/>
                  <a:pt x="1619250" y="600726"/>
                  <a:pt x="1869440" y="536591"/>
                </a:cubicBezTo>
                <a:cubicBezTo>
                  <a:pt x="2119630" y="472456"/>
                  <a:pt x="2162175" y="86376"/>
                  <a:pt x="2488565" y="72406"/>
                </a:cubicBezTo>
                <a:cubicBezTo>
                  <a:pt x="2814955" y="58436"/>
                  <a:pt x="3208020" y="462931"/>
                  <a:pt x="3500755" y="465471"/>
                </a:cubicBezTo>
                <a:cubicBezTo>
                  <a:pt x="3793490" y="468011"/>
                  <a:pt x="3664585" y="113046"/>
                  <a:pt x="3952875" y="84471"/>
                </a:cubicBezTo>
                <a:cubicBezTo>
                  <a:pt x="4241165" y="55896"/>
                  <a:pt x="4752975" y="267351"/>
                  <a:pt x="4941570" y="322596"/>
                </a:cubicBezTo>
              </a:path>
            </a:pathLst>
          </a:cu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flipH="1">
            <a:off x="7084695" y="224155"/>
            <a:ext cx="5107305" cy="556895"/>
          </a:xfrm>
          <a:custGeom>
            <a:avLst/>
            <a:gdLst>
              <a:gd name="connisteX0" fmla="*/ 0 w 4941570"/>
              <a:gd name="connsiteY0" fmla="*/ 476900 h 556795"/>
              <a:gd name="connisteX1" fmla="*/ 786130 w 4941570"/>
              <a:gd name="connsiteY1" fmla="*/ 650 h 556795"/>
              <a:gd name="connisteX2" fmla="*/ 1238250 w 4941570"/>
              <a:gd name="connsiteY2" fmla="*/ 393715 h 556795"/>
              <a:gd name="connisteX3" fmla="*/ 1869440 w 4941570"/>
              <a:gd name="connsiteY3" fmla="*/ 536590 h 556795"/>
              <a:gd name="connisteX4" fmla="*/ 2488565 w 4941570"/>
              <a:gd name="connsiteY4" fmla="*/ 72405 h 556795"/>
              <a:gd name="connisteX5" fmla="*/ 3500755 w 4941570"/>
              <a:gd name="connsiteY5" fmla="*/ 465470 h 556795"/>
              <a:gd name="connisteX6" fmla="*/ 3952875 w 4941570"/>
              <a:gd name="connsiteY6" fmla="*/ 84470 h 556795"/>
              <a:gd name="connisteX7" fmla="*/ 4941570 w 4941570"/>
              <a:gd name="connsiteY7" fmla="*/ 322595 h 556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4941570" h="556796">
                <a:moveTo>
                  <a:pt x="0" y="476901"/>
                </a:moveTo>
                <a:cubicBezTo>
                  <a:pt x="147955" y="374031"/>
                  <a:pt x="538480" y="17161"/>
                  <a:pt x="786130" y="651"/>
                </a:cubicBezTo>
                <a:cubicBezTo>
                  <a:pt x="1033780" y="-15859"/>
                  <a:pt x="1021715" y="286401"/>
                  <a:pt x="1238250" y="393716"/>
                </a:cubicBezTo>
                <a:cubicBezTo>
                  <a:pt x="1454785" y="501031"/>
                  <a:pt x="1619250" y="600726"/>
                  <a:pt x="1869440" y="536591"/>
                </a:cubicBezTo>
                <a:cubicBezTo>
                  <a:pt x="2119630" y="472456"/>
                  <a:pt x="2162175" y="86376"/>
                  <a:pt x="2488565" y="72406"/>
                </a:cubicBezTo>
                <a:cubicBezTo>
                  <a:pt x="2814955" y="58436"/>
                  <a:pt x="3208020" y="462931"/>
                  <a:pt x="3500755" y="465471"/>
                </a:cubicBezTo>
                <a:cubicBezTo>
                  <a:pt x="3793490" y="468011"/>
                  <a:pt x="3664585" y="113046"/>
                  <a:pt x="3952875" y="84471"/>
                </a:cubicBezTo>
                <a:cubicBezTo>
                  <a:pt x="4241165" y="55896"/>
                  <a:pt x="4752975" y="267351"/>
                  <a:pt x="4941570" y="322596"/>
                </a:cubicBezTo>
              </a:path>
            </a:pathLst>
          </a:cu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层 11 拷贝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40510" y="149860"/>
            <a:ext cx="407670" cy="476885"/>
          </a:xfrm>
          <a:prstGeom prst="rect">
            <a:avLst/>
          </a:prstGeom>
        </p:spPr>
      </p:pic>
      <p:pic>
        <p:nvPicPr>
          <p:cNvPr id="25" name="图片 24" descr="图层 11 拷贝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3820" y="149860"/>
            <a:ext cx="407670" cy="476885"/>
          </a:xfrm>
          <a:prstGeom prst="rect">
            <a:avLst/>
          </a:prstGeom>
        </p:spPr>
      </p:pic>
      <p:pic>
        <p:nvPicPr>
          <p:cNvPr id="26" name="图片 25" descr="图层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5385" y="-21590"/>
            <a:ext cx="1362710" cy="286385"/>
          </a:xfrm>
          <a:prstGeom prst="rect">
            <a:avLst/>
          </a:prstGeom>
        </p:spPr>
      </p:pic>
      <p:pic>
        <p:nvPicPr>
          <p:cNvPr id="27" name="图片 26" descr="图层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303905" y="0"/>
            <a:ext cx="1362710" cy="286385"/>
          </a:xfrm>
          <a:prstGeom prst="rect">
            <a:avLst/>
          </a:prstGeom>
        </p:spPr>
      </p:pic>
      <p:pic>
        <p:nvPicPr>
          <p:cNvPr id="28" name="图片 27" descr="图层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635"/>
            <a:ext cx="1042035" cy="474345"/>
          </a:xfrm>
          <a:prstGeom prst="rect">
            <a:avLst/>
          </a:prstGeom>
        </p:spPr>
      </p:pic>
      <p:pic>
        <p:nvPicPr>
          <p:cNvPr id="29" name="图片 28" descr="图层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11149965" y="781050"/>
            <a:ext cx="1042035" cy="474345"/>
          </a:xfrm>
          <a:prstGeom prst="rect">
            <a:avLst/>
          </a:prstGeom>
        </p:spPr>
      </p:pic>
      <p:pic>
        <p:nvPicPr>
          <p:cNvPr id="30" name="图片 29" descr="图层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888095" y="626745"/>
            <a:ext cx="952500" cy="342900"/>
          </a:xfrm>
          <a:prstGeom prst="rect">
            <a:avLst/>
          </a:prstGeom>
        </p:spPr>
      </p:pic>
      <p:pic>
        <p:nvPicPr>
          <p:cNvPr id="31" name="图片 30" descr="图层 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2351405" y="622935"/>
            <a:ext cx="952500" cy="342900"/>
          </a:xfrm>
          <a:prstGeom prst="rect">
            <a:avLst/>
          </a:prstGeom>
        </p:spPr>
      </p:pic>
      <p:pic>
        <p:nvPicPr>
          <p:cNvPr id="32" name="图片 31" descr="图层12 拷贝"/>
          <p:cNvPicPr>
            <a:picLocks noChangeAspect="1"/>
          </p:cNvPicPr>
          <p:nvPr userDrawn="1"/>
        </p:nvPicPr>
        <p:blipFill>
          <a:blip r:embed="rId8"/>
          <a:srcRect l="30210" b="61811"/>
          <a:stretch>
            <a:fillRect/>
          </a:stretch>
        </p:blipFill>
        <p:spPr>
          <a:xfrm>
            <a:off x="3061970" y="474980"/>
            <a:ext cx="3759200" cy="1382395"/>
          </a:xfrm>
          <a:prstGeom prst="rect">
            <a:avLst/>
          </a:prstGeom>
        </p:spPr>
      </p:pic>
      <p:pic>
        <p:nvPicPr>
          <p:cNvPr id="33" name="图片 32" descr="图层12 拷贝"/>
          <p:cNvPicPr>
            <a:picLocks noChangeAspect="1"/>
          </p:cNvPicPr>
          <p:nvPr userDrawn="1"/>
        </p:nvPicPr>
        <p:blipFill>
          <a:blip r:embed="rId8"/>
          <a:srcRect l="30210" b="61811"/>
          <a:stretch>
            <a:fillRect/>
          </a:stretch>
        </p:blipFill>
        <p:spPr>
          <a:xfrm flipH="1">
            <a:off x="5347335" y="474980"/>
            <a:ext cx="3759200" cy="138239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715645" y="965835"/>
            <a:ext cx="10760710" cy="5426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2" name="图片 11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2" name="图片 1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  <p:pic>
        <p:nvPicPr>
          <p:cNvPr id="20" name="图片 19" descr="图层 11 拷贝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6600" y="4301490"/>
            <a:ext cx="1295400" cy="2556510"/>
          </a:xfrm>
          <a:prstGeom prst="rect">
            <a:avLst/>
          </a:prstGeom>
        </p:spPr>
      </p:pic>
      <p:pic>
        <p:nvPicPr>
          <p:cNvPr id="18" name="图片 17" descr="图层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88100" y="635"/>
            <a:ext cx="5803900" cy="1219200"/>
          </a:xfrm>
          <a:prstGeom prst="rect">
            <a:avLst/>
          </a:prstGeom>
        </p:spPr>
      </p:pic>
      <p:pic>
        <p:nvPicPr>
          <p:cNvPr id="17" name="图片 16" descr="图层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35"/>
            <a:ext cx="4442460" cy="2021205"/>
          </a:xfrm>
          <a:prstGeom prst="rect">
            <a:avLst/>
          </a:prstGeom>
        </p:spPr>
      </p:pic>
      <p:pic>
        <p:nvPicPr>
          <p:cNvPr id="19" name="图片 18" descr="图层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822950"/>
            <a:ext cx="1240155" cy="1035050"/>
          </a:xfrm>
          <a:prstGeom prst="rect">
            <a:avLst/>
          </a:prstGeom>
        </p:spPr>
      </p:pic>
      <p:pic>
        <p:nvPicPr>
          <p:cNvPr id="21" name="图片 20" descr="图层12 拷贝"/>
          <p:cNvPicPr>
            <a:picLocks noChangeAspect="1"/>
          </p:cNvPicPr>
          <p:nvPr userDrawn="1"/>
        </p:nvPicPr>
        <p:blipFill>
          <a:blip r:embed="rId7"/>
          <a:srcRect l="30210" b="61811"/>
          <a:stretch>
            <a:fillRect/>
          </a:stretch>
        </p:blipFill>
        <p:spPr>
          <a:xfrm>
            <a:off x="709295" y="71755"/>
            <a:ext cx="7122160" cy="2618740"/>
          </a:xfrm>
          <a:prstGeom prst="rect">
            <a:avLst/>
          </a:prstGeom>
        </p:spPr>
      </p:pic>
      <p:pic>
        <p:nvPicPr>
          <p:cNvPr id="22" name="图片 21" descr="图层12 拷贝"/>
          <p:cNvPicPr>
            <a:picLocks noChangeAspect="1"/>
          </p:cNvPicPr>
          <p:nvPr userDrawn="1"/>
        </p:nvPicPr>
        <p:blipFill>
          <a:blip r:embed="rId7"/>
          <a:srcRect l="30210" t="35420" b="518"/>
          <a:stretch>
            <a:fillRect/>
          </a:stretch>
        </p:blipFill>
        <p:spPr>
          <a:xfrm>
            <a:off x="5206365" y="2465070"/>
            <a:ext cx="7122160" cy="4392930"/>
          </a:xfrm>
          <a:prstGeom prst="rect">
            <a:avLst/>
          </a:prstGeom>
        </p:spPr>
      </p:pic>
      <p:pic>
        <p:nvPicPr>
          <p:cNvPr id="12" name="图片 11" descr="矩形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4745" y="2226945"/>
            <a:ext cx="10434955" cy="4298950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3597910" y="-24130"/>
            <a:ext cx="4996180" cy="3391535"/>
            <a:chOff x="5182" y="0"/>
            <a:chExt cx="7868" cy="5341"/>
          </a:xfrm>
        </p:grpSpPr>
        <p:pic>
          <p:nvPicPr>
            <p:cNvPr id="14" name="图片 13" descr="图层 1"/>
            <p:cNvPicPr>
              <a:picLocks noChangeAspect="1"/>
            </p:cNvPicPr>
            <p:nvPr userDrawn="1"/>
          </p:nvPicPr>
          <p:blipFill>
            <a:blip r:embed="rId9"/>
            <a:srcRect b="68229"/>
            <a:stretch>
              <a:fillRect/>
            </a:stretch>
          </p:blipFill>
          <p:spPr>
            <a:xfrm>
              <a:off x="5182" y="0"/>
              <a:ext cx="7868" cy="3750"/>
            </a:xfrm>
            <a:prstGeom prst="rect">
              <a:avLst/>
            </a:prstGeom>
          </p:spPr>
        </p:pic>
        <p:pic>
          <p:nvPicPr>
            <p:cNvPr id="13" name="图片 12" descr="组 5"/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6141" y="361"/>
              <a:ext cx="5951" cy="4980"/>
            </a:xfrm>
            <a:prstGeom prst="rect">
              <a:avLst/>
            </a:prstGeom>
          </p:spPr>
        </p:pic>
      </p:grpSp>
      <p:pic>
        <p:nvPicPr>
          <p:cNvPr id="23" name="图片 22" descr="图层12 拷贝"/>
          <p:cNvPicPr>
            <a:picLocks noChangeAspect="1"/>
          </p:cNvPicPr>
          <p:nvPr userDrawn="1"/>
        </p:nvPicPr>
        <p:blipFill>
          <a:blip r:embed="rId7"/>
          <a:srcRect l="106" t="79350" r="55771" b="518"/>
          <a:stretch>
            <a:fillRect/>
          </a:stretch>
        </p:blipFill>
        <p:spPr>
          <a:xfrm>
            <a:off x="38735" y="5478145"/>
            <a:ext cx="4502785" cy="1380490"/>
          </a:xfrm>
          <a:prstGeom prst="rect">
            <a:avLst/>
          </a:prstGeom>
        </p:spPr>
      </p:pic>
      <p:pic>
        <p:nvPicPr>
          <p:cNvPr id="24" name="图片 23" descr="图层12 拷贝"/>
          <p:cNvPicPr>
            <a:picLocks noChangeAspect="1"/>
          </p:cNvPicPr>
          <p:nvPr userDrawn="1"/>
        </p:nvPicPr>
        <p:blipFill>
          <a:blip r:embed="rId7"/>
          <a:srcRect l="106" t="35252" r="55771" b="27605"/>
          <a:stretch>
            <a:fillRect/>
          </a:stretch>
        </p:blipFill>
        <p:spPr>
          <a:xfrm>
            <a:off x="38735" y="3281045"/>
            <a:ext cx="3003550" cy="1699260"/>
          </a:xfrm>
          <a:prstGeom prst="rect">
            <a:avLst/>
          </a:prstGeom>
        </p:spPr>
      </p:pic>
      <p:pic>
        <p:nvPicPr>
          <p:cNvPr id="25" name="图片 24" descr="图层12 拷贝"/>
          <p:cNvPicPr>
            <a:picLocks noChangeAspect="1"/>
          </p:cNvPicPr>
          <p:nvPr userDrawn="1"/>
        </p:nvPicPr>
        <p:blipFill>
          <a:blip r:embed="rId7"/>
          <a:srcRect l="30535" t="108" r="323" b="29951"/>
          <a:stretch>
            <a:fillRect/>
          </a:stretch>
        </p:blipFill>
        <p:spPr>
          <a:xfrm>
            <a:off x="6877050" y="835660"/>
            <a:ext cx="5791835" cy="3937635"/>
          </a:xfrm>
          <a:prstGeom prst="rect">
            <a:avLst/>
          </a:prstGeom>
        </p:spPr>
      </p:pic>
      <p:pic>
        <p:nvPicPr>
          <p:cNvPr id="26" name="图片 25" descr="图层12 拷贝"/>
          <p:cNvPicPr>
            <a:picLocks noChangeAspect="1"/>
          </p:cNvPicPr>
          <p:nvPr userDrawn="1"/>
        </p:nvPicPr>
        <p:blipFill>
          <a:blip r:embed="rId7"/>
          <a:srcRect l="17261" t="72748" r="12949" b="-177"/>
          <a:stretch>
            <a:fillRect/>
          </a:stretch>
        </p:blipFill>
        <p:spPr>
          <a:xfrm>
            <a:off x="3931920" y="4977765"/>
            <a:ext cx="7122160" cy="188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63FB3-2833-4086-99C1-137AE2FD6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51986-0982-4A95-A8F3-92C476F51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29CFB-FFFB-411C-A45E-731D6DA04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3F1E6-A021-459E-95AD-4A85E51F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34EF3-BAB9-4652-8C5E-2E5EDB97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80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BD6A-FC5F-45CB-8D83-248DF9259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1A5D8-A4D4-41E1-A5AA-B335E2514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E69E6-1E0B-4437-ACA2-35980810C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26CAB-39BA-48FC-9683-AD760E98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0B9CC-612B-4988-A1F1-1C341376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C4245-A7E4-4B40-8399-F68B16DD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729A0-CA30-4321-AC6C-855CCB2F8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E9EF5-20C2-4267-85C6-B676F0239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12D78-DF3D-475F-91A3-81E79E83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8B293-9413-49BA-804D-0570106ED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25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6A332-F800-4E70-A586-66FA8E72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DB16A-6825-40DF-BF2D-768AF9190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0EEBE-CC09-4F12-A097-8262F27CC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A223A-6064-4819-84F5-433549F02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3C1FE-3091-4EB2-ACA4-91103CD95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77F4B-BF7D-48B8-A568-35431322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41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320E7-B464-416A-A577-2B4A3E2D7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602CB-CD1A-437E-AE64-F88CECD57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F2A48-FFBE-45EE-ACDD-0F956E949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F5C287-A62B-408B-AAC0-7C0079866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AF1A4-D845-46CA-B39E-D9EDE407E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EC541C-DE01-41AD-8FF5-1EBAE37AD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C3D33-5FD2-4908-B56A-DEEE9033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5817A-284B-4D1B-9CA8-E63B1181E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55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21826-8C72-4B88-A76E-D506F9D8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37798-A512-4514-8443-C6DE62EF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42A32-8529-4255-8282-5F8E4E17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2D48C-31B4-4F5A-A88B-67A65CB1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43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B288DE-256F-44CF-861C-F746E86C9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736369-9D92-4A18-8C54-031A8C260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F8012-B387-4A3D-8F4C-96DC9EBA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  <p:pic>
        <p:nvPicPr>
          <p:cNvPr id="15" name="图片 14" descr="图层12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35" y="104140"/>
            <a:ext cx="6084570" cy="4088765"/>
          </a:xfrm>
          <a:prstGeom prst="rect">
            <a:avLst/>
          </a:prstGeom>
        </p:spPr>
      </p:pic>
      <p:pic>
        <p:nvPicPr>
          <p:cNvPr id="16" name="图片 15" descr="图层12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3305" y="103823"/>
            <a:ext cx="6084570" cy="4088765"/>
          </a:xfrm>
          <a:prstGeom prst="rect">
            <a:avLst/>
          </a:prstGeom>
        </p:spPr>
      </p:pic>
      <p:pic>
        <p:nvPicPr>
          <p:cNvPr id="17" name="图片 16" descr="图层12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8995" y="2769553"/>
            <a:ext cx="6084570" cy="4088765"/>
          </a:xfrm>
          <a:prstGeom prst="rect">
            <a:avLst/>
          </a:prstGeom>
        </p:spPr>
      </p:pic>
      <p:pic>
        <p:nvPicPr>
          <p:cNvPr id="18" name="图片 17" descr="图层12 拷贝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38735" y="2768918"/>
            <a:ext cx="6084570" cy="4088765"/>
          </a:xfrm>
          <a:prstGeom prst="rect">
            <a:avLst/>
          </a:prstGeom>
        </p:spPr>
      </p:pic>
      <p:pic>
        <p:nvPicPr>
          <p:cNvPr id="12" name="图片 11" descr="6062c1ec5def5"/>
          <p:cNvPicPr>
            <a:picLocks noChangeAspect="1"/>
          </p:cNvPicPr>
          <p:nvPr userDrawn="1"/>
        </p:nvPicPr>
        <p:blipFill>
          <a:blip r:embed="rId4"/>
          <a:srcRect l="48607"/>
          <a:stretch>
            <a:fillRect/>
          </a:stretch>
        </p:blipFill>
        <p:spPr>
          <a:xfrm flipH="1">
            <a:off x="-95250" y="1421765"/>
            <a:ext cx="5257800" cy="4354195"/>
          </a:xfrm>
          <a:prstGeom prst="rect">
            <a:avLst/>
          </a:prstGeom>
        </p:spPr>
      </p:pic>
      <p:pic>
        <p:nvPicPr>
          <p:cNvPr id="14" name="图片 13" descr="背景"/>
          <p:cNvPicPr>
            <a:picLocks noChangeAspect="1"/>
          </p:cNvPicPr>
          <p:nvPr userDrawn="1"/>
        </p:nvPicPr>
        <p:blipFill>
          <a:blip r:embed="rId5"/>
          <a:srcRect r="32081"/>
          <a:stretch>
            <a:fillRect/>
          </a:stretch>
        </p:blipFill>
        <p:spPr>
          <a:xfrm>
            <a:off x="5162550" y="1421130"/>
            <a:ext cx="6429375" cy="4354830"/>
          </a:xfrm>
          <a:prstGeom prst="rect">
            <a:avLst/>
          </a:prstGeom>
        </p:spPr>
      </p:pic>
      <p:sp>
        <p:nvSpPr>
          <p:cNvPr id="20" name="矩形 19"/>
          <p:cNvSpPr/>
          <p:nvPr userDrawn="1"/>
        </p:nvSpPr>
        <p:spPr>
          <a:xfrm>
            <a:off x="5330825" y="1421765"/>
            <a:ext cx="6260465" cy="43535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 descr="背景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83810" y="1343660"/>
            <a:ext cx="513080" cy="4516120"/>
          </a:xfrm>
          <a:prstGeom prst="rect">
            <a:avLst/>
          </a:prstGeom>
        </p:spPr>
      </p:pic>
      <p:sp>
        <p:nvSpPr>
          <p:cNvPr id="19" name="矩形 18"/>
          <p:cNvSpPr/>
          <p:nvPr userDrawn="1"/>
        </p:nvSpPr>
        <p:spPr>
          <a:xfrm>
            <a:off x="3573145" y="1651635"/>
            <a:ext cx="7857490" cy="38931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14B67-36CD-40B4-8210-6BA6B110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0DC38-7DC0-4BC7-AFE1-BE3322308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0892E-5AE2-43BA-978E-256DDA945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2BF3F-1680-4924-BC70-3D5786B9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D6185-91AA-4DD8-882D-74774F3A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FFD07-B812-470D-B1DA-9DC081E4E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79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BB68-79D6-45DB-B4DE-35A9F9483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DC273-DE7B-4C61-AA17-A703B71FB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7396F-4E16-4BA4-A83D-24C8676F6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73DB7-1A33-489D-883C-22CF22D2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949CE-38D1-4FFE-8D94-98D9A448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C1049-ED78-4C63-9EF2-DAC89F71F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00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B1F4-9AE4-48CE-96D8-68DFC1FF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DD8788-C84F-42AB-A14C-A99B25228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FC001-1A82-4788-885D-2D6E87AFE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1A4AF-A79E-44FC-84CF-2F163150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F155A-B5D9-4C39-9F11-8EAA1E59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4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851722-ED5C-4957-A39B-865462935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3EACB-1F25-4131-9011-870EE029D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92DB9-C497-41E2-9A30-E893FAA1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087C2-4B46-4050-BB91-7F946A19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E428F-45BD-43F8-8D0A-DC66D8A5A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2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100" y="-22860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  <p:sp>
        <p:nvSpPr>
          <p:cNvPr id="15" name="任意多边形 14"/>
          <p:cNvSpPr/>
          <p:nvPr userDrawn="1"/>
        </p:nvSpPr>
        <p:spPr>
          <a:xfrm>
            <a:off x="38100" y="224155"/>
            <a:ext cx="5107305" cy="556895"/>
          </a:xfrm>
          <a:custGeom>
            <a:avLst/>
            <a:gdLst>
              <a:gd name="connisteX0" fmla="*/ 0 w 4941570"/>
              <a:gd name="connsiteY0" fmla="*/ 476900 h 556795"/>
              <a:gd name="connisteX1" fmla="*/ 786130 w 4941570"/>
              <a:gd name="connsiteY1" fmla="*/ 650 h 556795"/>
              <a:gd name="connisteX2" fmla="*/ 1238250 w 4941570"/>
              <a:gd name="connsiteY2" fmla="*/ 393715 h 556795"/>
              <a:gd name="connisteX3" fmla="*/ 1869440 w 4941570"/>
              <a:gd name="connsiteY3" fmla="*/ 536590 h 556795"/>
              <a:gd name="connisteX4" fmla="*/ 2488565 w 4941570"/>
              <a:gd name="connsiteY4" fmla="*/ 72405 h 556795"/>
              <a:gd name="connisteX5" fmla="*/ 3500755 w 4941570"/>
              <a:gd name="connsiteY5" fmla="*/ 465470 h 556795"/>
              <a:gd name="connisteX6" fmla="*/ 3952875 w 4941570"/>
              <a:gd name="connsiteY6" fmla="*/ 84470 h 556795"/>
              <a:gd name="connisteX7" fmla="*/ 4941570 w 4941570"/>
              <a:gd name="connsiteY7" fmla="*/ 322595 h 556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4941570" h="556796">
                <a:moveTo>
                  <a:pt x="0" y="476901"/>
                </a:moveTo>
                <a:cubicBezTo>
                  <a:pt x="147955" y="374031"/>
                  <a:pt x="538480" y="17161"/>
                  <a:pt x="786130" y="651"/>
                </a:cubicBezTo>
                <a:cubicBezTo>
                  <a:pt x="1033780" y="-15859"/>
                  <a:pt x="1021715" y="286401"/>
                  <a:pt x="1238250" y="393716"/>
                </a:cubicBezTo>
                <a:cubicBezTo>
                  <a:pt x="1454785" y="501031"/>
                  <a:pt x="1619250" y="600726"/>
                  <a:pt x="1869440" y="536591"/>
                </a:cubicBezTo>
                <a:cubicBezTo>
                  <a:pt x="2119630" y="472456"/>
                  <a:pt x="2162175" y="86376"/>
                  <a:pt x="2488565" y="72406"/>
                </a:cubicBezTo>
                <a:cubicBezTo>
                  <a:pt x="2814955" y="58436"/>
                  <a:pt x="3208020" y="462931"/>
                  <a:pt x="3500755" y="465471"/>
                </a:cubicBezTo>
                <a:cubicBezTo>
                  <a:pt x="3793490" y="468011"/>
                  <a:pt x="3664585" y="113046"/>
                  <a:pt x="3952875" y="84471"/>
                </a:cubicBezTo>
                <a:cubicBezTo>
                  <a:pt x="4241165" y="55896"/>
                  <a:pt x="4752975" y="267351"/>
                  <a:pt x="4941570" y="322596"/>
                </a:cubicBezTo>
              </a:path>
            </a:pathLst>
          </a:cu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 userDrawn="1"/>
        </p:nvSpPr>
        <p:spPr>
          <a:xfrm flipH="1">
            <a:off x="7084695" y="224155"/>
            <a:ext cx="5107305" cy="556895"/>
          </a:xfrm>
          <a:custGeom>
            <a:avLst/>
            <a:gdLst>
              <a:gd name="connisteX0" fmla="*/ 0 w 4941570"/>
              <a:gd name="connsiteY0" fmla="*/ 476900 h 556795"/>
              <a:gd name="connisteX1" fmla="*/ 786130 w 4941570"/>
              <a:gd name="connsiteY1" fmla="*/ 650 h 556795"/>
              <a:gd name="connisteX2" fmla="*/ 1238250 w 4941570"/>
              <a:gd name="connsiteY2" fmla="*/ 393715 h 556795"/>
              <a:gd name="connisteX3" fmla="*/ 1869440 w 4941570"/>
              <a:gd name="connsiteY3" fmla="*/ 536590 h 556795"/>
              <a:gd name="connisteX4" fmla="*/ 2488565 w 4941570"/>
              <a:gd name="connsiteY4" fmla="*/ 72405 h 556795"/>
              <a:gd name="connisteX5" fmla="*/ 3500755 w 4941570"/>
              <a:gd name="connsiteY5" fmla="*/ 465470 h 556795"/>
              <a:gd name="connisteX6" fmla="*/ 3952875 w 4941570"/>
              <a:gd name="connsiteY6" fmla="*/ 84470 h 556795"/>
              <a:gd name="connisteX7" fmla="*/ 4941570 w 4941570"/>
              <a:gd name="connsiteY7" fmla="*/ 322595 h 556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4941570" h="556796">
                <a:moveTo>
                  <a:pt x="0" y="476901"/>
                </a:moveTo>
                <a:cubicBezTo>
                  <a:pt x="147955" y="374031"/>
                  <a:pt x="538480" y="17161"/>
                  <a:pt x="786130" y="651"/>
                </a:cubicBezTo>
                <a:cubicBezTo>
                  <a:pt x="1033780" y="-15859"/>
                  <a:pt x="1021715" y="286401"/>
                  <a:pt x="1238250" y="393716"/>
                </a:cubicBezTo>
                <a:cubicBezTo>
                  <a:pt x="1454785" y="501031"/>
                  <a:pt x="1619250" y="600726"/>
                  <a:pt x="1869440" y="536591"/>
                </a:cubicBezTo>
                <a:cubicBezTo>
                  <a:pt x="2119630" y="472456"/>
                  <a:pt x="2162175" y="86376"/>
                  <a:pt x="2488565" y="72406"/>
                </a:cubicBezTo>
                <a:cubicBezTo>
                  <a:pt x="2814955" y="58436"/>
                  <a:pt x="3208020" y="462931"/>
                  <a:pt x="3500755" y="465471"/>
                </a:cubicBezTo>
                <a:cubicBezTo>
                  <a:pt x="3793490" y="468011"/>
                  <a:pt x="3664585" y="113046"/>
                  <a:pt x="3952875" y="84471"/>
                </a:cubicBezTo>
                <a:cubicBezTo>
                  <a:pt x="4241165" y="55896"/>
                  <a:pt x="4752975" y="267351"/>
                  <a:pt x="4941570" y="322596"/>
                </a:cubicBezTo>
              </a:path>
            </a:pathLst>
          </a:cu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 descr="图层 11 拷贝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0510" y="149860"/>
            <a:ext cx="407670" cy="476885"/>
          </a:xfrm>
          <a:prstGeom prst="rect">
            <a:avLst/>
          </a:prstGeom>
        </p:spPr>
      </p:pic>
      <p:pic>
        <p:nvPicPr>
          <p:cNvPr id="25" name="图片 24" descr="图层 11 拷贝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43820" y="149860"/>
            <a:ext cx="407670" cy="476885"/>
          </a:xfrm>
          <a:prstGeom prst="rect">
            <a:avLst/>
          </a:prstGeom>
        </p:spPr>
      </p:pic>
      <p:pic>
        <p:nvPicPr>
          <p:cNvPr id="26" name="图片 25" descr="图层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25385" y="-21590"/>
            <a:ext cx="1362710" cy="286385"/>
          </a:xfrm>
          <a:prstGeom prst="rect">
            <a:avLst/>
          </a:prstGeom>
        </p:spPr>
      </p:pic>
      <p:pic>
        <p:nvPicPr>
          <p:cNvPr id="27" name="图片 26" descr="图层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3303905" y="0"/>
            <a:ext cx="1362710" cy="286385"/>
          </a:xfrm>
          <a:prstGeom prst="rect">
            <a:avLst/>
          </a:prstGeom>
        </p:spPr>
      </p:pic>
      <p:pic>
        <p:nvPicPr>
          <p:cNvPr id="28" name="图片 27" descr="图层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35"/>
            <a:ext cx="1042035" cy="474345"/>
          </a:xfrm>
          <a:prstGeom prst="rect">
            <a:avLst/>
          </a:prstGeom>
        </p:spPr>
      </p:pic>
      <p:pic>
        <p:nvPicPr>
          <p:cNvPr id="29" name="图片 28" descr="图层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11149965" y="781050"/>
            <a:ext cx="1042035" cy="474345"/>
          </a:xfrm>
          <a:prstGeom prst="rect">
            <a:avLst/>
          </a:prstGeom>
        </p:spPr>
      </p:pic>
      <p:pic>
        <p:nvPicPr>
          <p:cNvPr id="30" name="图片 29" descr="图层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88095" y="626745"/>
            <a:ext cx="952500" cy="342900"/>
          </a:xfrm>
          <a:prstGeom prst="rect">
            <a:avLst/>
          </a:prstGeom>
        </p:spPr>
      </p:pic>
      <p:pic>
        <p:nvPicPr>
          <p:cNvPr id="31" name="图片 30" descr="图层 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2351405" y="622935"/>
            <a:ext cx="952500" cy="342900"/>
          </a:xfrm>
          <a:prstGeom prst="rect">
            <a:avLst/>
          </a:prstGeom>
        </p:spPr>
      </p:pic>
      <p:pic>
        <p:nvPicPr>
          <p:cNvPr id="32" name="图片 31" descr="图层12 拷贝"/>
          <p:cNvPicPr>
            <a:picLocks noChangeAspect="1"/>
          </p:cNvPicPr>
          <p:nvPr userDrawn="1"/>
        </p:nvPicPr>
        <p:blipFill>
          <a:blip r:embed="rId7"/>
          <a:srcRect l="30210" b="61811"/>
          <a:stretch>
            <a:fillRect/>
          </a:stretch>
        </p:blipFill>
        <p:spPr>
          <a:xfrm>
            <a:off x="3061970" y="474980"/>
            <a:ext cx="3759200" cy="1382395"/>
          </a:xfrm>
          <a:prstGeom prst="rect">
            <a:avLst/>
          </a:prstGeom>
        </p:spPr>
      </p:pic>
      <p:pic>
        <p:nvPicPr>
          <p:cNvPr id="33" name="图片 32" descr="图层12 拷贝"/>
          <p:cNvPicPr>
            <a:picLocks noChangeAspect="1"/>
          </p:cNvPicPr>
          <p:nvPr userDrawn="1"/>
        </p:nvPicPr>
        <p:blipFill>
          <a:blip r:embed="rId7"/>
          <a:srcRect l="30210" b="61811"/>
          <a:stretch>
            <a:fillRect/>
          </a:stretch>
        </p:blipFill>
        <p:spPr>
          <a:xfrm flipH="1">
            <a:off x="5347335" y="474980"/>
            <a:ext cx="3759200" cy="1382395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301752" y="224155"/>
            <a:ext cx="11640312" cy="640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 userDrawn="1"/>
        </p:nvSpPr>
        <p:spPr>
          <a:xfrm>
            <a:off x="3615055" y="988060"/>
            <a:ext cx="594995" cy="86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2" name="图片 11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2" name="图片 1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8735" y="-635"/>
            <a:ext cx="12097385" cy="6858635"/>
            <a:chOff x="1" y="-1"/>
            <a:chExt cx="19051" cy="10801"/>
          </a:xfrm>
        </p:grpSpPr>
        <p:pic>
          <p:nvPicPr>
            <p:cNvPr id="9" name="图片 8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tretch>
              <a:fillRect/>
            </a:stretch>
          </p:blipFill>
          <p:spPr>
            <a:xfrm rot="16200000">
              <a:off x="2701" y="-2700"/>
              <a:ext cx="10800" cy="16201"/>
            </a:xfrm>
            <a:prstGeom prst="rect">
              <a:avLst/>
            </a:prstGeom>
          </p:spPr>
        </p:pic>
        <p:pic>
          <p:nvPicPr>
            <p:cNvPr id="10" name="图片 9" descr="矢量智能对象 拷贝 2"/>
            <p:cNvPicPr>
              <a:picLocks noChangeAspect="1"/>
            </p:cNvPicPr>
            <p:nvPr userDrawn="1"/>
          </p:nvPicPr>
          <p:blipFill>
            <a:blip r:embed="rId2">
              <a:alphaModFix amt="15000"/>
            </a:blip>
            <a:srcRect t="82402"/>
            <a:stretch>
              <a:fillRect/>
            </a:stretch>
          </p:blipFill>
          <p:spPr>
            <a:xfrm rot="5400000" flipH="1">
              <a:off x="12227" y="3974"/>
              <a:ext cx="10800" cy="285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0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E66D2FC-B2FC-4058-A3F1-3A413A5F30A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34519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F1B259-C691-4286-91EC-B1AF845AA33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28222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D026F6-E20B-4F8C-8F50-C3F34A53A30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994AE9-D6C6-40E8-B6B1-20FF5A8A4FB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01AF31-397D-4AAC-BD45-1603269F1DD8}"/>
              </a:ext>
            </a:extLst>
          </p:cNvPr>
          <p:cNvSpPr txBox="1"/>
          <p:nvPr userDrawn="1"/>
        </p:nvSpPr>
        <p:spPr>
          <a:xfrm>
            <a:off x="2880780" y="1076625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9F830-1730-4E99-8116-8AAE15451DB8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4E0D14-2E5C-4129-B590-6EF5D5386E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2" y="10415264"/>
            <a:ext cx="1881378" cy="1625303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EC3C0-8406-4E77-9768-0250526C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C9632-2C78-45DE-8154-4BF9FFEF2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9CFE7-4D03-4431-B57C-F863A1791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C0C90-AC2A-4C2F-800F-1E24D7171C35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A5B90-34BD-4733-9B40-A3F4C7AC0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2709D-924A-4517-9CF6-1787DE469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50E22-9E27-4BA1-85EC-733DCDA79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9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11" Type="http://schemas.openxmlformats.org/officeDocument/2006/relationships/image" Target="../media/image52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层12 拷贝"/>
          <p:cNvPicPr>
            <a:picLocks noChangeAspect="1"/>
          </p:cNvPicPr>
          <p:nvPr/>
        </p:nvPicPr>
        <p:blipFill>
          <a:blip r:embed="rId4"/>
          <a:srcRect l="61638" t="21541" r="-729" b="726"/>
          <a:stretch>
            <a:fillRect/>
          </a:stretch>
        </p:blipFill>
        <p:spPr>
          <a:xfrm>
            <a:off x="7070725" y="2314575"/>
            <a:ext cx="3330575" cy="4451985"/>
          </a:xfrm>
          <a:prstGeom prst="rect">
            <a:avLst/>
          </a:prstGeom>
        </p:spPr>
      </p:pic>
      <p:pic>
        <p:nvPicPr>
          <p:cNvPr id="12" name="图片 11" descr="图层12 拷贝"/>
          <p:cNvPicPr>
            <a:picLocks noChangeAspect="1"/>
          </p:cNvPicPr>
          <p:nvPr/>
        </p:nvPicPr>
        <p:blipFill>
          <a:blip r:embed="rId4"/>
          <a:srcRect r="21474" b="24060"/>
          <a:stretch>
            <a:fillRect/>
          </a:stretch>
        </p:blipFill>
        <p:spPr>
          <a:xfrm>
            <a:off x="-13970" y="287020"/>
            <a:ext cx="7084695" cy="4604385"/>
          </a:xfrm>
          <a:prstGeom prst="rect">
            <a:avLst/>
          </a:prstGeom>
        </p:spPr>
      </p:pic>
      <p:pic>
        <p:nvPicPr>
          <p:cNvPr id="9" name="图片 8" descr="图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05450"/>
            <a:ext cx="1620520" cy="1352550"/>
          </a:xfrm>
          <a:prstGeom prst="rect">
            <a:avLst/>
          </a:prstGeom>
        </p:spPr>
      </p:pic>
      <p:pic>
        <p:nvPicPr>
          <p:cNvPr id="11" name="图片 10" descr="图层 11 拷贝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480" y="4411345"/>
            <a:ext cx="1239520" cy="2446655"/>
          </a:xfrm>
          <a:prstGeom prst="rect">
            <a:avLst/>
          </a:prstGeom>
        </p:spPr>
      </p:pic>
      <p:pic>
        <p:nvPicPr>
          <p:cNvPr id="7" name="图片 6" descr="6062c1ec5def5"/>
          <p:cNvPicPr>
            <a:picLocks noChangeAspect="1"/>
          </p:cNvPicPr>
          <p:nvPr/>
        </p:nvPicPr>
        <p:blipFill>
          <a:blip r:embed="rId7"/>
          <a:srcRect l="48483" r="1475"/>
          <a:stretch>
            <a:fillRect/>
          </a:stretch>
        </p:blipFill>
        <p:spPr>
          <a:xfrm>
            <a:off x="5989320" y="791210"/>
            <a:ext cx="6202680" cy="5275580"/>
          </a:xfrm>
          <a:prstGeom prst="rect">
            <a:avLst/>
          </a:prstGeom>
        </p:spPr>
      </p:pic>
      <p:pic>
        <p:nvPicPr>
          <p:cNvPr id="13" name="图片 12" descr="图层12 拷贝"/>
          <p:cNvPicPr>
            <a:picLocks noChangeAspect="1"/>
          </p:cNvPicPr>
          <p:nvPr/>
        </p:nvPicPr>
        <p:blipFill>
          <a:blip r:embed="rId4"/>
          <a:srcRect t="67725" r="21474" b="726"/>
          <a:stretch>
            <a:fillRect/>
          </a:stretch>
        </p:blipFill>
        <p:spPr>
          <a:xfrm>
            <a:off x="370205" y="4820285"/>
            <a:ext cx="7523480" cy="2031365"/>
          </a:xfrm>
          <a:prstGeom prst="rect">
            <a:avLst/>
          </a:prstGeom>
        </p:spPr>
      </p:pic>
      <p:pic>
        <p:nvPicPr>
          <p:cNvPr id="15" name="图片 14" descr="图层 6"/>
          <p:cNvPicPr>
            <a:picLocks noChangeAspect="1"/>
          </p:cNvPicPr>
          <p:nvPr/>
        </p:nvPicPr>
        <p:blipFill>
          <a:blip r:embed="rId8"/>
          <a:srcRect r="53020"/>
          <a:stretch>
            <a:fillRect/>
          </a:stretch>
        </p:blipFill>
        <p:spPr>
          <a:xfrm>
            <a:off x="-13970" y="1905"/>
            <a:ext cx="1634490" cy="1583055"/>
          </a:xfrm>
          <a:prstGeom prst="rect">
            <a:avLst/>
          </a:prstGeom>
        </p:spPr>
      </p:pic>
      <p:pic>
        <p:nvPicPr>
          <p:cNvPr id="16" name="图片 15" descr="图层 3"/>
          <p:cNvPicPr>
            <a:picLocks noChangeAspect="1"/>
          </p:cNvPicPr>
          <p:nvPr/>
        </p:nvPicPr>
        <p:blipFill>
          <a:blip r:embed="rId9"/>
          <a:srcRect l="60512"/>
          <a:stretch>
            <a:fillRect/>
          </a:stretch>
        </p:blipFill>
        <p:spPr>
          <a:xfrm>
            <a:off x="6727825" y="0"/>
            <a:ext cx="2135505" cy="1462405"/>
          </a:xfrm>
          <a:prstGeom prst="rect">
            <a:avLst/>
          </a:prstGeom>
        </p:spPr>
      </p:pic>
      <p:pic>
        <p:nvPicPr>
          <p:cNvPr id="17" name="图片 16" descr="图层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6285" y="6059805"/>
            <a:ext cx="2199640" cy="791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3C302B-CB30-4356-9844-CDD942461F91}"/>
              </a:ext>
            </a:extLst>
          </p:cNvPr>
          <p:cNvSpPr txBox="1"/>
          <p:nvPr/>
        </p:nvSpPr>
        <p:spPr>
          <a:xfrm>
            <a:off x="455876" y="1542282"/>
            <a:ext cx="43711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Tập</a:t>
            </a:r>
            <a:r>
              <a:rPr lang="en-US" sz="4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làm</a:t>
            </a:r>
            <a:r>
              <a:rPr lang="en-US" sz="4400" dirty="0">
                <a:solidFill>
                  <a:schemeClr val="bg1"/>
                </a:solidFill>
                <a:latin typeface="UTM Flamenc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Flamenco" panose="02040603050506020204" pitchFamily="18" charset="0"/>
              </a:rPr>
              <a:t>văn</a:t>
            </a:r>
            <a:endParaRPr lang="en-US" sz="4400" dirty="0">
              <a:solidFill>
                <a:schemeClr val="bg1"/>
              </a:solidFill>
              <a:latin typeface="UTM Flamenc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3C982B-CBC5-480A-9895-5A8F36DA7992}"/>
              </a:ext>
            </a:extLst>
          </p:cNvPr>
          <p:cNvGrpSpPr/>
          <p:nvPr/>
        </p:nvGrpSpPr>
        <p:grpSpPr>
          <a:xfrm>
            <a:off x="370205" y="2181746"/>
            <a:ext cx="7178969" cy="3418128"/>
            <a:chOff x="370205" y="2181746"/>
            <a:chExt cx="7178969" cy="34181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6B70EA5-5C4E-4E13-BD63-F44AA47BFC69}"/>
                </a:ext>
              </a:extLst>
            </p:cNvPr>
            <p:cNvSpPr txBox="1"/>
            <p:nvPr/>
          </p:nvSpPr>
          <p:spPr>
            <a:xfrm>
              <a:off x="370205" y="2183554"/>
              <a:ext cx="709329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  <a:latin typeface="UTM Kabel KT" panose="02040603050506020204" pitchFamily="18" charset="0"/>
                </a:rPr>
                <a:t>CẤU TẠO </a:t>
              </a:r>
            </a:p>
            <a:p>
              <a:pPr algn="ctr"/>
              <a:r>
                <a:rPr lang="en-US" sz="7200" dirty="0">
                  <a:solidFill>
                    <a:schemeClr val="bg1"/>
                  </a:solidFill>
                  <a:latin typeface="UTM Kabel KT" panose="02040603050506020204" pitchFamily="18" charset="0"/>
                </a:rPr>
                <a:t>BÀI VĂN MIÊU TẢ CON VẬT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C5EE4E-AF56-43FB-8C42-5027593D2E89}"/>
                </a:ext>
              </a:extLst>
            </p:cNvPr>
            <p:cNvSpPr txBox="1"/>
            <p:nvPr/>
          </p:nvSpPr>
          <p:spPr>
            <a:xfrm>
              <a:off x="455876" y="2181746"/>
              <a:ext cx="7093298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Kabel KT" panose="02040603050506020204" pitchFamily="18" charset="0"/>
                </a:rPr>
                <a:t>CẤU TẠO </a:t>
              </a:r>
            </a:p>
            <a:p>
              <a:pPr algn="ctr"/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Kabel KT" panose="02040603050506020204" pitchFamily="18" charset="0"/>
                </a:rPr>
                <a:t>BÀI VĂN MIÊU TẢ CON VẬT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455FE8-405A-4C08-B83D-D7F41D4E2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6" y="2042435"/>
            <a:ext cx="11045860" cy="4416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图片 7" descr="组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592" y="116541"/>
            <a:ext cx="2963358" cy="24799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51196" y="1455145"/>
            <a:ext cx="2702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dirty="0">
                <a:solidFill>
                  <a:schemeClr val="bg1"/>
                </a:solidFill>
                <a:latin typeface="UTM Kabel KT" panose="02040603050506020204" pitchFamily="18" charset="0"/>
                <a:ea typeface="字魂59号-创粗黑" panose="00000500000000000000" charset="-122"/>
              </a:rPr>
              <a:t>GHI NHỚ</a:t>
            </a:r>
            <a:endParaRPr lang="zh-CN" altLang="en-US" sz="4400" dirty="0">
              <a:solidFill>
                <a:schemeClr val="bg1"/>
              </a:solidFill>
              <a:latin typeface="UTM Kabel KT" panose="02040603050506020204" pitchFamily="18" charset="0"/>
              <a:ea typeface="字魂59号-创粗黑" panose="00000500000000000000" charset="-122"/>
            </a:endParaRPr>
          </a:p>
        </p:txBody>
      </p:sp>
      <p:pic>
        <p:nvPicPr>
          <p:cNvPr id="10" name="图片 3" descr="图层 11 拷贝 3">
            <a:extLst>
              <a:ext uri="{FF2B5EF4-FFF2-40B4-BE49-F238E27FC236}">
                <a16:creationId xmlns:a16="http://schemas.microsoft.com/office/drawing/2014/main" id="{77A302AD-4675-4B83-AB78-1C3FAAF73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794" y="484811"/>
            <a:ext cx="1016635" cy="1189355"/>
          </a:xfrm>
          <a:prstGeom prst="rect">
            <a:avLst/>
          </a:prstGeom>
        </p:spPr>
      </p:pic>
      <p:pic>
        <p:nvPicPr>
          <p:cNvPr id="11" name="图片 3" descr="图层 11 拷贝 3">
            <a:extLst>
              <a:ext uri="{FF2B5EF4-FFF2-40B4-BE49-F238E27FC236}">
                <a16:creationId xmlns:a16="http://schemas.microsoft.com/office/drawing/2014/main" id="{0C118940-33BB-49A2-ACD0-27AF7DACA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01736">
            <a:off x="2496935" y="1102791"/>
            <a:ext cx="713219" cy="834390"/>
          </a:xfrm>
          <a:prstGeom prst="rect">
            <a:avLst/>
          </a:prstGeom>
        </p:spPr>
      </p:pic>
      <p:pic>
        <p:nvPicPr>
          <p:cNvPr id="12" name="图片 3" descr="图层 11 拷贝 3">
            <a:extLst>
              <a:ext uri="{FF2B5EF4-FFF2-40B4-BE49-F238E27FC236}">
                <a16:creationId xmlns:a16="http://schemas.microsoft.com/office/drawing/2014/main" id="{87F5C801-AFAF-48AE-BDB9-EF27167E0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7385">
            <a:off x="1305005" y="644944"/>
            <a:ext cx="951498" cy="1113151"/>
          </a:xfrm>
          <a:prstGeom prst="rect">
            <a:avLst/>
          </a:prstGeom>
        </p:spPr>
      </p:pic>
      <p:pic>
        <p:nvPicPr>
          <p:cNvPr id="13" name="图片 3" descr="图层 11 拷贝 3">
            <a:extLst>
              <a:ext uri="{FF2B5EF4-FFF2-40B4-BE49-F238E27FC236}">
                <a16:creationId xmlns:a16="http://schemas.microsoft.com/office/drawing/2014/main" id="{374D764E-498F-4368-819A-7F064B8FA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77411">
            <a:off x="607696" y="436397"/>
            <a:ext cx="532975" cy="623524"/>
          </a:xfrm>
          <a:prstGeom prst="rect">
            <a:avLst/>
          </a:prstGeom>
        </p:spPr>
      </p:pic>
      <p:pic>
        <p:nvPicPr>
          <p:cNvPr id="14" name="图片 3" descr="图层 11 拷贝 3">
            <a:extLst>
              <a:ext uri="{FF2B5EF4-FFF2-40B4-BE49-F238E27FC236}">
                <a16:creationId xmlns:a16="http://schemas.microsoft.com/office/drawing/2014/main" id="{C8F6DCDE-0F26-44CB-AF4F-E04C90A75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8678" y="541038"/>
            <a:ext cx="1016635" cy="1189355"/>
          </a:xfrm>
          <a:prstGeom prst="rect">
            <a:avLst/>
          </a:prstGeom>
        </p:spPr>
      </p:pic>
      <p:pic>
        <p:nvPicPr>
          <p:cNvPr id="15" name="图片 3" descr="图层 11 拷贝 3">
            <a:extLst>
              <a:ext uri="{FF2B5EF4-FFF2-40B4-BE49-F238E27FC236}">
                <a16:creationId xmlns:a16="http://schemas.microsoft.com/office/drawing/2014/main" id="{8565FBBE-DCAB-46F7-99E7-D927E165B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01736">
            <a:off x="9579819" y="1159018"/>
            <a:ext cx="713219" cy="834390"/>
          </a:xfrm>
          <a:prstGeom prst="rect">
            <a:avLst/>
          </a:prstGeom>
        </p:spPr>
      </p:pic>
      <p:pic>
        <p:nvPicPr>
          <p:cNvPr id="16" name="图片 3" descr="图层 11 拷贝 3">
            <a:extLst>
              <a:ext uri="{FF2B5EF4-FFF2-40B4-BE49-F238E27FC236}">
                <a16:creationId xmlns:a16="http://schemas.microsoft.com/office/drawing/2014/main" id="{8CE2C22C-0278-46EF-AE66-2104C1759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7385">
            <a:off x="8387889" y="701171"/>
            <a:ext cx="951498" cy="1113151"/>
          </a:xfrm>
          <a:prstGeom prst="rect">
            <a:avLst/>
          </a:prstGeom>
        </p:spPr>
      </p:pic>
      <p:pic>
        <p:nvPicPr>
          <p:cNvPr id="17" name="图片 3" descr="图层 11 拷贝 3">
            <a:extLst>
              <a:ext uri="{FF2B5EF4-FFF2-40B4-BE49-F238E27FC236}">
                <a16:creationId xmlns:a16="http://schemas.microsoft.com/office/drawing/2014/main" id="{475A5D63-F42C-4B18-964A-600785B04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77411">
            <a:off x="7690580" y="492624"/>
            <a:ext cx="532975" cy="6235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5C672C-9B58-4593-A442-DC887A416648}"/>
              </a:ext>
            </a:extLst>
          </p:cNvPr>
          <p:cNvGrpSpPr/>
          <p:nvPr/>
        </p:nvGrpSpPr>
        <p:grpSpPr>
          <a:xfrm>
            <a:off x="4176229" y="1509393"/>
            <a:ext cx="7200873" cy="4339650"/>
            <a:chOff x="4176229" y="1509393"/>
            <a:chExt cx="7200873" cy="433965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D80E47-C252-42F2-A51A-604EDC2DB2D8}"/>
                </a:ext>
              </a:extLst>
            </p:cNvPr>
            <p:cNvSpPr txBox="1"/>
            <p:nvPr/>
          </p:nvSpPr>
          <p:spPr>
            <a:xfrm>
              <a:off x="4176229" y="1509393"/>
              <a:ext cx="7093298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rgbClr val="00B0F0"/>
                  </a:solidFill>
                  <a:latin typeface="UTM Kabel KT" panose="02040603050506020204" pitchFamily="18" charset="0"/>
                </a:rPr>
                <a:t>LUYỆN</a:t>
              </a:r>
            </a:p>
            <a:p>
              <a:pPr algn="ctr"/>
              <a:r>
                <a:rPr lang="en-US" sz="13800" dirty="0">
                  <a:solidFill>
                    <a:srgbClr val="00B0F0"/>
                  </a:solidFill>
                  <a:latin typeface="UTM Kabel KT" panose="02040603050506020204" pitchFamily="18" charset="0"/>
                </a:rPr>
                <a:t>TẬP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0070E5-1FA8-40C5-9B53-2DCE071AACD0}"/>
                </a:ext>
              </a:extLst>
            </p:cNvPr>
            <p:cNvSpPr txBox="1"/>
            <p:nvPr/>
          </p:nvSpPr>
          <p:spPr>
            <a:xfrm>
              <a:off x="4283804" y="1509393"/>
              <a:ext cx="7093298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Kabel KT" panose="02040603050506020204" pitchFamily="18" charset="0"/>
                </a:rPr>
                <a:t>LUYỆN</a:t>
              </a:r>
            </a:p>
            <a:p>
              <a:pPr algn="ctr"/>
              <a:r>
                <a:rPr lang="en-US" sz="138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Kabel KT" panose="02040603050506020204" pitchFamily="18" charset="0"/>
                </a:rPr>
                <a:t>TẬP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7821A-924F-40C4-8D24-84136895E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0"/>
            <a:ext cx="13004800" cy="731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72097-343F-4983-901B-CEF1ED2E669B}"/>
              </a:ext>
            </a:extLst>
          </p:cNvPr>
          <p:cNvSpPr txBox="1"/>
          <p:nvPr/>
        </p:nvSpPr>
        <p:spPr>
          <a:xfrm>
            <a:off x="715884" y="2367171"/>
            <a:ext cx="107602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chi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54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93C5AF-AD48-49F5-9EE7-02A2E8ACDC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056D83-989E-43AA-957A-A67B33DC95AD}"/>
              </a:ext>
            </a:extLst>
          </p:cNvPr>
          <p:cNvSpPr/>
          <p:nvPr/>
        </p:nvSpPr>
        <p:spPr>
          <a:xfrm>
            <a:off x="501559" y="404144"/>
            <a:ext cx="3668445" cy="3668445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476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A74369-A196-42C4-983C-406EC4855365}"/>
              </a:ext>
            </a:extLst>
          </p:cNvPr>
          <p:cNvSpPr/>
          <p:nvPr/>
        </p:nvSpPr>
        <p:spPr>
          <a:xfrm>
            <a:off x="4315333" y="1566621"/>
            <a:ext cx="3668445" cy="3668445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476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1612F1-1A5F-4D51-88EE-82FB16AB421D}"/>
              </a:ext>
            </a:extLst>
          </p:cNvPr>
          <p:cNvSpPr/>
          <p:nvPr/>
        </p:nvSpPr>
        <p:spPr>
          <a:xfrm>
            <a:off x="8129107" y="2833972"/>
            <a:ext cx="3668445" cy="3668445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476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679342B-1D1E-4A17-9F84-450898A22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038">
            <a:off x="2246113" y="841390"/>
            <a:ext cx="1660036" cy="1800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F8BE8-92F4-49A2-8F28-6A9E48446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697" y="793130"/>
            <a:ext cx="2030027" cy="2153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A12DBE-D0E0-4B9E-9880-3FF9F958D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186">
            <a:off x="5275944" y="523085"/>
            <a:ext cx="1817914" cy="14434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048A7-633D-44E6-8EE3-6C18C6C68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521">
            <a:off x="7138348" y="274864"/>
            <a:ext cx="3186173" cy="12059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44FC39-0327-4113-AF3E-4921D697F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664">
            <a:off x="4900173" y="4035793"/>
            <a:ext cx="2906345" cy="1490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265F02-54CC-4D36-ACFC-8FDB8FAA3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44" y="4089251"/>
            <a:ext cx="3083189" cy="1072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D12D7C-0975-4425-AA30-AD0D8A72C3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74" y="2627964"/>
            <a:ext cx="1375308" cy="2418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B96355-D321-4F27-B630-0BA98D7682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555">
            <a:off x="37322" y="119364"/>
            <a:ext cx="2064489" cy="2182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C7C475-B550-4B08-A981-E56377152A19}"/>
              </a:ext>
            </a:extLst>
          </p:cNvPr>
          <p:cNvSpPr/>
          <p:nvPr/>
        </p:nvSpPr>
        <p:spPr>
          <a:xfrm>
            <a:off x="1378077" y="2711892"/>
            <a:ext cx="79263" cy="84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225DC-F76C-4903-AB9F-A05233B6BC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259">
            <a:off x="9543824" y="-372553"/>
            <a:ext cx="2908880" cy="384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0E908F-9B04-4909-91A4-1090E52F30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1347">
            <a:off x="7593660" y="3788857"/>
            <a:ext cx="2298197" cy="19171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7E5BE1-7E30-4E39-8969-13609A5147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6119">
            <a:off x="6723168" y="4687342"/>
            <a:ext cx="2103124" cy="2673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777DF-B1DE-4FA6-8E67-2158CA6382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5336">
            <a:off x="2986520" y="2545023"/>
            <a:ext cx="1406578" cy="313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5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层12 拷贝"/>
          <p:cNvPicPr>
            <a:picLocks noChangeAspect="1"/>
          </p:cNvPicPr>
          <p:nvPr/>
        </p:nvPicPr>
        <p:blipFill>
          <a:blip r:embed="rId4"/>
          <a:srcRect l="61638" t="21541" r="-729" b="726"/>
          <a:stretch>
            <a:fillRect/>
          </a:stretch>
        </p:blipFill>
        <p:spPr>
          <a:xfrm>
            <a:off x="7070725" y="2314575"/>
            <a:ext cx="3330575" cy="4451985"/>
          </a:xfrm>
          <a:prstGeom prst="rect">
            <a:avLst/>
          </a:prstGeom>
        </p:spPr>
      </p:pic>
      <p:pic>
        <p:nvPicPr>
          <p:cNvPr id="12" name="图片 11" descr="图层12 拷贝"/>
          <p:cNvPicPr>
            <a:picLocks noChangeAspect="1"/>
          </p:cNvPicPr>
          <p:nvPr/>
        </p:nvPicPr>
        <p:blipFill>
          <a:blip r:embed="rId4"/>
          <a:srcRect r="21474" b="24060"/>
          <a:stretch>
            <a:fillRect/>
          </a:stretch>
        </p:blipFill>
        <p:spPr>
          <a:xfrm>
            <a:off x="-13970" y="287020"/>
            <a:ext cx="7084695" cy="4604385"/>
          </a:xfrm>
          <a:prstGeom prst="rect">
            <a:avLst/>
          </a:prstGeom>
        </p:spPr>
      </p:pic>
      <p:pic>
        <p:nvPicPr>
          <p:cNvPr id="9" name="图片 8" descr="图层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05450"/>
            <a:ext cx="1620520" cy="1352550"/>
          </a:xfrm>
          <a:prstGeom prst="rect">
            <a:avLst/>
          </a:prstGeom>
        </p:spPr>
      </p:pic>
      <p:pic>
        <p:nvPicPr>
          <p:cNvPr id="11" name="图片 10" descr="图层 11 拷贝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2480" y="4411345"/>
            <a:ext cx="1239520" cy="2446655"/>
          </a:xfrm>
          <a:prstGeom prst="rect">
            <a:avLst/>
          </a:prstGeom>
        </p:spPr>
      </p:pic>
      <p:pic>
        <p:nvPicPr>
          <p:cNvPr id="7" name="图片 6" descr="6062c1ec5def5"/>
          <p:cNvPicPr>
            <a:picLocks noChangeAspect="1"/>
          </p:cNvPicPr>
          <p:nvPr/>
        </p:nvPicPr>
        <p:blipFill>
          <a:blip r:embed="rId7"/>
          <a:srcRect l="48483" r="1475"/>
          <a:stretch>
            <a:fillRect/>
          </a:stretch>
        </p:blipFill>
        <p:spPr>
          <a:xfrm>
            <a:off x="5989320" y="791210"/>
            <a:ext cx="6202680" cy="5275580"/>
          </a:xfrm>
          <a:prstGeom prst="rect">
            <a:avLst/>
          </a:prstGeom>
        </p:spPr>
      </p:pic>
      <p:pic>
        <p:nvPicPr>
          <p:cNvPr id="13" name="图片 12" descr="图层12 拷贝"/>
          <p:cNvPicPr>
            <a:picLocks noChangeAspect="1"/>
          </p:cNvPicPr>
          <p:nvPr/>
        </p:nvPicPr>
        <p:blipFill>
          <a:blip r:embed="rId4"/>
          <a:srcRect t="67725" r="21474" b="726"/>
          <a:stretch>
            <a:fillRect/>
          </a:stretch>
        </p:blipFill>
        <p:spPr>
          <a:xfrm>
            <a:off x="370205" y="4820285"/>
            <a:ext cx="7523480" cy="2031365"/>
          </a:xfrm>
          <a:prstGeom prst="rect">
            <a:avLst/>
          </a:prstGeom>
        </p:spPr>
      </p:pic>
      <p:pic>
        <p:nvPicPr>
          <p:cNvPr id="15" name="图片 14" descr="图层 6"/>
          <p:cNvPicPr>
            <a:picLocks noChangeAspect="1"/>
          </p:cNvPicPr>
          <p:nvPr/>
        </p:nvPicPr>
        <p:blipFill>
          <a:blip r:embed="rId8"/>
          <a:srcRect r="53020"/>
          <a:stretch>
            <a:fillRect/>
          </a:stretch>
        </p:blipFill>
        <p:spPr>
          <a:xfrm>
            <a:off x="-13970" y="1905"/>
            <a:ext cx="1634490" cy="1583055"/>
          </a:xfrm>
          <a:prstGeom prst="rect">
            <a:avLst/>
          </a:prstGeom>
        </p:spPr>
      </p:pic>
      <p:pic>
        <p:nvPicPr>
          <p:cNvPr id="16" name="图片 15" descr="图层 3"/>
          <p:cNvPicPr>
            <a:picLocks noChangeAspect="1"/>
          </p:cNvPicPr>
          <p:nvPr/>
        </p:nvPicPr>
        <p:blipFill>
          <a:blip r:embed="rId9"/>
          <a:srcRect l="60512"/>
          <a:stretch>
            <a:fillRect/>
          </a:stretch>
        </p:blipFill>
        <p:spPr>
          <a:xfrm>
            <a:off x="6727825" y="0"/>
            <a:ext cx="2135505" cy="1462405"/>
          </a:xfrm>
          <a:prstGeom prst="rect">
            <a:avLst/>
          </a:prstGeom>
        </p:spPr>
      </p:pic>
      <p:pic>
        <p:nvPicPr>
          <p:cNvPr id="17" name="图片 16" descr="图层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6285" y="6059805"/>
            <a:ext cx="2199640" cy="791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57F942-B3F7-435B-9325-64DA846F44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1515169"/>
            <a:ext cx="6125783" cy="39902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arallelogram 27">
            <a:extLst>
              <a:ext uri="{FF2B5EF4-FFF2-40B4-BE49-F238E27FC236}">
                <a16:creationId xmlns:a16="http://schemas.microsoft.com/office/drawing/2014/main" id="{BB02FFDB-31E8-43EE-A2ED-FC945D7504DE}"/>
              </a:ext>
            </a:extLst>
          </p:cNvPr>
          <p:cNvSpPr/>
          <p:nvPr/>
        </p:nvSpPr>
        <p:spPr>
          <a:xfrm>
            <a:off x="5177098" y="2688"/>
            <a:ext cx="5239293" cy="6858000"/>
          </a:xfrm>
          <a:prstGeom prst="parallelogram">
            <a:avLst>
              <a:gd name="adj" fmla="val 44138"/>
            </a:avLst>
          </a:prstGeom>
          <a:solidFill>
            <a:srgbClr val="00D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9181BC-3B07-4BD3-9C9E-6169FA762A5D}"/>
              </a:ext>
            </a:extLst>
          </p:cNvPr>
          <p:cNvSpPr txBox="1"/>
          <p:nvPr/>
        </p:nvSpPr>
        <p:spPr>
          <a:xfrm>
            <a:off x="-325004" y="2011293"/>
            <a:ext cx="7543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Hung”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(SGK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112, 113)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CE5CB5-0943-46C3-AC34-592C64EEC150}"/>
              </a:ext>
            </a:extLst>
          </p:cNvPr>
          <p:cNvGrpSpPr/>
          <p:nvPr/>
        </p:nvGrpSpPr>
        <p:grpSpPr>
          <a:xfrm>
            <a:off x="212181" y="1426518"/>
            <a:ext cx="1891606" cy="584775"/>
            <a:chOff x="435958" y="1612321"/>
            <a:chExt cx="1891606" cy="584775"/>
          </a:xfrm>
          <a:solidFill>
            <a:srgbClr val="00B4B0"/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96914A2-931F-4F54-87FD-6621C14EEE62}"/>
                </a:ext>
              </a:extLst>
            </p:cNvPr>
            <p:cNvSpPr/>
            <p:nvPr/>
          </p:nvSpPr>
          <p:spPr>
            <a:xfrm>
              <a:off x="435958" y="1612321"/>
              <a:ext cx="1891606" cy="5847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06BFEB-D39F-470E-8BC3-499FF7CA1DF0}"/>
                </a:ext>
              </a:extLst>
            </p:cNvPr>
            <p:cNvSpPr txBox="1"/>
            <p:nvPr/>
          </p:nvSpPr>
          <p:spPr>
            <a:xfrm>
              <a:off x="484945" y="1612321"/>
              <a:ext cx="1793631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xét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EC2E3A-D5F1-49D0-AA50-14D8420B5B3D}"/>
              </a:ext>
            </a:extLst>
          </p:cNvPr>
          <p:cNvGrpSpPr/>
          <p:nvPr/>
        </p:nvGrpSpPr>
        <p:grpSpPr>
          <a:xfrm>
            <a:off x="5811714" y="0"/>
            <a:ext cx="6383943" cy="6858001"/>
            <a:chOff x="5811714" y="0"/>
            <a:chExt cx="6383943" cy="6858001"/>
          </a:xfrm>
          <a:blipFill>
            <a:blip r:embed="rId2"/>
            <a:stretch>
              <a:fillRect/>
            </a:stretch>
          </a:blipFill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BAC5B005-578F-482F-8529-DF6D0797EEA5}"/>
                </a:ext>
              </a:extLst>
            </p:cNvPr>
            <p:cNvSpPr/>
            <p:nvPr/>
          </p:nvSpPr>
          <p:spPr>
            <a:xfrm>
              <a:off x="6485784" y="0"/>
              <a:ext cx="4633549" cy="6858000"/>
            </a:xfrm>
            <a:prstGeom prst="parallelogram">
              <a:avLst>
                <a:gd name="adj" fmla="val 503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17BA7B4D-DEBA-4DFF-B798-D794154D99F4}"/>
                </a:ext>
              </a:extLst>
            </p:cNvPr>
            <p:cNvSpPr/>
            <p:nvPr/>
          </p:nvSpPr>
          <p:spPr>
            <a:xfrm>
              <a:off x="8998188" y="0"/>
              <a:ext cx="3197469" cy="6858000"/>
            </a:xfrm>
            <a:prstGeom prst="parallelogram">
              <a:avLst>
                <a:gd name="adj" fmla="val 735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0FD09093-C678-4CC2-AAAF-C4C17E037DED}"/>
                </a:ext>
              </a:extLst>
            </p:cNvPr>
            <p:cNvSpPr/>
            <p:nvPr/>
          </p:nvSpPr>
          <p:spPr>
            <a:xfrm flipH="1">
              <a:off x="10101930" y="791853"/>
              <a:ext cx="2090069" cy="606614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7EE61C5A-532F-42E6-9AF0-1032A6EB349C}"/>
                </a:ext>
              </a:extLst>
            </p:cNvPr>
            <p:cNvSpPr/>
            <p:nvPr/>
          </p:nvSpPr>
          <p:spPr>
            <a:xfrm>
              <a:off x="5811714" y="2877892"/>
              <a:ext cx="2031023" cy="3980108"/>
            </a:xfrm>
            <a:prstGeom prst="parallelogram">
              <a:avLst>
                <a:gd name="adj" fmla="val 6636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172447BA-4FE7-4CB0-906D-E6C1AD64A690}"/>
              </a:ext>
            </a:extLst>
          </p:cNvPr>
          <p:cNvSpPr/>
          <p:nvPr/>
        </p:nvSpPr>
        <p:spPr>
          <a:xfrm>
            <a:off x="4467605" y="6154615"/>
            <a:ext cx="535570" cy="703385"/>
          </a:xfrm>
          <a:prstGeom prst="parallelogram">
            <a:avLst>
              <a:gd name="adj" fmla="val 48425"/>
            </a:avLst>
          </a:prstGeom>
          <a:solidFill>
            <a:srgbClr val="00DB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24B34481-9FC2-4A23-B8AC-044A7F7E73EC}"/>
              </a:ext>
            </a:extLst>
          </p:cNvPr>
          <p:cNvSpPr/>
          <p:nvPr/>
        </p:nvSpPr>
        <p:spPr>
          <a:xfrm>
            <a:off x="4642421" y="2950620"/>
            <a:ext cx="2331270" cy="3980108"/>
          </a:xfrm>
          <a:prstGeom prst="parallelogram">
            <a:avLst>
              <a:gd name="adj" fmla="val 59575"/>
            </a:avLst>
          </a:prstGeom>
          <a:noFill/>
          <a:ln w="38100">
            <a:solidFill>
              <a:srgbClr val="00DB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60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901C69C-498C-4859-9BF8-443A8F88A420}"/>
              </a:ext>
            </a:extLst>
          </p:cNvPr>
          <p:cNvSpPr txBox="1"/>
          <p:nvPr/>
        </p:nvSpPr>
        <p:spPr>
          <a:xfrm>
            <a:off x="555811" y="335845"/>
            <a:ext cx="1125967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</a:t>
            </a:r>
          </a:p>
          <a:p>
            <a:pPr algn="just">
              <a:buFontTx/>
              <a:buNone/>
            </a:pP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“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ria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mép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dáng…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rón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A!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Chả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nó…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Con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buFontTx/>
              <a:buNone/>
            </a:pP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alt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7821A-924F-40C4-8D24-84136895E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37" y="0"/>
            <a:ext cx="13155319" cy="7399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5FFCC-DB1F-45C5-AA73-407C1EA03D1C}"/>
              </a:ext>
            </a:extLst>
          </p:cNvPr>
          <p:cNvSpPr txBox="1"/>
          <p:nvPr/>
        </p:nvSpPr>
        <p:spPr>
          <a:xfrm>
            <a:off x="-351957" y="2410304"/>
            <a:ext cx="12645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02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76A645-063E-4B95-8D11-72A51AA6E866}"/>
              </a:ext>
            </a:extLst>
          </p:cNvPr>
          <p:cNvSpPr/>
          <p:nvPr/>
        </p:nvSpPr>
        <p:spPr>
          <a:xfrm>
            <a:off x="0" y="0"/>
            <a:ext cx="12192000" cy="1705708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6E29B-A129-4D34-B917-4F86FFFEA42C}"/>
              </a:ext>
            </a:extLst>
          </p:cNvPr>
          <p:cNvSpPr/>
          <p:nvPr/>
        </p:nvSpPr>
        <p:spPr>
          <a:xfrm>
            <a:off x="0" y="1696916"/>
            <a:ext cx="12192000" cy="1705708"/>
          </a:xfrm>
          <a:prstGeom prst="rect">
            <a:avLst/>
          </a:prstGeom>
          <a:solidFill>
            <a:srgbClr val="D21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56E0E3-7CB5-411A-A838-B164F60D3AC0}"/>
              </a:ext>
            </a:extLst>
          </p:cNvPr>
          <p:cNvSpPr/>
          <p:nvPr/>
        </p:nvSpPr>
        <p:spPr>
          <a:xfrm>
            <a:off x="0" y="3402624"/>
            <a:ext cx="12192000" cy="1714500"/>
          </a:xfrm>
          <a:prstGeom prst="rect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8C4DD-D0D5-43BC-973E-212DA82B3854}"/>
              </a:ext>
            </a:extLst>
          </p:cNvPr>
          <p:cNvSpPr/>
          <p:nvPr/>
        </p:nvSpPr>
        <p:spPr>
          <a:xfrm>
            <a:off x="0" y="5117124"/>
            <a:ext cx="12192000" cy="1705708"/>
          </a:xfrm>
          <a:prstGeom prst="rect">
            <a:avLst/>
          </a:prstGeom>
          <a:solidFill>
            <a:srgbClr val="009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E08042-9F83-47C9-B5FE-55A53736DE0A}"/>
              </a:ext>
            </a:extLst>
          </p:cNvPr>
          <p:cNvGrpSpPr/>
          <p:nvPr/>
        </p:nvGrpSpPr>
        <p:grpSpPr>
          <a:xfrm>
            <a:off x="931984" y="-8792"/>
            <a:ext cx="2356339" cy="1705708"/>
            <a:chOff x="931984" y="-8792"/>
            <a:chExt cx="2356339" cy="1705708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0EA5FD2D-FAA5-44C9-BFDB-D6AD2259D940}"/>
                </a:ext>
              </a:extLst>
            </p:cNvPr>
            <p:cNvSpPr/>
            <p:nvPr/>
          </p:nvSpPr>
          <p:spPr>
            <a:xfrm>
              <a:off x="931984" y="-8792"/>
              <a:ext cx="2356339" cy="1705708"/>
            </a:xfrm>
            <a:prstGeom prst="parallelogram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C3EAAB0-3D3E-4736-A573-F6097703F642}"/>
                </a:ext>
              </a:extLst>
            </p:cNvPr>
            <p:cNvSpPr/>
            <p:nvPr/>
          </p:nvSpPr>
          <p:spPr>
            <a:xfrm>
              <a:off x="1780492" y="63382"/>
              <a:ext cx="524504" cy="16312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/>
                  <a:solidFill>
                    <a:srgbClr val="FF9933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78B2AC-5F9D-46A5-8050-1BB856D71DB6}"/>
              </a:ext>
            </a:extLst>
          </p:cNvPr>
          <p:cNvGrpSpPr/>
          <p:nvPr/>
        </p:nvGrpSpPr>
        <p:grpSpPr>
          <a:xfrm>
            <a:off x="9528592" y="1709571"/>
            <a:ext cx="2356339" cy="1719429"/>
            <a:chOff x="9067799" y="1683195"/>
            <a:chExt cx="2356339" cy="1719429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575BB03-27E2-4510-AF2F-8F586240FDCC}"/>
                </a:ext>
              </a:extLst>
            </p:cNvPr>
            <p:cNvSpPr/>
            <p:nvPr/>
          </p:nvSpPr>
          <p:spPr>
            <a:xfrm>
              <a:off x="9067799" y="1696916"/>
              <a:ext cx="2356339" cy="1705708"/>
            </a:xfrm>
            <a:prstGeom prst="parallelogram">
              <a:avLst/>
            </a:prstGeom>
            <a:solidFill>
              <a:srgbClr val="FB9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E9E8DCD-BA56-4568-8586-54DEEB69BB68}"/>
                </a:ext>
              </a:extLst>
            </p:cNvPr>
            <p:cNvSpPr/>
            <p:nvPr/>
          </p:nvSpPr>
          <p:spPr>
            <a:xfrm>
              <a:off x="9825821" y="1683195"/>
              <a:ext cx="840295" cy="16312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/>
                  <a:solidFill>
                    <a:srgbClr val="D2145C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F45027D-9AC8-4253-ABCE-92DEECB4BAA2}"/>
              </a:ext>
            </a:extLst>
          </p:cNvPr>
          <p:cNvGrpSpPr/>
          <p:nvPr/>
        </p:nvGrpSpPr>
        <p:grpSpPr>
          <a:xfrm>
            <a:off x="213142" y="3400787"/>
            <a:ext cx="2356339" cy="1705708"/>
            <a:chOff x="398584" y="3411416"/>
            <a:chExt cx="2356339" cy="1705708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DBC210F3-7B8C-4200-8AC7-99B40E767B9F}"/>
                </a:ext>
              </a:extLst>
            </p:cNvPr>
            <p:cNvSpPr/>
            <p:nvPr/>
          </p:nvSpPr>
          <p:spPr>
            <a:xfrm>
              <a:off x="398584" y="3411416"/>
              <a:ext cx="2356339" cy="1705708"/>
            </a:xfrm>
            <a:prstGeom prst="parallelogram">
              <a:avLst/>
            </a:prstGeom>
            <a:solidFill>
              <a:srgbClr val="00D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2F8EF0-88D9-4AA2-BE56-7A0C4D092886}"/>
                </a:ext>
              </a:extLst>
            </p:cNvPr>
            <p:cNvSpPr/>
            <p:nvPr/>
          </p:nvSpPr>
          <p:spPr>
            <a:xfrm>
              <a:off x="1175841" y="3414985"/>
              <a:ext cx="801823" cy="16312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/>
                  <a:solidFill>
                    <a:srgbClr val="0079A4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3F0EF1-497C-4F8B-961F-3883598A06D0}"/>
              </a:ext>
            </a:extLst>
          </p:cNvPr>
          <p:cNvGrpSpPr/>
          <p:nvPr/>
        </p:nvGrpSpPr>
        <p:grpSpPr>
          <a:xfrm>
            <a:off x="8791416" y="5073799"/>
            <a:ext cx="2356339" cy="1705708"/>
            <a:chOff x="8373207" y="5117124"/>
            <a:chExt cx="2356339" cy="170570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D9761BFF-FAA9-48A8-B3AA-8CFD6D8EAB87}"/>
                </a:ext>
              </a:extLst>
            </p:cNvPr>
            <p:cNvSpPr/>
            <p:nvPr/>
          </p:nvSpPr>
          <p:spPr>
            <a:xfrm>
              <a:off x="8373207" y="5117124"/>
              <a:ext cx="2356339" cy="1705708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ECBC77-0238-4BC4-AC3E-152C22ED98B5}"/>
                </a:ext>
              </a:extLst>
            </p:cNvPr>
            <p:cNvSpPr/>
            <p:nvPr/>
          </p:nvSpPr>
          <p:spPr>
            <a:xfrm>
              <a:off x="9008800" y="5145655"/>
              <a:ext cx="982961" cy="163121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/>
                  <a:solidFill>
                    <a:srgbClr val="009242"/>
                  </a:solidFill>
                  <a:effectLst/>
                  <a:uLnTx/>
                  <a:uFillTx/>
                  <a:latin typeface="UTM American Sans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006E5B1-5E54-4961-A8F7-374CD06667EE}"/>
              </a:ext>
            </a:extLst>
          </p:cNvPr>
          <p:cNvGrpSpPr/>
          <p:nvPr/>
        </p:nvGrpSpPr>
        <p:grpSpPr>
          <a:xfrm>
            <a:off x="0" y="-16949"/>
            <a:ext cx="12192000" cy="6831624"/>
            <a:chOff x="0" y="-16949"/>
            <a:chExt cx="12192000" cy="683162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61D0A7-0F96-41CC-9C63-03E3BB8C02B4}"/>
                </a:ext>
              </a:extLst>
            </p:cNvPr>
            <p:cNvCxnSpPr/>
            <p:nvPr/>
          </p:nvCxnSpPr>
          <p:spPr>
            <a:xfrm>
              <a:off x="51482" y="-16949"/>
              <a:ext cx="0" cy="6831624"/>
            </a:xfrm>
            <a:prstGeom prst="line">
              <a:avLst/>
            </a:prstGeom>
            <a:ln w="1143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F3C2573-DF0E-4DE2-BDDA-AF71D3217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142177" y="5031"/>
              <a:ext cx="1659" cy="6809644"/>
            </a:xfrm>
            <a:prstGeom prst="line">
              <a:avLst/>
            </a:prstGeom>
            <a:ln w="1143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7B286A1-7ED5-4127-BEB0-F39B950EFF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6761923"/>
              <a:ext cx="12173146" cy="0"/>
            </a:xfrm>
            <a:prstGeom prst="line">
              <a:avLst/>
            </a:prstGeom>
            <a:ln w="1143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C9471DF-BE05-4EF4-A199-A9FB21F0B4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5117124"/>
              <a:ext cx="12173146" cy="0"/>
            </a:xfrm>
            <a:prstGeom prst="line">
              <a:avLst/>
            </a:prstGeom>
            <a:ln w="1143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9468D0E-AC3A-4B50-92C2-DEB98662E0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54" y="3398863"/>
              <a:ext cx="12173146" cy="0"/>
            </a:xfrm>
            <a:prstGeom prst="line">
              <a:avLst/>
            </a:prstGeom>
            <a:ln w="1143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C2B0A8C-ED6E-4CD9-B846-126846E6A2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54" y="1718069"/>
              <a:ext cx="12173146" cy="0"/>
            </a:xfrm>
            <a:prstGeom prst="line">
              <a:avLst/>
            </a:prstGeom>
            <a:ln w="1143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7EAB99F-82CA-418F-9E4B-9BD472FF79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92" y="29946"/>
              <a:ext cx="12183208" cy="5222"/>
            </a:xfrm>
            <a:prstGeom prst="line">
              <a:avLst/>
            </a:prstGeom>
            <a:ln w="1143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6231D68-8B29-4EBC-9A26-F03D87613CC0}"/>
              </a:ext>
            </a:extLst>
          </p:cNvPr>
          <p:cNvSpPr txBox="1"/>
          <p:nvPr/>
        </p:nvSpPr>
        <p:spPr>
          <a:xfrm>
            <a:off x="1661779" y="295977"/>
            <a:ext cx="11394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E46E43-167A-4EAA-BA2F-D69972A1B92A}"/>
              </a:ext>
            </a:extLst>
          </p:cNvPr>
          <p:cNvSpPr txBox="1"/>
          <p:nvPr/>
        </p:nvSpPr>
        <p:spPr>
          <a:xfrm>
            <a:off x="1311566" y="2133766"/>
            <a:ext cx="8088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389721-60A8-4954-AA73-41F1331DD978}"/>
              </a:ext>
            </a:extLst>
          </p:cNvPr>
          <p:cNvSpPr txBox="1"/>
          <p:nvPr/>
        </p:nvSpPr>
        <p:spPr>
          <a:xfrm>
            <a:off x="3012232" y="3913790"/>
            <a:ext cx="8352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05989A-0AD8-4285-849D-1FF4C426D228}"/>
              </a:ext>
            </a:extLst>
          </p:cNvPr>
          <p:cNvSpPr txBox="1"/>
          <p:nvPr/>
        </p:nvSpPr>
        <p:spPr>
          <a:xfrm>
            <a:off x="2654382" y="5601914"/>
            <a:ext cx="554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2009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7821A-924F-40C4-8D24-84136895E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660" y="-92299"/>
            <a:ext cx="13155319" cy="7399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72097-343F-4983-901B-CEF1ED2E669B}"/>
              </a:ext>
            </a:extLst>
          </p:cNvPr>
          <p:cNvSpPr txBox="1"/>
          <p:nvPr/>
        </p:nvSpPr>
        <p:spPr>
          <a:xfrm>
            <a:off x="948842" y="2330361"/>
            <a:ext cx="107602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86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D5DD7-B735-476E-9A47-13BF9D000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" y="0"/>
            <a:ext cx="6567745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686E8A-A1F0-4ED5-83D0-30A52534E67D}"/>
              </a:ext>
            </a:extLst>
          </p:cNvPr>
          <p:cNvSpPr/>
          <p:nvPr/>
        </p:nvSpPr>
        <p:spPr>
          <a:xfrm>
            <a:off x="3913130" y="975945"/>
            <a:ext cx="8222261" cy="5757363"/>
          </a:xfrm>
          <a:prstGeom prst="rect">
            <a:avLst/>
          </a:prstGeom>
          <a:solidFill>
            <a:srgbClr val="FFF1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19D51-0774-49C4-A677-2025D8AFF260}"/>
              </a:ext>
            </a:extLst>
          </p:cNvPr>
          <p:cNvSpPr txBox="1"/>
          <p:nvPr/>
        </p:nvSpPr>
        <p:spPr>
          <a:xfrm>
            <a:off x="6485185" y="975946"/>
            <a:ext cx="2927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44CEB-2577-4BE2-B68E-F94854C68E14}"/>
              </a:ext>
            </a:extLst>
          </p:cNvPr>
          <p:cNvSpPr txBox="1"/>
          <p:nvPr/>
        </p:nvSpPr>
        <p:spPr>
          <a:xfrm>
            <a:off x="3913130" y="1600098"/>
            <a:ext cx="617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77954A-3A47-4B80-A44D-2B1D0910DB69}"/>
              </a:ext>
            </a:extLst>
          </p:cNvPr>
          <p:cNvSpPr txBox="1"/>
          <p:nvPr/>
        </p:nvSpPr>
        <p:spPr>
          <a:xfrm>
            <a:off x="3913130" y="2482403"/>
            <a:ext cx="8111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ECDC1E-E5CB-4F35-8C6F-BF1595E0DC30}"/>
              </a:ext>
            </a:extLst>
          </p:cNvPr>
          <p:cNvSpPr txBox="1"/>
          <p:nvPr/>
        </p:nvSpPr>
        <p:spPr>
          <a:xfrm>
            <a:off x="3913130" y="4298531"/>
            <a:ext cx="8150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BF170-1624-4AB6-B452-1BCE52C84542}"/>
              </a:ext>
            </a:extLst>
          </p:cNvPr>
          <p:cNvSpPr txBox="1"/>
          <p:nvPr/>
        </p:nvSpPr>
        <p:spPr>
          <a:xfrm>
            <a:off x="3873870" y="5589666"/>
            <a:ext cx="8150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2145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2145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8E6400-7D16-4C8C-ACA2-247278926447}"/>
              </a:ext>
            </a:extLst>
          </p:cNvPr>
          <p:cNvSpPr/>
          <p:nvPr/>
        </p:nvSpPr>
        <p:spPr>
          <a:xfrm>
            <a:off x="3913130" y="3096621"/>
            <a:ext cx="8024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đuôi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80B8E-261F-485C-957E-D734B927BCB0}"/>
              </a:ext>
            </a:extLst>
          </p:cNvPr>
          <p:cNvSpPr/>
          <p:nvPr/>
        </p:nvSpPr>
        <p:spPr>
          <a:xfrm>
            <a:off x="3999345" y="4924282"/>
            <a:ext cx="8221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275503-220B-45F0-8895-460699B7E56E}"/>
              </a:ext>
            </a:extLst>
          </p:cNvPr>
          <p:cNvSpPr/>
          <p:nvPr/>
        </p:nvSpPr>
        <p:spPr>
          <a:xfrm>
            <a:off x="240947" y="1529832"/>
            <a:ext cx="2161310" cy="62415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MỞ BÀI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33F10932-F274-4F53-BF26-565CA479703E}"/>
              </a:ext>
            </a:extLst>
          </p:cNvPr>
          <p:cNvSpPr/>
          <p:nvPr/>
        </p:nvSpPr>
        <p:spPr>
          <a:xfrm>
            <a:off x="2667331" y="1652075"/>
            <a:ext cx="496828" cy="41149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191477-62C4-43BC-957B-6105998E102E}"/>
              </a:ext>
            </a:extLst>
          </p:cNvPr>
          <p:cNvSpPr/>
          <p:nvPr/>
        </p:nvSpPr>
        <p:spPr>
          <a:xfrm>
            <a:off x="240947" y="5569976"/>
            <a:ext cx="2161310" cy="62415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KẾT BÀI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E8E76C-6762-433D-9348-4695627FDB49}"/>
              </a:ext>
            </a:extLst>
          </p:cNvPr>
          <p:cNvSpPr/>
          <p:nvPr/>
        </p:nvSpPr>
        <p:spPr>
          <a:xfrm>
            <a:off x="253877" y="3635230"/>
            <a:ext cx="2161310" cy="62415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THÂN BÀI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0E332809-D57A-4612-9255-72CCE2B4C670}"/>
              </a:ext>
            </a:extLst>
          </p:cNvPr>
          <p:cNvSpPr/>
          <p:nvPr/>
        </p:nvSpPr>
        <p:spPr>
          <a:xfrm>
            <a:off x="2667331" y="5727039"/>
            <a:ext cx="496828" cy="41149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1C1D5B5A-CDDA-47A1-8A87-C7121FD2A114}"/>
              </a:ext>
            </a:extLst>
          </p:cNvPr>
          <p:cNvSpPr/>
          <p:nvPr/>
        </p:nvSpPr>
        <p:spPr>
          <a:xfrm rot="19434501">
            <a:off x="2646355" y="3139931"/>
            <a:ext cx="496828" cy="41149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1F8532DA-3962-4C33-88E2-F4E343A2D6FD}"/>
              </a:ext>
            </a:extLst>
          </p:cNvPr>
          <p:cNvSpPr/>
          <p:nvPr/>
        </p:nvSpPr>
        <p:spPr>
          <a:xfrm rot="1990398">
            <a:off x="2675493" y="4385172"/>
            <a:ext cx="496828" cy="41149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0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2" grpId="0"/>
      <p:bldP spid="5" grpId="0"/>
      <p:bldP spid="9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E7821A-924F-40C4-8D24-84136895E5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133" y="-118534"/>
            <a:ext cx="13185422" cy="741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72097-343F-4983-901B-CEF1ED2E669B}"/>
              </a:ext>
            </a:extLst>
          </p:cNvPr>
          <p:cNvSpPr txBox="1"/>
          <p:nvPr/>
        </p:nvSpPr>
        <p:spPr>
          <a:xfrm>
            <a:off x="1176386" y="2158705"/>
            <a:ext cx="93763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6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679342B-1D1E-4A17-9F84-450898A22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7054">
            <a:off x="2828120" y="1634190"/>
            <a:ext cx="2018608" cy="2189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CF8BE8-92F4-49A2-8F28-6A9E48446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39" y="1120235"/>
            <a:ext cx="2814630" cy="2985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A12DBE-D0E0-4B9E-9880-3FF9F958D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15" y="513810"/>
            <a:ext cx="2185108" cy="1734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B048A7-633D-44E6-8EE3-6C18C6C68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20" y="-70336"/>
            <a:ext cx="3322232" cy="1257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44FC39-0327-4113-AF3E-4921D697F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3664">
            <a:off x="6317082" y="5438156"/>
            <a:ext cx="3759801" cy="19283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265F02-54CC-4D36-ACFC-8FDB8FAA3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31" y="5542439"/>
            <a:ext cx="3783269" cy="13155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D12D7C-0975-4425-AA30-AD0D8A72C3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096" y="3721142"/>
            <a:ext cx="1643104" cy="28892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B96355-D321-4F27-B630-0BA98D7682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555">
            <a:off x="9268" y="895663"/>
            <a:ext cx="2494420" cy="26365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68CA3AF-3B12-4F55-B19D-67C29966C5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677" y="5142201"/>
            <a:ext cx="424251" cy="4090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AC776F-98F3-46B9-BA51-71A61F7935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928" y="5356336"/>
            <a:ext cx="359605" cy="37220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EC575D-9547-438F-88E1-A11F557806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9" y="1597313"/>
            <a:ext cx="942649" cy="130294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5244E75-A4C1-42EF-BE38-747E7BCADD2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728" y="449101"/>
            <a:ext cx="1059676" cy="998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D49BF6-CC1E-45A7-9C6A-A4A781B4DF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94" y="4936340"/>
            <a:ext cx="2007248" cy="13468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C7C475-B550-4B08-A981-E56377152A19}"/>
              </a:ext>
            </a:extLst>
          </p:cNvPr>
          <p:cNvSpPr/>
          <p:nvPr/>
        </p:nvSpPr>
        <p:spPr>
          <a:xfrm>
            <a:off x="2457849" y="2361694"/>
            <a:ext cx="79263" cy="84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71E511-281C-4C29-A9A8-267FAE8E35F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58" y="5055592"/>
            <a:ext cx="1389384" cy="1572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A6BA85-0B53-464C-900B-72B0342644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47">
            <a:off x="2866685" y="4109016"/>
            <a:ext cx="1082717" cy="836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E71D34-3B38-4074-8924-0F27B40999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404" y="6010090"/>
            <a:ext cx="340284" cy="53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7DC9E9-DB8A-4853-A1DA-6B6A8EE3046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4473">
            <a:off x="4016847" y="3440889"/>
            <a:ext cx="1764253" cy="392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503</Words>
  <Application>Microsoft Office PowerPoint</Application>
  <PresentationFormat>Widescreen</PresentationFormat>
  <Paragraphs>46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UTM Camellia</vt:lpstr>
      <vt:lpstr>UTM Kabel KT</vt:lpstr>
      <vt:lpstr>Calibri Light</vt:lpstr>
      <vt:lpstr>Calibri</vt:lpstr>
      <vt:lpstr>UTM Flamenco</vt:lpstr>
      <vt:lpstr>字魂59号-创粗黑</vt:lpstr>
      <vt:lpstr>Wingdings</vt:lpstr>
      <vt:lpstr>Arial</vt:lpstr>
      <vt:lpstr>Times New Roman</vt:lpstr>
      <vt:lpstr>UTM American Sans</vt:lpstr>
      <vt:lpstr>SimSun</vt:lpstr>
      <vt:lpstr>Microsoft YaHei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KTUTS</dc:creator>
  <cp:keywords>VIETBAO</cp:keywords>
  <cp:lastModifiedBy>Admin</cp:lastModifiedBy>
  <cp:revision>158</cp:revision>
  <dcterms:created xsi:type="dcterms:W3CDTF">2019-06-19T02:08:00Z</dcterms:created>
  <dcterms:modified xsi:type="dcterms:W3CDTF">2022-04-17T15:26:07Z</dcterms:modified>
  <cp:version>Y03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A7287CB7B4AF490694296B09AD38E916</vt:lpwstr>
  </property>
</Properties>
</file>