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550" r:id="rId3"/>
    <p:sldId id="551" r:id="rId4"/>
    <p:sldId id="411" r:id="rId5"/>
    <p:sldId id="418" r:id="rId6"/>
    <p:sldId id="552" r:id="rId7"/>
    <p:sldId id="443" r:id="rId8"/>
    <p:sldId id="425" r:id="rId9"/>
    <p:sldId id="384" r:id="rId10"/>
    <p:sldId id="554" r:id="rId11"/>
    <p:sldId id="553" r:id="rId12"/>
    <p:sldId id="405" r:id="rId13"/>
    <p:sldId id="445" r:id="rId14"/>
    <p:sldId id="555" r:id="rId15"/>
    <p:sldId id="556" r:id="rId16"/>
    <p:sldId id="446" r:id="rId17"/>
    <p:sldId id="557" r:id="rId18"/>
    <p:sldId id="5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B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252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F182-D9C1-4BD0-B93A-909858E5B162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9949-0ADF-4029-9FE2-D939E5F9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82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399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772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2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29334-BA7C-4B2E-9C04-A3019BF21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B7FA4A-BA1E-47D2-A0ED-1E4A44E24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C8B421-6293-4D8A-891B-0301FCD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1EA87E-F35A-419E-9C09-F42094E7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ADEB98-13F6-47A1-BD73-9677072D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71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D9EB2-8F48-495F-BF03-E365B105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2AF8BA-004D-4521-9957-0BA6886A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8234F8-1D07-42D9-8BC6-1FF3E8DE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3DF3B-5747-4616-BBB2-A64A2AF4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953A6C-9174-48DA-91D9-202EAB44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A0B27D-C936-4FCC-9D1D-31C01695F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004FC1-0654-4A7D-AF11-5F07EE0E9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61AF82-FCD1-4F24-A612-6306FD35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C0DC27-8948-4C27-B7F5-F788E20B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E7AF7C-8F25-48D4-A24F-F7A16496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5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121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773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978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72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721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93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2BEAE-8156-41FA-B010-B1386F1E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FDD3BD-8A69-4383-81E9-ADF11330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92F127-2F51-4619-AAE5-F4FB2F5A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F4AFE4-996D-4AE4-95B0-6809371B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8193B-87A9-4D26-BF1E-D20D08FB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16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80536-F2AD-4612-AF04-3DD6DEF9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A79381-9AB2-40CA-ACCC-5901C1850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2A61C-249B-4C15-8278-96F9D00B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22B1EE-049D-417F-86DC-11CF79D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53FBD3-8BA7-4465-AE24-69F64015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54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C02D6-0FEA-4DB2-B71C-D559371D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AD383B-0769-4C75-9DA7-A160310C9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E5EE68-8D1F-45E0-BBF0-3EC4F8D90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5F9221-0E44-41C2-98E6-8277D3BD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911808-6168-4A98-AD96-275EE918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1AAD31-9487-40FB-8935-AB549BB1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97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5D034-624C-473C-BCA9-127CC50D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AA0CF6-0941-473A-BDCF-024C6E4A4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6101C0-36BE-41CF-A5C3-D3133E9CF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4A3F5F-9AB3-46DE-AF82-E8E678832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D743E9-D926-4D78-BE1F-860185419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62AD68-D854-44A0-882A-4C24229C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13EA23-C09A-496E-B56A-8E6A7367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248614-6083-4240-87A2-5E1F487A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45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2F576-90BA-4F62-B89F-D5AF9EAE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10BEC9-A545-4034-AC74-A7F037C6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E0E7F2-2244-4093-BAAF-EEF772A3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19AE75-1228-4199-9184-AEF8943D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2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1B275B-1794-4401-A33E-BB546B3D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535629-A2B2-4396-AE9C-C1DA7EAA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6298EE-4D92-4D8A-BC36-2D91A527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06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50FBB-9425-4578-84AF-14C37A5E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419E4-05FE-4949-AD65-5DF3E93E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3CB196-007F-455F-A7D5-935249B2F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2BF0ED-AA59-427E-AC03-648C687D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56C53F-F033-46A9-8A85-590B252F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1B2416-5FA0-4807-8090-16641765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44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EC34E-427C-4872-B90C-1E0F46B6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EA3CF9F-7FCA-47B4-B112-B59FAC1D6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7FE0D7-8913-44B7-9940-52D5E646D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EEF7E5-4237-4B02-8D56-C4254F32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FED936-211B-44B8-8869-6ED351B6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1DAC30-6799-46A8-AD85-F6D13711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69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A7ED35-4492-4FD5-8571-9B9D40F8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052CB6-1362-4726-8FD4-CC9C5576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9444D-35DC-4397-9865-3B9544601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3C4E-3DA1-4606-92AE-69427A73FE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64A0A-851B-4AD5-8EF3-A91B13EB7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E9C4D0-8BA5-4D8D-9978-C615CFBAC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90E8-107B-48C0-AD15-FF8221CE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2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810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" y="-12727"/>
            <a:ext cx="12187592" cy="6855520"/>
          </a:xfrm>
          <a:prstGeom prst="rect">
            <a:avLst/>
          </a:prstGeom>
        </p:spPr>
      </p:pic>
      <p:pic>
        <p:nvPicPr>
          <p:cNvPr id="203" name="Picture 6" descr="E:\PPT素材\卡通b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1339" y="4541762"/>
            <a:ext cx="1670966" cy="23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3" descr="E:\PPT素材\卡通b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018" y="4908118"/>
            <a:ext cx="2066447" cy="16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" descr="E:\PPT素材\卡通b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673" y="5324187"/>
            <a:ext cx="1250650" cy="16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E:\PPT素材\卡通b0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34" y="4249325"/>
            <a:ext cx="3356798" cy="26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87;p28">
            <a:extLst>
              <a:ext uri="{FF2B5EF4-FFF2-40B4-BE49-F238E27FC236}">
                <a16:creationId xmlns:a16="http://schemas.microsoft.com/office/drawing/2014/main" xmlns="" id="{10C20584-25A0-4206-8FC3-0B73B46592EA}"/>
              </a:ext>
            </a:extLst>
          </p:cNvPr>
          <p:cNvSpPr txBox="1">
            <a:spLocks/>
          </p:cNvSpPr>
          <p:nvPr/>
        </p:nvSpPr>
        <p:spPr>
          <a:xfrm>
            <a:off x="4248041" y="869412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10" name="Google Shape;388;p28">
            <a:extLst>
              <a:ext uri="{FF2B5EF4-FFF2-40B4-BE49-F238E27FC236}">
                <a16:creationId xmlns:a16="http://schemas.microsoft.com/office/drawing/2014/main" xmlns="" id="{68C3F608-6C9F-4CB5-A04E-97B932A11B6D}"/>
              </a:ext>
            </a:extLst>
          </p:cNvPr>
          <p:cNvSpPr txBox="1">
            <a:spLocks/>
          </p:cNvSpPr>
          <p:nvPr/>
        </p:nvSpPr>
        <p:spPr>
          <a:xfrm>
            <a:off x="1896412" y="2626212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3200" b="1" dirty="0" err="1">
                <a:latin typeface=".VnAvant" panose="020B7200000000000000" pitchFamily="34" charset="0"/>
              </a:rPr>
              <a:t>Bµi</a:t>
            </a:r>
            <a:r>
              <a:rPr lang="en-US" sz="3200" b="1" dirty="0">
                <a:latin typeface=".VnAvant" panose="020B7200000000000000" pitchFamily="34" charset="0"/>
              </a:rPr>
              <a:t> 70 :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¤n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kÓ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chuyÖn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2399B1-826D-4040-BD79-AB4C97E55C99}"/>
              </a:ext>
            </a:extLst>
          </p:cNvPr>
          <p:cNvGrpSpPr/>
          <p:nvPr/>
        </p:nvGrpSpPr>
        <p:grpSpPr>
          <a:xfrm>
            <a:off x="605725" y="240891"/>
            <a:ext cx="2757407" cy="689007"/>
            <a:chOff x="228600" y="275304"/>
            <a:chExt cx="3733800" cy="791495"/>
          </a:xfrm>
        </p:grpSpPr>
        <p:sp>
          <p:nvSpPr>
            <p:cNvPr id="3" name="Rounded Rectangle 8">
              <a:extLst>
                <a:ext uri="{FF2B5EF4-FFF2-40B4-BE49-F238E27FC236}">
                  <a16:creationId xmlns:a16="http://schemas.microsoft.com/office/drawing/2014/main" xmlns="" id="{4BD2FD26-86BD-4E9C-B6C0-B416E0AB37D7}"/>
                </a:ext>
              </a:extLst>
            </p:cNvPr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chuyện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1AEE6E7-BC8B-4F21-9DDC-66DA7EA0FD3A}"/>
                </a:ext>
              </a:extLst>
            </p:cNvPr>
            <p:cNvSpPr/>
            <p:nvPr/>
          </p:nvSpPr>
          <p:spPr>
            <a:xfrm>
              <a:off x="228600" y="304799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4343DDD5-7648-410D-A0A5-8D0C1CA00B51}"/>
              </a:ext>
            </a:extLst>
          </p:cNvPr>
          <p:cNvSpPr/>
          <p:nvPr/>
        </p:nvSpPr>
        <p:spPr>
          <a:xfrm>
            <a:off x="1451820" y="1320195"/>
            <a:ext cx="9364560" cy="283261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01CD07-CDCF-4EF8-963E-026EB20A0C06}"/>
              </a:ext>
            </a:extLst>
          </p:cNvPr>
          <p:cNvSpPr txBox="1"/>
          <p:nvPr/>
        </p:nvSpPr>
        <p:spPr>
          <a:xfrm>
            <a:off x="1814566" y="2321004"/>
            <a:ext cx="789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µ vµ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ång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9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41" y="241949"/>
            <a:ext cx="5148505" cy="34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655" y="263910"/>
            <a:ext cx="5612646" cy="334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66" y="3801120"/>
            <a:ext cx="5554806" cy="30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654" y="3801120"/>
            <a:ext cx="5135105" cy="27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uột nhà và chuột đôgf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212701" y="273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0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197" y="135676"/>
            <a:ext cx="7501179" cy="531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C6075EA-1002-446F-8650-F29A6DF5866A}"/>
              </a:ext>
            </a:extLst>
          </p:cNvPr>
          <p:cNvSpPr txBox="1"/>
          <p:nvPr/>
        </p:nvSpPr>
        <p:spPr>
          <a:xfrm>
            <a:off x="170481" y="564510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  Khi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</a:t>
            </a:r>
            <a:r>
              <a:rPr lang="en-US" sz="3200" b="1" dirty="0">
                <a:latin typeface=".VnAvant" panose="020B7200000000000000" pitchFamily="34" charset="0"/>
              </a:rPr>
              <a:t>µ ®</a:t>
            </a:r>
            <a:r>
              <a:rPr lang="en-US" sz="3200" b="1" dirty="0" err="1">
                <a:latin typeface=".VnAvant" panose="020B7200000000000000" pitchFamily="34" charset="0"/>
              </a:rPr>
              <a:t>Õn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ch¬i</a:t>
            </a:r>
            <a:r>
              <a:rPr lang="en-US" sz="3200" b="1" dirty="0">
                <a:latin typeface=".VnAvant" panose="020B7200000000000000" pitchFamily="34" charset="0"/>
              </a:rPr>
              <a:t>,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ång</a:t>
            </a:r>
            <a:r>
              <a:rPr lang="en-US" sz="3200" b="1" dirty="0">
                <a:latin typeface=".VnAvant" panose="020B7200000000000000" pitchFamily="34" charset="0"/>
              </a:rPr>
              <a:t> ®· </a:t>
            </a:r>
            <a:r>
              <a:rPr lang="en-US" sz="3200" b="1" dirty="0" err="1">
                <a:latin typeface=".VnAvant" panose="020B7200000000000000" pitchFamily="34" charset="0"/>
              </a:rPr>
              <a:t>thiÕt</a:t>
            </a:r>
            <a:r>
              <a:rPr lang="en-US" sz="3200" b="1" dirty="0">
                <a:latin typeface=".VnAvant" panose="020B7200000000000000" pitchFamily="34" charset="0"/>
              </a:rPr>
              <a:t> ®·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</a:t>
            </a:r>
            <a:r>
              <a:rPr lang="en-US" sz="3200" b="1" dirty="0">
                <a:latin typeface=".VnAvant" panose="020B7200000000000000" pitchFamily="34" charset="0"/>
              </a:rPr>
              <a:t>µ </a:t>
            </a:r>
            <a:r>
              <a:rPr lang="en-US" sz="3200" b="1" dirty="0" err="1">
                <a:latin typeface=".VnAvant" panose="020B7200000000000000" pitchFamily="34" charset="0"/>
              </a:rPr>
              <a:t>nh÷ng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C44F8F-B4A8-450C-BEBB-E186BDFDECD0}"/>
              </a:ext>
            </a:extLst>
          </p:cNvPr>
          <p:cNvSpPr txBox="1"/>
          <p:nvPr/>
        </p:nvSpPr>
        <p:spPr>
          <a:xfrm>
            <a:off x="2049650" y="5645106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V× </a:t>
            </a:r>
            <a:r>
              <a:rPr lang="en-US" sz="3200" b="1" dirty="0" err="1">
                <a:latin typeface=".VnAvant" panose="020B7200000000000000" pitchFamily="34" charset="0"/>
              </a:rPr>
              <a:t>sao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</a:t>
            </a:r>
            <a:r>
              <a:rPr lang="en-US" sz="3200" b="1" dirty="0">
                <a:latin typeface=".VnAvant" panose="020B7200000000000000" pitchFamily="34" charset="0"/>
              </a:rPr>
              <a:t>µ </a:t>
            </a:r>
            <a:r>
              <a:rPr lang="en-US" sz="3200" b="1" dirty="0" err="1">
                <a:latin typeface=".VnAvant" panose="020B7200000000000000" pitchFamily="34" charset="0"/>
              </a:rPr>
              <a:t>rñ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ång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lªn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thµnh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phè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1076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70F74-F6A8-4311-8E81-B7B6B72D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795671-1EFB-4BD7-9349-A289B60D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D3DAE5-834E-4AF7-AA89-25E44771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086" y="154983"/>
            <a:ext cx="8485206" cy="53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CC3ABF-9897-42E5-8CD8-F2E9B437E327}"/>
              </a:ext>
            </a:extLst>
          </p:cNvPr>
          <p:cNvSpPr txBox="1"/>
          <p:nvPr/>
        </p:nvSpPr>
        <p:spPr>
          <a:xfrm>
            <a:off x="449451" y="555334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  </a:t>
            </a:r>
            <a:r>
              <a:rPr lang="en-US" sz="3200" b="1" dirty="0" err="1">
                <a:latin typeface=".VnAvant" panose="020B7200000000000000" pitchFamily="34" charset="0"/>
              </a:rPr>
              <a:t>Tèi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Çu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tiªn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kiÕm</a:t>
            </a:r>
            <a:r>
              <a:rPr lang="en-US" sz="3200" b="1" dirty="0">
                <a:latin typeface=".VnAvant" panose="020B7200000000000000" pitchFamily="34" charset="0"/>
              </a:rPr>
              <a:t> ¨n </a:t>
            </a:r>
            <a:r>
              <a:rPr lang="en-US" sz="3200" b="1" dirty="0" err="1">
                <a:latin typeface=".VnAvant" panose="020B7200000000000000" pitchFamily="34" charset="0"/>
              </a:rPr>
              <a:t>trªn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thµnh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phè</a:t>
            </a:r>
            <a:r>
              <a:rPr lang="en-US" sz="3200" b="1" dirty="0">
                <a:latin typeface=".VnAvant" panose="020B7200000000000000" pitchFamily="34" charset="0"/>
              </a:rPr>
              <a:t>, </a:t>
            </a:r>
            <a:r>
              <a:rPr lang="en-US" sz="3200" b="1" dirty="0" err="1">
                <a:latin typeface=".VnAvant" panose="020B7200000000000000" pitchFamily="34" charset="0"/>
              </a:rPr>
              <a:t>chóng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gÆp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ph¶i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chuyÖn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5D1147-A160-4B5E-86F1-3DA55D0BC2C0}"/>
              </a:ext>
            </a:extLst>
          </p:cNvPr>
          <p:cNvSpPr txBox="1"/>
          <p:nvPr/>
        </p:nvSpPr>
        <p:spPr>
          <a:xfrm>
            <a:off x="247327" y="5590340"/>
            <a:ext cx="1194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ThÊt</a:t>
            </a:r>
            <a:r>
              <a:rPr lang="en-US" sz="3200" b="1" dirty="0">
                <a:latin typeface=".VnAvant" panose="020B7200000000000000" pitchFamily="34" charset="0"/>
              </a:rPr>
              <a:t> b¹i </a:t>
            </a:r>
            <a:r>
              <a:rPr lang="en-US" sz="3200" b="1" dirty="0" err="1">
                <a:latin typeface=".VnAvant" panose="020B7200000000000000" pitchFamily="34" charset="0"/>
              </a:rPr>
              <a:t>trong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lÇn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Çu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kiÕm</a:t>
            </a:r>
            <a:r>
              <a:rPr lang="en-US" sz="3200" b="1" dirty="0">
                <a:latin typeface=".VnAvant" panose="020B7200000000000000" pitchFamily="34" charset="0"/>
              </a:rPr>
              <a:t> ¨n,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</a:t>
            </a:r>
            <a:r>
              <a:rPr lang="en-US" sz="3200" b="1" dirty="0">
                <a:latin typeface=".VnAvant" panose="020B7200000000000000" pitchFamily="34" charset="0"/>
              </a:rPr>
              <a:t>µ an </a:t>
            </a:r>
            <a:r>
              <a:rPr lang="en-US" sz="3200" b="1" dirty="0" err="1">
                <a:latin typeface=".VnAvant" panose="020B7200000000000000" pitchFamily="34" charset="0"/>
              </a:rPr>
              <a:t>ñi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ång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thÕ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nµo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5457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8FD6F8F-E186-418B-B29C-1A67528E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06" y="260608"/>
            <a:ext cx="9982365" cy="54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E72E10-C7B5-479B-8CD5-B582B84C67C5}"/>
              </a:ext>
            </a:extLst>
          </p:cNvPr>
          <p:cNvSpPr txBox="1"/>
          <p:nvPr/>
        </p:nvSpPr>
        <p:spPr>
          <a:xfrm>
            <a:off x="247327" y="5590340"/>
            <a:ext cx="1194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    </a:t>
            </a:r>
            <a:r>
              <a:rPr lang="en-US" sz="3200" b="1" dirty="0" err="1">
                <a:latin typeface=".VnAvant" panose="020B7200000000000000" pitchFamily="34" charset="0"/>
              </a:rPr>
              <a:t>ChuyÖn</a:t>
            </a:r>
            <a:r>
              <a:rPr lang="en-US" sz="3200" b="1" dirty="0">
                <a:latin typeface=".VnAvant" panose="020B7200000000000000" pitchFamily="34" charset="0"/>
              </a:rPr>
              <a:t> g× </a:t>
            </a:r>
            <a:r>
              <a:rPr lang="en-US" sz="3200" b="1" dirty="0" err="1">
                <a:latin typeface=".VnAvant" panose="020B7200000000000000" pitchFamily="34" charset="0"/>
              </a:rPr>
              <a:t>x¶y</a:t>
            </a:r>
            <a:r>
              <a:rPr lang="en-US" sz="3200" b="1" dirty="0">
                <a:latin typeface=".VnAvant" panose="020B7200000000000000" pitchFamily="34" charset="0"/>
              </a:rPr>
              <a:t> ra </a:t>
            </a:r>
            <a:r>
              <a:rPr lang="en-US" sz="3200" b="1" dirty="0" err="1">
                <a:latin typeface=".VnAvant" panose="020B7200000000000000" pitchFamily="34" charset="0"/>
              </a:rPr>
              <a:t>khi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</a:t>
            </a:r>
            <a:r>
              <a:rPr lang="en-US" sz="3200" b="1" dirty="0">
                <a:latin typeface=".VnAvant" panose="020B7200000000000000" pitchFamily="34" charset="0"/>
              </a:rPr>
              <a:t>µ vµ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ång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Õn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kho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thùc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phÈm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124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896" y="289931"/>
            <a:ext cx="8552207" cy="557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E3765D-E046-452C-96D3-EED7CD817C9E}"/>
              </a:ext>
            </a:extLst>
          </p:cNvPr>
          <p:cNvSpPr txBox="1"/>
          <p:nvPr/>
        </p:nvSpPr>
        <p:spPr>
          <a:xfrm>
            <a:off x="133812" y="6024540"/>
            <a:ext cx="1228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Sau </a:t>
            </a:r>
            <a:r>
              <a:rPr lang="en-US" sz="3200" b="1" dirty="0" err="1">
                <a:latin typeface=".VnAvant" panose="020B7200000000000000" pitchFamily="34" charset="0"/>
              </a:rPr>
              <a:t>rÊt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nhiÒu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chuyÖn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x¶y</a:t>
            </a:r>
            <a:r>
              <a:rPr lang="en-US" sz="3200" b="1" dirty="0">
                <a:latin typeface=".VnAvant" panose="020B7200000000000000" pitchFamily="34" charset="0"/>
              </a:rPr>
              <a:t> ra,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ång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quyÕt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Þnh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lµm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990E91-83C3-40D6-A1A4-8A831023BC22}"/>
              </a:ext>
            </a:extLst>
          </p:cNvPr>
          <p:cNvSpPr txBox="1"/>
          <p:nvPr/>
        </p:nvSpPr>
        <p:spPr>
          <a:xfrm>
            <a:off x="2223501" y="5983294"/>
            <a:ext cx="1228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Chia </a:t>
            </a:r>
            <a:r>
              <a:rPr lang="en-US" sz="3200" b="1" dirty="0" err="1">
                <a:latin typeface=".VnAvant" panose="020B7200000000000000" pitchFamily="34" charset="0"/>
              </a:rPr>
              <a:t>tay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</a:t>
            </a:r>
            <a:r>
              <a:rPr lang="en-US" sz="3200" b="1" dirty="0">
                <a:latin typeface=".VnAvant" panose="020B7200000000000000" pitchFamily="34" charset="0"/>
              </a:rPr>
              <a:t>µ, </a:t>
            </a:r>
            <a:r>
              <a:rPr lang="en-US" sz="3200" b="1" dirty="0" err="1">
                <a:latin typeface=".VnAvant" panose="020B7200000000000000" pitchFamily="34" charset="0"/>
              </a:rPr>
              <a:t>chuét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ång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nãi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xmlns="" val="32907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41" y="241949"/>
            <a:ext cx="5148505" cy="34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655" y="263910"/>
            <a:ext cx="5612646" cy="334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66" y="3801120"/>
            <a:ext cx="5554806" cy="30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654" y="3801120"/>
            <a:ext cx="5135105" cy="27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14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EE6BCA66-2A22-4501-8F99-C7CF1B62FD52}"/>
              </a:ext>
            </a:extLst>
          </p:cNvPr>
          <p:cNvSpPr/>
          <p:nvPr/>
        </p:nvSpPr>
        <p:spPr>
          <a:xfrm rot="201467">
            <a:off x="4097056" y="563979"/>
            <a:ext cx="3951251" cy="143779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B290E0DC-9FAD-47BB-B934-1D41110B1284}"/>
              </a:ext>
            </a:extLst>
          </p:cNvPr>
          <p:cNvSpPr txBox="1">
            <a:spLocks/>
          </p:cNvSpPr>
          <p:nvPr/>
        </p:nvSpPr>
        <p:spPr>
          <a:xfrm>
            <a:off x="4058341" y="449499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DÆn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dß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9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EE6BCA66-2A22-4501-8F99-C7CF1B62FD52}"/>
              </a:ext>
            </a:extLst>
          </p:cNvPr>
          <p:cNvSpPr/>
          <p:nvPr/>
        </p:nvSpPr>
        <p:spPr>
          <a:xfrm rot="201467">
            <a:off x="2699657" y="1175657"/>
            <a:ext cx="6487886" cy="320765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B290E0DC-9FAD-47BB-B934-1D41110B1284}"/>
              </a:ext>
            </a:extLst>
          </p:cNvPr>
          <p:cNvSpPr txBox="1">
            <a:spLocks/>
          </p:cNvSpPr>
          <p:nvPr/>
        </p:nvSpPr>
        <p:spPr>
          <a:xfrm>
            <a:off x="3004457" y="1175657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8257" y="180961"/>
            <a:ext cx="1905000" cy="631839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8190051"/>
              </p:ext>
            </p:extLst>
          </p:nvPr>
        </p:nvGraphicFramePr>
        <p:xfrm>
          <a:off x="1309859" y="1195149"/>
          <a:ext cx="97390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2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2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2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26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60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0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</a:t>
                      </a: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</a:t>
                      </a: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</a:t>
                      </a: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</a:t>
                      </a: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ng</a:t>
                      </a: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uoâ</a:t>
                      </a: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4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4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0124789"/>
              </p:ext>
            </p:extLst>
          </p:nvPr>
        </p:nvGraphicFramePr>
        <p:xfrm>
          <a:off x="3139980" y="3545754"/>
          <a:ext cx="513126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0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4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</a:t>
                      </a: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uoâ</a:t>
                      </a: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4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öô</a:t>
                      </a: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5297" y="2296788"/>
            <a:ext cx="197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uoâc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819" y="2309946"/>
            <a:ext cx="206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uoâm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6379" y="2319618"/>
            <a:ext cx="2388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uoân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6336" y="2306460"/>
            <a:ext cx="197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uoât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22577" y="2313039"/>
            <a:ext cx="2259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uoâng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719" y="4591957"/>
            <a:ext cx="1050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uoâi</a:t>
            </a:r>
            <a:endParaRPr lang="vi-VN" sz="4400" b="1" dirty="0"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33312" y="4539527"/>
            <a:ext cx="1637934" cy="874302"/>
            <a:chOff x="4989230" y="4343400"/>
            <a:chExt cx="1182970" cy="762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89230" y="4343400"/>
              <a:ext cx="1182970" cy="7620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989230" y="4343400"/>
              <a:ext cx="1182970" cy="7620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254719" y="5504138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öôi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7367" y="5526542"/>
            <a:ext cx="1229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öôu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7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-59024" y="393699"/>
            <a:ext cx="4264772" cy="1591815"/>
          </a:xfrm>
          <a:prstGeom prst="cloud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B0F0"/>
                </a:solidFill>
                <a:latin typeface="VNI-Avo" pitchFamily="2" charset="0"/>
              </a:rPr>
              <a:t>cöôõi</a:t>
            </a:r>
            <a:r>
              <a:rPr lang="en-US" sz="40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VNI-Avo" pitchFamily="2" charset="0"/>
              </a:rPr>
              <a:t>ngöïa</a:t>
            </a:r>
            <a:endParaRPr lang="vi-VN" sz="40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4" name="Cloud 13"/>
          <p:cNvSpPr/>
          <p:nvPr/>
        </p:nvSpPr>
        <p:spPr bwMode="auto">
          <a:xfrm>
            <a:off x="4705772" y="602438"/>
            <a:ext cx="3186622" cy="1143000"/>
          </a:xfrm>
          <a:prstGeom prst="cloud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vi-VN" sz="4000" b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1296747" y="2128955"/>
            <a:ext cx="4375356" cy="1728103"/>
          </a:xfrm>
          <a:prstGeom prst="cloud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nhuoäm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vaûi</a:t>
            </a:r>
            <a:endParaRPr lang="vi-VN" sz="4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8392418" y="602438"/>
            <a:ext cx="3186622" cy="1505834"/>
          </a:xfrm>
          <a:prstGeom prst="cloud">
            <a:avLst/>
          </a:prstGeom>
          <a:noFill/>
          <a:ln w="28575" cap="flat" cmpd="sng" algn="ctr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66"/>
                </a:solidFill>
                <a:latin typeface="VNI-Avo" pitchFamily="2" charset="0"/>
              </a:rPr>
              <a:t>treû</a:t>
            </a:r>
            <a:r>
              <a:rPr lang="en-US" sz="4000" b="1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VNI-Avo" pitchFamily="2" charset="0"/>
              </a:rPr>
              <a:t>thô</a:t>
            </a:r>
            <a:endParaRPr lang="vi-VN" sz="40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0" y="4209143"/>
            <a:ext cx="4034971" cy="1833694"/>
          </a:xfrm>
          <a:prstGeom prst="cloud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vi-VN" sz="36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4044437" y="3534021"/>
            <a:ext cx="3686646" cy="1602014"/>
          </a:xfrm>
          <a:prstGeom prst="cloud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6600"/>
                </a:solidFill>
                <a:latin typeface="VNI-Avo" pitchFamily="2" charset="0"/>
              </a:rPr>
              <a:t>lem</a:t>
            </a:r>
            <a:r>
              <a:rPr lang="en-US" sz="4000" b="1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VNI-Avo" pitchFamily="2" charset="0"/>
              </a:rPr>
              <a:t>luoác</a:t>
            </a:r>
            <a:endParaRPr lang="vi-VN" sz="4000" b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2" name="Cloud 21"/>
          <p:cNvSpPr/>
          <p:nvPr/>
        </p:nvSpPr>
        <p:spPr bwMode="auto">
          <a:xfrm>
            <a:off x="6911785" y="2348964"/>
            <a:ext cx="4496444" cy="1486902"/>
          </a:xfrm>
          <a:prstGeom prst="cloud">
            <a:avLst/>
          </a:prstGeom>
          <a:noFill/>
          <a:ln w="28575" cap="flat" cmpd="sng" algn="ctr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990099"/>
                </a:solidFill>
                <a:latin typeface="VNI-Avo" pitchFamily="2" charset="0"/>
              </a:rPr>
              <a:t>nöôùu</a:t>
            </a:r>
            <a:r>
              <a:rPr lang="en-US" sz="4000" b="1" dirty="0">
                <a:solidFill>
                  <a:srgbClr val="990099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VNI-Avo" pitchFamily="2" charset="0"/>
              </a:rPr>
              <a:t>raêng</a:t>
            </a:r>
            <a:endParaRPr lang="vi-VN" sz="4000" b="1" dirty="0">
              <a:solidFill>
                <a:srgbClr val="990099"/>
              </a:solidFill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7265714" y="4687113"/>
            <a:ext cx="4612616" cy="1355724"/>
          </a:xfrm>
          <a:prstGeom prst="cloud">
            <a:avLst/>
          </a:prstGeom>
          <a:noFill/>
          <a:ln w="285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66"/>
                </a:solidFill>
                <a:latin typeface="VNI-Avo" pitchFamily="2" charset="0"/>
              </a:rPr>
              <a:t>muoân</a:t>
            </a:r>
            <a:r>
              <a:rPr lang="en-US" sz="4000" b="1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VNI-Avo" pitchFamily="2" charset="0"/>
              </a:rPr>
              <a:t>maøu</a:t>
            </a:r>
            <a:endParaRPr lang="vi-VN" sz="40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3BC848-FC63-449B-BF99-06214EF1C360}"/>
              </a:ext>
            </a:extLst>
          </p:cNvPr>
          <p:cNvSpPr txBox="1"/>
          <p:nvPr/>
        </p:nvSpPr>
        <p:spPr>
          <a:xfrm>
            <a:off x="313670" y="4687113"/>
            <a:ext cx="418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luèng</a:t>
            </a:r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cuèng</a:t>
            </a:r>
            <a:endParaRPr lang="en-US" sz="4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11FCF2-1456-444B-807A-A05B28F4E4AD}"/>
              </a:ext>
            </a:extLst>
          </p:cNvPr>
          <p:cNvSpPr txBox="1"/>
          <p:nvPr/>
        </p:nvSpPr>
        <p:spPr>
          <a:xfrm>
            <a:off x="5172379" y="789831"/>
            <a:ext cx="418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77B43"/>
                </a:solidFill>
                <a:latin typeface=".VnAvant" panose="020B7200000000000000" pitchFamily="34" charset="0"/>
              </a:rPr>
              <a:t>vuèt</a:t>
            </a:r>
            <a:r>
              <a:rPr lang="en-US" sz="4000" b="1" dirty="0">
                <a:solidFill>
                  <a:srgbClr val="F77B43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77B43"/>
                </a:solidFill>
                <a:latin typeface=".VnAvant" panose="020B7200000000000000" pitchFamily="34" charset="0"/>
              </a:rPr>
              <a:t>ve</a:t>
            </a:r>
            <a:endParaRPr lang="en-US" sz="4000" b="1" dirty="0">
              <a:solidFill>
                <a:srgbClr val="F77B43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" y="-12727"/>
            <a:ext cx="12187592" cy="6855520"/>
          </a:xfrm>
          <a:prstGeom prst="rect">
            <a:avLst/>
          </a:prstGeom>
        </p:spPr>
      </p:pic>
      <p:pic>
        <p:nvPicPr>
          <p:cNvPr id="203" name="Picture 6" descr="E:\PPT素材\卡通b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1339" y="4541762"/>
            <a:ext cx="1670966" cy="23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3" descr="E:\PPT素材\卡通b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018" y="4908118"/>
            <a:ext cx="2066447" cy="16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" descr="E:\PPT素材\卡通b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673" y="5324187"/>
            <a:ext cx="1250650" cy="16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E:\PPT素材\卡通b0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34" y="4249325"/>
            <a:ext cx="3356798" cy="26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90DA4F-4B47-4680-917B-F484B1C4D177}"/>
              </a:ext>
            </a:extLst>
          </p:cNvPr>
          <p:cNvSpPr/>
          <p:nvPr/>
        </p:nvSpPr>
        <p:spPr>
          <a:xfrm>
            <a:off x="2920689" y="2196733"/>
            <a:ext cx="7680152" cy="206255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24624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47973" y="1143000"/>
            <a:ext cx="11670224" cy="53352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troàng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traùi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Khoùm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chuoái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troå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Haøng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boâng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traéng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Maáy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ñuû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chín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ruoäm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coøn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nuoâi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raát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ñaùng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ríu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rít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Ñoâi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hoùt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cuoän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troøn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söôûi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theàm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8F83CEF-E1AD-4530-ABBD-129E1F09FDC7}"/>
              </a:ext>
            </a:extLst>
          </p:cNvPr>
          <p:cNvGrpSpPr/>
          <p:nvPr/>
        </p:nvGrpSpPr>
        <p:grpSpPr>
          <a:xfrm>
            <a:off x="388257" y="180961"/>
            <a:ext cx="1905000" cy="631839"/>
            <a:chOff x="228600" y="228600"/>
            <a:chExt cx="2332704" cy="838200"/>
          </a:xfrm>
        </p:grpSpPr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xmlns="" id="{DA1176FD-6218-455C-9E31-E8444E999B6A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5D77C30-DD13-447B-9E45-9FC3C470565A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83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98744" y="216102"/>
            <a:ext cx="1172497" cy="667301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3217" y="187258"/>
            <a:ext cx="732504" cy="7269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992" y="1748725"/>
            <a:ext cx="9389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HP001 4 hàng" panose="020B0603050302020204" pitchFamily="34" charset="0"/>
              </a:rPr>
              <a:t>đôi</a:t>
            </a:r>
            <a:r>
              <a:rPr lang="en-US" sz="6600" b="1" dirty="0"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latin typeface="HP001 4 hàng" panose="020B0603050302020204" pitchFamily="34" charset="0"/>
              </a:rPr>
              <a:t>chim</a:t>
            </a:r>
            <a:r>
              <a:rPr lang="en-US" sz="6600" b="1" dirty="0"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latin typeface="HP001 4 hàng" panose="020B0603050302020204" pitchFamily="34" charset="0"/>
              </a:rPr>
              <a:t>khướu</a:t>
            </a:r>
            <a:r>
              <a:rPr lang="en-US" sz="6600" b="1" dirty="0"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latin typeface="HP001 4 hàng" panose="020B0603050302020204" pitchFamily="34" charset="0"/>
              </a:rPr>
              <a:t>hót</a:t>
            </a:r>
            <a:r>
              <a:rPr lang="en-US" sz="6600" b="1" dirty="0"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latin typeface="HP001 4 hàng" panose="020B0603050302020204" pitchFamily="34" charset="0"/>
              </a:rPr>
              <a:t>vang</a:t>
            </a:r>
            <a:r>
              <a:rPr lang="en-US" sz="6600" b="1" dirty="0">
                <a:latin typeface="HP001 4 hàng" panose="020B0603050302020204" pitchFamily="34" charset="0"/>
              </a:rPr>
              <a:t>.</a:t>
            </a:r>
            <a:endParaRPr lang="vi-VN" sz="6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0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133" y="0"/>
            <a:ext cx="7151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4">
            <a:extLst>
              <a:ext uri="{FF2B5EF4-FFF2-40B4-BE49-F238E27FC236}">
                <a16:creationId xmlns:a16="http://schemas.microsoft.com/office/drawing/2014/main" xmlns="" id="{1D23A537-20AD-4C08-AEE4-B41FABCA4AF6}"/>
              </a:ext>
            </a:extLst>
          </p:cNvPr>
          <p:cNvSpPr/>
          <p:nvPr/>
        </p:nvSpPr>
        <p:spPr>
          <a:xfrm>
            <a:off x="1198744" y="216102"/>
            <a:ext cx="1172497" cy="667301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26F5D0F-E28F-4680-9579-6EAC054BF8E7}"/>
              </a:ext>
            </a:extLst>
          </p:cNvPr>
          <p:cNvSpPr/>
          <p:nvPr/>
        </p:nvSpPr>
        <p:spPr>
          <a:xfrm>
            <a:off x="683217" y="187258"/>
            <a:ext cx="732504" cy="7269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EE6BCA66-2A22-4501-8F99-C7CF1B62FD52}"/>
              </a:ext>
            </a:extLst>
          </p:cNvPr>
          <p:cNvSpPr/>
          <p:nvPr/>
        </p:nvSpPr>
        <p:spPr>
          <a:xfrm rot="201467">
            <a:off x="2699657" y="1175657"/>
            <a:ext cx="6487886" cy="320765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B290E0DC-9FAD-47BB-B934-1D41110B1284}"/>
              </a:ext>
            </a:extLst>
          </p:cNvPr>
          <p:cNvSpPr txBox="1">
            <a:spLocks/>
          </p:cNvSpPr>
          <p:nvPr/>
        </p:nvSpPr>
        <p:spPr>
          <a:xfrm>
            <a:off x="3004457" y="1175657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 2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9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A0A0A0"/>
      </a:dk2>
      <a:lt2>
        <a:srgbClr val="FFFFFF"/>
      </a:lt2>
      <a:accent1>
        <a:srgbClr val="FFBF53"/>
      </a:accent1>
      <a:accent2>
        <a:srgbClr val="56AFBC"/>
      </a:accent2>
      <a:accent3>
        <a:srgbClr val="E68393"/>
      </a:accent3>
      <a:accent4>
        <a:srgbClr val="5BBC58"/>
      </a:accent4>
      <a:accent5>
        <a:srgbClr val="FFBF53"/>
      </a:accent5>
      <a:accent6>
        <a:srgbClr val="56AFBC"/>
      </a:accent6>
      <a:hlink>
        <a:srgbClr val="E68393"/>
      </a:hlink>
      <a:folHlink>
        <a:srgbClr val="5BBC5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A0A0A0"/>
    </a:dk2>
    <a:lt2>
      <a:srgbClr val="FFFFFF"/>
    </a:lt2>
    <a:accent1>
      <a:srgbClr val="FFBF53"/>
    </a:accent1>
    <a:accent2>
      <a:srgbClr val="56AFBC"/>
    </a:accent2>
    <a:accent3>
      <a:srgbClr val="E68393"/>
    </a:accent3>
    <a:accent4>
      <a:srgbClr val="5BBC58"/>
    </a:accent4>
    <a:accent5>
      <a:srgbClr val="FFBF53"/>
    </a:accent5>
    <a:accent6>
      <a:srgbClr val="56AFBC"/>
    </a:accent6>
    <a:hlink>
      <a:srgbClr val="E68393"/>
    </a:hlink>
    <a:folHlink>
      <a:srgbClr val="5BBC5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279</Words>
  <Application>Microsoft Office PowerPoint</Application>
  <PresentationFormat>Custom</PresentationFormat>
  <Paragraphs>60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</cp:revision>
  <dcterms:created xsi:type="dcterms:W3CDTF">2020-08-29T04:19:49Z</dcterms:created>
  <dcterms:modified xsi:type="dcterms:W3CDTF">2020-12-18T05:03:21Z</dcterms:modified>
</cp:coreProperties>
</file>