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97" r:id="rId2"/>
    <p:sldId id="291" r:id="rId3"/>
    <p:sldId id="295" r:id="rId4"/>
    <p:sldId id="256" r:id="rId5"/>
    <p:sldId id="273" r:id="rId6"/>
    <p:sldId id="258" r:id="rId7"/>
    <p:sldId id="288" r:id="rId8"/>
    <p:sldId id="260" r:id="rId9"/>
    <p:sldId id="284" r:id="rId10"/>
    <p:sldId id="279" r:id="rId11"/>
    <p:sldId id="296" r:id="rId12"/>
    <p:sldId id="263" r:id="rId13"/>
    <p:sldId id="262" r:id="rId14"/>
    <p:sldId id="303" r:id="rId15"/>
    <p:sldId id="304" r:id="rId16"/>
    <p:sldId id="305" r:id="rId17"/>
    <p:sldId id="278" r:id="rId18"/>
    <p:sldId id="266" r:id="rId19"/>
    <p:sldId id="267" r:id="rId20"/>
    <p:sldId id="298" r:id="rId21"/>
    <p:sldId id="299" r:id="rId22"/>
    <p:sldId id="294" r:id="rId23"/>
    <p:sldId id="301" r:id="rId24"/>
    <p:sldId id="300" r:id="rId25"/>
    <p:sldId id="271" r:id="rId26"/>
    <p:sldId id="302" r:id="rId27"/>
    <p:sldId id="270" r:id="rId28"/>
    <p:sldId id="272" r:id="rId29"/>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72" autoAdjust="0"/>
  </p:normalViewPr>
  <p:slideViewPr>
    <p:cSldViewPr>
      <p:cViewPr>
        <p:scale>
          <a:sx n="65" d="100"/>
          <a:sy n="65" d="100"/>
        </p:scale>
        <p:origin x="764" y="6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63272C2-2D01-6540-814D-E46448EA1183}" type="slidenum">
              <a:rPr kumimoji="1" lang="zh-CN" altLang="en-US" smtClean="0"/>
              <a:t>1</a:t>
            </a:fld>
            <a:endParaRPr kumimoji="1" lang="zh-CN" altLang="en-US"/>
          </a:p>
        </p:txBody>
      </p:sp>
    </p:spTree>
    <p:extLst>
      <p:ext uri="{BB962C8B-B14F-4D97-AF65-F5344CB8AC3E}">
        <p14:creationId xmlns:p14="http://schemas.microsoft.com/office/powerpoint/2010/main" val="3876340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kích</a:t>
            </a:r>
            <a:r>
              <a:rPr lang="en-US" baseline="0"/>
              <a:t> chuột vào máy bay, câu hỏi hiện ra. HS trả lời xong, GV kích chuột vào máy bay nào thì đáp án của câu hỏi đó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2439529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526553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27</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DAB28F7-34FA-4191-824C-113C2CF8138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media10.m4a"/><Relationship Id="rId7" Type="http://schemas.openxmlformats.org/officeDocument/2006/relationships/image" Target="../media/image24.png"/><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notesSlide" Target="../notesSlides/notesSlide4.xml"/><Relationship Id="rId10"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1.m4a"/><Relationship Id="rId7" Type="http://schemas.openxmlformats.org/officeDocument/2006/relationships/image" Target="../media/image24.png"/><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notesSlide" Target="../notesSlides/notesSlide5.xml"/><Relationship Id="rId10" Type="http://schemas.openxmlformats.org/officeDocument/2006/relationships/image" Target="../media/image5.png"/><Relationship Id="rId4" Type="http://schemas.openxmlformats.org/officeDocument/2006/relationships/slideLayout" Target="../slideLayouts/slideLayout1.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3.m4a"/><Relationship Id="rId7" Type="http://schemas.openxmlformats.org/officeDocument/2006/relationships/image" Target="../media/image29.png"/><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9.xml"/><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0.xml"/><Relationship Id="rId5" Type="http://schemas.openxmlformats.org/officeDocument/2006/relationships/image" Target="../media/image5.png"/><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2.xml"/><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3.xml"/><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4.xml"/><Relationship Id="rId5" Type="http://schemas.openxmlformats.org/officeDocument/2006/relationships/image" Target="../media/image5.png"/><Relationship Id="rId4"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24.mp4"/><Relationship Id="rId7" Type="http://schemas.openxmlformats.org/officeDocument/2006/relationships/image" Target="../media/image32.png"/><Relationship Id="rId2" Type="http://schemas.microsoft.com/office/2007/relationships/media" Target="../media/media24.mp4"/><Relationship Id="rId1" Type="http://schemas.openxmlformats.org/officeDocument/2006/relationships/tags" Target="../tags/tag15.xml"/><Relationship Id="rId6" Type="http://schemas.openxmlformats.org/officeDocument/2006/relationships/slideLayout" Target="../slideLayouts/slideLayout1.xml"/><Relationship Id="rId5" Type="http://schemas.openxmlformats.org/officeDocument/2006/relationships/audio" Target="../media/media25.m4a"/><Relationship Id="rId4" Type="http://schemas.microsoft.com/office/2007/relationships/media" Target="../media/media25.m4a"/></Relationships>
</file>

<file path=ppt/slides/_rels/slide25.xml.rels><?xml version="1.0" encoding="UTF-8" standalone="yes"?>
<Relationships xmlns="http://schemas.openxmlformats.org/package/2006/relationships"><Relationship Id="rId3" Type="http://schemas.microsoft.com/office/2007/relationships/media" Target="../media/media27.m4a"/><Relationship Id="rId7" Type="http://schemas.openxmlformats.org/officeDocument/2006/relationships/image" Target="../media/image5.png"/><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image" Target="../media/image33.png"/><Relationship Id="rId5" Type="http://schemas.openxmlformats.org/officeDocument/2006/relationships/slideLayout" Target="../slideLayouts/slideLayout4.xml"/><Relationship Id="rId4" Type="http://schemas.openxmlformats.org/officeDocument/2006/relationships/audio" Target="../media/media27.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5.png"/><Relationship Id="rId2" Type="http://schemas.microsoft.com/office/2007/relationships/media" Target="../media/media29.m4a"/><Relationship Id="rId1" Type="http://schemas.openxmlformats.org/officeDocument/2006/relationships/tags" Target="../tags/tag16.xml"/><Relationship Id="rId6" Type="http://schemas.openxmlformats.org/officeDocument/2006/relationships/image" Target="../media/image35.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B445252-26E5-D545-A16F-CEAA9AC28176}"/>
              </a:ext>
            </a:extLst>
          </p:cNvPr>
          <p:cNvPicPr>
            <a:picLocks noChangeAspect="1"/>
          </p:cNvPicPr>
          <p:nvPr/>
        </p:nvPicPr>
        <p:blipFill>
          <a:blip r:embed="rId5"/>
          <a:stretch>
            <a:fillRect/>
          </a:stretch>
        </p:blipFill>
        <p:spPr>
          <a:xfrm>
            <a:off x="0" y="3284622"/>
            <a:ext cx="9144000" cy="1858879"/>
          </a:xfrm>
          <a:prstGeom prst="rect">
            <a:avLst/>
          </a:prstGeom>
        </p:spPr>
      </p:pic>
      <p:pic>
        <p:nvPicPr>
          <p:cNvPr id="36" name="图片 2">
            <a:extLst>
              <a:ext uri="{FF2B5EF4-FFF2-40B4-BE49-F238E27FC236}">
                <a16:creationId xmlns:a16="http://schemas.microsoft.com/office/drawing/2014/main" id="{D0398618-E6A3-4FFE-9B5E-C2521D47D2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00" y="0"/>
            <a:ext cx="4259561" cy="5143500"/>
          </a:xfrm>
          <a:prstGeom prst="rect">
            <a:avLst/>
          </a:prstGeom>
        </p:spPr>
      </p:pic>
      <p:pic>
        <p:nvPicPr>
          <p:cNvPr id="37" name="图片 7">
            <a:extLst>
              <a:ext uri="{FF2B5EF4-FFF2-40B4-BE49-F238E27FC236}">
                <a16:creationId xmlns:a16="http://schemas.microsoft.com/office/drawing/2014/main" id="{BB55D42E-8FC9-2B4A-B8C4-1F92C5F7029E}"/>
              </a:ext>
            </a:extLst>
          </p:cNvPr>
          <p:cNvPicPr>
            <a:picLocks noChangeAspect="1"/>
          </p:cNvPicPr>
          <p:nvPr/>
        </p:nvPicPr>
        <p:blipFill>
          <a:blip r:embed="rId7"/>
          <a:stretch>
            <a:fillRect/>
          </a:stretch>
        </p:blipFill>
        <p:spPr>
          <a:xfrm>
            <a:off x="23169" y="2857501"/>
            <a:ext cx="2035708" cy="2404877"/>
          </a:xfrm>
          <a:prstGeom prst="rect">
            <a:avLst/>
          </a:prstGeom>
        </p:spPr>
      </p:pic>
      <p:sp>
        <p:nvSpPr>
          <p:cNvPr id="19" name="TextBox 18">
            <a:extLst>
              <a:ext uri="{FF2B5EF4-FFF2-40B4-BE49-F238E27FC236}">
                <a16:creationId xmlns:a16="http://schemas.microsoft.com/office/drawing/2014/main" id="{05DE3A2F-3226-4BF4-B093-01E4D466ECDE}"/>
              </a:ext>
            </a:extLst>
          </p:cNvPr>
          <p:cNvSpPr txBox="1"/>
          <p:nvPr/>
        </p:nvSpPr>
        <p:spPr>
          <a:xfrm>
            <a:off x="772264" y="1367766"/>
            <a:ext cx="6800850" cy="1203984"/>
          </a:xfrm>
          <a:prstGeom prst="rect">
            <a:avLst/>
          </a:prstGeom>
          <a:noFill/>
        </p:spPr>
        <p:txBody>
          <a:bodyPr wrap="square" lIns="0" tIns="0" rIns="0" bIns="0" rtlCol="0">
            <a:spAutoFit/>
          </a:bodyPr>
          <a:lstStyle/>
          <a:p>
            <a:pPr algn="ctr">
              <a:lnSpc>
                <a:spcPct val="150000"/>
              </a:lnSpc>
            </a:pPr>
            <a:r>
              <a:rPr lang="en-US" sz="2800" b="1">
                <a:solidFill>
                  <a:srgbClr val="C00000"/>
                </a:solidFill>
                <a:latin typeface="iCiel Cadena" panose="02000503000000020004" pitchFamily="2" charset="0"/>
              </a:rPr>
              <a:t>CHÀO MỪNG THẦY CÔ VÀ CÁC EM HỌC SINH</a:t>
            </a:r>
          </a:p>
          <a:p>
            <a:pPr algn="ctr">
              <a:lnSpc>
                <a:spcPct val="150000"/>
              </a:lnSpc>
            </a:pPr>
            <a:r>
              <a:rPr lang="en-US" sz="2800" b="1">
                <a:solidFill>
                  <a:srgbClr val="C00000"/>
                </a:solidFill>
                <a:latin typeface="iCiel Cadena" panose="02000503000000020004" pitchFamily="2" charset="0"/>
              </a:rPr>
              <a:t>ĐẾN VỚI BÀI HỌC MÔN TIẾNG VIỆT LỚP 1</a:t>
            </a:r>
            <a:endParaRPr lang="en-US" sz="2100" b="1">
              <a:solidFill>
                <a:schemeClr val="accent2">
                  <a:lumMod val="50000"/>
                </a:schemeClr>
              </a:solidFill>
              <a:latin typeface="iCiel Cadena" panose="02000503000000020004" pitchFamily="2" charset="0"/>
            </a:endParaRPr>
          </a:p>
        </p:txBody>
      </p:sp>
      <p:pic>
        <p:nvPicPr>
          <p:cNvPr id="6" name="Audio 5">
            <a:hlinkClick r:id="" action="ppaction://media"/>
            <a:extLst>
              <a:ext uri="{FF2B5EF4-FFF2-40B4-BE49-F238E27FC236}">
                <a16:creationId xmlns:a16="http://schemas.microsoft.com/office/drawing/2014/main" id="{BE1C78F0-724C-499B-B381-D77F6AF716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798539926"/>
      </p:ext>
    </p:extLst>
  </p:cSld>
  <p:clrMapOvr>
    <a:masterClrMapping/>
  </p:clrMapOvr>
  <mc:AlternateContent xmlns:mc="http://schemas.openxmlformats.org/markup-compatibility/2006">
    <mc:Choice xmlns:p14="http://schemas.microsoft.com/office/powerpoint/2010/main" Requires="p14">
      <p:transition spd="slow" p14:dur="1500" advTm="6571">
        <p:split orient="vert"/>
      </p:transition>
    </mc:Choice>
    <mc:Fallback>
      <p:transition spd="slow" advTm="657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2D2C55-2D40-4BB5-9FF6-EAB72762CC0D}"/>
              </a:ext>
            </a:extLst>
          </p:cNvPr>
          <p:cNvPicPr>
            <a:picLocks noChangeAspect="1"/>
          </p:cNvPicPr>
          <p:nvPr/>
        </p:nvPicPr>
        <p:blipFill>
          <a:blip r:embed="rId6"/>
          <a:stretch>
            <a:fillRect/>
          </a:stretch>
        </p:blipFill>
        <p:spPr>
          <a:xfrm>
            <a:off x="1" y="-17745"/>
            <a:ext cx="9144000" cy="5148648"/>
          </a:xfrm>
          <a:prstGeom prst="rect">
            <a:avLst/>
          </a:prstGeom>
        </p:spPr>
      </p:pic>
      <p:pic>
        <p:nvPicPr>
          <p:cNvPr id="11" name="Picture 10">
            <a:extLst>
              <a:ext uri="{FF2B5EF4-FFF2-40B4-BE49-F238E27FC236}">
                <a16:creationId xmlns:a16="http://schemas.microsoft.com/office/drawing/2014/main" id="{0E35D4AD-D597-4D09-B128-A929AF7B1988}"/>
              </a:ext>
            </a:extLst>
          </p:cNvPr>
          <p:cNvPicPr>
            <a:picLocks noChangeAspect="1"/>
          </p:cNvPicPr>
          <p:nvPr/>
        </p:nvPicPr>
        <p:blipFill>
          <a:blip r:embed="rId7"/>
          <a:stretch>
            <a:fillRect/>
          </a:stretch>
        </p:blipFill>
        <p:spPr>
          <a:xfrm>
            <a:off x="327352" y="610807"/>
            <a:ext cx="8687000" cy="3816505"/>
          </a:xfrm>
          <a:prstGeom prst="rect">
            <a:avLst/>
          </a:prstGeom>
        </p:spPr>
      </p:pic>
      <p:sp>
        <p:nvSpPr>
          <p:cNvPr id="2" name="Title 1"/>
          <p:cNvSpPr>
            <a:spLocks noGrp="1"/>
          </p:cNvSpPr>
          <p:nvPr>
            <p:ph type="title"/>
          </p:nvPr>
        </p:nvSpPr>
        <p:spPr>
          <a:xfrm>
            <a:off x="381000" y="-19050"/>
            <a:ext cx="8229600" cy="857250"/>
          </a:xfrm>
        </p:spPr>
        <p:txBody>
          <a:bodyPr>
            <a:normAutofit/>
          </a:bodyPr>
          <a:lstStyle/>
          <a:p>
            <a:r>
              <a:rPr lang="en-US" sz="2400" b="1">
                <a:solidFill>
                  <a:srgbClr val="002060"/>
                </a:solidFill>
                <a:latin typeface="Arial" pitchFamily="34" charset="0"/>
                <a:cs typeface="Arial" pitchFamily="34" charset="0"/>
              </a:rPr>
              <a:t>Giải nghĩa từ khó:</a:t>
            </a:r>
          </a:p>
        </p:txBody>
      </p:sp>
      <p:sp>
        <p:nvSpPr>
          <p:cNvPr id="3" name="Title 1"/>
          <p:cNvSpPr txBox="1">
            <a:spLocks/>
          </p:cNvSpPr>
          <p:nvPr/>
        </p:nvSpPr>
        <p:spPr>
          <a:xfrm>
            <a:off x="1520612" y="1074852"/>
            <a:ext cx="3581400" cy="1238250"/>
          </a:xfrm>
          <a:prstGeom prst="rect">
            <a:avLst/>
          </a:prstGeom>
        </p:spPr>
        <p:txBody>
          <a:bodyPr vert="horz" lIns="91317" tIns="45660" rIns="91317" bIns="45660"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FF0000"/>
                </a:solidFill>
                <a:latin typeface="Arial" pitchFamily="34" charset="0"/>
                <a:cs typeface="Arial" pitchFamily="34" charset="0"/>
              </a:rPr>
              <a:t>Ngã ba</a:t>
            </a:r>
            <a:r>
              <a:rPr lang="en-US" sz="2400" b="1">
                <a:latin typeface="Arial" pitchFamily="34" charset="0"/>
                <a:cs typeface="Arial" pitchFamily="34" charset="0"/>
              </a:rPr>
              <a:t>:</a:t>
            </a:r>
            <a:r>
              <a:rPr lang="en-US" sz="2400" b="1">
                <a:solidFill>
                  <a:srgbClr val="FF0000"/>
                </a:solidFill>
                <a:latin typeface="Arial" pitchFamily="34" charset="0"/>
                <a:cs typeface="Arial" pitchFamily="34" charset="0"/>
              </a:rPr>
              <a:t> </a:t>
            </a:r>
          </a:p>
          <a:p>
            <a:pPr algn="just"/>
            <a:r>
              <a:rPr lang="en-US" sz="2400">
                <a:latin typeface="Arial" pitchFamily="34" charset="0"/>
                <a:cs typeface="Arial" pitchFamily="34" charset="0"/>
              </a:rPr>
              <a:t>chỗ giao nhau của 3 con đường.</a:t>
            </a:r>
          </a:p>
        </p:txBody>
      </p:sp>
      <p:sp>
        <p:nvSpPr>
          <p:cNvPr id="6" name="Title 1"/>
          <p:cNvSpPr txBox="1">
            <a:spLocks/>
          </p:cNvSpPr>
          <p:nvPr/>
        </p:nvSpPr>
        <p:spPr>
          <a:xfrm>
            <a:off x="3644157" y="2580767"/>
            <a:ext cx="37338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FF0000"/>
                </a:solidFill>
                <a:latin typeface="Arial" pitchFamily="34" charset="0"/>
                <a:cs typeface="Arial" pitchFamily="34" charset="0"/>
              </a:rPr>
              <a:t>Ngã tư</a:t>
            </a:r>
            <a:r>
              <a:rPr lang="en-US" sz="2400" b="1">
                <a:latin typeface="Arial" pitchFamily="34" charset="0"/>
                <a:cs typeface="Arial" pitchFamily="34" charset="0"/>
              </a:rPr>
              <a:t>:</a:t>
            </a:r>
            <a:r>
              <a:rPr lang="en-US" sz="2400" b="1">
                <a:solidFill>
                  <a:srgbClr val="FF0000"/>
                </a:solidFill>
                <a:latin typeface="Arial" pitchFamily="34" charset="0"/>
                <a:cs typeface="Arial" pitchFamily="34" charset="0"/>
              </a:rPr>
              <a:t> </a:t>
            </a:r>
          </a:p>
          <a:p>
            <a:pPr algn="just"/>
            <a:r>
              <a:rPr lang="en-US" sz="2400">
                <a:latin typeface="Arial" pitchFamily="34" charset="0"/>
                <a:cs typeface="Arial" pitchFamily="34" charset="0"/>
              </a:rPr>
              <a:t>chỗ giao nhau của 4 con đường.</a:t>
            </a:r>
          </a:p>
        </p:txBody>
      </p:sp>
      <p:pic>
        <p:nvPicPr>
          <p:cNvPr id="1026" name="Picture 2" descr="Ngã ba Đồng Lộc và khát vọng hòa bình: Bao xương máu mới làm nên Đồng Lộc">
            <a:extLst>
              <a:ext uri="{FF2B5EF4-FFF2-40B4-BE49-F238E27FC236}">
                <a16:creationId xmlns:a16="http://schemas.microsoft.com/office/drawing/2014/main" id="{3AE44465-6A34-43EA-A4A3-0925E12E49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2012" y="874686"/>
            <a:ext cx="2921285" cy="1717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ã Tư đường Hình ảnh | Định dạng hình ảnh JPG 501487937| vn.lovepik.com">
            <a:extLst>
              <a:ext uri="{FF2B5EF4-FFF2-40B4-BE49-F238E27FC236}">
                <a16:creationId xmlns:a16="http://schemas.microsoft.com/office/drawing/2014/main" id="{4D7DEF0F-E31C-42B8-B1BB-DF0CC622727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77665" y="2519060"/>
            <a:ext cx="2366492" cy="157668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46A7EC2F-1257-40E6-8362-E0FE58FFBD4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502384836"/>
      </p:ext>
    </p:extLst>
  </p:cSld>
  <p:clrMapOvr>
    <a:masterClrMapping/>
  </p:clrMapOvr>
  <p:transition advTm="218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452B89-A0EC-4D27-B2FE-F2E9E052E18E}"/>
              </a:ext>
            </a:extLst>
          </p:cNvPr>
          <p:cNvPicPr>
            <a:picLocks noChangeAspect="1"/>
          </p:cNvPicPr>
          <p:nvPr/>
        </p:nvPicPr>
        <p:blipFill>
          <a:blip r:embed="rId6"/>
          <a:stretch>
            <a:fillRect/>
          </a:stretch>
        </p:blipFill>
        <p:spPr>
          <a:xfrm>
            <a:off x="1" y="-17745"/>
            <a:ext cx="9144000" cy="5148648"/>
          </a:xfrm>
          <a:prstGeom prst="rect">
            <a:avLst/>
          </a:prstGeom>
        </p:spPr>
      </p:pic>
      <p:pic>
        <p:nvPicPr>
          <p:cNvPr id="11" name="Picture 10">
            <a:extLst>
              <a:ext uri="{FF2B5EF4-FFF2-40B4-BE49-F238E27FC236}">
                <a16:creationId xmlns:a16="http://schemas.microsoft.com/office/drawing/2014/main" id="{C9BF8711-1A69-46B8-9D22-5BE1EDAD3822}"/>
              </a:ext>
            </a:extLst>
          </p:cNvPr>
          <p:cNvPicPr>
            <a:picLocks noChangeAspect="1"/>
          </p:cNvPicPr>
          <p:nvPr/>
        </p:nvPicPr>
        <p:blipFill>
          <a:blip r:embed="rId7"/>
          <a:stretch>
            <a:fillRect/>
          </a:stretch>
        </p:blipFill>
        <p:spPr>
          <a:xfrm>
            <a:off x="531778" y="1027926"/>
            <a:ext cx="7772400" cy="2917930"/>
          </a:xfrm>
          <a:prstGeom prst="rect">
            <a:avLst/>
          </a:prstGeom>
        </p:spPr>
      </p:pic>
      <p:sp>
        <p:nvSpPr>
          <p:cNvPr id="5" name="Title 1"/>
          <p:cNvSpPr txBox="1">
            <a:spLocks/>
          </p:cNvSpPr>
          <p:nvPr/>
        </p:nvSpPr>
        <p:spPr>
          <a:xfrm>
            <a:off x="989789" y="1466850"/>
            <a:ext cx="6856378" cy="838200"/>
          </a:xfrm>
          <a:prstGeom prst="rect">
            <a:avLst/>
          </a:prstGeom>
        </p:spPr>
        <p:txBody>
          <a:bodyPr vert="horz" lIns="91317" tIns="45660" rIns="91317" bIns="45660" rtlCol="0" anchor="ctr">
            <a:normAutofit fontScale="775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Điều khiển</a:t>
            </a:r>
            <a:r>
              <a:rPr lang="en-US" sz="3600" b="1">
                <a:latin typeface="Arial" pitchFamily="34" charset="0"/>
                <a:cs typeface="Arial" pitchFamily="34" charset="0"/>
              </a:rPr>
              <a:t>: </a:t>
            </a:r>
            <a:r>
              <a:rPr lang="en-US" sz="3600">
                <a:latin typeface="Arial" pitchFamily="34" charset="0"/>
                <a:cs typeface="Arial" pitchFamily="34" charset="0"/>
              </a:rPr>
              <a:t>làm cho quá trình hoạt động diễn ra đúng quy tắc.</a:t>
            </a:r>
          </a:p>
        </p:txBody>
      </p:sp>
      <p:sp>
        <p:nvSpPr>
          <p:cNvPr id="7" name="Title 1"/>
          <p:cNvSpPr txBox="1">
            <a:spLocks/>
          </p:cNvSpPr>
          <p:nvPr/>
        </p:nvSpPr>
        <p:spPr>
          <a:xfrm>
            <a:off x="1143000" y="2662635"/>
            <a:ext cx="6096000" cy="516082"/>
          </a:xfrm>
          <a:prstGeom prst="rect">
            <a:avLst/>
          </a:prstGeom>
        </p:spPr>
        <p:txBody>
          <a:bodyPr vert="horz" lIns="91317" tIns="45660" rIns="91317" bIns="45660" rtlCol="0" anchor="ctr">
            <a:normAutofit fontScale="775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Tuân thủ</a:t>
            </a:r>
            <a:r>
              <a:rPr lang="en-US" sz="3600" b="1">
                <a:latin typeface="Arial" pitchFamily="34" charset="0"/>
                <a:cs typeface="Arial" pitchFamily="34" charset="0"/>
              </a:rPr>
              <a:t>: </a:t>
            </a:r>
            <a:r>
              <a:rPr lang="en-US" sz="3600">
                <a:latin typeface="Arial" pitchFamily="34" charset="0"/>
                <a:cs typeface="Arial" pitchFamily="34" charset="0"/>
              </a:rPr>
              <a:t>làm theo điều đã quy định.</a:t>
            </a:r>
          </a:p>
        </p:txBody>
      </p:sp>
      <p:pic>
        <p:nvPicPr>
          <p:cNvPr id="12" name="图片 7">
            <a:extLst>
              <a:ext uri="{FF2B5EF4-FFF2-40B4-BE49-F238E27FC236}">
                <a16:creationId xmlns:a16="http://schemas.microsoft.com/office/drawing/2014/main" id="{347A7703-04E1-4310-97CF-392A4333E7A1}"/>
              </a:ext>
            </a:extLst>
          </p:cNvPr>
          <p:cNvPicPr>
            <a:picLocks noChangeAspect="1"/>
          </p:cNvPicPr>
          <p:nvPr/>
        </p:nvPicPr>
        <p:blipFill>
          <a:blip r:embed="rId8">
            <a:alphaModFix/>
            <a:extLst>
              <a:ext uri="{BEBA8EAE-BF5A-486C-A8C5-ECC9F3942E4B}">
                <a14:imgProps xmlns:a14="http://schemas.microsoft.com/office/drawing/2010/main">
                  <a14:imgLayer r:embed="rId9">
                    <a14:imgEffect>
                      <a14:colorTemperature colorTemp="7292"/>
                    </a14:imgEffect>
                    <a14:imgEffect>
                      <a14:brightnessContrast bright="-4000" contrast="-2000"/>
                    </a14:imgEffect>
                  </a14:imgLayer>
                </a14:imgProps>
              </a:ext>
            </a:extLst>
          </a:blip>
          <a:stretch>
            <a:fillRect/>
          </a:stretch>
        </p:blipFill>
        <p:spPr>
          <a:xfrm>
            <a:off x="-115875" y="2995640"/>
            <a:ext cx="1911393" cy="2258018"/>
          </a:xfrm>
          <a:prstGeom prst="rect">
            <a:avLst/>
          </a:prstGeom>
        </p:spPr>
      </p:pic>
      <p:pic>
        <p:nvPicPr>
          <p:cNvPr id="13" name="Audio 12">
            <a:hlinkClick r:id="" action="ppaction://media"/>
            <a:extLst>
              <a:ext uri="{FF2B5EF4-FFF2-40B4-BE49-F238E27FC236}">
                <a16:creationId xmlns:a16="http://schemas.microsoft.com/office/drawing/2014/main" id="{FA347008-79C7-476C-ADA2-D9386D38B00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332631531"/>
      </p:ext>
    </p:extLst>
  </p:cSld>
  <p:clrMapOvr>
    <a:masterClrMapping/>
  </p:clrMapOvr>
  <p:transition advTm="93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333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172150"/>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Ở các ngã ba, ngã tư đường phố thường có cây đèn ba màu: đỏ, vàng, xanh.</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200400" y="1276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2568612"/>
            <a:ext cx="8382000" cy="2061994"/>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Đèn đỏ báo hiệu người đi đường và các phương tiện giao thông phải dừng lại. </a:t>
            </a:r>
          </a:p>
          <a:p>
            <a:pPr algn="just"/>
            <a:endParaRPr lang="en-US" sz="3200">
              <a:latin typeface="Arial" pitchFamily="34" charset="0"/>
              <a:ea typeface="Arial-Rounded" pitchFamily="34" charset="0"/>
              <a:cs typeface="Arial" pitchFamily="34" charset="0"/>
            </a:endParaRPr>
          </a:p>
          <a:p>
            <a:pPr algn="just"/>
            <a:r>
              <a:rPr lang="en-US" sz="3200">
                <a:latin typeface="Arial" pitchFamily="34" charset="0"/>
                <a:ea typeface="Arial-Rounded" pitchFamily="34" charset="0"/>
                <a:cs typeface="Arial" pitchFamily="34" charset="0"/>
              </a:rPr>
              <a:t>Đèn xanh báo hiệu được phép di chuyển.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886200" y="265097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87900" y="317438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391400" y="314726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00800" y="1798551"/>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781800" y="1276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581400" y="178619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000500" y="412433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8001000" y="4061394"/>
            <a:ext cx="107372" cy="429295"/>
            <a:chOff x="5029200" y="3423349"/>
            <a:chExt cx="107372" cy="429295"/>
          </a:xfrm>
        </p:grpSpPr>
        <p:cxnSp>
          <p:nvCxnSpPr>
            <p:cNvPr id="19" name="Straight Connector 18"/>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7" name="Audio 6">
            <a:hlinkClick r:id="" action="ppaction://media"/>
            <a:extLst>
              <a:ext uri="{FF2B5EF4-FFF2-40B4-BE49-F238E27FC236}">
                <a16:creationId xmlns:a16="http://schemas.microsoft.com/office/drawing/2014/main" id="{45F29DD4-240C-421C-85F1-BE6A0ABCD47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982642944"/>
      </p:ext>
    </p:extLst>
  </p:cSld>
  <p:clrMapOvr>
    <a:masterClrMapping/>
  </p:clrMapOvr>
  <p:transition advTm="543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000" fill="hold"/>
                                        <p:tgtEl>
                                          <p:spTgt spid="9"/>
                                        </p:tgtEl>
                                        <p:attrNameLst>
                                          <p:attrName>ppt_x</p:attrName>
                                        </p:attrNameLst>
                                      </p:cBhvr>
                                      <p:tavLst>
                                        <p:tav tm="0">
                                          <p:val>
                                            <p:strVal val="1+#ppt_w/2"/>
                                          </p:val>
                                        </p:tav>
                                        <p:tav tm="100000">
                                          <p:val>
                                            <p:strVal val="#ppt_x"/>
                                          </p:val>
                                        </p:tav>
                                      </p:tavLst>
                                    </p:anim>
                                    <p:anim calcmode="lin" valueType="num">
                                      <p:cBhvr additive="base">
                                        <p:cTn id="3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7"/>
                </p:tgtEl>
              </p:cMediaNode>
            </p:audio>
          </p:childTnLst>
        </p:cTn>
      </p:par>
    </p:tnLst>
    <p:bldLst>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57790" y="438150"/>
            <a:ext cx="8161587"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2" name="TextBox 11"/>
          <p:cNvSpPr txBox="1"/>
          <p:nvPr/>
        </p:nvSpPr>
        <p:spPr>
          <a:xfrm>
            <a:off x="0" y="4671366"/>
            <a:ext cx="6096000"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Bài tập đọc có mấy đoạn?</a:t>
            </a:r>
          </a:p>
        </p:txBody>
      </p:sp>
      <p:sp>
        <p:nvSpPr>
          <p:cNvPr id="8" name="TextBox 7"/>
          <p:cNvSpPr txBox="1"/>
          <p:nvPr/>
        </p:nvSpPr>
        <p:spPr>
          <a:xfrm>
            <a:off x="133037" y="4671366"/>
            <a:ext cx="5829927"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798" y="130369"/>
            <a:ext cx="579755" cy="207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150" y="2209034"/>
            <a:ext cx="527050" cy="120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6400800" y="1882188"/>
            <a:ext cx="98712" cy="425225"/>
            <a:chOff x="2590800" y="2277355"/>
            <a:chExt cx="98712" cy="425225"/>
          </a:xfrm>
        </p:grpSpPr>
        <p:cxnSp>
          <p:nvCxnSpPr>
            <p:cNvPr id="14" name="Straight Connector 13"/>
            <p:cNvCxnSpPr/>
            <p:nvPr/>
          </p:nvCxnSpPr>
          <p:spPr>
            <a:xfrm flipH="1">
              <a:off x="2590800"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8458200" y="3055925"/>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29144" y="1148480"/>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1</a:t>
            </a:r>
          </a:p>
        </p:txBody>
      </p:sp>
      <p:sp>
        <p:nvSpPr>
          <p:cNvPr id="26" name="TextBox 25"/>
          <p:cNvSpPr txBox="1"/>
          <p:nvPr/>
        </p:nvSpPr>
        <p:spPr>
          <a:xfrm>
            <a:off x="129144" y="2723983"/>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2</a:t>
            </a:r>
          </a:p>
        </p:txBody>
      </p:sp>
      <p:sp>
        <p:nvSpPr>
          <p:cNvPr id="22" name="TextBox 21"/>
          <p:cNvSpPr txBox="1"/>
          <p:nvPr/>
        </p:nvSpPr>
        <p:spPr>
          <a:xfrm>
            <a:off x="1938394" y="-12918"/>
            <a:ext cx="5406422" cy="475545"/>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pic>
        <p:nvPicPr>
          <p:cNvPr id="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503" y="3468148"/>
            <a:ext cx="527050" cy="81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129144" y="3714750"/>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3</a:t>
            </a:r>
          </a:p>
        </p:txBody>
      </p:sp>
      <p:grpSp>
        <p:nvGrpSpPr>
          <p:cNvPr id="27" name="Group 26"/>
          <p:cNvGrpSpPr/>
          <p:nvPr/>
        </p:nvGrpSpPr>
        <p:grpSpPr>
          <a:xfrm>
            <a:off x="5638800" y="3877201"/>
            <a:ext cx="98712" cy="435617"/>
            <a:chOff x="2590800" y="2272159"/>
            <a:chExt cx="98712" cy="435617"/>
          </a:xfrm>
        </p:grpSpPr>
        <p:cxnSp>
          <p:nvCxnSpPr>
            <p:cNvPr id="30" name="Straight Connector 29"/>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 name="Audio 1">
            <a:hlinkClick r:id="" action="ppaction://media"/>
            <a:extLst>
              <a:ext uri="{FF2B5EF4-FFF2-40B4-BE49-F238E27FC236}">
                <a16:creationId xmlns:a16="http://schemas.microsoft.com/office/drawing/2014/main" id="{2EF82D7D-723A-4020-B123-98D3B8164A2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6165913"/>
      </p:ext>
    </p:extLst>
  </p:cSld>
  <p:clrMapOvr>
    <a:masterClrMapping/>
  </p:clrMapOvr>
  <p:transition advTm="263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4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2000" fill="hold"/>
                                        <p:tgtEl>
                                          <p:spTgt spid="8"/>
                                        </p:tgtEl>
                                        <p:attrNameLst>
                                          <p:attrName>ppt_x</p:attrName>
                                        </p:attrNameLst>
                                      </p:cBhvr>
                                      <p:tavLst>
                                        <p:tav tm="0">
                                          <p:val>
                                            <p:strVal val="1+#ppt_w/2"/>
                                          </p:val>
                                        </p:tav>
                                        <p:tav tm="100000">
                                          <p:val>
                                            <p:strVal val="#ppt_x"/>
                                          </p:val>
                                        </p:tav>
                                      </p:tavLst>
                                    </p:anim>
                                    <p:anim calcmode="lin" valueType="num">
                                      <p:cBhvr additive="base">
                                        <p:cTn id="4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2"/>
                </p:tgtEl>
              </p:cMediaNode>
            </p:audio>
          </p:childTnLst>
        </p:cTn>
      </p:par>
    </p:tnLst>
    <p:bldLst>
      <p:bldP spid="12" grpId="0" animBg="1"/>
      <p:bldP spid="8" grpId="0" animBg="1"/>
      <p:bldP spid="25" grpId="0"/>
      <p:bldP spid="26"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5805" y="4463584"/>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đoạn</a:t>
            </a:r>
          </a:p>
        </p:txBody>
      </p:sp>
      <p:grpSp>
        <p:nvGrpSpPr>
          <p:cNvPr id="7" name="Group 6"/>
          <p:cNvGrpSpPr/>
          <p:nvPr/>
        </p:nvGrpSpPr>
        <p:grpSpPr>
          <a:xfrm>
            <a:off x="83127" y="95250"/>
            <a:ext cx="8977746" cy="3413847"/>
            <a:chOff x="83127" y="95250"/>
            <a:chExt cx="8977746" cy="3413847"/>
          </a:xfrm>
        </p:grpSpPr>
        <p:sp>
          <p:nvSpPr>
            <p:cNvPr id="8" name="TextBox 7"/>
            <p:cNvSpPr txBox="1"/>
            <p:nvPr/>
          </p:nvSpPr>
          <p:spPr>
            <a:xfrm>
              <a:off x="83127" y="1123950"/>
              <a:ext cx="8977746" cy="2385147"/>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a:t>
              </a:r>
            </a:p>
          </p:txBody>
        </p:sp>
        <p:sp>
          <p:nvSpPr>
            <p:cNvPr id="12" name="TextBox 11"/>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pic>
        <p:nvPicPr>
          <p:cNvPr id="5" name="Audio 4">
            <a:hlinkClick r:id="" action="ppaction://media"/>
            <a:extLst>
              <a:ext uri="{FF2B5EF4-FFF2-40B4-BE49-F238E27FC236}">
                <a16:creationId xmlns:a16="http://schemas.microsoft.com/office/drawing/2014/main" id="{3A2447B9-480D-49D2-9DBC-859D6ED407B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1557834226"/>
      </p:ext>
    </p:extLst>
  </p:cSld>
  <p:clrMapOvr>
    <a:masterClrMapping/>
  </p:clrMapOvr>
  <p:transition advTm="326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1+#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90273" y="4499880"/>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đoạn</a:t>
            </a:r>
          </a:p>
        </p:txBody>
      </p:sp>
      <p:grpSp>
        <p:nvGrpSpPr>
          <p:cNvPr id="7" name="Group 6"/>
          <p:cNvGrpSpPr/>
          <p:nvPr/>
        </p:nvGrpSpPr>
        <p:grpSpPr>
          <a:xfrm>
            <a:off x="12993" y="95250"/>
            <a:ext cx="8843490" cy="3461385"/>
            <a:chOff x="12993" y="95250"/>
            <a:chExt cx="8843490" cy="3461385"/>
          </a:xfrm>
        </p:grpSpPr>
        <p:sp>
          <p:nvSpPr>
            <p:cNvPr id="8" name="TextBox 7"/>
            <p:cNvSpPr txBox="1"/>
            <p:nvPr/>
          </p:nvSpPr>
          <p:spPr>
            <a:xfrm>
              <a:off x="12993" y="925267"/>
              <a:ext cx="8843490" cy="2631368"/>
            </a:xfrm>
            <a:prstGeom prst="rect">
              <a:avLst/>
            </a:prstGeom>
            <a:noFill/>
          </p:spPr>
          <p:txBody>
            <a:bodyPr wrap="square" lIns="91317" tIns="45660" rIns="91317" bIns="45660" rtlCol="0">
              <a:spAutoFit/>
            </a:bodyPr>
            <a:lstStyle/>
            <a:p>
              <a:pPr algn="just"/>
              <a:r>
                <a:rPr lang="en-US" sz="32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3200">
                  <a:latin typeface="Arial" pitchFamily="34" charset="0"/>
                  <a:ea typeface="Arial-Rounded" pitchFamily="34" charset="0"/>
                  <a:cs typeface="Arial" pitchFamily="34" charset="0"/>
                </a:rPr>
                <a:t>	</a:t>
              </a:r>
            </a:p>
          </p:txBody>
        </p:sp>
        <p:sp>
          <p:nvSpPr>
            <p:cNvPr id="12" name="TextBox 11"/>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pic>
        <p:nvPicPr>
          <p:cNvPr id="4" name="Audio 3">
            <a:hlinkClick r:id="" action="ppaction://media"/>
            <a:extLst>
              <a:ext uri="{FF2B5EF4-FFF2-40B4-BE49-F238E27FC236}">
                <a16:creationId xmlns:a16="http://schemas.microsoft.com/office/drawing/2014/main" id="{74304819-5654-4130-B79D-71BE9F023A0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692252193"/>
      </p:ext>
    </p:extLst>
  </p:cSld>
  <p:clrMapOvr>
    <a:masterClrMapping/>
  </p:clrMapOvr>
  <p:transition advTm="224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1+#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58318" y="4466657"/>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đoạn</a:t>
            </a:r>
          </a:p>
        </p:txBody>
      </p:sp>
      <p:grpSp>
        <p:nvGrpSpPr>
          <p:cNvPr id="7" name="Group 6"/>
          <p:cNvGrpSpPr/>
          <p:nvPr/>
        </p:nvGrpSpPr>
        <p:grpSpPr>
          <a:xfrm>
            <a:off x="188355" y="95250"/>
            <a:ext cx="8767290" cy="2706705"/>
            <a:chOff x="188355" y="95250"/>
            <a:chExt cx="8767290" cy="2706705"/>
          </a:xfrm>
        </p:grpSpPr>
        <p:sp>
          <p:nvSpPr>
            <p:cNvPr id="8" name="TextBox 7"/>
            <p:cNvSpPr txBox="1"/>
            <p:nvPr/>
          </p:nvSpPr>
          <p:spPr>
            <a:xfrm>
              <a:off x="188355" y="1047750"/>
              <a:ext cx="8767290" cy="1754205"/>
            </a:xfrm>
            <a:prstGeom prst="rect">
              <a:avLst/>
            </a:prstGeom>
            <a:noFill/>
          </p:spPr>
          <p:txBody>
            <a:bodyPr wrap="square" lIns="91317" tIns="45660" rIns="91317" bIns="45660" rtlCol="0">
              <a:spAutoFit/>
            </a:bodyPr>
            <a:lstStyle/>
            <a:p>
              <a:pPr algn="just"/>
              <a:r>
                <a:rPr lang="en-US" sz="36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2" name="TextBox 11"/>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pic>
        <p:nvPicPr>
          <p:cNvPr id="4" name="Audio 3">
            <a:hlinkClick r:id="" action="ppaction://media"/>
            <a:extLst>
              <a:ext uri="{FF2B5EF4-FFF2-40B4-BE49-F238E27FC236}">
                <a16:creationId xmlns:a16="http://schemas.microsoft.com/office/drawing/2014/main" id="{11995C8E-3671-4BC7-A238-038F4AD5464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794704966"/>
      </p:ext>
    </p:extLst>
  </p:cSld>
  <p:clrMapOvr>
    <a:masterClrMapping/>
  </p:clrMapOvr>
  <p:transition advTm="116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1+#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4400" y="4466657"/>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grpSp>
        <p:nvGrpSpPr>
          <p:cNvPr id="7" name="Group 6"/>
          <p:cNvGrpSpPr/>
          <p:nvPr/>
        </p:nvGrpSpPr>
        <p:grpSpPr>
          <a:xfrm>
            <a:off x="71910" y="95250"/>
            <a:ext cx="8977746" cy="4437245"/>
            <a:chOff x="71910" y="95250"/>
            <a:chExt cx="8977746" cy="4437245"/>
          </a:xfrm>
        </p:grpSpPr>
        <p:sp>
          <p:nvSpPr>
            <p:cNvPr id="8" name="TextBox 7"/>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2" name="TextBox 11"/>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pic>
        <p:nvPicPr>
          <p:cNvPr id="2" name="Audio 1">
            <a:hlinkClick r:id="" action="ppaction://media"/>
            <a:extLst>
              <a:ext uri="{FF2B5EF4-FFF2-40B4-BE49-F238E27FC236}">
                <a16:creationId xmlns:a16="http://schemas.microsoft.com/office/drawing/2014/main" id="{ED21657A-9255-45B9-90E1-3C0B061C2E5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480743127"/>
      </p:ext>
    </p:extLst>
  </p:cSld>
  <p:clrMapOvr>
    <a:masterClrMapping/>
  </p:clrMapOvr>
  <p:transition advTm="517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1+#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81478"/>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7170056" y="96688"/>
            <a:ext cx="1879600" cy="777766"/>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a:solidFill>
                  <a:schemeClr val="tx1"/>
                </a:solidFill>
                <a:latin typeface="Arial" pitchFamily="34" charset="0"/>
                <a:ea typeface="Arial-Rounded" pitchFamily="34" charset="0"/>
                <a:cs typeface="Arial" pitchFamily="34" charset="0"/>
              </a:rPr>
              <a:t>Đọc toàn bài</a:t>
            </a:r>
          </a:p>
        </p:txBody>
      </p:sp>
      <p:sp>
        <p:nvSpPr>
          <p:cNvPr id="8" name="Oval 7"/>
          <p:cNvSpPr/>
          <p:nvPr/>
        </p:nvSpPr>
        <p:spPr>
          <a:xfrm>
            <a:off x="4191000" y="5238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71910" y="420505"/>
            <a:ext cx="8977746" cy="4591133"/>
            <a:chOff x="71910" y="95250"/>
            <a:chExt cx="8977746" cy="4591133"/>
          </a:xfrm>
        </p:grpSpPr>
        <p:sp>
          <p:nvSpPr>
            <p:cNvPr id="12" name="TextBox 11"/>
            <p:cNvSpPr txBox="1"/>
            <p:nvPr/>
          </p:nvSpPr>
          <p:spPr>
            <a:xfrm>
              <a:off x="71910" y="593076"/>
              <a:ext cx="8977746" cy="4093307"/>
            </a:xfrm>
            <a:prstGeom prst="rect">
              <a:avLst/>
            </a:prstGeom>
            <a:noFill/>
          </p:spPr>
          <p:txBody>
            <a:bodyPr wrap="square" lIns="91317" tIns="45660" rIns="91317" bIns="45660" rtlCol="0">
              <a:spAutoFit/>
            </a:bodyPr>
            <a:lstStyle/>
            <a:p>
              <a:pPr algn="just"/>
              <a:r>
                <a:rPr lang="en-US" sz="25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5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5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3" name="TextBox 12"/>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pic>
        <p:nvPicPr>
          <p:cNvPr id="3" name="Audio 2">
            <a:hlinkClick r:id="" action="ppaction://media"/>
            <a:extLst>
              <a:ext uri="{FF2B5EF4-FFF2-40B4-BE49-F238E27FC236}">
                <a16:creationId xmlns:a16="http://schemas.microsoft.com/office/drawing/2014/main" id="{160A9BDF-051E-4424-B9B0-0B9D2E6F3B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182740945"/>
      </p:ext>
    </p:extLst>
  </p:cSld>
  <p:clrMapOvr>
    <a:masterClrMapping/>
  </p:clrMapOvr>
  <p:transition advTm="52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74" y="4552950"/>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Đèn giao thông có mấy màu?</a:t>
            </a:r>
          </a:p>
        </p:txBody>
      </p:sp>
      <p:sp>
        <p:nvSpPr>
          <p:cNvPr id="3" name="Rectangle 2"/>
          <p:cNvSpPr/>
          <p:nvPr/>
        </p:nvSpPr>
        <p:spPr>
          <a:xfrm>
            <a:off x="152400" y="496277"/>
            <a:ext cx="8762999" cy="4247208"/>
          </a:xfrm>
          <a:prstGeom prst="rect">
            <a:avLst/>
          </a:prstGeom>
        </p:spPr>
        <p:txBody>
          <a:bodyPr wrap="square" lIns="91330" tIns="45666" rIns="91330" bIns="45666">
            <a:spAutoFit/>
          </a:bodyPr>
          <a:lstStyle/>
          <a:p>
            <a:pPr algn="just"/>
            <a:r>
              <a:rPr lang="en-US" sz="27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7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endParaRPr lang="en-US" sz="2700">
              <a:latin typeface="Arial" pitchFamily="34" charset="0"/>
              <a:ea typeface="Arial-Rounded" pitchFamily="34" charset="0"/>
              <a:cs typeface="Arial" pitchFamily="34" charset="0"/>
            </a:endParaRPr>
          </a:p>
        </p:txBody>
      </p:sp>
      <p:sp>
        <p:nvSpPr>
          <p:cNvPr id="5" name="TextBox 4"/>
          <p:cNvSpPr txBox="1"/>
          <p:nvPr/>
        </p:nvSpPr>
        <p:spPr>
          <a:xfrm>
            <a:off x="1676400" y="-19050"/>
            <a:ext cx="56388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 và đoạn 2:</a:t>
            </a:r>
          </a:p>
        </p:txBody>
      </p:sp>
      <p:cxnSp>
        <p:nvCxnSpPr>
          <p:cNvPr id="4" name="Straight Connector 3">
            <a:extLst>
              <a:ext uri="{FF2B5EF4-FFF2-40B4-BE49-F238E27FC236}">
                <a16:creationId xmlns:a16="http://schemas.microsoft.com/office/drawing/2014/main" id="{1B57C5B8-A4C3-4769-A00A-B875BD7C3274}"/>
              </a:ext>
            </a:extLst>
          </p:cNvPr>
          <p:cNvCxnSpPr/>
          <p:nvPr/>
        </p:nvCxnSpPr>
        <p:spPr>
          <a:xfrm>
            <a:off x="914400" y="1352550"/>
            <a:ext cx="3657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A7545659-8597-414D-ABF9-F847A6C1145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519086303"/>
      </p:ext>
    </p:extLst>
  </p:cSld>
  <p:clrMapOvr>
    <a:masterClrMapping/>
  </p:clrMapOvr>
  <p:transition advTm="307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2000" fill="hold"/>
                                        <p:tgtEl>
                                          <p:spTgt spid="7"/>
                                        </p:tgtEl>
                                        <p:attrNameLst>
                                          <p:attrName>ppt_x</p:attrName>
                                        </p:attrNameLst>
                                      </p:cBhvr>
                                      <p:tavLst>
                                        <p:tav tm="0">
                                          <p:val>
                                            <p:strVal val="1+#ppt_w/2"/>
                                          </p:val>
                                        </p:tav>
                                        <p:tav tm="100000">
                                          <p:val>
                                            <p:strVal val="#ppt_x"/>
                                          </p:val>
                                        </p:tav>
                                      </p:tavLst>
                                    </p:anim>
                                    <p:anim calcmode="lin" valueType="num">
                                      <p:cBhvr additive="base">
                                        <p:cTn id="17"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7"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pic>
        <p:nvPicPr>
          <p:cNvPr id="2" name="Audio 1">
            <a:hlinkClick r:id="" action="ppaction://media"/>
            <a:extLst>
              <a:ext uri="{FF2B5EF4-FFF2-40B4-BE49-F238E27FC236}">
                <a16:creationId xmlns:a16="http://schemas.microsoft.com/office/drawing/2014/main" id="{92757950-B5A7-4422-BD65-340C72D018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534346095"/>
      </p:ext>
    </p:extLst>
  </p:cSld>
  <p:clrMapOvr>
    <a:masterClrMapping/>
  </p:clrMapOvr>
  <p:transition advTm="61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496277"/>
            <a:ext cx="8762999" cy="4247208"/>
          </a:xfrm>
          <a:prstGeom prst="rect">
            <a:avLst/>
          </a:prstGeom>
        </p:spPr>
        <p:txBody>
          <a:bodyPr wrap="square" lIns="91330" tIns="45666" rIns="91330" bIns="45666">
            <a:spAutoFit/>
          </a:bodyPr>
          <a:lstStyle/>
          <a:p>
            <a:pPr algn="just"/>
            <a:r>
              <a:rPr lang="en-US" sz="27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7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endParaRPr lang="en-US" sz="2700">
              <a:latin typeface="Arial" pitchFamily="34" charset="0"/>
              <a:ea typeface="Arial-Rounded" pitchFamily="34" charset="0"/>
              <a:cs typeface="Arial" pitchFamily="34" charset="0"/>
            </a:endParaRPr>
          </a:p>
        </p:txBody>
      </p:sp>
      <p:sp>
        <p:nvSpPr>
          <p:cNvPr id="5" name="TextBox 4"/>
          <p:cNvSpPr txBox="1"/>
          <p:nvPr/>
        </p:nvSpPr>
        <p:spPr>
          <a:xfrm>
            <a:off x="1676400" y="-19050"/>
            <a:ext cx="56388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 và đoạn 2:</a:t>
            </a:r>
          </a:p>
        </p:txBody>
      </p:sp>
      <p:sp>
        <p:nvSpPr>
          <p:cNvPr id="8" name="TextBox 7"/>
          <p:cNvSpPr txBox="1"/>
          <p:nvPr/>
        </p:nvSpPr>
        <p:spPr>
          <a:xfrm>
            <a:off x="0" y="455830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Mỗi màu của đèn giao thông báo hiệu điều gì?</a:t>
            </a:r>
          </a:p>
        </p:txBody>
      </p:sp>
      <p:cxnSp>
        <p:nvCxnSpPr>
          <p:cNvPr id="10" name="Straight Connector 9">
            <a:extLst>
              <a:ext uri="{FF2B5EF4-FFF2-40B4-BE49-F238E27FC236}">
                <a16:creationId xmlns:a16="http://schemas.microsoft.com/office/drawing/2014/main" id="{C2B91D17-1750-470A-80C7-9989325CCDA4}"/>
              </a:ext>
            </a:extLst>
          </p:cNvPr>
          <p:cNvCxnSpPr/>
          <p:nvPr/>
        </p:nvCxnSpPr>
        <p:spPr>
          <a:xfrm>
            <a:off x="4953000" y="1352550"/>
            <a:ext cx="381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79B116-A201-454D-A01B-0AC35B934792}"/>
              </a:ext>
            </a:extLst>
          </p:cNvPr>
          <p:cNvCxnSpPr>
            <a:cxnSpLocks/>
          </p:cNvCxnSpPr>
          <p:nvPr/>
        </p:nvCxnSpPr>
        <p:spPr>
          <a:xfrm>
            <a:off x="304800" y="1733550"/>
            <a:ext cx="8458200" cy="76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BF32D7-9BC6-4CAF-9E4D-55E899C88DE4}"/>
              </a:ext>
            </a:extLst>
          </p:cNvPr>
          <p:cNvCxnSpPr>
            <a:cxnSpLocks/>
          </p:cNvCxnSpPr>
          <p:nvPr/>
        </p:nvCxnSpPr>
        <p:spPr>
          <a:xfrm>
            <a:off x="304800" y="2190750"/>
            <a:ext cx="6248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E19EF6-7B04-40F9-91C8-5DB018FC00EE}"/>
              </a:ext>
            </a:extLst>
          </p:cNvPr>
          <p:cNvCxnSpPr>
            <a:cxnSpLocks/>
          </p:cNvCxnSpPr>
          <p:nvPr/>
        </p:nvCxnSpPr>
        <p:spPr>
          <a:xfrm>
            <a:off x="6614652" y="2190750"/>
            <a:ext cx="23007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19594A-C06D-4910-8262-6015817614FD}"/>
              </a:ext>
            </a:extLst>
          </p:cNvPr>
          <p:cNvCxnSpPr>
            <a:cxnSpLocks/>
          </p:cNvCxnSpPr>
          <p:nvPr/>
        </p:nvCxnSpPr>
        <p:spPr>
          <a:xfrm>
            <a:off x="194187" y="2571750"/>
            <a:ext cx="69686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a:extLst>
              <a:ext uri="{FF2B5EF4-FFF2-40B4-BE49-F238E27FC236}">
                <a16:creationId xmlns:a16="http://schemas.microsoft.com/office/drawing/2014/main" id="{1FC2943E-1C0C-4AF0-B66A-B7D185BEBEF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936578749"/>
      </p:ext>
    </p:extLst>
  </p:cSld>
  <p:clrMapOvr>
    <a:masterClrMapping/>
  </p:clrMapOvr>
  <p:transition advTm="495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000" fill="hold"/>
                                        <p:tgtEl>
                                          <p:spTgt spid="8"/>
                                        </p:tgtEl>
                                        <p:attrNameLst>
                                          <p:attrName>ppt_x</p:attrName>
                                        </p:attrNameLst>
                                      </p:cBhvr>
                                      <p:tavLst>
                                        <p:tav tm="0">
                                          <p:val>
                                            <p:strVal val="1+#ppt_w/2"/>
                                          </p:val>
                                        </p:tav>
                                        <p:tav tm="100000">
                                          <p:val>
                                            <p:strVal val="#ppt_x"/>
                                          </p:val>
                                        </p:tav>
                                      </p:tavLst>
                                    </p:anim>
                                    <p:anim calcmode="lin" valueType="num">
                                      <p:cBhvr additive="base">
                                        <p:cTn id="17"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8"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3"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496277"/>
            <a:ext cx="8762999" cy="4247208"/>
          </a:xfrm>
          <a:prstGeom prst="rect">
            <a:avLst/>
          </a:prstGeom>
        </p:spPr>
        <p:txBody>
          <a:bodyPr wrap="square" lIns="91330" tIns="45666" rIns="91330" bIns="45666">
            <a:spAutoFit/>
          </a:bodyPr>
          <a:lstStyle/>
          <a:p>
            <a:pPr algn="just"/>
            <a:r>
              <a:rPr lang="en-US" sz="27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7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endParaRPr lang="en-US" sz="2700">
              <a:latin typeface="Arial" pitchFamily="34" charset="0"/>
              <a:ea typeface="Arial-Rounded" pitchFamily="34" charset="0"/>
              <a:cs typeface="Arial" pitchFamily="34" charset="0"/>
            </a:endParaRPr>
          </a:p>
        </p:txBody>
      </p:sp>
      <p:sp>
        <p:nvSpPr>
          <p:cNvPr id="5" name="TextBox 4"/>
          <p:cNvSpPr txBox="1"/>
          <p:nvPr/>
        </p:nvSpPr>
        <p:spPr>
          <a:xfrm>
            <a:off x="1676400" y="-19050"/>
            <a:ext cx="56388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 và đoạn 2:</a:t>
            </a:r>
          </a:p>
        </p:txBody>
      </p:sp>
      <p:sp>
        <p:nvSpPr>
          <p:cNvPr id="9" name="TextBox 8"/>
          <p:cNvSpPr txBox="1"/>
          <p:nvPr/>
        </p:nvSpPr>
        <p:spPr>
          <a:xfrm>
            <a:off x="0" y="4256017"/>
            <a:ext cx="9144000" cy="867271"/>
          </a:xfrm>
          <a:prstGeom prst="rect">
            <a:avLst/>
          </a:prstGeom>
          <a:solidFill>
            <a:srgbClr val="B9EDFF"/>
          </a:solidFill>
        </p:spPr>
        <p:txBody>
          <a:bodyPr wrap="square" lIns="91330" tIns="45666" rIns="91330" bIns="45666" rtlCol="0">
            <a:spAutoFit/>
          </a:bodyPr>
          <a:lstStyle/>
          <a:p>
            <a:pPr algn="ctr"/>
            <a:r>
              <a:rPr lang="en-US" sz="2800">
                <a:latin typeface="Arial" pitchFamily="34" charset="0"/>
                <a:ea typeface="Arial-Rounded" pitchFamily="34" charset="0"/>
                <a:cs typeface="Arial" pitchFamily="34" charset="0"/>
              </a:rPr>
              <a:t>Nếu không có đèn giao thông thì việc đi lại ở các đường phố sẽ như thế nào?</a:t>
            </a:r>
          </a:p>
        </p:txBody>
      </p:sp>
      <p:cxnSp>
        <p:nvCxnSpPr>
          <p:cNvPr id="10" name="Straight Connector 9">
            <a:extLst>
              <a:ext uri="{FF2B5EF4-FFF2-40B4-BE49-F238E27FC236}">
                <a16:creationId xmlns:a16="http://schemas.microsoft.com/office/drawing/2014/main" id="{8E4AFF2B-0EEA-483E-937B-4BE10C404F16}"/>
              </a:ext>
            </a:extLst>
          </p:cNvPr>
          <p:cNvCxnSpPr/>
          <p:nvPr/>
        </p:nvCxnSpPr>
        <p:spPr>
          <a:xfrm>
            <a:off x="6705600" y="3409950"/>
            <a:ext cx="2133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1D96AC-EAFB-4038-9120-ECCF26A57192}"/>
              </a:ext>
            </a:extLst>
          </p:cNvPr>
          <p:cNvCxnSpPr>
            <a:cxnSpLocks/>
          </p:cNvCxnSpPr>
          <p:nvPr/>
        </p:nvCxnSpPr>
        <p:spPr>
          <a:xfrm>
            <a:off x="304800" y="3790950"/>
            <a:ext cx="845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6DB959D-7E9B-49C4-91BC-A244116C4DB0}"/>
              </a:ext>
            </a:extLst>
          </p:cNvPr>
          <p:cNvCxnSpPr>
            <a:cxnSpLocks/>
          </p:cNvCxnSpPr>
          <p:nvPr/>
        </p:nvCxnSpPr>
        <p:spPr>
          <a:xfrm>
            <a:off x="228600" y="4171950"/>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80DB7473-62D0-4F76-893F-1CF192E5BB2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424267464"/>
      </p:ext>
    </p:extLst>
  </p:cSld>
  <p:clrMapOvr>
    <a:masterClrMapping/>
  </p:clrMapOvr>
  <p:transition advTm="28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000" fill="hold"/>
                                        <p:tgtEl>
                                          <p:spTgt spid="9"/>
                                        </p:tgtEl>
                                        <p:attrNameLst>
                                          <p:attrName>ppt_x</p:attrName>
                                        </p:attrNameLst>
                                      </p:cBhvr>
                                      <p:tavLst>
                                        <p:tav tm="0">
                                          <p:val>
                                            <p:strVal val="1+#ppt_w/2"/>
                                          </p:val>
                                        </p:tav>
                                        <p:tav tm="100000">
                                          <p:val>
                                            <p:strVal val="#ppt_x"/>
                                          </p:val>
                                        </p:tav>
                                      </p:tavLst>
                                    </p:anim>
                                    <p:anim calcmode="lin" valueType="num">
                                      <p:cBhvr additive="base">
                                        <p:cTn id="17"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5"/>
                </p:tgtEl>
              </p:cMediaNode>
            </p:audio>
          </p:childTnLst>
        </p:cTn>
      </p:par>
    </p:tnLst>
    <p:bldLst>
      <p:bldP spid="3"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501" y="1504950"/>
            <a:ext cx="9007299" cy="1754326"/>
          </a:xfrm>
          <a:prstGeom prst="rect">
            <a:avLst/>
          </a:prstGeom>
        </p:spPr>
        <p:txBody>
          <a:bodyPr wrap="square">
            <a:spAutoFit/>
          </a:bodyPr>
          <a:lstStyle/>
          <a:p>
            <a:pPr algn="just">
              <a:spcBef>
                <a:spcPts val="600"/>
              </a:spcBef>
            </a:pPr>
            <a:r>
              <a:rPr lang="en-US" sz="36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5" name="TextBox 4"/>
          <p:cNvSpPr txBox="1"/>
          <p:nvPr/>
        </p:nvSpPr>
        <p:spPr>
          <a:xfrm>
            <a:off x="0" y="4530259"/>
            <a:ext cx="9144000" cy="507722"/>
          </a:xfrm>
          <a:prstGeom prst="rect">
            <a:avLst/>
          </a:prstGeom>
          <a:solidFill>
            <a:srgbClr val="B9EDFF"/>
          </a:solidFill>
        </p:spPr>
        <p:txBody>
          <a:bodyPr wrap="square" lIns="91330" tIns="45666" rIns="91330" bIns="45666" rtlCol="0">
            <a:spAutoFit/>
          </a:bodyPr>
          <a:lstStyle/>
          <a:p>
            <a:pPr algn="ctr"/>
            <a:r>
              <a:rPr lang="en-US" sz="2700">
                <a:latin typeface="Arial" pitchFamily="34" charset="0"/>
                <a:ea typeface="Arial-Rounded" pitchFamily="34" charset="0"/>
                <a:cs typeface="Arial" pitchFamily="34" charset="0"/>
              </a:rPr>
              <a:t>Tuân thủ sự điều khiển của đèn giao thông có ý nghĩa gì?</a:t>
            </a:r>
          </a:p>
        </p:txBody>
      </p:sp>
      <p:sp>
        <p:nvSpPr>
          <p:cNvPr id="6" name="TextBox 5"/>
          <p:cNvSpPr txBox="1"/>
          <p:nvPr/>
        </p:nvSpPr>
        <p:spPr>
          <a:xfrm>
            <a:off x="2882900" y="1333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3:</a:t>
            </a:r>
          </a:p>
        </p:txBody>
      </p:sp>
      <p:pic>
        <p:nvPicPr>
          <p:cNvPr id="2" name="Audio 1">
            <a:hlinkClick r:id="" action="ppaction://media"/>
            <a:extLst>
              <a:ext uri="{FF2B5EF4-FFF2-40B4-BE49-F238E27FC236}">
                <a16:creationId xmlns:a16="http://schemas.microsoft.com/office/drawing/2014/main" id="{6E457522-1653-49D5-BB22-91A3FBA729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4184600837"/>
      </p:ext>
    </p:extLst>
  </p:cSld>
  <p:clrMapOvr>
    <a:masterClrMapping/>
  </p:clrMapOvr>
  <p:transition advTm="245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1+#ppt_w/2"/>
                                          </p:val>
                                        </p:tav>
                                        <p:tav tm="100000">
                                          <p:val>
                                            <p:strVal val="#ppt_x"/>
                                          </p:val>
                                        </p:tav>
                                      </p:tavLst>
                                    </p:anim>
                                    <p:anim calcmode="lin" valueType="num">
                                      <p:cBhvr additive="base">
                                        <p:cTn id="12"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5CEC71-69EF-4BBE-A658-FD52BB1CDD5B}"/>
              </a:ext>
            </a:extLst>
          </p:cNvPr>
          <p:cNvPicPr>
            <a:picLocks noChangeAspect="1"/>
          </p:cNvPicPr>
          <p:nvPr/>
        </p:nvPicPr>
        <p:blipFill>
          <a:blip r:embed="rId4"/>
          <a:stretch>
            <a:fillRect/>
          </a:stretch>
        </p:blipFill>
        <p:spPr>
          <a:xfrm>
            <a:off x="304800" y="590550"/>
            <a:ext cx="8642430" cy="2667000"/>
          </a:xfrm>
          <a:prstGeom prst="rect">
            <a:avLst/>
          </a:prstGeom>
        </p:spPr>
      </p:pic>
      <p:pic>
        <p:nvPicPr>
          <p:cNvPr id="9" name="Audio 8">
            <a:hlinkClick r:id="" action="ppaction://media"/>
            <a:extLst>
              <a:ext uri="{FF2B5EF4-FFF2-40B4-BE49-F238E27FC236}">
                <a16:creationId xmlns:a16="http://schemas.microsoft.com/office/drawing/2014/main" id="{EB462195-976B-4619-838F-77E4EDFC58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272031279"/>
      </p:ext>
    </p:extLst>
  </p:cSld>
  <p:clrMapOvr>
    <a:masterClrMapping/>
  </p:clrMapOvr>
  <p:transition advTm="467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ướng dẫn viết - X">
            <a:hlinkClick r:id="" action="ppaction://media"/>
            <a:extLst>
              <a:ext uri="{FF2B5EF4-FFF2-40B4-BE49-F238E27FC236}">
                <a16:creationId xmlns:a16="http://schemas.microsoft.com/office/drawing/2014/main" id="{29190FEF-E8C5-4AB6-B538-8C567F996DF2}"/>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558800" y="314325"/>
            <a:ext cx="8026400" cy="4514850"/>
          </a:xfrm>
          <a:prstGeom prst="rect">
            <a:avLst/>
          </a:prstGeom>
        </p:spPr>
      </p:pic>
      <p:pic>
        <p:nvPicPr>
          <p:cNvPr id="10" name="Audio 9">
            <a:hlinkClick r:id="" action="ppaction://media"/>
            <a:extLst>
              <a:ext uri="{FF2B5EF4-FFF2-40B4-BE49-F238E27FC236}">
                <a16:creationId xmlns:a16="http://schemas.microsoft.com/office/drawing/2014/main" id="{15499F6B-49ED-429D-A10F-CB927507965B}"/>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1975480988"/>
      </p:ext>
    </p:extLst>
  </p:cSld>
  <p:clrMapOvr>
    <a:masterClrMapping/>
  </p:clrMapOvr>
  <p:transition advTm="409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806" objId="5"/>
        <p14:triggerEvt type="onClick" time="806" objId="5"/>
        <p14:stopEvt time="18616" objId="5"/>
        <p14:playEvt time="22222" objId="5"/>
        <p14:triggerEvt type="onClick" time="22223" objId="5"/>
        <p14:stopEvt time="40042" objId="5"/>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ữ hoa X cỡ nhỏ 2,5 ly">
            <a:hlinkClick r:id="" action="ppaction://media"/>
            <a:extLst>
              <a:ext uri="{FF2B5EF4-FFF2-40B4-BE49-F238E27FC236}">
                <a16:creationId xmlns:a16="http://schemas.microsoft.com/office/drawing/2014/main" id="{2E8D1C60-0744-436C-8C39-C4922883815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57400" y="390218"/>
            <a:ext cx="4724400" cy="4724400"/>
          </a:xfrm>
          <a:prstGeom prst="rect">
            <a:avLst/>
          </a:prstGeom>
        </p:spPr>
      </p:pic>
      <p:pic>
        <p:nvPicPr>
          <p:cNvPr id="7" name="Audio 6">
            <a:hlinkClick r:id="" action="ppaction://media"/>
            <a:extLst>
              <a:ext uri="{FF2B5EF4-FFF2-40B4-BE49-F238E27FC236}">
                <a16:creationId xmlns:a16="http://schemas.microsoft.com/office/drawing/2014/main" id="{817FEE73-4EBA-4C84-8920-B268921A00E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254700798"/>
      </p:ext>
    </p:extLst>
  </p:cSld>
  <p:clrMapOvr>
    <a:masterClrMapping/>
  </p:clrMapOvr>
  <p:transition advTm="340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7507" objId="4"/>
        <p14:triggerEvt type="onClick" time="7507" objId="4"/>
        <p14:stopEvt time="33976" objId="4"/>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F9A0D5-4431-4651-A4C9-B67BF6F6F417}"/>
              </a:ext>
            </a:extLst>
          </p:cNvPr>
          <p:cNvPicPr>
            <a:picLocks noChangeAspect="1"/>
          </p:cNvPicPr>
          <p:nvPr/>
        </p:nvPicPr>
        <p:blipFill>
          <a:blip r:embed="rId4"/>
          <a:stretch>
            <a:fillRect/>
          </a:stretch>
        </p:blipFill>
        <p:spPr>
          <a:xfrm>
            <a:off x="228600" y="590550"/>
            <a:ext cx="8716496" cy="3581400"/>
          </a:xfrm>
          <a:prstGeom prst="rect">
            <a:avLst/>
          </a:prstGeom>
        </p:spPr>
      </p:pic>
      <p:sp>
        <p:nvSpPr>
          <p:cNvPr id="9" name="TextBox 8">
            <a:extLst>
              <a:ext uri="{FF2B5EF4-FFF2-40B4-BE49-F238E27FC236}">
                <a16:creationId xmlns:a16="http://schemas.microsoft.com/office/drawing/2014/main" id="{EC9BF597-BAFD-4A4A-AB3A-AB9FF432E585}"/>
              </a:ext>
            </a:extLst>
          </p:cNvPr>
          <p:cNvSpPr txBox="1"/>
          <p:nvPr/>
        </p:nvSpPr>
        <p:spPr>
          <a:xfrm>
            <a:off x="2839064" y="1532338"/>
            <a:ext cx="2286000" cy="523220"/>
          </a:xfrm>
          <a:prstGeom prst="rect">
            <a:avLst/>
          </a:prstGeom>
          <a:noFill/>
        </p:spPr>
        <p:txBody>
          <a:bodyPr wrap="square" rtlCol="0">
            <a:spAutoFit/>
          </a:bodyPr>
          <a:lstStyle/>
          <a:p>
            <a:r>
              <a:rPr lang="en-US" sz="2800" b="1">
                <a:solidFill>
                  <a:srgbClr val="7030A0"/>
                </a:solidFill>
                <a:latin typeface="HP001 4 hàng" panose="020B0603050302020204" pitchFamily="34" charset="0"/>
              </a:rPr>
              <a:t>điều khiển</a:t>
            </a:r>
          </a:p>
        </p:txBody>
      </p:sp>
      <p:sp>
        <p:nvSpPr>
          <p:cNvPr id="10" name="TextBox 9">
            <a:extLst>
              <a:ext uri="{FF2B5EF4-FFF2-40B4-BE49-F238E27FC236}">
                <a16:creationId xmlns:a16="http://schemas.microsoft.com/office/drawing/2014/main" id="{820DF6D4-067F-4364-94A6-7ED4C8765A07}"/>
              </a:ext>
            </a:extLst>
          </p:cNvPr>
          <p:cNvSpPr txBox="1"/>
          <p:nvPr/>
        </p:nvSpPr>
        <p:spPr>
          <a:xfrm>
            <a:off x="5181600" y="1532338"/>
            <a:ext cx="2286000" cy="523220"/>
          </a:xfrm>
          <a:prstGeom prst="rect">
            <a:avLst/>
          </a:prstGeom>
          <a:noFill/>
        </p:spPr>
        <p:txBody>
          <a:bodyPr wrap="square" rtlCol="0">
            <a:spAutoFit/>
          </a:bodyPr>
          <a:lstStyle/>
          <a:p>
            <a:r>
              <a:rPr lang="en-US" sz="2800" b="1">
                <a:solidFill>
                  <a:srgbClr val="7030A0"/>
                </a:solidFill>
                <a:latin typeface="HP001 4 hàng" panose="020B0603050302020204" pitchFamily="34" charset="0"/>
              </a:rPr>
              <a:t>điều khiển</a:t>
            </a:r>
          </a:p>
        </p:txBody>
      </p:sp>
      <p:sp>
        <p:nvSpPr>
          <p:cNvPr id="11" name="TextBox 10">
            <a:extLst>
              <a:ext uri="{FF2B5EF4-FFF2-40B4-BE49-F238E27FC236}">
                <a16:creationId xmlns:a16="http://schemas.microsoft.com/office/drawing/2014/main" id="{C85684FE-5BC3-43AB-B077-329C26EF402C}"/>
              </a:ext>
            </a:extLst>
          </p:cNvPr>
          <p:cNvSpPr txBox="1"/>
          <p:nvPr/>
        </p:nvSpPr>
        <p:spPr>
          <a:xfrm>
            <a:off x="2839064" y="2706240"/>
            <a:ext cx="2286000" cy="523220"/>
          </a:xfrm>
          <a:prstGeom prst="rect">
            <a:avLst/>
          </a:prstGeom>
          <a:noFill/>
        </p:spPr>
        <p:txBody>
          <a:bodyPr wrap="square" rtlCol="0">
            <a:spAutoFit/>
          </a:bodyPr>
          <a:lstStyle/>
          <a:p>
            <a:r>
              <a:rPr lang="en-US" sz="2800" b="1">
                <a:solidFill>
                  <a:srgbClr val="7030A0"/>
                </a:solidFill>
                <a:latin typeface="HP001 4 hàng" panose="020B0603050302020204" pitchFamily="34" charset="0"/>
              </a:rPr>
              <a:t>giao thông</a:t>
            </a:r>
          </a:p>
        </p:txBody>
      </p:sp>
      <p:sp>
        <p:nvSpPr>
          <p:cNvPr id="12" name="TextBox 11">
            <a:extLst>
              <a:ext uri="{FF2B5EF4-FFF2-40B4-BE49-F238E27FC236}">
                <a16:creationId xmlns:a16="http://schemas.microsoft.com/office/drawing/2014/main" id="{39D1BE29-AA6B-4B73-962C-6671D6D9214A}"/>
              </a:ext>
            </a:extLst>
          </p:cNvPr>
          <p:cNvSpPr txBox="1"/>
          <p:nvPr/>
        </p:nvSpPr>
        <p:spPr>
          <a:xfrm>
            <a:off x="5638800" y="2706240"/>
            <a:ext cx="2286000" cy="523220"/>
          </a:xfrm>
          <a:prstGeom prst="rect">
            <a:avLst/>
          </a:prstGeom>
          <a:noFill/>
        </p:spPr>
        <p:txBody>
          <a:bodyPr wrap="square" rtlCol="0">
            <a:spAutoFit/>
          </a:bodyPr>
          <a:lstStyle/>
          <a:p>
            <a:r>
              <a:rPr lang="en-US" sz="2800" b="1">
                <a:solidFill>
                  <a:srgbClr val="7030A0"/>
                </a:solidFill>
                <a:latin typeface="HP001 4 hàng" panose="020B0603050302020204" pitchFamily="34" charset="0"/>
              </a:rPr>
              <a:t>giao thông</a:t>
            </a:r>
          </a:p>
        </p:txBody>
      </p:sp>
      <p:pic>
        <p:nvPicPr>
          <p:cNvPr id="14" name="Audio 13">
            <a:hlinkClick r:id="" action="ppaction://media"/>
            <a:extLst>
              <a:ext uri="{FF2B5EF4-FFF2-40B4-BE49-F238E27FC236}">
                <a16:creationId xmlns:a16="http://schemas.microsoft.com/office/drawing/2014/main" id="{BB69E2B7-6561-430C-83CB-D948B927DB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62627427"/>
      </p:ext>
    </p:extLst>
  </p:cSld>
  <p:clrMapOvr>
    <a:masterClrMapping/>
  </p:clrMapOvr>
  <p:transition advTm="201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9950" y="2117609"/>
            <a:ext cx="8743950" cy="2147323"/>
            <a:chOff x="155314" y="3503807"/>
            <a:chExt cx="8743950" cy="2147323"/>
          </a:xfrm>
        </p:grpSpPr>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147653"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Đèn giao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Ūg có ba jàu</a:t>
              </a:r>
              <a:r>
                <a:rPr lang="en-US" sz="3200" b="1">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 ở mục 3</a:t>
            </a:r>
          </a:p>
        </p:txBody>
      </p:sp>
      <p:sp>
        <p:nvSpPr>
          <p:cNvPr id="5" name="Rectangle 4"/>
          <p:cNvSpPr/>
          <p:nvPr/>
        </p:nvSpPr>
        <p:spPr>
          <a:xfrm>
            <a:off x="2153488" y="1170810"/>
            <a:ext cx="3903412" cy="523111"/>
          </a:xfrm>
          <a:prstGeom prst="rect">
            <a:avLst/>
          </a:prstGeom>
        </p:spPr>
        <p:txBody>
          <a:bodyPr wrap="none" lIns="91330" tIns="45666" rIns="91330" bIns="45666">
            <a:spAutoFit/>
          </a:bodyPr>
          <a:lstStyle/>
          <a:p>
            <a:pPr algn="ctr"/>
            <a:r>
              <a:rPr lang="en-US" sz="2800">
                <a:latin typeface="Arial" pitchFamily="34" charset="0"/>
                <a:ea typeface="Arial-Rounded" pitchFamily="34" charset="0"/>
                <a:cs typeface="Arial" pitchFamily="34" charset="0"/>
              </a:rPr>
              <a:t>Đèn giao thông có (…).</a:t>
            </a:r>
          </a:p>
        </p:txBody>
      </p:sp>
      <p:cxnSp>
        <p:nvCxnSpPr>
          <p:cNvPr id="11" name="Straight Arrow Connector 10"/>
          <p:cNvCxnSpPr/>
          <p:nvPr/>
        </p:nvCxnSpPr>
        <p:spPr>
          <a:xfrm>
            <a:off x="189950" y="2785347"/>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496791" y="2476632"/>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sp>
        <p:nvSpPr>
          <p:cNvPr id="27" name="Rectangle 26"/>
          <p:cNvSpPr/>
          <p:nvPr/>
        </p:nvSpPr>
        <p:spPr>
          <a:xfrm>
            <a:off x="1569674" y="2596684"/>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7" name="Rectangle 36"/>
          <p:cNvSpPr/>
          <p:nvPr/>
        </p:nvSpPr>
        <p:spPr>
          <a:xfrm>
            <a:off x="2355919"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8" name="Rectangle 37"/>
          <p:cNvSpPr/>
          <p:nvPr/>
        </p:nvSpPr>
        <p:spPr>
          <a:xfrm>
            <a:off x="3439391"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9" name="Rectangle 38"/>
          <p:cNvSpPr/>
          <p:nvPr/>
        </p:nvSpPr>
        <p:spPr>
          <a:xfrm>
            <a:off x="3876456"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0" name="Rectangle 39"/>
          <p:cNvSpPr/>
          <p:nvPr/>
        </p:nvSpPr>
        <p:spPr>
          <a:xfrm>
            <a:off x="4422844"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pic>
        <p:nvPicPr>
          <p:cNvPr id="6" name="Audio 5">
            <a:hlinkClick r:id="" action="ppaction://media"/>
            <a:extLst>
              <a:ext uri="{FF2B5EF4-FFF2-40B4-BE49-F238E27FC236}">
                <a16:creationId xmlns:a16="http://schemas.microsoft.com/office/drawing/2014/main" id="{A3C00501-029E-4A4C-AC2D-A2D76B89115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955454187"/>
      </p:ext>
    </p:extLst>
  </p:cSld>
  <p:clrMapOvr>
    <a:masterClrMapping/>
  </p:clrMapOvr>
  <p:transition advTm="614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1000" fill="hold"/>
                                        <p:tgtEl>
                                          <p:spTgt spid="34"/>
                                        </p:tgtEl>
                                        <p:attrNameLst>
                                          <p:attrName>ppt_x</p:attrName>
                                        </p:attrNameLst>
                                      </p:cBhvr>
                                      <p:tavLst>
                                        <p:tav tm="0">
                                          <p:val>
                                            <p:strVal val="1+#ppt_w/2"/>
                                          </p:val>
                                        </p:tav>
                                        <p:tav tm="100000">
                                          <p:val>
                                            <p:strVal val="#ppt_x"/>
                                          </p:val>
                                        </p:tav>
                                      </p:tavLst>
                                    </p:anim>
                                    <p:anim calcmode="lin" valueType="num">
                                      <p:cBhvr additive="base">
                                        <p:cTn id="22"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childTnLst>
                          </p:cTn>
                        </p:par>
                        <p:par>
                          <p:cTn id="41" fill="hold">
                            <p:stCondLst>
                              <p:cond delay="2000"/>
                            </p:stCondLst>
                            <p:childTnLst>
                              <p:par>
                                <p:cTn id="42" presetID="32" presetClass="emph" presetSubtype="0" fill="hold" nodeType="afterEffect">
                                  <p:stCondLst>
                                    <p:cond delay="0"/>
                                  </p:stCondLst>
                                  <p:childTnLst>
                                    <p:animRot by="120000">
                                      <p:cBhvr>
                                        <p:cTn id="43" dur="125" fill="hold">
                                          <p:stCondLst>
                                            <p:cond delay="0"/>
                                          </p:stCondLst>
                                        </p:cTn>
                                        <p:tgtEl>
                                          <p:spTgt spid="11"/>
                                        </p:tgtEl>
                                        <p:attrNameLst>
                                          <p:attrName>r</p:attrName>
                                        </p:attrNameLst>
                                      </p:cBhvr>
                                    </p:animRot>
                                    <p:animRot by="-240000">
                                      <p:cBhvr>
                                        <p:cTn id="44" dur="250" fill="hold">
                                          <p:stCondLst>
                                            <p:cond delay="250"/>
                                          </p:stCondLst>
                                        </p:cTn>
                                        <p:tgtEl>
                                          <p:spTgt spid="11"/>
                                        </p:tgtEl>
                                        <p:attrNameLst>
                                          <p:attrName>r</p:attrName>
                                        </p:attrNameLst>
                                      </p:cBhvr>
                                    </p:animRot>
                                    <p:animRot by="240000">
                                      <p:cBhvr>
                                        <p:cTn id="45" dur="250" fill="hold">
                                          <p:stCondLst>
                                            <p:cond delay="500"/>
                                          </p:stCondLst>
                                        </p:cTn>
                                        <p:tgtEl>
                                          <p:spTgt spid="11"/>
                                        </p:tgtEl>
                                        <p:attrNameLst>
                                          <p:attrName>r</p:attrName>
                                        </p:attrNameLst>
                                      </p:cBhvr>
                                    </p:animRot>
                                    <p:animRot by="-240000">
                                      <p:cBhvr>
                                        <p:cTn id="46" dur="250" fill="hold">
                                          <p:stCondLst>
                                            <p:cond delay="750"/>
                                          </p:stCondLst>
                                        </p:cTn>
                                        <p:tgtEl>
                                          <p:spTgt spid="11"/>
                                        </p:tgtEl>
                                        <p:attrNameLst>
                                          <p:attrName>r</p:attrName>
                                        </p:attrNameLst>
                                      </p:cBhvr>
                                    </p:animRot>
                                    <p:animRot by="120000">
                                      <p:cBhvr>
                                        <p:cTn id="47" dur="250" fill="hold">
                                          <p:stCondLst>
                                            <p:cond delay="1000"/>
                                          </p:stCondLst>
                                        </p:cTn>
                                        <p:tgtEl>
                                          <p:spTgt spid="1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1000" fill="hold"/>
                                        <p:tgtEl>
                                          <p:spTgt spid="35"/>
                                        </p:tgtEl>
                                        <p:attrNameLst>
                                          <p:attrName>ppt_x</p:attrName>
                                        </p:attrNameLst>
                                      </p:cBhvr>
                                      <p:tavLst>
                                        <p:tav tm="0">
                                          <p:val>
                                            <p:strVal val="1+#ppt_w/2"/>
                                          </p:val>
                                        </p:tav>
                                        <p:tav tm="100000">
                                          <p:val>
                                            <p:strVal val="#ppt_x"/>
                                          </p:val>
                                        </p:tav>
                                      </p:tavLst>
                                    </p:anim>
                                    <p:anim calcmode="lin" valueType="num">
                                      <p:cBhvr additive="base">
                                        <p:cTn id="53"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80">
                                          <p:stCondLst>
                                            <p:cond delay="0"/>
                                          </p:stCondLst>
                                        </p:cTn>
                                        <p:tgtEl>
                                          <p:spTgt spid="13"/>
                                        </p:tgtEl>
                                      </p:cBhvr>
                                    </p:animEffect>
                                    <p:anim calcmode="lin" valueType="num">
                                      <p:cBhvr>
                                        <p:cTn id="5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4" dur="26">
                                          <p:stCondLst>
                                            <p:cond delay="650"/>
                                          </p:stCondLst>
                                        </p:cTn>
                                        <p:tgtEl>
                                          <p:spTgt spid="13"/>
                                        </p:tgtEl>
                                      </p:cBhvr>
                                      <p:to x="100000" y="60000"/>
                                    </p:animScale>
                                    <p:animScale>
                                      <p:cBhvr>
                                        <p:cTn id="65" dur="166" decel="50000">
                                          <p:stCondLst>
                                            <p:cond delay="676"/>
                                          </p:stCondLst>
                                        </p:cTn>
                                        <p:tgtEl>
                                          <p:spTgt spid="13"/>
                                        </p:tgtEl>
                                      </p:cBhvr>
                                      <p:to x="100000" y="100000"/>
                                    </p:animScale>
                                    <p:animScale>
                                      <p:cBhvr>
                                        <p:cTn id="66" dur="26">
                                          <p:stCondLst>
                                            <p:cond delay="1312"/>
                                          </p:stCondLst>
                                        </p:cTn>
                                        <p:tgtEl>
                                          <p:spTgt spid="13"/>
                                        </p:tgtEl>
                                      </p:cBhvr>
                                      <p:to x="100000" y="80000"/>
                                    </p:animScale>
                                    <p:animScale>
                                      <p:cBhvr>
                                        <p:cTn id="67" dur="166" decel="50000">
                                          <p:stCondLst>
                                            <p:cond delay="1338"/>
                                          </p:stCondLst>
                                        </p:cTn>
                                        <p:tgtEl>
                                          <p:spTgt spid="13"/>
                                        </p:tgtEl>
                                      </p:cBhvr>
                                      <p:to x="100000" y="100000"/>
                                    </p:animScale>
                                    <p:animScale>
                                      <p:cBhvr>
                                        <p:cTn id="68" dur="26">
                                          <p:stCondLst>
                                            <p:cond delay="1642"/>
                                          </p:stCondLst>
                                        </p:cTn>
                                        <p:tgtEl>
                                          <p:spTgt spid="13"/>
                                        </p:tgtEl>
                                      </p:cBhvr>
                                      <p:to x="100000" y="90000"/>
                                    </p:animScale>
                                    <p:animScale>
                                      <p:cBhvr>
                                        <p:cTn id="69" dur="166" decel="50000">
                                          <p:stCondLst>
                                            <p:cond delay="1668"/>
                                          </p:stCondLst>
                                        </p:cTn>
                                        <p:tgtEl>
                                          <p:spTgt spid="13"/>
                                        </p:tgtEl>
                                      </p:cBhvr>
                                      <p:to x="100000" y="100000"/>
                                    </p:animScale>
                                    <p:animScale>
                                      <p:cBhvr>
                                        <p:cTn id="70" dur="26">
                                          <p:stCondLst>
                                            <p:cond delay="1808"/>
                                          </p:stCondLst>
                                        </p:cTn>
                                        <p:tgtEl>
                                          <p:spTgt spid="13"/>
                                        </p:tgtEl>
                                      </p:cBhvr>
                                      <p:to x="100000" y="95000"/>
                                    </p:animScale>
                                    <p:animScale>
                                      <p:cBhvr>
                                        <p:cTn id="71" dur="166" decel="50000">
                                          <p:stCondLst>
                                            <p:cond delay="1834"/>
                                          </p:stCondLst>
                                        </p:cTn>
                                        <p:tgtEl>
                                          <p:spTgt spid="13"/>
                                        </p:tgtEl>
                                      </p:cBhvr>
                                      <p:to x="100000" y="100000"/>
                                    </p:animScale>
                                  </p:childTnLst>
                                </p:cTn>
                              </p:par>
                            </p:childTnLst>
                          </p:cTn>
                        </p:par>
                        <p:par>
                          <p:cTn id="72" fill="hold">
                            <p:stCondLst>
                              <p:cond delay="2000"/>
                            </p:stCondLst>
                            <p:childTnLst>
                              <p:par>
                                <p:cTn id="73" presetID="32" presetClass="emph" presetSubtype="0" fill="hold" nodeType="afterEffect">
                                  <p:stCondLst>
                                    <p:cond delay="0"/>
                                  </p:stCondLst>
                                  <p:childTnLst>
                                    <p:animRot by="120000">
                                      <p:cBhvr>
                                        <p:cTn id="74" dur="125" fill="hold">
                                          <p:stCondLst>
                                            <p:cond delay="0"/>
                                          </p:stCondLst>
                                        </p:cTn>
                                        <p:tgtEl>
                                          <p:spTgt spid="13"/>
                                        </p:tgtEl>
                                        <p:attrNameLst>
                                          <p:attrName>r</p:attrName>
                                        </p:attrNameLst>
                                      </p:cBhvr>
                                    </p:animRot>
                                    <p:animRot by="-240000">
                                      <p:cBhvr>
                                        <p:cTn id="75" dur="250" fill="hold">
                                          <p:stCondLst>
                                            <p:cond delay="250"/>
                                          </p:stCondLst>
                                        </p:cTn>
                                        <p:tgtEl>
                                          <p:spTgt spid="13"/>
                                        </p:tgtEl>
                                        <p:attrNameLst>
                                          <p:attrName>r</p:attrName>
                                        </p:attrNameLst>
                                      </p:cBhvr>
                                    </p:animRot>
                                    <p:animRot by="240000">
                                      <p:cBhvr>
                                        <p:cTn id="76" dur="250" fill="hold">
                                          <p:stCondLst>
                                            <p:cond delay="500"/>
                                          </p:stCondLst>
                                        </p:cTn>
                                        <p:tgtEl>
                                          <p:spTgt spid="13"/>
                                        </p:tgtEl>
                                        <p:attrNameLst>
                                          <p:attrName>r</p:attrName>
                                        </p:attrNameLst>
                                      </p:cBhvr>
                                    </p:animRot>
                                    <p:animRot by="-240000">
                                      <p:cBhvr>
                                        <p:cTn id="77" dur="250" fill="hold">
                                          <p:stCondLst>
                                            <p:cond delay="750"/>
                                          </p:stCondLst>
                                        </p:cTn>
                                        <p:tgtEl>
                                          <p:spTgt spid="13"/>
                                        </p:tgtEl>
                                        <p:attrNameLst>
                                          <p:attrName>r</p:attrName>
                                        </p:attrNameLst>
                                      </p:cBhvr>
                                    </p:animRot>
                                    <p:animRot by="120000">
                                      <p:cBhvr>
                                        <p:cTn id="78" dur="250" fill="hold">
                                          <p:stCondLst>
                                            <p:cond delay="1000"/>
                                          </p:stCondLst>
                                        </p:cTn>
                                        <p:tgtEl>
                                          <p:spTgt spid="13"/>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anim calcmode="lin" valueType="num">
                                      <p:cBhvr additive="base">
                                        <p:cTn id="83" dur="1000" fill="hold"/>
                                        <p:tgtEl>
                                          <p:spTgt spid="36"/>
                                        </p:tgtEl>
                                        <p:attrNameLst>
                                          <p:attrName>ppt_x</p:attrName>
                                        </p:attrNameLst>
                                      </p:cBhvr>
                                      <p:tavLst>
                                        <p:tav tm="0">
                                          <p:val>
                                            <p:strVal val="1+#ppt_w/2"/>
                                          </p:val>
                                        </p:tav>
                                        <p:tav tm="100000">
                                          <p:val>
                                            <p:strVal val="#ppt_x"/>
                                          </p:val>
                                        </p:tav>
                                      </p:tavLst>
                                    </p:anim>
                                    <p:anim calcmode="lin" valueType="num">
                                      <p:cBhvr additive="base">
                                        <p:cTn id="84"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652">
                                          <p:stCondLst>
                                            <p:cond delay="0"/>
                                          </p:stCondLst>
                                        </p:cTn>
                                        <p:tgtEl>
                                          <p:spTgt spid="27"/>
                                        </p:tgtEl>
                                      </p:cBhvr>
                                    </p:animEffect>
                                    <p:anim calcmode="lin" valueType="num">
                                      <p:cBhvr>
                                        <p:cTn id="90" dur="2050"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1" dur="747"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92" dur="747" tmFilter="0, 0; 0.125,0.2665; 0.25,0.4; 0.375,0.465; 0.5,0.5;  0.625,0.535; 0.75,0.6; 0.875,0.7335; 1,1">
                                          <p:stCondLst>
                                            <p:cond delay="747"/>
                                          </p:stCondLst>
                                        </p:cTn>
                                        <p:tgtEl>
                                          <p:spTgt spid="27"/>
                                        </p:tgtEl>
                                        <p:attrNameLst>
                                          <p:attrName>ppt_y</p:attrName>
                                        </p:attrNameLst>
                                      </p:cBhvr>
                                      <p:tavLst>
                                        <p:tav tm="0" fmla="#ppt_y-sin(pi*$)/9">
                                          <p:val>
                                            <p:fltVal val="0"/>
                                          </p:val>
                                        </p:tav>
                                        <p:tav tm="100000">
                                          <p:val>
                                            <p:fltVal val="1"/>
                                          </p:val>
                                        </p:tav>
                                      </p:tavLst>
                                    </p:anim>
                                    <p:anim calcmode="lin" valueType="num">
                                      <p:cBhvr>
                                        <p:cTn id="93" dur="373" tmFilter="0, 0; 0.125,0.2665; 0.25,0.4; 0.375,0.465; 0.5,0.5;  0.625,0.535; 0.75,0.6; 0.875,0.7335; 1,1">
                                          <p:stCondLst>
                                            <p:cond delay="1490"/>
                                          </p:stCondLst>
                                        </p:cTn>
                                        <p:tgtEl>
                                          <p:spTgt spid="27"/>
                                        </p:tgtEl>
                                        <p:attrNameLst>
                                          <p:attrName>ppt_y</p:attrName>
                                        </p:attrNameLst>
                                      </p:cBhvr>
                                      <p:tavLst>
                                        <p:tav tm="0" fmla="#ppt_y-sin(pi*$)/27">
                                          <p:val>
                                            <p:fltVal val="0"/>
                                          </p:val>
                                        </p:tav>
                                        <p:tav tm="100000">
                                          <p:val>
                                            <p:fltVal val="1"/>
                                          </p:val>
                                        </p:tav>
                                      </p:tavLst>
                                    </p:anim>
                                    <p:anim calcmode="lin" valueType="num">
                                      <p:cBhvr>
                                        <p:cTn id="94" dur="185" tmFilter="0, 0; 0.125,0.2665; 0.25,0.4; 0.375,0.465; 0.5,0.5;  0.625,0.535; 0.75,0.6; 0.875,0.7335; 1,1">
                                          <p:stCondLst>
                                            <p:cond delay="1863"/>
                                          </p:stCondLst>
                                        </p:cTn>
                                        <p:tgtEl>
                                          <p:spTgt spid="27"/>
                                        </p:tgtEl>
                                        <p:attrNameLst>
                                          <p:attrName>ppt_y</p:attrName>
                                        </p:attrNameLst>
                                      </p:cBhvr>
                                      <p:tavLst>
                                        <p:tav tm="0" fmla="#ppt_y-sin(pi*$)/81">
                                          <p:val>
                                            <p:fltVal val="0"/>
                                          </p:val>
                                        </p:tav>
                                        <p:tav tm="100000">
                                          <p:val>
                                            <p:fltVal val="1"/>
                                          </p:val>
                                        </p:tav>
                                      </p:tavLst>
                                    </p:anim>
                                    <p:animScale>
                                      <p:cBhvr>
                                        <p:cTn id="95" dur="29">
                                          <p:stCondLst>
                                            <p:cond delay="731"/>
                                          </p:stCondLst>
                                        </p:cTn>
                                        <p:tgtEl>
                                          <p:spTgt spid="27"/>
                                        </p:tgtEl>
                                      </p:cBhvr>
                                      <p:to x="100000" y="60000"/>
                                    </p:animScale>
                                    <p:animScale>
                                      <p:cBhvr>
                                        <p:cTn id="96" dur="187" decel="50000">
                                          <p:stCondLst>
                                            <p:cond delay="761"/>
                                          </p:stCondLst>
                                        </p:cTn>
                                        <p:tgtEl>
                                          <p:spTgt spid="27"/>
                                        </p:tgtEl>
                                      </p:cBhvr>
                                      <p:to x="100000" y="100000"/>
                                    </p:animScale>
                                    <p:animScale>
                                      <p:cBhvr>
                                        <p:cTn id="97" dur="29">
                                          <p:stCondLst>
                                            <p:cond delay="1476"/>
                                          </p:stCondLst>
                                        </p:cTn>
                                        <p:tgtEl>
                                          <p:spTgt spid="27"/>
                                        </p:tgtEl>
                                      </p:cBhvr>
                                      <p:to x="100000" y="80000"/>
                                    </p:animScale>
                                    <p:animScale>
                                      <p:cBhvr>
                                        <p:cTn id="98" dur="187" decel="50000">
                                          <p:stCondLst>
                                            <p:cond delay="1505"/>
                                          </p:stCondLst>
                                        </p:cTn>
                                        <p:tgtEl>
                                          <p:spTgt spid="27"/>
                                        </p:tgtEl>
                                      </p:cBhvr>
                                      <p:to x="100000" y="100000"/>
                                    </p:animScale>
                                    <p:animScale>
                                      <p:cBhvr>
                                        <p:cTn id="99" dur="29">
                                          <p:stCondLst>
                                            <p:cond delay="1847"/>
                                          </p:stCondLst>
                                        </p:cTn>
                                        <p:tgtEl>
                                          <p:spTgt spid="27"/>
                                        </p:tgtEl>
                                      </p:cBhvr>
                                      <p:to x="100000" y="90000"/>
                                    </p:animScale>
                                    <p:animScale>
                                      <p:cBhvr>
                                        <p:cTn id="100" dur="187" decel="50000">
                                          <p:stCondLst>
                                            <p:cond delay="1876"/>
                                          </p:stCondLst>
                                        </p:cTn>
                                        <p:tgtEl>
                                          <p:spTgt spid="27"/>
                                        </p:tgtEl>
                                      </p:cBhvr>
                                      <p:to x="100000" y="100000"/>
                                    </p:animScale>
                                    <p:animScale>
                                      <p:cBhvr>
                                        <p:cTn id="101" dur="29">
                                          <p:stCondLst>
                                            <p:cond delay="2034"/>
                                          </p:stCondLst>
                                        </p:cTn>
                                        <p:tgtEl>
                                          <p:spTgt spid="27"/>
                                        </p:tgtEl>
                                      </p:cBhvr>
                                      <p:to x="100000" y="95000"/>
                                    </p:animScale>
                                    <p:animScale>
                                      <p:cBhvr>
                                        <p:cTn id="102" dur="187" decel="50000">
                                          <p:stCondLst>
                                            <p:cond delay="2063"/>
                                          </p:stCondLst>
                                        </p:cTn>
                                        <p:tgtEl>
                                          <p:spTgt spid="27"/>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wipe(down)">
                                      <p:cBhvr>
                                        <p:cTn id="105" dur="652">
                                          <p:stCondLst>
                                            <p:cond delay="0"/>
                                          </p:stCondLst>
                                        </p:cTn>
                                        <p:tgtEl>
                                          <p:spTgt spid="37"/>
                                        </p:tgtEl>
                                      </p:cBhvr>
                                    </p:animEffect>
                                    <p:anim calcmode="lin" valueType="num">
                                      <p:cBhvr>
                                        <p:cTn id="106" dur="2050"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7" dur="747"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8" dur="747" tmFilter="0, 0; 0.125,0.2665; 0.25,0.4; 0.375,0.465; 0.5,0.5;  0.625,0.535; 0.75,0.6; 0.875,0.7335; 1,1">
                                          <p:stCondLst>
                                            <p:cond delay="747"/>
                                          </p:stCondLst>
                                        </p:cTn>
                                        <p:tgtEl>
                                          <p:spTgt spid="37"/>
                                        </p:tgtEl>
                                        <p:attrNameLst>
                                          <p:attrName>ppt_y</p:attrName>
                                        </p:attrNameLst>
                                      </p:cBhvr>
                                      <p:tavLst>
                                        <p:tav tm="0" fmla="#ppt_y-sin(pi*$)/9">
                                          <p:val>
                                            <p:fltVal val="0"/>
                                          </p:val>
                                        </p:tav>
                                        <p:tav tm="100000">
                                          <p:val>
                                            <p:fltVal val="1"/>
                                          </p:val>
                                        </p:tav>
                                      </p:tavLst>
                                    </p:anim>
                                    <p:anim calcmode="lin" valueType="num">
                                      <p:cBhvr>
                                        <p:cTn id="109" dur="373" tmFilter="0, 0; 0.125,0.2665; 0.25,0.4; 0.375,0.465; 0.5,0.5;  0.625,0.535; 0.75,0.6; 0.875,0.7335; 1,1">
                                          <p:stCondLst>
                                            <p:cond delay="1490"/>
                                          </p:stCondLst>
                                        </p:cTn>
                                        <p:tgtEl>
                                          <p:spTgt spid="37"/>
                                        </p:tgtEl>
                                        <p:attrNameLst>
                                          <p:attrName>ppt_y</p:attrName>
                                        </p:attrNameLst>
                                      </p:cBhvr>
                                      <p:tavLst>
                                        <p:tav tm="0" fmla="#ppt_y-sin(pi*$)/27">
                                          <p:val>
                                            <p:fltVal val="0"/>
                                          </p:val>
                                        </p:tav>
                                        <p:tav tm="100000">
                                          <p:val>
                                            <p:fltVal val="1"/>
                                          </p:val>
                                        </p:tav>
                                      </p:tavLst>
                                    </p:anim>
                                    <p:anim calcmode="lin" valueType="num">
                                      <p:cBhvr>
                                        <p:cTn id="110" dur="185" tmFilter="0, 0; 0.125,0.2665; 0.25,0.4; 0.375,0.465; 0.5,0.5;  0.625,0.535; 0.75,0.6; 0.875,0.7335; 1,1">
                                          <p:stCondLst>
                                            <p:cond delay="1863"/>
                                          </p:stCondLst>
                                        </p:cTn>
                                        <p:tgtEl>
                                          <p:spTgt spid="37"/>
                                        </p:tgtEl>
                                        <p:attrNameLst>
                                          <p:attrName>ppt_y</p:attrName>
                                        </p:attrNameLst>
                                      </p:cBhvr>
                                      <p:tavLst>
                                        <p:tav tm="0" fmla="#ppt_y-sin(pi*$)/81">
                                          <p:val>
                                            <p:fltVal val="0"/>
                                          </p:val>
                                        </p:tav>
                                        <p:tav tm="100000">
                                          <p:val>
                                            <p:fltVal val="1"/>
                                          </p:val>
                                        </p:tav>
                                      </p:tavLst>
                                    </p:anim>
                                    <p:animScale>
                                      <p:cBhvr>
                                        <p:cTn id="111" dur="29">
                                          <p:stCondLst>
                                            <p:cond delay="731"/>
                                          </p:stCondLst>
                                        </p:cTn>
                                        <p:tgtEl>
                                          <p:spTgt spid="37"/>
                                        </p:tgtEl>
                                      </p:cBhvr>
                                      <p:to x="100000" y="60000"/>
                                    </p:animScale>
                                    <p:animScale>
                                      <p:cBhvr>
                                        <p:cTn id="112" dur="187" decel="50000">
                                          <p:stCondLst>
                                            <p:cond delay="761"/>
                                          </p:stCondLst>
                                        </p:cTn>
                                        <p:tgtEl>
                                          <p:spTgt spid="37"/>
                                        </p:tgtEl>
                                      </p:cBhvr>
                                      <p:to x="100000" y="100000"/>
                                    </p:animScale>
                                    <p:animScale>
                                      <p:cBhvr>
                                        <p:cTn id="113" dur="29">
                                          <p:stCondLst>
                                            <p:cond delay="1476"/>
                                          </p:stCondLst>
                                        </p:cTn>
                                        <p:tgtEl>
                                          <p:spTgt spid="37"/>
                                        </p:tgtEl>
                                      </p:cBhvr>
                                      <p:to x="100000" y="80000"/>
                                    </p:animScale>
                                    <p:animScale>
                                      <p:cBhvr>
                                        <p:cTn id="114" dur="187" decel="50000">
                                          <p:stCondLst>
                                            <p:cond delay="1505"/>
                                          </p:stCondLst>
                                        </p:cTn>
                                        <p:tgtEl>
                                          <p:spTgt spid="37"/>
                                        </p:tgtEl>
                                      </p:cBhvr>
                                      <p:to x="100000" y="100000"/>
                                    </p:animScale>
                                    <p:animScale>
                                      <p:cBhvr>
                                        <p:cTn id="115" dur="29">
                                          <p:stCondLst>
                                            <p:cond delay="1847"/>
                                          </p:stCondLst>
                                        </p:cTn>
                                        <p:tgtEl>
                                          <p:spTgt spid="37"/>
                                        </p:tgtEl>
                                      </p:cBhvr>
                                      <p:to x="100000" y="90000"/>
                                    </p:animScale>
                                    <p:animScale>
                                      <p:cBhvr>
                                        <p:cTn id="116" dur="187" decel="50000">
                                          <p:stCondLst>
                                            <p:cond delay="1876"/>
                                          </p:stCondLst>
                                        </p:cTn>
                                        <p:tgtEl>
                                          <p:spTgt spid="37"/>
                                        </p:tgtEl>
                                      </p:cBhvr>
                                      <p:to x="100000" y="100000"/>
                                    </p:animScale>
                                    <p:animScale>
                                      <p:cBhvr>
                                        <p:cTn id="117" dur="29">
                                          <p:stCondLst>
                                            <p:cond delay="2034"/>
                                          </p:stCondLst>
                                        </p:cTn>
                                        <p:tgtEl>
                                          <p:spTgt spid="37"/>
                                        </p:tgtEl>
                                      </p:cBhvr>
                                      <p:to x="100000" y="95000"/>
                                    </p:animScale>
                                    <p:animScale>
                                      <p:cBhvr>
                                        <p:cTn id="118" dur="187" decel="50000">
                                          <p:stCondLst>
                                            <p:cond delay="2063"/>
                                          </p:stCondLst>
                                        </p:cTn>
                                        <p:tgtEl>
                                          <p:spTgt spid="37"/>
                                        </p:tgtEl>
                                      </p:cBhvr>
                                      <p:to x="100000" y="100000"/>
                                    </p:animScale>
                                  </p:childTnLst>
                                </p:cTn>
                              </p:par>
                              <p:par>
                                <p:cTn id="119" presetID="26" presetClass="entr" presetSubtype="0" fill="hold" grpId="0" nodeType="with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wipe(down)">
                                      <p:cBhvr>
                                        <p:cTn id="121" dur="652">
                                          <p:stCondLst>
                                            <p:cond delay="0"/>
                                          </p:stCondLst>
                                        </p:cTn>
                                        <p:tgtEl>
                                          <p:spTgt spid="38"/>
                                        </p:tgtEl>
                                      </p:cBhvr>
                                    </p:animEffect>
                                    <p:anim calcmode="lin" valueType="num">
                                      <p:cBhvr>
                                        <p:cTn id="122" dur="2050"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23" dur="747"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4" dur="747" tmFilter="0, 0; 0.125,0.2665; 0.25,0.4; 0.375,0.465; 0.5,0.5;  0.625,0.535; 0.75,0.6; 0.875,0.7335; 1,1">
                                          <p:stCondLst>
                                            <p:cond delay="747"/>
                                          </p:stCondLst>
                                        </p:cTn>
                                        <p:tgtEl>
                                          <p:spTgt spid="38"/>
                                        </p:tgtEl>
                                        <p:attrNameLst>
                                          <p:attrName>ppt_y</p:attrName>
                                        </p:attrNameLst>
                                      </p:cBhvr>
                                      <p:tavLst>
                                        <p:tav tm="0" fmla="#ppt_y-sin(pi*$)/9">
                                          <p:val>
                                            <p:fltVal val="0"/>
                                          </p:val>
                                        </p:tav>
                                        <p:tav tm="100000">
                                          <p:val>
                                            <p:fltVal val="1"/>
                                          </p:val>
                                        </p:tav>
                                      </p:tavLst>
                                    </p:anim>
                                    <p:anim calcmode="lin" valueType="num">
                                      <p:cBhvr>
                                        <p:cTn id="125" dur="373" tmFilter="0, 0; 0.125,0.2665; 0.25,0.4; 0.375,0.465; 0.5,0.5;  0.625,0.535; 0.75,0.6; 0.875,0.7335; 1,1">
                                          <p:stCondLst>
                                            <p:cond delay="1490"/>
                                          </p:stCondLst>
                                        </p:cTn>
                                        <p:tgtEl>
                                          <p:spTgt spid="38"/>
                                        </p:tgtEl>
                                        <p:attrNameLst>
                                          <p:attrName>ppt_y</p:attrName>
                                        </p:attrNameLst>
                                      </p:cBhvr>
                                      <p:tavLst>
                                        <p:tav tm="0" fmla="#ppt_y-sin(pi*$)/27">
                                          <p:val>
                                            <p:fltVal val="0"/>
                                          </p:val>
                                        </p:tav>
                                        <p:tav tm="100000">
                                          <p:val>
                                            <p:fltVal val="1"/>
                                          </p:val>
                                        </p:tav>
                                      </p:tavLst>
                                    </p:anim>
                                    <p:anim calcmode="lin" valueType="num">
                                      <p:cBhvr>
                                        <p:cTn id="126" dur="185" tmFilter="0, 0; 0.125,0.2665; 0.25,0.4; 0.375,0.465; 0.5,0.5;  0.625,0.535; 0.75,0.6; 0.875,0.7335; 1,1">
                                          <p:stCondLst>
                                            <p:cond delay="1863"/>
                                          </p:stCondLst>
                                        </p:cTn>
                                        <p:tgtEl>
                                          <p:spTgt spid="38"/>
                                        </p:tgtEl>
                                        <p:attrNameLst>
                                          <p:attrName>ppt_y</p:attrName>
                                        </p:attrNameLst>
                                      </p:cBhvr>
                                      <p:tavLst>
                                        <p:tav tm="0" fmla="#ppt_y-sin(pi*$)/81">
                                          <p:val>
                                            <p:fltVal val="0"/>
                                          </p:val>
                                        </p:tav>
                                        <p:tav tm="100000">
                                          <p:val>
                                            <p:fltVal val="1"/>
                                          </p:val>
                                        </p:tav>
                                      </p:tavLst>
                                    </p:anim>
                                    <p:animScale>
                                      <p:cBhvr>
                                        <p:cTn id="127" dur="29">
                                          <p:stCondLst>
                                            <p:cond delay="731"/>
                                          </p:stCondLst>
                                        </p:cTn>
                                        <p:tgtEl>
                                          <p:spTgt spid="38"/>
                                        </p:tgtEl>
                                      </p:cBhvr>
                                      <p:to x="100000" y="60000"/>
                                    </p:animScale>
                                    <p:animScale>
                                      <p:cBhvr>
                                        <p:cTn id="128" dur="187" decel="50000">
                                          <p:stCondLst>
                                            <p:cond delay="761"/>
                                          </p:stCondLst>
                                        </p:cTn>
                                        <p:tgtEl>
                                          <p:spTgt spid="38"/>
                                        </p:tgtEl>
                                      </p:cBhvr>
                                      <p:to x="100000" y="100000"/>
                                    </p:animScale>
                                    <p:animScale>
                                      <p:cBhvr>
                                        <p:cTn id="129" dur="29">
                                          <p:stCondLst>
                                            <p:cond delay="1476"/>
                                          </p:stCondLst>
                                        </p:cTn>
                                        <p:tgtEl>
                                          <p:spTgt spid="38"/>
                                        </p:tgtEl>
                                      </p:cBhvr>
                                      <p:to x="100000" y="80000"/>
                                    </p:animScale>
                                    <p:animScale>
                                      <p:cBhvr>
                                        <p:cTn id="130" dur="187" decel="50000">
                                          <p:stCondLst>
                                            <p:cond delay="1505"/>
                                          </p:stCondLst>
                                        </p:cTn>
                                        <p:tgtEl>
                                          <p:spTgt spid="38"/>
                                        </p:tgtEl>
                                      </p:cBhvr>
                                      <p:to x="100000" y="100000"/>
                                    </p:animScale>
                                    <p:animScale>
                                      <p:cBhvr>
                                        <p:cTn id="131" dur="29">
                                          <p:stCondLst>
                                            <p:cond delay="1847"/>
                                          </p:stCondLst>
                                        </p:cTn>
                                        <p:tgtEl>
                                          <p:spTgt spid="38"/>
                                        </p:tgtEl>
                                      </p:cBhvr>
                                      <p:to x="100000" y="90000"/>
                                    </p:animScale>
                                    <p:animScale>
                                      <p:cBhvr>
                                        <p:cTn id="132" dur="187" decel="50000">
                                          <p:stCondLst>
                                            <p:cond delay="1876"/>
                                          </p:stCondLst>
                                        </p:cTn>
                                        <p:tgtEl>
                                          <p:spTgt spid="38"/>
                                        </p:tgtEl>
                                      </p:cBhvr>
                                      <p:to x="100000" y="100000"/>
                                    </p:animScale>
                                    <p:animScale>
                                      <p:cBhvr>
                                        <p:cTn id="133" dur="29">
                                          <p:stCondLst>
                                            <p:cond delay="2034"/>
                                          </p:stCondLst>
                                        </p:cTn>
                                        <p:tgtEl>
                                          <p:spTgt spid="38"/>
                                        </p:tgtEl>
                                      </p:cBhvr>
                                      <p:to x="100000" y="95000"/>
                                    </p:animScale>
                                    <p:animScale>
                                      <p:cBhvr>
                                        <p:cTn id="134" dur="187" decel="50000">
                                          <p:stCondLst>
                                            <p:cond delay="2063"/>
                                          </p:stCondLst>
                                        </p:cTn>
                                        <p:tgtEl>
                                          <p:spTgt spid="38"/>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39"/>
                                        </p:tgtEl>
                                        <p:attrNameLst>
                                          <p:attrName>style.visibility</p:attrName>
                                        </p:attrNameLst>
                                      </p:cBhvr>
                                      <p:to>
                                        <p:strVal val="visible"/>
                                      </p:to>
                                    </p:set>
                                    <p:animEffect transition="in" filter="wipe(down)">
                                      <p:cBhvr>
                                        <p:cTn id="137" dur="652">
                                          <p:stCondLst>
                                            <p:cond delay="0"/>
                                          </p:stCondLst>
                                        </p:cTn>
                                        <p:tgtEl>
                                          <p:spTgt spid="39"/>
                                        </p:tgtEl>
                                      </p:cBhvr>
                                    </p:animEffect>
                                    <p:anim calcmode="lin" valueType="num">
                                      <p:cBhvr>
                                        <p:cTn id="138" dur="2050"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9" dur="747"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0" dur="747" tmFilter="0, 0; 0.125,0.2665; 0.25,0.4; 0.375,0.465; 0.5,0.5;  0.625,0.535; 0.75,0.6; 0.875,0.7335; 1,1">
                                          <p:stCondLst>
                                            <p:cond delay="747"/>
                                          </p:stCondLst>
                                        </p:cTn>
                                        <p:tgtEl>
                                          <p:spTgt spid="39"/>
                                        </p:tgtEl>
                                        <p:attrNameLst>
                                          <p:attrName>ppt_y</p:attrName>
                                        </p:attrNameLst>
                                      </p:cBhvr>
                                      <p:tavLst>
                                        <p:tav tm="0" fmla="#ppt_y-sin(pi*$)/9">
                                          <p:val>
                                            <p:fltVal val="0"/>
                                          </p:val>
                                        </p:tav>
                                        <p:tav tm="100000">
                                          <p:val>
                                            <p:fltVal val="1"/>
                                          </p:val>
                                        </p:tav>
                                      </p:tavLst>
                                    </p:anim>
                                    <p:anim calcmode="lin" valueType="num">
                                      <p:cBhvr>
                                        <p:cTn id="141" dur="373" tmFilter="0, 0; 0.125,0.2665; 0.25,0.4; 0.375,0.465; 0.5,0.5;  0.625,0.535; 0.75,0.6; 0.875,0.7335; 1,1">
                                          <p:stCondLst>
                                            <p:cond delay="1490"/>
                                          </p:stCondLst>
                                        </p:cTn>
                                        <p:tgtEl>
                                          <p:spTgt spid="39"/>
                                        </p:tgtEl>
                                        <p:attrNameLst>
                                          <p:attrName>ppt_y</p:attrName>
                                        </p:attrNameLst>
                                      </p:cBhvr>
                                      <p:tavLst>
                                        <p:tav tm="0" fmla="#ppt_y-sin(pi*$)/27">
                                          <p:val>
                                            <p:fltVal val="0"/>
                                          </p:val>
                                        </p:tav>
                                        <p:tav tm="100000">
                                          <p:val>
                                            <p:fltVal val="1"/>
                                          </p:val>
                                        </p:tav>
                                      </p:tavLst>
                                    </p:anim>
                                    <p:anim calcmode="lin" valueType="num">
                                      <p:cBhvr>
                                        <p:cTn id="142" dur="185" tmFilter="0, 0; 0.125,0.2665; 0.25,0.4; 0.375,0.465; 0.5,0.5;  0.625,0.535; 0.75,0.6; 0.875,0.7335; 1,1">
                                          <p:stCondLst>
                                            <p:cond delay="1863"/>
                                          </p:stCondLst>
                                        </p:cTn>
                                        <p:tgtEl>
                                          <p:spTgt spid="39"/>
                                        </p:tgtEl>
                                        <p:attrNameLst>
                                          <p:attrName>ppt_y</p:attrName>
                                        </p:attrNameLst>
                                      </p:cBhvr>
                                      <p:tavLst>
                                        <p:tav tm="0" fmla="#ppt_y-sin(pi*$)/81">
                                          <p:val>
                                            <p:fltVal val="0"/>
                                          </p:val>
                                        </p:tav>
                                        <p:tav tm="100000">
                                          <p:val>
                                            <p:fltVal val="1"/>
                                          </p:val>
                                        </p:tav>
                                      </p:tavLst>
                                    </p:anim>
                                    <p:animScale>
                                      <p:cBhvr>
                                        <p:cTn id="143" dur="29">
                                          <p:stCondLst>
                                            <p:cond delay="731"/>
                                          </p:stCondLst>
                                        </p:cTn>
                                        <p:tgtEl>
                                          <p:spTgt spid="39"/>
                                        </p:tgtEl>
                                      </p:cBhvr>
                                      <p:to x="100000" y="60000"/>
                                    </p:animScale>
                                    <p:animScale>
                                      <p:cBhvr>
                                        <p:cTn id="144" dur="187" decel="50000">
                                          <p:stCondLst>
                                            <p:cond delay="761"/>
                                          </p:stCondLst>
                                        </p:cTn>
                                        <p:tgtEl>
                                          <p:spTgt spid="39"/>
                                        </p:tgtEl>
                                      </p:cBhvr>
                                      <p:to x="100000" y="100000"/>
                                    </p:animScale>
                                    <p:animScale>
                                      <p:cBhvr>
                                        <p:cTn id="145" dur="29">
                                          <p:stCondLst>
                                            <p:cond delay="1476"/>
                                          </p:stCondLst>
                                        </p:cTn>
                                        <p:tgtEl>
                                          <p:spTgt spid="39"/>
                                        </p:tgtEl>
                                      </p:cBhvr>
                                      <p:to x="100000" y="80000"/>
                                    </p:animScale>
                                    <p:animScale>
                                      <p:cBhvr>
                                        <p:cTn id="146" dur="187" decel="50000">
                                          <p:stCondLst>
                                            <p:cond delay="1505"/>
                                          </p:stCondLst>
                                        </p:cTn>
                                        <p:tgtEl>
                                          <p:spTgt spid="39"/>
                                        </p:tgtEl>
                                      </p:cBhvr>
                                      <p:to x="100000" y="100000"/>
                                    </p:animScale>
                                    <p:animScale>
                                      <p:cBhvr>
                                        <p:cTn id="147" dur="29">
                                          <p:stCondLst>
                                            <p:cond delay="1847"/>
                                          </p:stCondLst>
                                        </p:cTn>
                                        <p:tgtEl>
                                          <p:spTgt spid="39"/>
                                        </p:tgtEl>
                                      </p:cBhvr>
                                      <p:to x="100000" y="90000"/>
                                    </p:animScale>
                                    <p:animScale>
                                      <p:cBhvr>
                                        <p:cTn id="148" dur="187" decel="50000">
                                          <p:stCondLst>
                                            <p:cond delay="1876"/>
                                          </p:stCondLst>
                                        </p:cTn>
                                        <p:tgtEl>
                                          <p:spTgt spid="39"/>
                                        </p:tgtEl>
                                      </p:cBhvr>
                                      <p:to x="100000" y="100000"/>
                                    </p:animScale>
                                    <p:animScale>
                                      <p:cBhvr>
                                        <p:cTn id="149" dur="29">
                                          <p:stCondLst>
                                            <p:cond delay="2034"/>
                                          </p:stCondLst>
                                        </p:cTn>
                                        <p:tgtEl>
                                          <p:spTgt spid="39"/>
                                        </p:tgtEl>
                                      </p:cBhvr>
                                      <p:to x="100000" y="95000"/>
                                    </p:animScale>
                                    <p:animScale>
                                      <p:cBhvr>
                                        <p:cTn id="150" dur="187" decel="50000">
                                          <p:stCondLst>
                                            <p:cond delay="2063"/>
                                          </p:stCondLst>
                                        </p:cTn>
                                        <p:tgtEl>
                                          <p:spTgt spid="39"/>
                                        </p:tgtEl>
                                      </p:cBhvr>
                                      <p:to x="100000" y="100000"/>
                                    </p:animScale>
                                  </p:childTnLst>
                                </p:cTn>
                              </p:par>
                              <p:par>
                                <p:cTn id="151" presetID="26" presetClass="entr" presetSubtype="0" fill="hold" grpId="0" nodeType="with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wipe(down)">
                                      <p:cBhvr>
                                        <p:cTn id="153" dur="652">
                                          <p:stCondLst>
                                            <p:cond delay="0"/>
                                          </p:stCondLst>
                                        </p:cTn>
                                        <p:tgtEl>
                                          <p:spTgt spid="40"/>
                                        </p:tgtEl>
                                      </p:cBhvr>
                                    </p:animEffect>
                                    <p:anim calcmode="lin" valueType="num">
                                      <p:cBhvr>
                                        <p:cTn id="154" dur="2050"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5" dur="747"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6" dur="747" tmFilter="0, 0; 0.125,0.2665; 0.25,0.4; 0.375,0.465; 0.5,0.5;  0.625,0.535; 0.75,0.6; 0.875,0.7335; 1,1">
                                          <p:stCondLst>
                                            <p:cond delay="747"/>
                                          </p:stCondLst>
                                        </p:cTn>
                                        <p:tgtEl>
                                          <p:spTgt spid="40"/>
                                        </p:tgtEl>
                                        <p:attrNameLst>
                                          <p:attrName>ppt_y</p:attrName>
                                        </p:attrNameLst>
                                      </p:cBhvr>
                                      <p:tavLst>
                                        <p:tav tm="0" fmla="#ppt_y-sin(pi*$)/9">
                                          <p:val>
                                            <p:fltVal val="0"/>
                                          </p:val>
                                        </p:tav>
                                        <p:tav tm="100000">
                                          <p:val>
                                            <p:fltVal val="1"/>
                                          </p:val>
                                        </p:tav>
                                      </p:tavLst>
                                    </p:anim>
                                    <p:anim calcmode="lin" valueType="num">
                                      <p:cBhvr>
                                        <p:cTn id="157" dur="373" tmFilter="0, 0; 0.125,0.2665; 0.25,0.4; 0.375,0.465; 0.5,0.5;  0.625,0.535; 0.75,0.6; 0.875,0.7335; 1,1">
                                          <p:stCondLst>
                                            <p:cond delay="1490"/>
                                          </p:stCondLst>
                                        </p:cTn>
                                        <p:tgtEl>
                                          <p:spTgt spid="40"/>
                                        </p:tgtEl>
                                        <p:attrNameLst>
                                          <p:attrName>ppt_y</p:attrName>
                                        </p:attrNameLst>
                                      </p:cBhvr>
                                      <p:tavLst>
                                        <p:tav tm="0" fmla="#ppt_y-sin(pi*$)/27">
                                          <p:val>
                                            <p:fltVal val="0"/>
                                          </p:val>
                                        </p:tav>
                                        <p:tav tm="100000">
                                          <p:val>
                                            <p:fltVal val="1"/>
                                          </p:val>
                                        </p:tav>
                                      </p:tavLst>
                                    </p:anim>
                                    <p:anim calcmode="lin" valueType="num">
                                      <p:cBhvr>
                                        <p:cTn id="158" dur="185" tmFilter="0, 0; 0.125,0.2665; 0.25,0.4; 0.375,0.465; 0.5,0.5;  0.625,0.535; 0.75,0.6; 0.875,0.7335; 1,1">
                                          <p:stCondLst>
                                            <p:cond delay="1863"/>
                                          </p:stCondLst>
                                        </p:cTn>
                                        <p:tgtEl>
                                          <p:spTgt spid="40"/>
                                        </p:tgtEl>
                                        <p:attrNameLst>
                                          <p:attrName>ppt_y</p:attrName>
                                        </p:attrNameLst>
                                      </p:cBhvr>
                                      <p:tavLst>
                                        <p:tav tm="0" fmla="#ppt_y-sin(pi*$)/81">
                                          <p:val>
                                            <p:fltVal val="0"/>
                                          </p:val>
                                        </p:tav>
                                        <p:tav tm="100000">
                                          <p:val>
                                            <p:fltVal val="1"/>
                                          </p:val>
                                        </p:tav>
                                      </p:tavLst>
                                    </p:anim>
                                    <p:animScale>
                                      <p:cBhvr>
                                        <p:cTn id="159" dur="29">
                                          <p:stCondLst>
                                            <p:cond delay="731"/>
                                          </p:stCondLst>
                                        </p:cTn>
                                        <p:tgtEl>
                                          <p:spTgt spid="40"/>
                                        </p:tgtEl>
                                      </p:cBhvr>
                                      <p:to x="100000" y="60000"/>
                                    </p:animScale>
                                    <p:animScale>
                                      <p:cBhvr>
                                        <p:cTn id="160" dur="187" decel="50000">
                                          <p:stCondLst>
                                            <p:cond delay="761"/>
                                          </p:stCondLst>
                                        </p:cTn>
                                        <p:tgtEl>
                                          <p:spTgt spid="40"/>
                                        </p:tgtEl>
                                      </p:cBhvr>
                                      <p:to x="100000" y="100000"/>
                                    </p:animScale>
                                    <p:animScale>
                                      <p:cBhvr>
                                        <p:cTn id="161" dur="29">
                                          <p:stCondLst>
                                            <p:cond delay="1476"/>
                                          </p:stCondLst>
                                        </p:cTn>
                                        <p:tgtEl>
                                          <p:spTgt spid="40"/>
                                        </p:tgtEl>
                                      </p:cBhvr>
                                      <p:to x="100000" y="80000"/>
                                    </p:animScale>
                                    <p:animScale>
                                      <p:cBhvr>
                                        <p:cTn id="162" dur="187" decel="50000">
                                          <p:stCondLst>
                                            <p:cond delay="1505"/>
                                          </p:stCondLst>
                                        </p:cTn>
                                        <p:tgtEl>
                                          <p:spTgt spid="40"/>
                                        </p:tgtEl>
                                      </p:cBhvr>
                                      <p:to x="100000" y="100000"/>
                                    </p:animScale>
                                    <p:animScale>
                                      <p:cBhvr>
                                        <p:cTn id="163" dur="29">
                                          <p:stCondLst>
                                            <p:cond delay="1847"/>
                                          </p:stCondLst>
                                        </p:cTn>
                                        <p:tgtEl>
                                          <p:spTgt spid="40"/>
                                        </p:tgtEl>
                                      </p:cBhvr>
                                      <p:to x="100000" y="90000"/>
                                    </p:animScale>
                                    <p:animScale>
                                      <p:cBhvr>
                                        <p:cTn id="164" dur="187" decel="50000">
                                          <p:stCondLst>
                                            <p:cond delay="1876"/>
                                          </p:stCondLst>
                                        </p:cTn>
                                        <p:tgtEl>
                                          <p:spTgt spid="40"/>
                                        </p:tgtEl>
                                      </p:cBhvr>
                                      <p:to x="100000" y="100000"/>
                                    </p:animScale>
                                    <p:animScale>
                                      <p:cBhvr>
                                        <p:cTn id="165" dur="29">
                                          <p:stCondLst>
                                            <p:cond delay="2034"/>
                                          </p:stCondLst>
                                        </p:cTn>
                                        <p:tgtEl>
                                          <p:spTgt spid="40"/>
                                        </p:tgtEl>
                                      </p:cBhvr>
                                      <p:to x="100000" y="95000"/>
                                    </p:animScale>
                                    <p:animScale>
                                      <p:cBhvr>
                                        <p:cTn id="166" dur="187" decel="50000">
                                          <p:stCondLst>
                                            <p:cond delay="2063"/>
                                          </p:stCondLst>
                                        </p:cTn>
                                        <p:tgtEl>
                                          <p:spTgt spid="40"/>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27"/>
                                        </p:tgtEl>
                                      </p:cBhvr>
                                    </p:animEffect>
                                    <p:set>
                                      <p:cBhvr>
                                        <p:cTn id="171" dur="1" fill="hold">
                                          <p:stCondLst>
                                            <p:cond delay="499"/>
                                          </p:stCondLst>
                                        </p:cTn>
                                        <p:tgtEl>
                                          <p:spTgt spid="27"/>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37"/>
                                        </p:tgtEl>
                                      </p:cBhvr>
                                    </p:animEffect>
                                    <p:set>
                                      <p:cBhvr>
                                        <p:cTn id="174" dur="1" fill="hold">
                                          <p:stCondLst>
                                            <p:cond delay="499"/>
                                          </p:stCondLst>
                                        </p:cTn>
                                        <p:tgtEl>
                                          <p:spTgt spid="37"/>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38"/>
                                        </p:tgtEl>
                                      </p:cBhvr>
                                    </p:animEffect>
                                    <p:set>
                                      <p:cBhvr>
                                        <p:cTn id="177" dur="1" fill="hold">
                                          <p:stCondLst>
                                            <p:cond delay="499"/>
                                          </p:stCondLst>
                                        </p:cTn>
                                        <p:tgtEl>
                                          <p:spTgt spid="38"/>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39"/>
                                        </p:tgtEl>
                                      </p:cBhvr>
                                    </p:animEffect>
                                    <p:set>
                                      <p:cBhvr>
                                        <p:cTn id="180" dur="1" fill="hold">
                                          <p:stCondLst>
                                            <p:cond delay="499"/>
                                          </p:stCondLst>
                                        </p:cTn>
                                        <p:tgtEl>
                                          <p:spTgt spid="39"/>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40"/>
                                        </p:tgtEl>
                                      </p:cBhvr>
                                    </p:animEffect>
                                    <p:set>
                                      <p:cBhvr>
                                        <p:cTn id="183"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4" fill="hold" display="0">
                  <p:stCondLst>
                    <p:cond delay="indefinite"/>
                  </p:stCondLst>
                  <p:endCondLst>
                    <p:cond evt="onStopAudio" delay="0">
                      <p:tgtEl>
                        <p:sldTgt/>
                      </p:tgtEl>
                    </p:cond>
                  </p:endCondLst>
                </p:cTn>
                <p:tgtEl>
                  <p:spTgt spid="6"/>
                </p:tgtEl>
              </p:cMediaNode>
            </p:audio>
          </p:childTnLst>
        </p:cTn>
      </p:par>
    </p:tnLst>
    <p:bldLst>
      <p:bldP spid="5" grpId="0"/>
      <p:bldP spid="34" grpId="0" animBg="1"/>
      <p:bldP spid="35" grpId="0" animBg="1"/>
      <p:bldP spid="36" grpId="0" animBg="1"/>
      <p:bldP spid="27" grpId="0"/>
      <p:bldP spid="27" grpId="1"/>
      <p:bldP spid="37" grpId="0"/>
      <p:bldP spid="37" grpId="1"/>
      <p:bldP spid="38" grpId="0"/>
      <p:bldP spid="38" grpId="1"/>
      <p:bldP spid="39" grpId="0"/>
      <p:bldP spid="39" grpId="1"/>
      <p:bldP spid="40" grpId="0"/>
      <p:bldP spid="4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itchFamily="34" charset="0"/>
                <a:cs typeface="Arial" pitchFamily="34" charset="0"/>
              </a:rPr>
              <a:t>Dặn dò:</a:t>
            </a:r>
          </a:p>
          <a:p>
            <a:pPr marL="457200" indent="-457200" algn="just">
              <a:buFontTx/>
              <a:buChar char="-"/>
            </a:pPr>
            <a:r>
              <a:rPr lang="en-US" sz="3200">
                <a:solidFill>
                  <a:schemeClr val="tx1"/>
                </a:solidFill>
                <a:latin typeface="Arial" pitchFamily="34" charset="0"/>
                <a:cs typeface="Arial" pitchFamily="34" charset="0"/>
              </a:rPr>
              <a:t>Đọc lại bài: </a:t>
            </a:r>
            <a:r>
              <a:rPr lang="en-US" sz="3200" i="1">
                <a:solidFill>
                  <a:schemeClr val="tx1"/>
                </a:solidFill>
                <a:latin typeface="Arial" pitchFamily="34" charset="0"/>
                <a:cs typeface="Arial" pitchFamily="34" charset="0"/>
              </a:rPr>
              <a:t>Đèn giao thông </a:t>
            </a:r>
            <a:r>
              <a:rPr lang="en-US" sz="3200">
                <a:solidFill>
                  <a:schemeClr val="tx1"/>
                </a:solidFill>
                <a:latin typeface="Arial" pitchFamily="34" charset="0"/>
                <a:cs typeface="Arial" pitchFamily="34" charset="0"/>
              </a:rPr>
              <a:t>(trang 78, 79).</a:t>
            </a:r>
          </a:p>
          <a:p>
            <a:pPr marL="457200" indent="-457200" algn="just">
              <a:buFontTx/>
              <a:buChar char="-"/>
            </a:pPr>
            <a:r>
              <a:rPr lang="en-US" sz="3200">
                <a:solidFill>
                  <a:schemeClr val="tx1"/>
                </a:solidFill>
                <a:latin typeface="Arial" pitchFamily="34" charset="0"/>
                <a:cs typeface="Arial" pitchFamily="34" charset="0"/>
              </a:rPr>
              <a:t>Hoàn thành vở bài tập.</a:t>
            </a:r>
          </a:p>
          <a:p>
            <a:pPr marL="457200" indent="-457200" algn="just">
              <a:buFontTx/>
              <a:buChar char="-"/>
            </a:pPr>
            <a:r>
              <a:rPr lang="en-US" sz="3200">
                <a:solidFill>
                  <a:schemeClr val="tx1"/>
                </a:solidFill>
                <a:latin typeface="Arial" pitchFamily="34" charset="0"/>
                <a:cs typeface="Arial" pitchFamily="34" charset="0"/>
              </a:rPr>
              <a:t>Chuẩn bị bài mới (trang 80, 81).</a:t>
            </a:r>
          </a:p>
        </p:txBody>
      </p:sp>
      <p:pic>
        <p:nvPicPr>
          <p:cNvPr id="2" name="Audio 1">
            <a:hlinkClick r:id="" action="ppaction://media"/>
            <a:extLst>
              <a:ext uri="{FF2B5EF4-FFF2-40B4-BE49-F238E27FC236}">
                <a16:creationId xmlns:a16="http://schemas.microsoft.com/office/drawing/2014/main" id="{265E4750-2CDD-45FF-9ED6-65139060E1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388511438"/>
      </p:ext>
    </p:extLst>
  </p:cSld>
  <p:clrMapOvr>
    <a:masterClrMapping/>
  </p:clrMapOvr>
  <p:transition advTm="207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31542"/>
            <a:ext cx="2895600" cy="857250"/>
          </a:xfrm>
        </p:spPr>
        <p:txBody>
          <a:bodyPr>
            <a:normAutofit fontScale="90000"/>
          </a:bodyPr>
          <a:lstStyle/>
          <a:p>
            <a:pPr algn="l"/>
            <a:r>
              <a:rPr lang="en-US">
                <a:solidFill>
                  <a:schemeClr val="tx2"/>
                </a:solidFill>
                <a:latin typeface="Arial" pitchFamily="34" charset="0"/>
                <a:cs typeface="Arial" pitchFamily="34" charset="0"/>
              </a:rPr>
              <a:t>1</a:t>
            </a:r>
            <a:r>
              <a:rPr lang="en-US" i="1">
                <a:solidFill>
                  <a:schemeClr val="tx2"/>
                </a:solidFill>
                <a:latin typeface="Arial" pitchFamily="34" charset="0"/>
                <a:cs typeface="Arial" pitchFamily="34" charset="0"/>
              </a:rPr>
              <a:t>. gi</a:t>
            </a:r>
            <a:r>
              <a:rPr lang="en-US">
                <a:solidFill>
                  <a:schemeClr val="tx2"/>
                </a:solidFill>
                <a:latin typeface="Arial" pitchFamily="34" charset="0"/>
                <a:cs typeface="Arial" pitchFamily="34" charset="0"/>
              </a:rPr>
              <a:t> hay </a:t>
            </a:r>
            <a:r>
              <a:rPr lang="en-US" i="1">
                <a:solidFill>
                  <a:schemeClr val="tx2"/>
                </a:solidFill>
                <a:latin typeface="Arial" pitchFamily="34" charset="0"/>
                <a:cs typeface="Arial" pitchFamily="34" charset="0"/>
              </a:rPr>
              <a:t>d</a:t>
            </a:r>
            <a:r>
              <a:rPr lang="en-US">
                <a:solidFill>
                  <a:schemeClr val="tx2"/>
                </a:solidFill>
                <a:latin typeface="Arial" pitchFamily="34" charset="0"/>
                <a:cs typeface="Arial" pitchFamily="34" charset="0"/>
              </a:rPr>
              <a:t>?</a:t>
            </a:r>
            <a:br>
              <a:rPr lang="en-US">
                <a:solidFill>
                  <a:schemeClr val="tx2"/>
                </a:solidFill>
                <a:latin typeface="Arial" pitchFamily="34" charset="0"/>
                <a:cs typeface="Arial" pitchFamily="34" charset="0"/>
              </a:rPr>
            </a:br>
            <a:r>
              <a:rPr lang="en-US">
                <a:solidFill>
                  <a:schemeClr val="tx2"/>
                </a:solidFill>
                <a:latin typeface="Arial" pitchFamily="34" charset="0"/>
                <a:cs typeface="Arial" pitchFamily="34" charset="0"/>
              </a:rPr>
              <a:t>ngọn …ó</a:t>
            </a:r>
            <a:br>
              <a:rPr lang="en-US">
                <a:solidFill>
                  <a:schemeClr val="tx2"/>
                </a:solidFill>
                <a:latin typeface="Arial" pitchFamily="34" charset="0"/>
                <a:cs typeface="Arial" pitchFamily="34" charset="0"/>
              </a:rPr>
            </a:br>
            <a:r>
              <a:rPr lang="en-US">
                <a:solidFill>
                  <a:schemeClr val="tx2"/>
                </a:solidFill>
                <a:latin typeface="Arial" pitchFamily="34" charset="0"/>
                <a:cs typeface="Arial" pitchFamily="34" charset="0"/>
              </a:rPr>
              <a:t>cặp …a</a:t>
            </a:r>
          </a:p>
        </p:txBody>
      </p:sp>
      <p:sp>
        <p:nvSpPr>
          <p:cNvPr id="15" name="Title 1"/>
          <p:cNvSpPr txBox="1">
            <a:spLocks/>
          </p:cNvSpPr>
          <p:nvPr/>
        </p:nvSpPr>
        <p:spPr>
          <a:xfrm>
            <a:off x="1504950" y="618840"/>
            <a:ext cx="685800" cy="85725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chemeClr val="tx2"/>
                </a:solidFill>
                <a:latin typeface="Arial" pitchFamily="34" charset="0"/>
                <a:cs typeface="Arial" pitchFamily="34" charset="0"/>
              </a:rPr>
              <a:t>gi</a:t>
            </a:r>
          </a:p>
        </p:txBody>
      </p:sp>
      <p:sp>
        <p:nvSpPr>
          <p:cNvPr id="16" name="Title 1"/>
          <p:cNvSpPr txBox="1">
            <a:spLocks/>
          </p:cNvSpPr>
          <p:nvPr/>
        </p:nvSpPr>
        <p:spPr>
          <a:xfrm>
            <a:off x="1314450" y="1218915"/>
            <a:ext cx="685800" cy="85725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chemeClr val="tx2"/>
                </a:solidFill>
                <a:latin typeface="Arial" pitchFamily="34" charset="0"/>
                <a:cs typeface="Arial" pitchFamily="34" charset="0"/>
              </a:rPr>
              <a:t>d</a:t>
            </a:r>
          </a:p>
        </p:txBody>
      </p:sp>
      <p:sp>
        <p:nvSpPr>
          <p:cNvPr id="17" name="Title 1"/>
          <p:cNvSpPr txBox="1">
            <a:spLocks/>
          </p:cNvSpPr>
          <p:nvPr/>
        </p:nvSpPr>
        <p:spPr>
          <a:xfrm>
            <a:off x="2990850" y="9240"/>
            <a:ext cx="2971800" cy="2160181"/>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7030A0"/>
                </a:solidFill>
                <a:latin typeface="Arial" pitchFamily="34" charset="0"/>
                <a:cs typeface="Arial" pitchFamily="34" charset="0"/>
              </a:rPr>
              <a:t>2. Khi bị lạc, chúng ta nên (…)</a:t>
            </a:r>
          </a:p>
        </p:txBody>
      </p:sp>
      <p:sp>
        <p:nvSpPr>
          <p:cNvPr id="18" name="Title 1"/>
          <p:cNvSpPr txBox="1">
            <a:spLocks/>
          </p:cNvSpPr>
          <p:nvPr/>
        </p:nvSpPr>
        <p:spPr>
          <a:xfrm>
            <a:off x="3035328" y="1941556"/>
            <a:ext cx="3143250" cy="108009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7030A0"/>
                </a:solidFill>
                <a:latin typeface="Arial" pitchFamily="34" charset="0"/>
                <a:cs typeface="Arial" pitchFamily="34" charset="0"/>
              </a:rPr>
              <a:t>A. bình tĩnh</a:t>
            </a:r>
          </a:p>
        </p:txBody>
      </p:sp>
      <p:sp>
        <p:nvSpPr>
          <p:cNvPr id="19" name="Title 1"/>
          <p:cNvSpPr txBox="1">
            <a:spLocks/>
          </p:cNvSpPr>
          <p:nvPr/>
        </p:nvSpPr>
        <p:spPr>
          <a:xfrm>
            <a:off x="3009900" y="2653710"/>
            <a:ext cx="3143250" cy="1080090"/>
          </a:xfrm>
          <a:prstGeom prst="rect">
            <a:avLst/>
          </a:prstGeom>
        </p:spPr>
        <p:txBody>
          <a:bodyPr vert="horz" lIns="91317" tIns="45660" rIns="91317" bIns="45660" rtlCol="0" anchor="ctr">
            <a:normAutofit fontScale="9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7030A0"/>
                </a:solidFill>
                <a:latin typeface="Arial" pitchFamily="34" charset="0"/>
                <a:cs typeface="Arial" pitchFamily="34" charset="0"/>
              </a:rPr>
              <a:t>B. hoảng hốt</a:t>
            </a:r>
          </a:p>
        </p:txBody>
      </p:sp>
      <p:sp>
        <p:nvSpPr>
          <p:cNvPr id="20" name="Title 1"/>
          <p:cNvSpPr txBox="1">
            <a:spLocks/>
          </p:cNvSpPr>
          <p:nvPr/>
        </p:nvSpPr>
        <p:spPr>
          <a:xfrm>
            <a:off x="6248400" y="-171450"/>
            <a:ext cx="2971800" cy="3184515"/>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C00000"/>
                </a:solidFill>
                <a:latin typeface="Arial" pitchFamily="34" charset="0"/>
                <a:cs typeface="Arial" pitchFamily="34" charset="0"/>
              </a:rPr>
              <a:t>3. Nhờ đâu mà Nam không bị lạc?</a:t>
            </a:r>
          </a:p>
        </p:txBody>
      </p:sp>
      <p:grpSp>
        <p:nvGrpSpPr>
          <p:cNvPr id="5" name="Group 4"/>
          <p:cNvGrpSpPr/>
          <p:nvPr/>
        </p:nvGrpSpPr>
        <p:grpSpPr>
          <a:xfrm>
            <a:off x="96837" y="262209"/>
            <a:ext cx="2816225" cy="3452813"/>
            <a:chOff x="0" y="660399"/>
            <a:chExt cx="2816225" cy="3452813"/>
          </a:xfrm>
        </p:grpSpPr>
        <p:sp>
          <p:nvSpPr>
            <p:cNvPr id="3" name="Rectangle 2"/>
            <p:cNvSpPr/>
            <p:nvPr/>
          </p:nvSpPr>
          <p:spPr>
            <a:xfrm>
              <a:off x="0" y="660399"/>
              <a:ext cx="2816225"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04850"/>
              <a:ext cx="2816225" cy="340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6040438" y="33509"/>
            <a:ext cx="3134878" cy="4517912"/>
            <a:chOff x="6534150" y="1047750"/>
            <a:chExt cx="2401887" cy="3461543"/>
          </a:xfrm>
        </p:grpSpPr>
        <p:sp>
          <p:nvSpPr>
            <p:cNvPr id="9" name="Rectangle 8"/>
            <p:cNvSpPr/>
            <p:nvPr/>
          </p:nvSpPr>
          <p:spPr>
            <a:xfrm>
              <a:off x="6534150" y="1047750"/>
              <a:ext cx="2401887"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4150" y="1094580"/>
              <a:ext cx="2401887"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itle 1">
            <a:extLst>
              <a:ext uri="{FF2B5EF4-FFF2-40B4-BE49-F238E27FC236}">
                <a16:creationId xmlns:a16="http://schemas.microsoft.com/office/drawing/2014/main" id="{F6031115-4E8F-407C-A880-BD07E0A5311C}"/>
              </a:ext>
            </a:extLst>
          </p:cNvPr>
          <p:cNvSpPr txBox="1">
            <a:spLocks/>
          </p:cNvSpPr>
          <p:nvPr/>
        </p:nvSpPr>
        <p:spPr>
          <a:xfrm>
            <a:off x="3027362" y="1952812"/>
            <a:ext cx="3143250" cy="108009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FF0000"/>
                </a:solidFill>
                <a:latin typeface="Arial" pitchFamily="34" charset="0"/>
                <a:cs typeface="Arial" pitchFamily="34" charset="0"/>
              </a:rPr>
              <a:t>A. bình tĩnh</a:t>
            </a:r>
          </a:p>
        </p:txBody>
      </p:sp>
      <p:grpSp>
        <p:nvGrpSpPr>
          <p:cNvPr id="8" name="Group 7"/>
          <p:cNvGrpSpPr/>
          <p:nvPr/>
        </p:nvGrpSpPr>
        <p:grpSpPr>
          <a:xfrm>
            <a:off x="2836862" y="-258707"/>
            <a:ext cx="3106738" cy="4964057"/>
            <a:chOff x="2695575" y="1438692"/>
            <a:chExt cx="2076450" cy="3298409"/>
          </a:xfrm>
        </p:grpSpPr>
        <p:sp>
          <p:nvSpPr>
            <p:cNvPr id="7" name="Rectangle 6"/>
            <p:cNvSpPr/>
            <p:nvPr/>
          </p:nvSpPr>
          <p:spPr>
            <a:xfrm>
              <a:off x="2695575" y="1665543"/>
              <a:ext cx="2076450" cy="3071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4352"/>
            <a:stretch/>
          </p:blipFill>
          <p:spPr bwMode="auto">
            <a:xfrm>
              <a:off x="2733675" y="1438692"/>
              <a:ext cx="2000250" cy="328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3" name="Audio 22">
            <a:hlinkClick r:id="" action="ppaction://media"/>
            <a:extLst>
              <a:ext uri="{FF2B5EF4-FFF2-40B4-BE49-F238E27FC236}">
                <a16:creationId xmlns:a16="http://schemas.microsoft.com/office/drawing/2014/main" id="{3D4F123A-8A75-4FD0-A2FF-808DD88C1B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742999819"/>
      </p:ext>
    </p:extLst>
  </p:cSld>
  <p:clrMapOvr>
    <a:masterClrMapping/>
  </p:clrMapOvr>
  <p:transition advTm="571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33333E-6 -6.17284E-7 L 0.00209 0.49568 " pathEditMode="relative" rAng="0" ptsTypes="AA">
                                      <p:cBhvr>
                                        <p:cTn id="11" dur="2000" fill="hold"/>
                                        <p:tgtEl>
                                          <p:spTgt spid="5"/>
                                        </p:tgtEl>
                                        <p:attrNameLst>
                                          <p:attrName>ppt_x</p:attrName>
                                          <p:attrName>ppt_y</p:attrName>
                                        </p:attrNameLst>
                                      </p:cBhvr>
                                      <p:rCtr x="104" y="24784"/>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72222E-6 1.23457E-6 L -0.00937 0.68488 " pathEditMode="relative" rAng="0" ptsTypes="AA">
                                      <p:cBhvr>
                                        <p:cTn id="26" dur="2000" fill="hold"/>
                                        <p:tgtEl>
                                          <p:spTgt spid="8"/>
                                        </p:tgtEl>
                                        <p:attrNameLst>
                                          <p:attrName>ppt_x</p:attrName>
                                          <p:attrName>ppt_y</p:attrName>
                                        </p:attrNameLst>
                                      </p:cBhvr>
                                      <p:rCtr x="-469" y="34228"/>
                                    </p:animMotion>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500" fill="hold"/>
                                        <p:tgtEl>
                                          <p:spTgt spid="18"/>
                                        </p:tgtEl>
                                        <p:attrNameLst>
                                          <p:attrName>style.color</p:attrName>
                                        </p:attrNameLst>
                                      </p:cBhvr>
                                      <p:to>
                                        <p:clrVal>
                                          <a:srgbClr val="FF0000"/>
                                        </p:clrVal>
                                      </p:to>
                                    </p:set>
                                    <p:set>
                                      <p:cBhvr>
                                        <p:cTn id="31" dur="500" fill="hold"/>
                                        <p:tgtEl>
                                          <p:spTgt spid="18"/>
                                        </p:tgtEl>
                                        <p:attrNameLst>
                                          <p:attrName>fillcolor</p:attrName>
                                        </p:attrNameLst>
                                      </p:cBhvr>
                                      <p:to>
                                        <p:clrVal>
                                          <a:srgbClr val="FF0000"/>
                                        </p:clrVal>
                                      </p:to>
                                    </p:set>
                                    <p:set>
                                      <p:cBhvr>
                                        <p:cTn id="32" dur="500" fill="hold"/>
                                        <p:tgtEl>
                                          <p:spTgt spid="1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44444E-6 9.87654E-7 L 0.00053 0.52037 " pathEditMode="relative" rAng="0" ptsTypes="AA">
                                      <p:cBhvr>
                                        <p:cTn id="37" dur="2000" fill="hold"/>
                                        <p:tgtEl>
                                          <p:spTgt spid="10"/>
                                        </p:tgtEl>
                                        <p:attrNameLst>
                                          <p:attrName>ppt_x</p:attrName>
                                          <p:attrName>ppt_y</p:attrName>
                                        </p:attrNameLst>
                                      </p:cBhvr>
                                      <p:rCtr x="17" y="26019"/>
                                    </p:animMotion>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audio isNarration="1">
              <p:cMediaNode vol="80000" showWhenStopped="0">
                <p:cTn id="43" fill="hold" display="0">
                  <p:stCondLst>
                    <p:cond delay="indefinite"/>
                  </p:stCondLst>
                  <p:endCondLst>
                    <p:cond evt="onStopAudio" delay="0">
                      <p:tgtEl>
                        <p:sldTgt/>
                      </p:tgtEl>
                    </p:cond>
                  </p:endCondLst>
                </p:cTn>
                <p:tgtEl>
                  <p:spTgt spid="23"/>
                </p:tgtEl>
              </p:cMediaNode>
            </p:audio>
          </p:childTnLst>
        </p:cTn>
      </p:par>
    </p:tnLst>
    <p:bldLst>
      <p:bldP spid="15" grpId="0"/>
      <p:bldP spid="16" grpId="0"/>
      <p:bldP spid="18" grpId="0"/>
      <p:bldP spid="21" grpId="0"/>
    </p:bldLst>
  </p:timing>
  <p:extLst>
    <p:ext uri="{E180D4A7-C9FB-4DFB-919C-405C955672EB}">
      <p14:showEvtLst xmlns:p14="http://schemas.microsoft.com/office/powerpoint/2010/main">
        <p14:triggerEvt type="onClick" time="7020" objId="5"/>
        <p14:triggerEvt type="onClick" time="17318" objId="5"/>
        <p14:triggerEvt type="onClick" time="20806" objId="5"/>
        <p14:triggerEvt type="onClick" time="22643" objId="8"/>
        <p14:triggerEvt type="onClick" time="42231" objId="8"/>
        <p14:triggerEvt type="onClick" time="44526" objId="1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948780" y="5756017"/>
            <a:ext cx="1341530" cy="1107874"/>
          </a:xfrm>
          <a:prstGeom prst="rect">
            <a:avLst/>
          </a:prstGeom>
          <a:noFill/>
        </p:spPr>
        <p:txBody>
          <a:bodyPr wrap="square" lIns="91317" tIns="45660" rIns="91317" bIns="45660"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4</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706130" y="5848350"/>
            <a:ext cx="5751041"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ĐÈN GIAO THÔNG</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8457171" y="5627226"/>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5</a:t>
            </a:r>
          </a:p>
        </p:txBody>
      </p:sp>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450" y="1980997"/>
            <a:ext cx="60055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121" y="2100312"/>
            <a:ext cx="9937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Audio 14">
            <a:hlinkClick r:id="" action="ppaction://media"/>
            <a:extLst>
              <a:ext uri="{FF2B5EF4-FFF2-40B4-BE49-F238E27FC236}">
                <a16:creationId xmlns:a16="http://schemas.microsoft.com/office/drawing/2014/main" id="{5A262454-F239-423F-8CFB-60013F78E0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830305215"/>
      </p:ext>
    </p:extLst>
  </p:cSld>
  <p:clrMapOvr>
    <a:masterClrMapping/>
  </p:clrMapOvr>
  <p:transition advTm="130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và cho biết tranh vẽ cảnh gì?</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4419600" y="53911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9339" t="48413" r="28048" b="16865"/>
          <a:stretch/>
        </p:blipFill>
        <p:spPr bwMode="auto">
          <a:xfrm>
            <a:off x="436563" y="957944"/>
            <a:ext cx="8251339" cy="378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67FD4527-6CD3-4696-86CB-944D97178A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982115360"/>
      </p:ext>
    </p:extLst>
  </p:cSld>
  <p:clrMapOvr>
    <a:masterClrMapping/>
  </p:clrMapOvr>
  <p:transition advTm="268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292296"/>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sp>
        <p:nvSpPr>
          <p:cNvPr id="5" name="TextBox 4"/>
          <p:cNvSpPr txBox="1"/>
          <p:nvPr/>
        </p:nvSpPr>
        <p:spPr>
          <a:xfrm>
            <a:off x="71910" y="790122"/>
            <a:ext cx="8977746" cy="4385695"/>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a:p>
            <a:pPr algn="r">
              <a:spcBef>
                <a:spcPts val="600"/>
              </a:spcBef>
            </a:pPr>
            <a:r>
              <a:rPr lang="en-US" sz="2400">
                <a:latin typeface="Arial" pitchFamily="34" charset="0"/>
                <a:ea typeface="Arial-Rounded" pitchFamily="34" charset="0"/>
                <a:cs typeface="Arial" pitchFamily="34" charset="0"/>
              </a:rPr>
              <a:t>(Trung Kiên)</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4255983" y="53149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D38D5554-1FD8-4A63-B027-E35A6B9632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944457928"/>
      </p:ext>
    </p:extLst>
  </p:cSld>
  <p:clrMapOvr>
    <a:masterClrMapping/>
  </p:clrMapOvr>
  <p:transition advTm="414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143000" y="895350"/>
            <a:ext cx="6781800" cy="298060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5400" b="1">
                <a:solidFill>
                  <a:schemeClr val="tx1"/>
                </a:solidFill>
                <a:latin typeface="Arial" pitchFamily="34" charset="0"/>
                <a:ea typeface="Arial-Rounded" pitchFamily="34" charset="0"/>
                <a:cs typeface="Arial" pitchFamily="34" charset="0"/>
              </a:rPr>
              <a:t>Học sinh đọc thầm</a:t>
            </a:r>
          </a:p>
        </p:txBody>
      </p:sp>
      <p:pic>
        <p:nvPicPr>
          <p:cNvPr id="2" name="Audio 1">
            <a:hlinkClick r:id="" action="ppaction://media"/>
            <a:extLst>
              <a:ext uri="{FF2B5EF4-FFF2-40B4-BE49-F238E27FC236}">
                <a16:creationId xmlns:a16="http://schemas.microsoft.com/office/drawing/2014/main" id="{ADC0451D-7EF9-4E99-BC43-342386FB70C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177794437"/>
      </p:ext>
    </p:extLst>
  </p:cSld>
  <p:clrMapOvr>
    <a:masterClrMapping/>
  </p:clrMapOvr>
  <p:transition advTm="71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1910" y="605776"/>
            <a:ext cx="8977746"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4" name="TextBox 3"/>
          <p:cNvSpPr txBox="1"/>
          <p:nvPr/>
        </p:nvSpPr>
        <p:spPr>
          <a:xfrm>
            <a:off x="9175" y="4670511"/>
            <a:ext cx="5629625" cy="475555"/>
          </a:xfrm>
          <a:prstGeom prst="rect">
            <a:avLst/>
          </a:prstGeom>
          <a:solidFill>
            <a:srgbClr val="B9EDFF"/>
          </a:solidFill>
        </p:spPr>
        <p:txBody>
          <a:bodyPr wrap="square" lIns="91330" tIns="45666" rIns="91330" bIns="45666" rtlCol="0">
            <a:spAutoFit/>
          </a:bodyPr>
          <a:lstStyle/>
          <a:p>
            <a:pPr algn="ctr"/>
            <a:r>
              <a:rPr lang="en-US" sz="2800">
                <a:latin typeface="Arial" pitchFamily="34" charset="0"/>
                <a:ea typeface="Arial-Rounded" pitchFamily="34" charset="0"/>
                <a:cs typeface="Arial" pitchFamily="34" charset="0"/>
              </a:rPr>
              <a:t>Em hãy tìm từ khó trong bài</a:t>
            </a:r>
          </a:p>
        </p:txBody>
      </p:sp>
      <p:cxnSp>
        <p:nvCxnSpPr>
          <p:cNvPr id="5" name="Straight Connector 4"/>
          <p:cNvCxnSpPr/>
          <p:nvPr/>
        </p:nvCxnSpPr>
        <p:spPr>
          <a:xfrm flipH="1">
            <a:off x="2034542" y="984250"/>
            <a:ext cx="1038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356728" y="2905578"/>
            <a:ext cx="62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65191" y="4095750"/>
            <a:ext cx="11446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5452" y="3272064"/>
            <a:ext cx="7662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200400" y="100330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90273" y="1079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pic>
        <p:nvPicPr>
          <p:cNvPr id="2" name="Audio 1">
            <a:hlinkClick r:id="" action="ppaction://media"/>
            <a:extLst>
              <a:ext uri="{FF2B5EF4-FFF2-40B4-BE49-F238E27FC236}">
                <a16:creationId xmlns:a16="http://schemas.microsoft.com/office/drawing/2014/main" id="{46B911DF-1378-4219-A553-36F09C67FA2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313969632"/>
      </p:ext>
    </p:extLst>
  </p:cSld>
  <p:clrMapOvr>
    <a:masterClrMapping/>
  </p:clrMapOvr>
  <p:transition advTm="252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1+#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iết Kế Nền Minh Họa đường Thành Phố, Nền Tươi, Vẽ Tay, Hoạt Hình Hình nền  Vector để tải xuống miễn phí">
            <a:extLst>
              <a:ext uri="{FF2B5EF4-FFF2-40B4-BE49-F238E27FC236}">
                <a16:creationId xmlns:a16="http://schemas.microsoft.com/office/drawing/2014/main" id="{CD4382A9-03EB-4C74-A482-17CED7263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3"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7">
            <a:extLst>
              <a:ext uri="{FF2B5EF4-FFF2-40B4-BE49-F238E27FC236}">
                <a16:creationId xmlns:a16="http://schemas.microsoft.com/office/drawing/2014/main" id="{9E6B8A6F-8D05-4159-AE10-0684ED0E05E7}"/>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7292"/>
                    </a14:imgEffect>
                    <a14:imgEffect>
                      <a14:brightnessContrast bright="-4000" contrast="-2000"/>
                    </a14:imgEffect>
                  </a14:imgLayer>
                </a14:imgProps>
              </a:ext>
            </a:extLst>
          </a:blip>
          <a:stretch>
            <a:fillRect/>
          </a:stretch>
        </p:blipFill>
        <p:spPr>
          <a:xfrm>
            <a:off x="6549078" y="2792179"/>
            <a:ext cx="1397005" cy="1650347"/>
          </a:xfrm>
          <a:prstGeom prst="rect">
            <a:avLst/>
          </a:prstGeom>
        </p:spPr>
      </p:pic>
      <p:sp>
        <p:nvSpPr>
          <p:cNvPr id="8" name="圆角矩形 7">
            <a:extLst>
              <a:ext uri="{FF2B5EF4-FFF2-40B4-BE49-F238E27FC236}">
                <a16:creationId xmlns:a16="http://schemas.microsoft.com/office/drawing/2014/main" id="{EA78D03D-CA70-4FF5-93F8-1B642FD50167}"/>
              </a:ext>
            </a:extLst>
          </p:cNvPr>
          <p:cNvSpPr/>
          <p:nvPr/>
        </p:nvSpPr>
        <p:spPr>
          <a:xfrm>
            <a:off x="171450" y="549741"/>
            <a:ext cx="5775321" cy="4245442"/>
          </a:xfrm>
          <a:prstGeom prst="roundRect">
            <a:avLst/>
          </a:prstGeom>
          <a:solidFill>
            <a:srgbClr val="FFFFFF">
              <a:alpha val="51373"/>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300">
              <a:solidFill>
                <a:srgbClr val="FF0000"/>
              </a:solidFill>
              <a:latin typeface="UTM Futura Extra" panose="02040603050506020204" pitchFamily="18" charset="0"/>
            </a:endParaRPr>
          </a:p>
        </p:txBody>
      </p:sp>
      <p:sp>
        <p:nvSpPr>
          <p:cNvPr id="9" name="圆角矩形 7">
            <a:extLst>
              <a:ext uri="{FF2B5EF4-FFF2-40B4-BE49-F238E27FC236}">
                <a16:creationId xmlns:a16="http://schemas.microsoft.com/office/drawing/2014/main" id="{E001BBB9-7D37-45E5-B8B8-551A6515E307}"/>
              </a:ext>
            </a:extLst>
          </p:cNvPr>
          <p:cNvSpPr/>
          <p:nvPr/>
        </p:nvSpPr>
        <p:spPr>
          <a:xfrm>
            <a:off x="298766" y="669458"/>
            <a:ext cx="5775321" cy="4245442"/>
          </a:xfrm>
          <a:prstGeom prst="roundRect">
            <a:avLst/>
          </a:prstGeom>
          <a:solidFill>
            <a:srgbClr val="FFFFFF">
              <a:alpha val="51373"/>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300">
              <a:solidFill>
                <a:srgbClr val="FF0000"/>
              </a:solidFill>
              <a:latin typeface="UTM Futura Extra" panose="02040603050506020204" pitchFamily="18" charset="0"/>
            </a:endParaRPr>
          </a:p>
        </p:txBody>
      </p:sp>
      <p:pic>
        <p:nvPicPr>
          <p:cNvPr id="2052" name="Picture 4" descr="QC] Lái xe an toàn với 30 ngày dùng thử tai nghe bluetooth Plantronics tại  Apple8 - QC- Lai xe an toan voi 30 ngay dung thu tai nghe bluetooth  Plantronics tai">
            <a:extLst>
              <a:ext uri="{FF2B5EF4-FFF2-40B4-BE49-F238E27FC236}">
                <a16:creationId xmlns:a16="http://schemas.microsoft.com/office/drawing/2014/main" id="{AEAC655C-0BD9-4DF5-9D30-16339287647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500">
                        <a14:foregroundMark x1="60750" y1="11915" x2="60750" y2="11915"/>
                        <a14:foregroundMark x1="49375" y1="80851" x2="49375" y2="80851"/>
                        <a14:foregroundMark x1="40625" y1="59149" x2="40625" y2="59149"/>
                        <a14:foregroundMark x1="46500" y1="44894" x2="46500" y2="44894"/>
                        <a14:foregroundMark x1="46000" y1="24894" x2="46000" y2="24894"/>
                        <a14:foregroundMark x1="32125" y1="21064" x2="32125" y2="21064"/>
                        <a14:foregroundMark x1="33875" y1="18511" x2="33875" y2="18511"/>
                        <a14:foregroundMark x1="27000" y1="46170" x2="27000" y2="46170"/>
                        <a14:foregroundMark x1="18125" y1="62340" x2="18125" y2="62340"/>
                        <a14:foregroundMark x1="16250" y1="68298" x2="16250" y2="68298"/>
                        <a14:foregroundMark x1="44250" y1="72128" x2="44250" y2="72128"/>
                        <a14:foregroundMark x1="46375" y1="75106" x2="46375" y2="75106"/>
                        <a14:foregroundMark x1="43000" y1="73830" x2="43000" y2="73830"/>
                        <a14:foregroundMark x1="42500" y1="61064" x2="42500" y2="61064"/>
                        <a14:foregroundMark x1="17250" y1="67021" x2="17250" y2="67021"/>
                        <a14:foregroundMark x1="89500" y1="76596" x2="89500" y2="76596"/>
                        <a14:foregroundMark x1="41375" y1="24681" x2="41375" y2="24681"/>
                        <a14:foregroundMark x1="42125" y1="20213" x2="42000" y2="27021"/>
                        <a14:foregroundMark x1="16000" y1="68723" x2="17875" y2="76809"/>
                        <a14:foregroundMark x1="90250" y1="66383" x2="90250" y2="66383"/>
                        <a14:foregroundMark x1="90500" y1="76383" x2="90500" y2="76383"/>
                        <a14:foregroundMark x1="68875" y1="23404" x2="68875" y2="23404"/>
                        <a14:backgroundMark x1="45750" y1="28723" x2="45750" y2="28723"/>
                        <a14:backgroundMark x1="46500" y1="25532" x2="46500" y2="25532"/>
                      </a14:backgroundRemoval>
                    </a14:imgEffect>
                  </a14:imgLayer>
                </a14:imgProps>
              </a:ext>
              <a:ext uri="{28A0092B-C50C-407E-A947-70E740481C1C}">
                <a14:useLocalDpi xmlns:a14="http://schemas.microsoft.com/office/drawing/2010/main" val="0"/>
              </a:ext>
            </a:extLst>
          </a:blip>
          <a:srcRect/>
          <a:stretch>
            <a:fillRect/>
          </a:stretch>
        </p:blipFill>
        <p:spPr bwMode="auto">
          <a:xfrm>
            <a:off x="39064" y="3120807"/>
            <a:ext cx="3257550" cy="191381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BD107480-EB58-4D3C-A78E-461A8D1297D5}"/>
              </a:ext>
            </a:extLst>
          </p:cNvPr>
          <p:cNvSpPr txBox="1">
            <a:spLocks/>
          </p:cNvSpPr>
          <p:nvPr/>
        </p:nvSpPr>
        <p:spPr>
          <a:xfrm>
            <a:off x="3048000" y="742950"/>
            <a:ext cx="5943600" cy="38862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ngã ba</a:t>
            </a:r>
            <a:br>
              <a:rPr lang="en-US">
                <a:latin typeface="Arial" pitchFamily="34" charset="0"/>
                <a:cs typeface="Arial" pitchFamily="34" charset="0"/>
              </a:rPr>
            </a:br>
            <a:r>
              <a:rPr lang="en-US">
                <a:latin typeface="Arial" pitchFamily="34" charset="0"/>
                <a:cs typeface="Arial" pitchFamily="34" charset="0"/>
              </a:rPr>
              <a:t>ngã tư</a:t>
            </a:r>
            <a:br>
              <a:rPr lang="en-US">
                <a:latin typeface="Arial" pitchFamily="34" charset="0"/>
                <a:cs typeface="Arial" pitchFamily="34" charset="0"/>
              </a:rPr>
            </a:br>
            <a:r>
              <a:rPr lang="en-US">
                <a:latin typeface="Arial" pitchFamily="34" charset="0"/>
                <a:cs typeface="Arial" pitchFamily="34" charset="0"/>
              </a:rPr>
              <a:t>điều khiển</a:t>
            </a:r>
            <a:br>
              <a:rPr lang="en-US">
                <a:latin typeface="Arial" pitchFamily="34" charset="0"/>
                <a:cs typeface="Arial" pitchFamily="34" charset="0"/>
              </a:rPr>
            </a:br>
            <a:r>
              <a:rPr lang="en-US">
                <a:latin typeface="Arial" pitchFamily="34" charset="0"/>
                <a:cs typeface="Arial" pitchFamily="34" charset="0"/>
              </a:rPr>
              <a:t>tuân thủ</a:t>
            </a:r>
          </a:p>
        </p:txBody>
      </p:sp>
      <p:sp>
        <p:nvSpPr>
          <p:cNvPr id="11" name="Title 1">
            <a:extLst>
              <a:ext uri="{FF2B5EF4-FFF2-40B4-BE49-F238E27FC236}">
                <a16:creationId xmlns:a16="http://schemas.microsoft.com/office/drawing/2014/main" id="{F389CCEC-56D6-47C4-A79A-5B45E8000ED7}"/>
              </a:ext>
            </a:extLst>
          </p:cNvPr>
          <p:cNvSpPr txBox="1">
            <a:spLocks/>
          </p:cNvSpPr>
          <p:nvPr/>
        </p:nvSpPr>
        <p:spPr>
          <a:xfrm>
            <a:off x="381000" y="576917"/>
            <a:ext cx="3392714" cy="993308"/>
          </a:xfrm>
          <a:prstGeom prst="rect">
            <a:avLst/>
          </a:prstGeom>
        </p:spPr>
        <p:txBody>
          <a:bodyPr vert="horz" lIns="91317" tIns="45660" rIns="91317" bIns="45660" rtlCol="0" anchor="ctr">
            <a:normAutofit fontScale="85000" lnSpcReduction="1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a:latin typeface="Arial" pitchFamily="34" charset="0"/>
                <a:cs typeface="Arial" pitchFamily="34" charset="0"/>
              </a:rPr>
              <a:t>Luyện đọc từ</a:t>
            </a:r>
          </a:p>
        </p:txBody>
      </p:sp>
      <p:pic>
        <p:nvPicPr>
          <p:cNvPr id="4" name="Audio 3">
            <a:hlinkClick r:id="" action="ppaction://media"/>
            <a:extLst>
              <a:ext uri="{FF2B5EF4-FFF2-40B4-BE49-F238E27FC236}">
                <a16:creationId xmlns:a16="http://schemas.microsoft.com/office/drawing/2014/main" id="{034051C9-B65A-4FEF-BADF-377A1E3E5D2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65930271"/>
      </p:ext>
    </p:extLst>
  </p:cSld>
  <p:clrMapOvr>
    <a:masterClrMapping/>
  </p:clrMapOvr>
  <mc:AlternateContent xmlns:mc="http://schemas.openxmlformats.org/markup-compatibility/2006">
    <mc:Choice xmlns:p14="http://schemas.microsoft.com/office/powerpoint/2010/main" Requires="p14">
      <p:transition spd="med" p14:dur="700" advTm="9669">
        <p:fade/>
      </p:transition>
    </mc:Choice>
    <mc:Fallback>
      <p:transition spd="med" advTm="9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10.xml><?xml version="1.0" encoding="utf-8"?>
<p:tagLst xmlns:a="http://schemas.openxmlformats.org/drawingml/2006/main" xmlns:r="http://schemas.openxmlformats.org/officeDocument/2006/relationships" xmlns:p="http://schemas.openxmlformats.org/presentationml/2006/main">
  <p:tag name="TIMING" val="|6.4"/>
</p:tagLst>
</file>

<file path=ppt/tags/tag11.xml><?xml version="1.0" encoding="utf-8"?>
<p:tagLst xmlns:a="http://schemas.openxmlformats.org/drawingml/2006/main" xmlns:r="http://schemas.openxmlformats.org/officeDocument/2006/relationships" xmlns:p="http://schemas.openxmlformats.org/presentationml/2006/main">
  <p:tag name="TIMING" val="|10.8|11.6"/>
</p:tagLst>
</file>

<file path=ppt/tags/tag12.xml><?xml version="1.0" encoding="utf-8"?>
<p:tagLst xmlns:a="http://schemas.openxmlformats.org/drawingml/2006/main" xmlns:r="http://schemas.openxmlformats.org/officeDocument/2006/relationships" xmlns:p="http://schemas.openxmlformats.org/presentationml/2006/main">
  <p:tag name="TIMING" val="|3.3|19.7"/>
</p:tagLst>
</file>

<file path=ppt/tags/tag13.xml><?xml version="1.0" encoding="utf-8"?>
<p:tagLst xmlns:a="http://schemas.openxmlformats.org/drawingml/2006/main" xmlns:r="http://schemas.openxmlformats.org/officeDocument/2006/relationships" xmlns:p="http://schemas.openxmlformats.org/presentationml/2006/main">
  <p:tag name="TIMING" val="|1.9|12.7"/>
</p:tagLst>
</file>

<file path=ppt/tags/tag14.xml><?xml version="1.0" encoding="utf-8"?>
<p:tagLst xmlns:a="http://schemas.openxmlformats.org/drawingml/2006/main" xmlns:r="http://schemas.openxmlformats.org/officeDocument/2006/relationships" xmlns:p="http://schemas.openxmlformats.org/presentationml/2006/main">
  <p:tag name="TIMING" val="|2.3"/>
</p:tagLst>
</file>

<file path=ppt/tags/tag15.xml><?xml version="1.0" encoding="utf-8"?>
<p:tagLst xmlns:a="http://schemas.openxmlformats.org/drawingml/2006/main" xmlns:r="http://schemas.openxmlformats.org/officeDocument/2006/relationships" xmlns:p="http://schemas.openxmlformats.org/presentationml/2006/main">
  <p:tag name="TIMING" val="|23.2"/>
</p:tagLst>
</file>

<file path=ppt/tags/tag16.xml><?xml version="1.0" encoding="utf-8"?>
<p:tagLst xmlns:a="http://schemas.openxmlformats.org/drawingml/2006/main" xmlns:r="http://schemas.openxmlformats.org/officeDocument/2006/relationships" xmlns:p="http://schemas.openxmlformats.org/presentationml/2006/main">
  <p:tag name="TIMING" val="|7.5|10.3|6.6|8.6|0.9|10.8|2.1|4.7"/>
</p:tagLst>
</file>

<file path=ppt/tags/tag2.xml><?xml version="1.0" encoding="utf-8"?>
<p:tagLst xmlns:a="http://schemas.openxmlformats.org/drawingml/2006/main" xmlns:r="http://schemas.openxmlformats.org/officeDocument/2006/relationships" xmlns:p="http://schemas.openxmlformats.org/presentationml/2006/main">
  <p:tag name="TIMING" val="|2.2|13.5|2.4|1.3|1.7"/>
</p:tagLst>
</file>

<file path=ppt/tags/tag3.xml><?xml version="1.0" encoding="utf-8"?>
<p:tagLst xmlns:a="http://schemas.openxmlformats.org/drawingml/2006/main" xmlns:r="http://schemas.openxmlformats.org/officeDocument/2006/relationships" xmlns:p="http://schemas.openxmlformats.org/presentationml/2006/main">
  <p:tag name="TIMING" val="|4.3|2.1|7.8|2.9"/>
</p:tagLst>
</file>

<file path=ppt/tags/tag4.xml><?xml version="1.0" encoding="utf-8"?>
<p:tagLst xmlns:a="http://schemas.openxmlformats.org/drawingml/2006/main" xmlns:r="http://schemas.openxmlformats.org/officeDocument/2006/relationships" xmlns:p="http://schemas.openxmlformats.org/presentationml/2006/main">
  <p:tag name="TIMING" val="|0.3|4.5"/>
</p:tagLst>
</file>

<file path=ppt/tags/tag5.xml><?xml version="1.0" encoding="utf-8"?>
<p:tagLst xmlns:a="http://schemas.openxmlformats.org/drawingml/2006/main" xmlns:r="http://schemas.openxmlformats.org/officeDocument/2006/relationships" xmlns:p="http://schemas.openxmlformats.org/presentationml/2006/main">
  <p:tag name="TIMING" val="|5|5.2|13.3|8.5|2.2|6.5"/>
</p:tagLst>
</file>

<file path=ppt/tags/tag6.xml><?xml version="1.0" encoding="utf-8"?>
<p:tagLst xmlns:a="http://schemas.openxmlformats.org/drawingml/2006/main" xmlns:r="http://schemas.openxmlformats.org/officeDocument/2006/relationships" xmlns:p="http://schemas.openxmlformats.org/presentationml/2006/main">
  <p:tag name="TIMING" val="|2.7|1.8|4.3|2.6|0.9|2.2|3|0.6|2|0.7|1"/>
</p:tagLst>
</file>

<file path=ppt/tags/tag7.xml><?xml version="1.0" encoding="utf-8"?>
<p:tagLst xmlns:a="http://schemas.openxmlformats.org/drawingml/2006/main" xmlns:r="http://schemas.openxmlformats.org/officeDocument/2006/relationships" xmlns:p="http://schemas.openxmlformats.org/presentationml/2006/main">
  <p:tag name="TIMING" val="|6.4"/>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2242</TotalTime>
  <Words>1737</Words>
  <Application>Microsoft Office PowerPoint</Application>
  <PresentationFormat>On-screen Show (16:9)</PresentationFormat>
  <Paragraphs>125</Paragraphs>
  <Slides>28</Slides>
  <Notes>7</Notes>
  <HiddenSlides>0</HiddenSlides>
  <MMClips>30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 Rounded MT Bold</vt:lpstr>
      <vt:lpstr>Arial-Rounded</vt:lpstr>
      <vt:lpstr>Calibri</vt:lpstr>
      <vt:lpstr>HP001 4 hàng</vt:lpstr>
      <vt:lpstr>iCiel Cadena</vt:lpstr>
      <vt:lpstr>UTM Futura Extra</vt:lpstr>
      <vt:lpstr>Office Theme</vt:lpstr>
      <vt:lpstr>PowerPoint Presentation</vt:lpstr>
      <vt:lpstr>PowerPoint Presentation</vt:lpstr>
      <vt:lpstr>1. gi hay d? ngọn …ó cặp …a</vt:lpstr>
      <vt:lpstr>PowerPoint Presentation</vt:lpstr>
      <vt:lpstr>PowerPoint Presentation</vt:lpstr>
      <vt:lpstr>PowerPoint Presentation</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9Slide</cp:lastModifiedBy>
  <cp:revision>255</cp:revision>
  <dcterms:created xsi:type="dcterms:W3CDTF">2020-12-08T15:48:47Z</dcterms:created>
  <dcterms:modified xsi:type="dcterms:W3CDTF">2022-03-13T15:06:57Z</dcterms:modified>
  <cp:category>9Slide.vn</cp:category>
</cp:coreProperties>
</file>