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sldIdLst>
    <p:sldId id="329" r:id="rId4"/>
    <p:sldId id="339" r:id="rId5"/>
    <p:sldId id="280" r:id="rId6"/>
    <p:sldId id="282" r:id="rId7"/>
    <p:sldId id="281" r:id="rId8"/>
    <p:sldId id="258" r:id="rId9"/>
    <p:sldId id="256" r:id="rId10"/>
    <p:sldId id="262" r:id="rId11"/>
    <p:sldId id="308" r:id="rId12"/>
    <p:sldId id="307" r:id="rId13"/>
    <p:sldId id="306" r:id="rId14"/>
    <p:sldId id="313" r:id="rId15"/>
    <p:sldId id="314" r:id="rId16"/>
    <p:sldId id="340" r:id="rId17"/>
    <p:sldId id="328" r:id="rId18"/>
    <p:sldId id="323" r:id="rId19"/>
    <p:sldId id="315" r:id="rId20"/>
    <p:sldId id="332" r:id="rId21"/>
    <p:sldId id="333" r:id="rId22"/>
    <p:sldId id="334" r:id="rId23"/>
    <p:sldId id="335" r:id="rId24"/>
    <p:sldId id="336" r:id="rId25"/>
    <p:sldId id="337" r:id="rId26"/>
    <p:sldId id="322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1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0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92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17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56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56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0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2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1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97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41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90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48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66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2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20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454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06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62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453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5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3421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0B00591-782C-43CA-A788-A564B004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5" y="252257"/>
            <a:ext cx="1185210" cy="61716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536E945-4E6D-47FF-AFAF-69352BA15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0" y="1225531"/>
            <a:ext cx="9835342" cy="42778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3A00CEA-C5F8-471F-A314-9473F33FE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2180028" y="1733292"/>
            <a:ext cx="1835468" cy="16069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AC9A4C6-30AA-4C73-90B8-048B3E77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3918675" y="1404882"/>
            <a:ext cx="1807763" cy="166923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FCF87FF-92DA-44DC-84BF-C6B72846E570}"/>
              </a:ext>
            </a:extLst>
          </p:cNvPr>
          <p:cNvSpPr txBox="1"/>
          <p:nvPr/>
        </p:nvSpPr>
        <p:spPr>
          <a:xfrm>
            <a:off x="3050028" y="2572317"/>
            <a:ext cx="84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củ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sả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8321DC-3C23-4C4B-A45F-09A81AA53682}"/>
              </a:ext>
            </a:extLst>
          </p:cNvPr>
          <p:cNvSpPr txBox="1"/>
          <p:nvPr/>
        </p:nvSpPr>
        <p:spPr>
          <a:xfrm>
            <a:off x="4837469" y="2182800"/>
            <a:ext cx="75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lưa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thưa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13A7993-EFA1-4B39-8FFB-44A695544E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5818308" y="1977989"/>
            <a:ext cx="1482230" cy="12605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EE3951-F8FF-4752-B002-826158C3B4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7742281" y="1291748"/>
            <a:ext cx="1939363" cy="18562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78D2CA-2831-489E-BC43-6615B86833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1851940" y="3466982"/>
            <a:ext cx="1832629" cy="164865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C5F0981-D1BA-4D23-99F2-4A0035F7BE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3588699" y="2584855"/>
            <a:ext cx="1945840" cy="23845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466076-DAA1-4CEF-93BB-23077029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5547853" y="3104892"/>
            <a:ext cx="1648458" cy="20086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A511662-F010-416C-85A3-0C4F0E5D7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7093317" y="2924588"/>
            <a:ext cx="1911657" cy="193243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392DB5-DFFC-4941-A5FA-BDCDCAE88A54}"/>
              </a:ext>
            </a:extLst>
          </p:cNvPr>
          <p:cNvSpPr txBox="1"/>
          <p:nvPr/>
        </p:nvSpPr>
        <p:spPr>
          <a:xfrm>
            <a:off x="6614975" y="2356874"/>
            <a:ext cx="642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rễ</a:t>
            </a:r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</a:rPr>
              <a:t>tre</a:t>
            </a:r>
            <a:endParaRPr lang="en-US" sz="24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74526D-5FB0-4912-8193-BA6C3C4B6021}"/>
              </a:ext>
            </a:extLst>
          </p:cNvPr>
          <p:cNvSpPr txBox="1"/>
          <p:nvPr/>
        </p:nvSpPr>
        <p:spPr>
          <a:xfrm>
            <a:off x="8616396" y="2468040"/>
            <a:ext cx="938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mía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8CA25C3-92CE-4459-81D9-A02373B46C1D}"/>
              </a:ext>
            </a:extLst>
          </p:cNvPr>
          <p:cNvSpPr txBox="1"/>
          <p:nvPr/>
        </p:nvSpPr>
        <p:spPr>
          <a:xfrm>
            <a:off x="2666344" y="4156144"/>
            <a:ext cx="80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mùa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D82E6E-5B23-4F40-A7DB-5B97FD9C26C7}"/>
              </a:ext>
            </a:extLst>
          </p:cNvPr>
          <p:cNvSpPr txBox="1"/>
          <p:nvPr/>
        </p:nvSpPr>
        <p:spPr>
          <a:xfrm>
            <a:off x="4590821" y="3776451"/>
            <a:ext cx="742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cửa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sổ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7EFD67-B2A0-4209-A062-228BDA393185}"/>
              </a:ext>
            </a:extLst>
          </p:cNvPr>
          <p:cNvSpPr txBox="1"/>
          <p:nvPr/>
        </p:nvSpPr>
        <p:spPr>
          <a:xfrm>
            <a:off x="6136322" y="4259412"/>
            <a:ext cx="97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khế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chua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623E63-641C-4D79-ADE1-DD87BA906C82}"/>
              </a:ext>
            </a:extLst>
          </p:cNvPr>
          <p:cNvSpPr txBox="1"/>
          <p:nvPr/>
        </p:nvSpPr>
        <p:spPr>
          <a:xfrm>
            <a:off x="7989167" y="3961358"/>
            <a:ext cx="107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tổ</a:t>
            </a:r>
            <a:r>
              <a:rPr lang="en-US" sz="2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UTM Avo" panose="02040603050506020204" pitchFamily="18" charset="0"/>
              </a:rPr>
              <a:t>cò</a:t>
            </a:r>
            <a:endParaRPr lang="en-US" sz="2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6F1B60-AA52-45E0-9673-9D86A02A7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1" y="449669"/>
            <a:ext cx="1976826" cy="1029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648A1-9477-4018-9B6C-5D0DBD3A6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5" y="2399154"/>
            <a:ext cx="10321857" cy="15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FDDD8-3452-46BA-95CB-6FD67BC61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86" y="1885071"/>
            <a:ext cx="7229672" cy="21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238F7-C485-49FD-8E5F-5C383F36B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3" y="594292"/>
            <a:ext cx="1660415" cy="435882"/>
          </a:xfrm>
          <a:prstGeom prst="rect">
            <a:avLst/>
          </a:prstGeom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8479D32-BB94-4015-948A-E112BF6D19D6}"/>
              </a:ext>
            </a:extLst>
          </p:cNvPr>
          <p:cNvSpPr/>
          <p:nvPr/>
        </p:nvSpPr>
        <p:spPr>
          <a:xfrm>
            <a:off x="2697516" y="2013059"/>
            <a:ext cx="5743099" cy="19540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mùa mưa lũ </a:t>
            </a:r>
            <a:endParaRPr lang="en-US" sz="5400" dirty="0">
              <a:solidFill>
                <a:srgbClr val="0000CC"/>
              </a:solidFill>
              <a:latin typeface="Quicksand Medium" panose="0000060000000000000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A24A5C38-1492-44A2-9C07-1F289A83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49" y="387190"/>
            <a:ext cx="1417763" cy="155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169E0A-4F4C-4E02-9BE9-EB70C7C6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83" y="1065165"/>
            <a:ext cx="6223581" cy="432425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4862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056184" y="3039847"/>
            <a:ext cx="4300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6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id="{E0544F79-CA83-4184-BB27-58F10AD1F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8A8C0E-F911-4D71-A9FB-41CFF03CF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914267" cy="23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A4F526-6EA5-45AD-819C-925D4D78B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8" y="425954"/>
            <a:ext cx="2276932" cy="664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E76C2B-F93B-4EB9-9C1B-8518ABA43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2" y="1330676"/>
            <a:ext cx="2211322" cy="21604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6E89BE-24A1-4400-BA0D-518DF339C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24" y="3236297"/>
            <a:ext cx="2430475" cy="2160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FAD97E-40A4-4200-9DB5-CE7ECA30A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46" y="1321364"/>
            <a:ext cx="2241579" cy="2169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1618BB-5788-4113-B2BD-FDA538B337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68" y="3177182"/>
            <a:ext cx="2385859" cy="22195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DDCD42-7DE8-40DF-B514-568F22635B08}"/>
              </a:ext>
            </a:extLst>
          </p:cNvPr>
          <p:cNvSpPr txBox="1"/>
          <p:nvPr/>
        </p:nvSpPr>
        <p:spPr>
          <a:xfrm>
            <a:off x="4669283" y="628866"/>
            <a:ext cx="46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</a:p>
        </p:txBody>
      </p:sp>
      <p:pic>
        <p:nvPicPr>
          <p:cNvPr id="20" name="Chó sói và cừu non">
            <a:hlinkClick r:id="" action="ppaction://media"/>
            <a:extLst>
              <a:ext uri="{FF2B5EF4-FFF2-40B4-BE49-F238E27FC236}">
                <a16:creationId xmlns:a16="http://schemas.microsoft.com/office/drawing/2014/main" id="{7B01980D-73C4-4323-99DA-8A9429138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102" y="4497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03F2A-6C71-4EAE-B003-17B4B8CD8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79" y="525868"/>
            <a:ext cx="1725023" cy="503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2E4769-00B4-4500-819B-3DFA64D96A14}"/>
              </a:ext>
            </a:extLst>
          </p:cNvPr>
          <p:cNvSpPr txBox="1"/>
          <p:nvPr/>
        </p:nvSpPr>
        <p:spPr>
          <a:xfrm>
            <a:off x="3028376" y="587816"/>
            <a:ext cx="7409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Nhởn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nhơ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gặm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E43C0-D11A-4050-A1C3-E5227A4A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65" y="1773123"/>
            <a:ext cx="4143454" cy="40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cụt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F8B2D-5FF9-4D66-B7E7-02243B58F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19" y="868582"/>
            <a:ext cx="1731731" cy="50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F94A9-2B7F-41AB-B8AF-3C4A46EB4FDB}"/>
              </a:ext>
            </a:extLst>
          </p:cNvPr>
          <p:cNvSpPr txBox="1"/>
          <p:nvPr/>
        </p:nvSpPr>
        <p:spPr>
          <a:xfrm>
            <a:off x="3909512" y="922287"/>
            <a:ext cx="583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9F21F-E4C1-478E-95EB-C87CB0B37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7" y="1673751"/>
            <a:ext cx="5235945" cy="46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C3175-DB53-442A-913A-3396372A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75" y="1051462"/>
            <a:ext cx="1547963" cy="45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CB447-C7F3-411A-9D16-610FD8895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67" y="1681974"/>
            <a:ext cx="4664236" cy="4514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1C433-8219-45F9-A60D-859A4DE4FDC8}"/>
              </a:ext>
            </a:extLst>
          </p:cNvPr>
          <p:cNvSpPr txBox="1"/>
          <p:nvPr/>
        </p:nvSpPr>
        <p:spPr>
          <a:xfrm>
            <a:off x="3193773" y="922287"/>
            <a:ext cx="786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8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EB389-C399-4C8F-BDB1-EBD5C3328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539115"/>
            <a:ext cx="1801437" cy="525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0D949-D106-42AD-9681-9E302C46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73" y="1510432"/>
            <a:ext cx="4870065" cy="4530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272FD9-8715-4EAE-B29E-B446428E5BFC}"/>
              </a:ext>
            </a:extLst>
          </p:cNvPr>
          <p:cNvSpPr txBox="1"/>
          <p:nvPr/>
        </p:nvSpPr>
        <p:spPr>
          <a:xfrm>
            <a:off x="3697477" y="539115"/>
            <a:ext cx="67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958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6DD289-C145-4212-93D0-3750C560C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12" y="551787"/>
            <a:ext cx="2215576" cy="64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FF3F0-FDA8-4D6A-B939-75B6462F8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62" y="1246989"/>
            <a:ext cx="2666700" cy="2605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B7B4E-81AD-479B-A4BC-A90608C9B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35" y="1265093"/>
            <a:ext cx="2943359" cy="2616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582BE-2F0F-4302-BDF9-6F5F19935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17" y="3871170"/>
            <a:ext cx="2677545" cy="2591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D8831-4A15-413C-96DF-A64BD08F3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78" y="3813102"/>
            <a:ext cx="2848359" cy="2649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99304C-B0D2-4949-BC41-8A2E535D3A14}"/>
              </a:ext>
            </a:extLst>
          </p:cNvPr>
          <p:cNvSpPr txBox="1"/>
          <p:nvPr/>
        </p:nvSpPr>
        <p:spPr>
          <a:xfrm>
            <a:off x="4152448" y="403551"/>
            <a:ext cx="468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32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04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57E6A-7E62-4A25-8437-6FBA7D7F8F52}"/>
              </a:ext>
            </a:extLst>
          </p:cNvPr>
          <p:cNvSpPr txBox="1"/>
          <p:nvPr/>
        </p:nvSpPr>
        <p:spPr>
          <a:xfrm>
            <a:off x="3035025" y="383968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581400" y="973703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cà chua, dưa lê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AFD2B-2E67-4156-8509-086DD7C14048}"/>
              </a:ext>
            </a:extLst>
          </p:cNvPr>
          <p:cNvSpPr txBox="1"/>
          <p:nvPr/>
        </p:nvSpPr>
        <p:spPr>
          <a:xfrm>
            <a:off x="3402614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múa ô, sữa chua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0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cửa sổ, mùa thu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31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67000" y="389962"/>
            <a:ext cx="76200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8D405-2200-4B17-9B28-EB274A8AF061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45AD35-6871-43B9-9D53-62D8DE2CB997}"/>
              </a:ext>
            </a:extLst>
          </p:cNvPr>
          <p:cNvSpPr txBox="1"/>
          <p:nvPr/>
        </p:nvSpPr>
        <p:spPr>
          <a:xfrm>
            <a:off x="2895600" y="873844"/>
            <a:ext cx="7391400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ẹ đi chợ mua cá, mua cua. Mẹ mua cả sữa chua, dưa lê.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A60DD3EE-C4F2-4D47-A0A1-3EEFEF2FCDB7}"/>
              </a:ext>
            </a:extLst>
          </p:cNvPr>
          <p:cNvSpPr txBox="1">
            <a:spLocks/>
          </p:cNvSpPr>
          <p:nvPr/>
        </p:nvSpPr>
        <p:spPr>
          <a:xfrm>
            <a:off x="4630925" y="1943721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8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25</a:t>
            </a:r>
            <a:endParaRPr lang="en-GB" sz="8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C7D0ECBC-057A-491C-9BD1-8FA2D96AF83D}"/>
              </a:ext>
            </a:extLst>
          </p:cNvPr>
          <p:cNvSpPr txBox="1">
            <a:spLocks/>
          </p:cNvSpPr>
          <p:nvPr/>
        </p:nvSpPr>
        <p:spPr>
          <a:xfrm>
            <a:off x="3876794" y="3263647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  <a:buNone/>
            </a:pPr>
            <a:r>
              <a:rPr lang="en-GB" sz="44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  <a:buNone/>
            </a:pPr>
            <a:r>
              <a:rPr lang="vi-VN" sz="44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GB" sz="44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83C64-7654-4DCF-A7AC-84A0D29A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57" y="1536257"/>
            <a:ext cx="5496592" cy="23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4CEF18-A9B9-427B-9E4E-E2482800A979}"/>
              </a:ext>
            </a:extLst>
          </p:cNvPr>
          <p:cNvSpPr txBox="1"/>
          <p:nvPr/>
        </p:nvSpPr>
        <p:spPr>
          <a:xfrm>
            <a:off x="674974" y="3147126"/>
            <a:ext cx="84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A5A523-DC95-4DA5-9C9B-0C873F0F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84" y="341655"/>
            <a:ext cx="1312495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60E0CF-1298-428E-8193-81D5AAB5628A}"/>
              </a:ext>
            </a:extLst>
          </p:cNvPr>
          <p:cNvSpPr txBox="1"/>
          <p:nvPr/>
        </p:nvSpPr>
        <p:spPr>
          <a:xfrm rot="201875">
            <a:off x="4009462" y="3590114"/>
            <a:ext cx="57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8C28CE-5F16-4EFF-8CAC-AA8441EB12A9}"/>
              </a:ext>
            </a:extLst>
          </p:cNvPr>
          <p:cNvSpPr txBox="1"/>
          <p:nvPr/>
        </p:nvSpPr>
        <p:spPr>
          <a:xfrm rot="21243811">
            <a:off x="570072" y="3757886"/>
            <a:ext cx="57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48701C-7ECB-4427-8D33-343F28E6CC59}"/>
              </a:ext>
            </a:extLst>
          </p:cNvPr>
          <p:cNvSpPr txBox="1"/>
          <p:nvPr/>
        </p:nvSpPr>
        <p:spPr>
          <a:xfrm rot="21008566">
            <a:off x="1696007" y="3639770"/>
            <a:ext cx="549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53593-C1E9-4AC7-B9DC-3CB6F8775BC5}"/>
              </a:ext>
            </a:extLst>
          </p:cNvPr>
          <p:cNvSpPr txBox="1"/>
          <p:nvPr/>
        </p:nvSpPr>
        <p:spPr>
          <a:xfrm>
            <a:off x="2834728" y="3564198"/>
            <a:ext cx="57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Ê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AE4A3A-8C5D-4573-A48E-F88F1094B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/>
          <a:stretch/>
        </p:blipFill>
        <p:spPr>
          <a:xfrm>
            <a:off x="541385" y="1087870"/>
            <a:ext cx="5180265" cy="37965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F0CD94-A582-4EE5-BE06-C8E744572DA3}"/>
              </a:ext>
            </a:extLst>
          </p:cNvPr>
          <p:cNvSpPr txBox="1"/>
          <p:nvPr/>
        </p:nvSpPr>
        <p:spPr>
          <a:xfrm>
            <a:off x="3467314" y="1647861"/>
            <a:ext cx="91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4346E6-0560-4264-8C40-3D8CBCB03BED}"/>
              </a:ext>
            </a:extLst>
          </p:cNvPr>
          <p:cNvSpPr txBox="1"/>
          <p:nvPr/>
        </p:nvSpPr>
        <p:spPr>
          <a:xfrm>
            <a:off x="2306271" y="2247850"/>
            <a:ext cx="7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F58121-694A-4DA3-A305-77B1B5174318}"/>
              </a:ext>
            </a:extLst>
          </p:cNvPr>
          <p:cNvSpPr txBox="1"/>
          <p:nvPr/>
        </p:nvSpPr>
        <p:spPr>
          <a:xfrm>
            <a:off x="4698992" y="2906638"/>
            <a:ext cx="7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49FFF0-A145-4A56-B75F-05D6C6E0382D}"/>
              </a:ext>
            </a:extLst>
          </p:cNvPr>
          <p:cNvSpPr txBox="1"/>
          <p:nvPr/>
        </p:nvSpPr>
        <p:spPr>
          <a:xfrm>
            <a:off x="4589237" y="3518716"/>
            <a:ext cx="87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956B13-3B51-41AA-A456-031216F0CE3B}"/>
              </a:ext>
            </a:extLst>
          </p:cNvPr>
          <p:cNvSpPr txBox="1"/>
          <p:nvPr/>
        </p:nvSpPr>
        <p:spPr>
          <a:xfrm>
            <a:off x="4706868" y="1614329"/>
            <a:ext cx="91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F4492A-8178-4963-8DC4-CBCB368EFEA0}"/>
              </a:ext>
            </a:extLst>
          </p:cNvPr>
          <p:cNvSpPr txBox="1"/>
          <p:nvPr/>
        </p:nvSpPr>
        <p:spPr>
          <a:xfrm>
            <a:off x="4685165" y="2243357"/>
            <a:ext cx="84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6073EA-48A8-43E8-AFAE-73B19FB1AF4B}"/>
              </a:ext>
            </a:extLst>
          </p:cNvPr>
          <p:cNvSpPr txBox="1"/>
          <p:nvPr/>
        </p:nvSpPr>
        <p:spPr>
          <a:xfrm>
            <a:off x="3470287" y="2247849"/>
            <a:ext cx="8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1380A0-57CF-4914-82FF-9D6DA5C17DD9}"/>
              </a:ext>
            </a:extLst>
          </p:cNvPr>
          <p:cNvSpPr txBox="1"/>
          <p:nvPr/>
        </p:nvSpPr>
        <p:spPr>
          <a:xfrm>
            <a:off x="2345691" y="2919890"/>
            <a:ext cx="653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6C564D-F7D9-4F79-B804-B6A8B65BD048}"/>
              </a:ext>
            </a:extLst>
          </p:cNvPr>
          <p:cNvSpPr txBox="1"/>
          <p:nvPr/>
        </p:nvSpPr>
        <p:spPr>
          <a:xfrm>
            <a:off x="3541248" y="2900776"/>
            <a:ext cx="7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200D78-E87D-4D7A-909F-BEE993CE4BA3}"/>
              </a:ext>
            </a:extLst>
          </p:cNvPr>
          <p:cNvSpPr txBox="1"/>
          <p:nvPr/>
        </p:nvSpPr>
        <p:spPr>
          <a:xfrm>
            <a:off x="2212596" y="3449762"/>
            <a:ext cx="72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A975CC-C5AB-48F6-B161-29919AA3390C}"/>
              </a:ext>
            </a:extLst>
          </p:cNvPr>
          <p:cNvSpPr txBox="1"/>
          <p:nvPr/>
        </p:nvSpPr>
        <p:spPr>
          <a:xfrm>
            <a:off x="3399660" y="3449762"/>
            <a:ext cx="84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7B8B8C-6537-4676-9E5D-0067BCB2C323}"/>
              </a:ext>
            </a:extLst>
          </p:cNvPr>
          <p:cNvSpPr txBox="1"/>
          <p:nvPr/>
        </p:nvSpPr>
        <p:spPr>
          <a:xfrm>
            <a:off x="2074534" y="4075476"/>
            <a:ext cx="85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7718F8-183F-4984-B697-4F95B9A13390}"/>
              </a:ext>
            </a:extLst>
          </p:cNvPr>
          <p:cNvSpPr txBox="1"/>
          <p:nvPr/>
        </p:nvSpPr>
        <p:spPr>
          <a:xfrm>
            <a:off x="3334960" y="4075476"/>
            <a:ext cx="109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061021-1855-4365-A7BB-17555E53C9E6}"/>
              </a:ext>
            </a:extLst>
          </p:cNvPr>
          <p:cNvSpPr txBox="1"/>
          <p:nvPr/>
        </p:nvSpPr>
        <p:spPr>
          <a:xfrm>
            <a:off x="4494064" y="4075476"/>
            <a:ext cx="102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7511D0-5356-47EC-B159-C2073E4092B3}"/>
              </a:ext>
            </a:extLst>
          </p:cNvPr>
          <p:cNvSpPr txBox="1"/>
          <p:nvPr/>
        </p:nvSpPr>
        <p:spPr>
          <a:xfrm rot="21243811">
            <a:off x="6022592" y="2924047"/>
            <a:ext cx="30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EC246D-EC98-40C7-9BC8-427D3D28BECC}"/>
              </a:ext>
            </a:extLst>
          </p:cNvPr>
          <p:cNvSpPr txBox="1"/>
          <p:nvPr/>
        </p:nvSpPr>
        <p:spPr>
          <a:xfrm rot="21008566">
            <a:off x="7149842" y="2809914"/>
            <a:ext cx="28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</a:rPr>
              <a:t>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54DD779-E1BB-4FC9-8912-78E39C572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5612772" y="1345991"/>
            <a:ext cx="5865740" cy="275010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0D674A-ED94-4883-A4C8-EBB2CCDB1EFA}"/>
              </a:ext>
            </a:extLst>
          </p:cNvPr>
          <p:cNvSpPr txBox="1"/>
          <p:nvPr/>
        </p:nvSpPr>
        <p:spPr>
          <a:xfrm>
            <a:off x="7437288" y="2341666"/>
            <a:ext cx="92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2B05F6-4C56-4B68-83F9-D5F03A312F9F}"/>
              </a:ext>
            </a:extLst>
          </p:cNvPr>
          <p:cNvSpPr txBox="1"/>
          <p:nvPr/>
        </p:nvSpPr>
        <p:spPr>
          <a:xfrm>
            <a:off x="9896094" y="3115080"/>
            <a:ext cx="1393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FED655-B942-487A-8BB3-51BF4A083EC5}"/>
              </a:ext>
            </a:extLst>
          </p:cNvPr>
          <p:cNvSpPr txBox="1"/>
          <p:nvPr/>
        </p:nvSpPr>
        <p:spPr>
          <a:xfrm>
            <a:off x="10101452" y="2330879"/>
            <a:ext cx="97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20DF9F8-D20E-4E41-A22D-3F57B203DEEE}"/>
              </a:ext>
            </a:extLst>
          </p:cNvPr>
          <p:cNvSpPr txBox="1"/>
          <p:nvPr/>
        </p:nvSpPr>
        <p:spPr>
          <a:xfrm>
            <a:off x="8697933" y="2352652"/>
            <a:ext cx="97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102643-A0CE-4D25-88E6-04D2D3675FEE}"/>
              </a:ext>
            </a:extLst>
          </p:cNvPr>
          <p:cNvSpPr txBox="1"/>
          <p:nvPr/>
        </p:nvSpPr>
        <p:spPr>
          <a:xfrm>
            <a:off x="7194089" y="3170735"/>
            <a:ext cx="118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81B67A-1B9D-47C3-9084-4E371A0B3381}"/>
              </a:ext>
            </a:extLst>
          </p:cNvPr>
          <p:cNvSpPr txBox="1"/>
          <p:nvPr/>
        </p:nvSpPr>
        <p:spPr>
          <a:xfrm>
            <a:off x="8601090" y="3147126"/>
            <a:ext cx="122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92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5" grpId="0"/>
      <p:bldP spid="39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175</Words>
  <Application>Microsoft Office PowerPoint</Application>
  <PresentationFormat>Widescreen</PresentationFormat>
  <Paragraphs>59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Arial-Rounded</vt:lpstr>
      <vt:lpstr>Calibri</vt:lpstr>
      <vt:lpstr>Quicksand Medium</vt:lpstr>
      <vt:lpstr>UTM Avo</vt:lpstr>
      <vt:lpstr>UTM Cookies</vt:lpstr>
      <vt:lpstr>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288</cp:revision>
  <dcterms:created xsi:type="dcterms:W3CDTF">2021-06-02T01:34:28Z</dcterms:created>
  <dcterms:modified xsi:type="dcterms:W3CDTF">2021-09-12T15:59:37Z</dcterms:modified>
</cp:coreProperties>
</file>