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76996D5-3399-4401-BDAC-4E1296680BF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6575-4268-4D7F-885A-BBAF385FDCB2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17274-C20A-4A84-BE15-072149279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jpeg"/><Relationship Id="rId2" Type="http://schemas.openxmlformats.org/officeDocument/2006/relationships/audio" Target="file:///F:\L&#7898;P%201\chuy&#234;n%20&#273;&#7873;%20to&#225;n%201%202020\ChuEchConBeat-V.A-4089694.mp3" TargetMode="External"/><Relationship Id="rId1" Type="http://schemas.microsoft.com/office/2007/relationships/media" Target="file:///F:\L&#7898;P%201\chuy&#234;n%20&#273;&#7873;%20to&#225;n%201%202020\ChuEchConBeat-V.A-4089694.mp3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ầm sen 2.jpg"/>
          <p:cNvPicPr>
            <a:picLocks noChangeAspect="1"/>
          </p:cNvPicPr>
          <p:nvPr/>
        </p:nvPicPr>
        <p:blipFill>
          <a:blip r:embed="rId4"/>
          <a:srcRect r="-89" b="185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8400" y="5562600"/>
            <a:ext cx="712844" cy="914400"/>
          </a:xfrm>
          <a:prstGeom prst="rect">
            <a:avLst/>
          </a:prstGeom>
        </p:spPr>
      </p:pic>
      <p:pic>
        <p:nvPicPr>
          <p:cNvPr id="9" name="Picture 8" descr="bảng gỗ 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-685800"/>
            <a:ext cx="2971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ếch</a:t>
            </a:r>
            <a:r>
              <a:rPr lang="en-US" sz="2800" b="1" dirty="0">
                <a:solidFill>
                  <a:schemeClr val="bg1"/>
                </a:solidFill>
              </a:rPr>
              <a:t> con</a:t>
            </a:r>
          </a:p>
        </p:txBody>
      </p:sp>
      <p:pic>
        <p:nvPicPr>
          <p:cNvPr id="11" name="Picture 10" descr="lá se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6096000"/>
            <a:ext cx="1212273" cy="762000"/>
          </a:xfrm>
          <a:prstGeom prst="rect">
            <a:avLst/>
          </a:prstGeom>
        </p:spPr>
      </p:pic>
      <p:pic>
        <p:nvPicPr>
          <p:cNvPr id="12" name="Picture 11" descr="lá se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096690"/>
            <a:ext cx="1104900" cy="694509"/>
          </a:xfrm>
          <a:prstGeom prst="rect">
            <a:avLst/>
          </a:prstGeom>
        </p:spPr>
      </p:pic>
      <p:pic>
        <p:nvPicPr>
          <p:cNvPr id="13" name="Picture 12" descr="lá sen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026" y="4419600"/>
            <a:ext cx="1212273" cy="762000"/>
          </a:xfrm>
          <a:prstGeom prst="rect">
            <a:avLst/>
          </a:prstGeom>
        </p:spPr>
      </p:pic>
      <p:pic>
        <p:nvPicPr>
          <p:cNvPr id="16" name="Picture 15" descr="thầy giáo cú mèo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905000"/>
            <a:ext cx="1583842" cy="1663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20098607">
            <a:off x="224733" y="1111156"/>
            <a:ext cx="42764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233612"/>
              </a:avLst>
            </a:prstTxWarp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Ếch</a:t>
            </a:r>
            <a:r>
              <a:rPr 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con </a:t>
            </a:r>
            <a:r>
              <a:rPr lang="en-U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</a:t>
            </a:r>
            <a:r>
              <a:rPr lang="en-US" sz="54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học</a:t>
            </a:r>
            <a:endParaRPr lang="en-US" sz="54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048000" y="3124200"/>
            <a:ext cx="5486400" cy="2286000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rgbClr val="00B050"/>
                </a:solidFill>
              </a:rPr>
              <a:t>Chào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các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bạn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nhỏ</a:t>
            </a:r>
            <a:r>
              <a:rPr lang="en-US" sz="2200" b="1" dirty="0">
                <a:solidFill>
                  <a:srgbClr val="00B050"/>
                </a:solidFill>
              </a:rPr>
              <a:t>! </a:t>
            </a:r>
            <a:r>
              <a:rPr lang="en-US" sz="2200" b="1" dirty="0" err="1">
                <a:solidFill>
                  <a:srgbClr val="00B050"/>
                </a:solidFill>
              </a:rPr>
              <a:t>Mình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là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Ếch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Xanh</a:t>
            </a:r>
            <a:r>
              <a:rPr lang="en-US" sz="2200" b="1" dirty="0">
                <a:solidFill>
                  <a:srgbClr val="00B050"/>
                </a:solidFill>
              </a:rPr>
              <a:t>. </a:t>
            </a:r>
            <a:r>
              <a:rPr lang="en-US" sz="2200" b="1" dirty="0" err="1">
                <a:solidFill>
                  <a:srgbClr val="00B050"/>
                </a:solidFill>
              </a:rPr>
              <a:t>Muốn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đến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được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lớp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học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của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bác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Chim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Cú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mình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phải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vượt</a:t>
            </a:r>
            <a:r>
              <a:rPr lang="en-US" sz="2200" b="1" dirty="0">
                <a:solidFill>
                  <a:srgbClr val="00B050"/>
                </a:solidFill>
              </a:rPr>
              <a:t> qua </a:t>
            </a:r>
            <a:r>
              <a:rPr lang="en-US" sz="2200" b="1" dirty="0" err="1">
                <a:solidFill>
                  <a:srgbClr val="00B050"/>
                </a:solidFill>
              </a:rPr>
              <a:t>các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lá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sen</a:t>
            </a:r>
            <a:r>
              <a:rPr lang="en-US" sz="2200" b="1" dirty="0">
                <a:solidFill>
                  <a:srgbClr val="00B050"/>
                </a:solidFill>
              </a:rPr>
              <a:t>. </a:t>
            </a:r>
            <a:r>
              <a:rPr lang="en-US" sz="2200" b="1" dirty="0" err="1">
                <a:solidFill>
                  <a:srgbClr val="00B050"/>
                </a:solidFill>
              </a:rPr>
              <a:t>Các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bạn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nhỏ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ơi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hãy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giúp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mình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trả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lời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câu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hỏi</a:t>
            </a:r>
            <a:r>
              <a:rPr lang="en-US" sz="2200" b="1" dirty="0">
                <a:solidFill>
                  <a:srgbClr val="00B050"/>
                </a:solidFill>
              </a:rPr>
              <a:t> ở </a:t>
            </a:r>
            <a:r>
              <a:rPr lang="en-US" sz="2200" b="1" dirty="0" err="1">
                <a:solidFill>
                  <a:srgbClr val="00B050"/>
                </a:solidFill>
              </a:rPr>
              <a:t>mỗi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lá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sen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để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mình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đến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lớp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đúng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giờ</a:t>
            </a:r>
            <a:r>
              <a:rPr lang="en-US" sz="2200" b="1" dirty="0">
                <a:solidFill>
                  <a:srgbClr val="00B050"/>
                </a:solidFill>
              </a:rPr>
              <a:t> </a:t>
            </a:r>
            <a:r>
              <a:rPr lang="en-US" sz="2200" b="1" dirty="0" err="1">
                <a:solidFill>
                  <a:srgbClr val="00B050"/>
                </a:solidFill>
              </a:rPr>
              <a:t>nhé</a:t>
            </a:r>
            <a:r>
              <a:rPr lang="en-US" sz="2200" b="1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19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8600" y="6172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8000" numSld="5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6611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6731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70" y="1828800"/>
            <a:ext cx="17335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62" y="1828800"/>
            <a:ext cx="16954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178981" y="1692890"/>
            <a:ext cx="3203019" cy="1677848"/>
            <a:chOff x="2314902" y="4388068"/>
            <a:chExt cx="3203019" cy="1677848"/>
          </a:xfrm>
        </p:grpSpPr>
        <p:sp>
          <p:nvSpPr>
            <p:cNvPr id="17" name="Rounded Rectangle 16"/>
            <p:cNvSpPr/>
            <p:nvPr/>
          </p:nvSpPr>
          <p:spPr>
            <a:xfrm>
              <a:off x="2469921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598026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741026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314902" y="4388068"/>
              <a:ext cx="3203019" cy="16778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+       = </a:t>
              </a:r>
              <a:endParaRPr lang="vi-VN" sz="35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32469" y="3964042"/>
            <a:ext cx="2869322" cy="1085850"/>
            <a:chOff x="632469" y="3733800"/>
            <a:chExt cx="2869322" cy="108585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9" y="3733800"/>
              <a:ext cx="9144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001" y="3733800"/>
              <a:ext cx="9144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7391" y="3733800"/>
              <a:ext cx="914400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16703" y="5259440"/>
            <a:ext cx="3893384" cy="1065160"/>
            <a:chOff x="616703" y="5029198"/>
            <a:chExt cx="3893384" cy="106516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03" y="5029200"/>
              <a:ext cx="904875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372" y="5037083"/>
              <a:ext cx="904875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916" y="5037083"/>
              <a:ext cx="904875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212" y="5029198"/>
              <a:ext cx="904875" cy="1057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TextBox 29"/>
          <p:cNvSpPr txBox="1"/>
          <p:nvPr/>
        </p:nvSpPr>
        <p:spPr>
          <a:xfrm>
            <a:off x="174325" y="1945570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3876025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178981" y="4646752"/>
            <a:ext cx="3203019" cy="1677848"/>
            <a:chOff x="2314902" y="4388068"/>
            <a:chExt cx="3203019" cy="1677848"/>
          </a:xfrm>
        </p:grpSpPr>
        <p:sp>
          <p:nvSpPr>
            <p:cNvPr id="33" name="Rounded Rectangle 32"/>
            <p:cNvSpPr/>
            <p:nvPr/>
          </p:nvSpPr>
          <p:spPr>
            <a:xfrm>
              <a:off x="2469921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598026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741026" y="493868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314902" y="4388068"/>
              <a:ext cx="3203019" cy="1677848"/>
            </a:xfrm>
            <a:prstGeom prst="roundRect">
              <a:avLst/>
            </a:prstGeom>
            <a:noFill/>
            <a:ln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   +       = </a:t>
              </a:r>
              <a:endParaRPr lang="vi-VN" sz="35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435252" y="227299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75419" y="2254815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04626" y="2254815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44237" y="523720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5419" y="5223719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09552" y="52131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9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/>
      <p:bldP spid="30" grpId="0"/>
      <p:bldP spid="31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15" y="1676400"/>
            <a:ext cx="83592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03715" y="533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91779" y="684074"/>
            <a:ext cx="44743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chuồng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3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latin typeface="Arial" pitchFamily="34" charset="0"/>
                <a:cs typeface="Arial" pitchFamily="34" charset="0"/>
              </a:rPr>
              <a:t>thỏ</a:t>
            </a:r>
            <a:endParaRPr lang="vi-VN" sz="3500" b="1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391780" y="3352800"/>
            <a:ext cx="147354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7800" y="3048000"/>
            <a:ext cx="947456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029200" y="2819400"/>
            <a:ext cx="1524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83758" y="4572000"/>
            <a:ext cx="1702442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239000" y="4572000"/>
            <a:ext cx="3810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55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ầm sen 2.jpg"/>
          <p:cNvPicPr>
            <a:picLocks noChangeAspect="1"/>
          </p:cNvPicPr>
          <p:nvPr/>
        </p:nvPicPr>
        <p:blipFill>
          <a:blip r:embed="rId3"/>
          <a:srcRect r="-89" b="185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ảng gỗ 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-685800"/>
            <a:ext cx="2971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ếch</a:t>
            </a:r>
            <a:r>
              <a:rPr lang="en-US" sz="2800" b="1" dirty="0">
                <a:solidFill>
                  <a:schemeClr val="bg1"/>
                </a:solidFill>
              </a:rPr>
              <a:t> con</a:t>
            </a:r>
          </a:p>
        </p:txBody>
      </p:sp>
      <p:pic>
        <p:nvPicPr>
          <p:cNvPr id="11" name="Picture 10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6096000"/>
            <a:ext cx="1212273" cy="762000"/>
          </a:xfrm>
          <a:prstGeom prst="rect">
            <a:avLst/>
          </a:prstGeom>
        </p:spPr>
      </p:pic>
      <p:pic>
        <p:nvPicPr>
          <p:cNvPr id="12" name="Picture 11" descr="lá s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096690"/>
            <a:ext cx="1104900" cy="694509"/>
          </a:xfrm>
          <a:prstGeom prst="rect">
            <a:avLst/>
          </a:prstGeom>
        </p:spPr>
      </p:pic>
      <p:pic>
        <p:nvPicPr>
          <p:cNvPr id="13" name="Picture 12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026" y="4419600"/>
            <a:ext cx="1212273" cy="762000"/>
          </a:xfrm>
          <a:prstGeom prst="rect">
            <a:avLst/>
          </a:prstGeom>
        </p:spPr>
      </p:pic>
      <p:pic>
        <p:nvPicPr>
          <p:cNvPr id="16" name="Picture 15" descr="thầy giáo cú mè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758" y="1676400"/>
            <a:ext cx="1583842" cy="1663700"/>
          </a:xfrm>
          <a:prstGeom prst="rect">
            <a:avLst/>
          </a:prstGeom>
        </p:spPr>
      </p:pic>
      <p:pic>
        <p:nvPicPr>
          <p:cNvPr id="17" name="Picture 16" descr="bảng chim cú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895600"/>
            <a:ext cx="4758953" cy="28147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600" y="3505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 + 1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3497759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 + 1 = 5</a:t>
            </a:r>
          </a:p>
        </p:txBody>
      </p:sp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3615" y="5715000"/>
            <a:ext cx="712844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6244E-6 L 0.15174 0.0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ầm sen 2.jpg"/>
          <p:cNvPicPr>
            <a:picLocks noChangeAspect="1"/>
          </p:cNvPicPr>
          <p:nvPr/>
        </p:nvPicPr>
        <p:blipFill>
          <a:blip r:embed="rId3"/>
          <a:srcRect r="-89" b="185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ảng gỗ 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-685800"/>
            <a:ext cx="2971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ếch</a:t>
            </a:r>
            <a:r>
              <a:rPr lang="en-US" sz="2800" b="1" dirty="0">
                <a:solidFill>
                  <a:schemeClr val="bg1"/>
                </a:solidFill>
              </a:rPr>
              <a:t> con</a:t>
            </a:r>
          </a:p>
        </p:txBody>
      </p:sp>
      <p:pic>
        <p:nvPicPr>
          <p:cNvPr id="11" name="Picture 10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6096000"/>
            <a:ext cx="1212273" cy="762000"/>
          </a:xfrm>
          <a:prstGeom prst="rect">
            <a:avLst/>
          </a:prstGeom>
        </p:spPr>
      </p:pic>
      <p:pic>
        <p:nvPicPr>
          <p:cNvPr id="12" name="Picture 11" descr="lá s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096690"/>
            <a:ext cx="1104900" cy="694509"/>
          </a:xfrm>
          <a:prstGeom prst="rect">
            <a:avLst/>
          </a:prstGeom>
        </p:spPr>
      </p:pic>
      <p:pic>
        <p:nvPicPr>
          <p:cNvPr id="13" name="Picture 12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026" y="4419600"/>
            <a:ext cx="1212273" cy="762000"/>
          </a:xfrm>
          <a:prstGeom prst="rect">
            <a:avLst/>
          </a:prstGeom>
        </p:spPr>
      </p:pic>
      <p:pic>
        <p:nvPicPr>
          <p:cNvPr id="16" name="Picture 15" descr="thầy giáo cú mè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758" y="1676400"/>
            <a:ext cx="1583842" cy="1663700"/>
          </a:xfrm>
          <a:prstGeom prst="rect">
            <a:avLst/>
          </a:prstGeom>
        </p:spPr>
      </p:pic>
      <p:pic>
        <p:nvPicPr>
          <p:cNvPr id="17" name="Picture 16" descr="bảng chim cú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895600"/>
            <a:ext cx="4758953" cy="28147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600" y="3505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 + 3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3505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2 + 3 = 5</a:t>
            </a:r>
          </a:p>
        </p:txBody>
      </p:sp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0" y="5715000"/>
            <a:ext cx="712844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6244E-6 L 0.07777 -0.133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ầm sen 2.jpg"/>
          <p:cNvPicPr>
            <a:picLocks noChangeAspect="1"/>
          </p:cNvPicPr>
          <p:nvPr/>
        </p:nvPicPr>
        <p:blipFill>
          <a:blip r:embed="rId3"/>
          <a:srcRect r="-89" b="185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ảng gỗ 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-685800"/>
            <a:ext cx="2971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ếch</a:t>
            </a:r>
            <a:r>
              <a:rPr lang="en-US" sz="2800" b="1" dirty="0">
                <a:solidFill>
                  <a:schemeClr val="bg1"/>
                </a:solidFill>
              </a:rPr>
              <a:t> con</a:t>
            </a:r>
          </a:p>
        </p:txBody>
      </p:sp>
      <p:pic>
        <p:nvPicPr>
          <p:cNvPr id="11" name="Picture 10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6096000"/>
            <a:ext cx="1212273" cy="762000"/>
          </a:xfrm>
          <a:prstGeom prst="rect">
            <a:avLst/>
          </a:prstGeom>
        </p:spPr>
      </p:pic>
      <p:pic>
        <p:nvPicPr>
          <p:cNvPr id="12" name="Picture 11" descr="lá s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096690"/>
            <a:ext cx="1104900" cy="694509"/>
          </a:xfrm>
          <a:prstGeom prst="rect">
            <a:avLst/>
          </a:prstGeom>
        </p:spPr>
      </p:pic>
      <p:pic>
        <p:nvPicPr>
          <p:cNvPr id="13" name="Picture 12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026" y="4419600"/>
            <a:ext cx="1212273" cy="762000"/>
          </a:xfrm>
          <a:prstGeom prst="rect">
            <a:avLst/>
          </a:prstGeom>
        </p:spPr>
      </p:pic>
      <p:pic>
        <p:nvPicPr>
          <p:cNvPr id="16" name="Picture 15" descr="thầy giáo cú mè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758" y="1676400"/>
            <a:ext cx="1583842" cy="1663700"/>
          </a:xfrm>
          <a:prstGeom prst="rect">
            <a:avLst/>
          </a:prstGeom>
        </p:spPr>
      </p:pic>
      <p:pic>
        <p:nvPicPr>
          <p:cNvPr id="17" name="Picture 16" descr="bảng chim cú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2847" y="2819400"/>
            <a:ext cx="4758953" cy="28147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7600" y="3505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 + 2 =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57600" y="35052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4 + 2 = 6</a:t>
            </a:r>
          </a:p>
        </p:txBody>
      </p:sp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4495800"/>
            <a:ext cx="712844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11656E-6 L 0.13611 -0.066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đầm sen 2.jpg"/>
          <p:cNvPicPr>
            <a:picLocks noChangeAspect="1"/>
          </p:cNvPicPr>
          <p:nvPr/>
        </p:nvPicPr>
        <p:blipFill>
          <a:blip r:embed="rId3"/>
          <a:srcRect r="-89" b="1856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bảng gỗ 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400" y="-685800"/>
            <a:ext cx="2971800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6858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Lớp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học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ếch</a:t>
            </a:r>
            <a:r>
              <a:rPr lang="en-US" sz="2800" b="1" dirty="0">
                <a:solidFill>
                  <a:schemeClr val="bg1"/>
                </a:solidFill>
              </a:rPr>
              <a:t> con</a:t>
            </a:r>
          </a:p>
        </p:txBody>
      </p:sp>
      <p:pic>
        <p:nvPicPr>
          <p:cNvPr id="11" name="Picture 10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6096000"/>
            <a:ext cx="1212273" cy="762000"/>
          </a:xfrm>
          <a:prstGeom prst="rect">
            <a:avLst/>
          </a:prstGeom>
        </p:spPr>
      </p:pic>
      <p:pic>
        <p:nvPicPr>
          <p:cNvPr id="12" name="Picture 11" descr="lá sen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7200" y="5096690"/>
            <a:ext cx="1104900" cy="694509"/>
          </a:xfrm>
          <a:prstGeom prst="rect">
            <a:avLst/>
          </a:prstGeom>
        </p:spPr>
      </p:pic>
      <p:pic>
        <p:nvPicPr>
          <p:cNvPr id="13" name="Picture 12" descr="lá se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79026" y="4419600"/>
            <a:ext cx="1212273" cy="762000"/>
          </a:xfrm>
          <a:prstGeom prst="rect">
            <a:avLst/>
          </a:prstGeom>
        </p:spPr>
      </p:pic>
      <p:pic>
        <p:nvPicPr>
          <p:cNvPr id="16" name="Picture 15" descr="thầy giáo cú mèo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21758" y="1676400"/>
            <a:ext cx="1583842" cy="1663700"/>
          </a:xfrm>
          <a:prstGeom prst="rect">
            <a:avLst/>
          </a:prstGeom>
        </p:spPr>
      </p:pic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4038600"/>
            <a:ext cx="712844" cy="914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8.78816E-7 L -0.12223 -0.155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ảng gỗ.jpg"/>
          <p:cNvPicPr>
            <a:picLocks noChangeAspect="1"/>
          </p:cNvPicPr>
          <p:nvPr/>
        </p:nvPicPr>
        <p:blipFill>
          <a:blip r:embed="rId2"/>
          <a:srcRect t="25556" r="295" b="1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1232118"/>
            <a:ext cx="426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Các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có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biết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B050"/>
                </a:solidFill>
              </a:rPr>
              <a:t>Phép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cộng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có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số</a:t>
            </a:r>
            <a:r>
              <a:rPr lang="en-US" sz="2800" b="1" dirty="0">
                <a:solidFill>
                  <a:srgbClr val="00B050"/>
                </a:solidFill>
              </a:rPr>
              <a:t> 0</a:t>
            </a:r>
          </a:p>
          <a:p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kết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thế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</a:p>
          <a:p>
            <a:r>
              <a:rPr lang="en-US" sz="2800" b="1" dirty="0" err="1">
                <a:solidFill>
                  <a:srgbClr val="00B050"/>
                </a:solidFill>
              </a:rPr>
              <a:t>Mình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cùng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nhau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nhé</a:t>
            </a:r>
            <a:r>
              <a:rPr lang="en-US" sz="2800" b="1" dirty="0">
                <a:solidFill>
                  <a:srgbClr val="00B050"/>
                </a:solidFill>
              </a:rPr>
              <a:t>!</a:t>
            </a:r>
          </a:p>
        </p:txBody>
      </p:sp>
      <p:pic>
        <p:nvPicPr>
          <p:cNvPr id="6" name="Picture 5" descr="ếch c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5215" y="4267200"/>
            <a:ext cx="2019724" cy="2590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 idx="4294967295"/>
          </p:nvPr>
        </p:nvSpPr>
        <p:spPr>
          <a:xfrm>
            <a:off x="1905000" y="1574812"/>
            <a:ext cx="5334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83275" y="2362200"/>
            <a:ext cx="83592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48000" y="5181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 + 0 = 4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31056" y="5230007"/>
            <a:ext cx="457200" cy="606704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05100"/>
            <a:ext cx="67818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81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9832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37648" y="218204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224055"/>
            <a:ext cx="66479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0 + 4		2 + 3 		3 + 3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3 + 1		0 + 5		4 + 2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2 + 2		1 + 4		6 + 0</a:t>
            </a:r>
            <a:endParaRPr lang="vi-VN" sz="32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575" y="3224055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1502" y="3939978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4132" y="4648200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0468" y="3224055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395" y="3939978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5025" y="4648200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086" y="3215990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013" y="3931913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10643" y="4640135"/>
            <a:ext cx="76655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" y="3276600"/>
            <a:ext cx="2057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29000" y="3962400"/>
            <a:ext cx="20574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96000" y="4876800"/>
            <a:ext cx="23622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3400" y="3124200"/>
            <a:ext cx="22860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76600" y="3124200"/>
            <a:ext cx="22860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019800" y="3124200"/>
            <a:ext cx="2286000" cy="266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0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6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9160" y="2743200"/>
          <a:ext cx="694944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vi-VN" sz="4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2618" y="3837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2480" y="382478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1240" y="38247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8295" y="3837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9287" y="382478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8640" y="3837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5080" y="38372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3715" y="10668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44391" y="11945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12065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916939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</TotalTime>
  <Words>260</Words>
  <Application>Microsoft Office PowerPoint</Application>
  <PresentationFormat>Trình chiếu Trên màn hình (4:3)</PresentationFormat>
  <Paragraphs>87</Paragraphs>
  <Slides>11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Số 0 trong phép cộng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9Slide.vn</dc:subject>
  <dc:creator>HP</dc:creator>
  <dc:description>9Slide.vn</dc:description>
  <cp:lastModifiedBy>Marcus Vinicius de Almeida Conceição</cp:lastModifiedBy>
  <cp:revision>3</cp:revision>
  <dcterms:created xsi:type="dcterms:W3CDTF">2020-11-16T15:45:10Z</dcterms:created>
  <dcterms:modified xsi:type="dcterms:W3CDTF">2021-09-01T19:29:59Z</dcterms:modified>
  <cp:category>9Slide.vn</cp:category>
</cp:coreProperties>
</file>