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56" r:id="rId5"/>
    <p:sldId id="263" r:id="rId6"/>
    <p:sldId id="262" r:id="rId7"/>
    <p:sldId id="264" r:id="rId8"/>
    <p:sldId id="257" r:id="rId9"/>
    <p:sldId id="25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 autoAdjust="0"/>
  </p:normalViewPr>
  <p:slideViewPr>
    <p:cSldViewPr>
      <p:cViewPr varScale="1">
        <p:scale>
          <a:sx n="65" d="100"/>
          <a:sy n="65" d="100"/>
        </p:scale>
        <p:origin x="76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12E7-CBE2-447C-AB3C-DE5F228C9F6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17E46-DAF5-41D5-8C20-513EF4334F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3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62200"/>
            <a:ext cx="5828175" cy="4112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13716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BÀI 16: </a:t>
            </a:r>
            <a:r>
              <a:rPr lang="en-US" sz="3200" b="1" dirty="0" err="1" smtClean="0">
                <a:solidFill>
                  <a:srgbClr val="00B050"/>
                </a:solidFill>
              </a:rPr>
              <a:t>Chăm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sóc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bảo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vệ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cây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trồng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3890" y="583912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TỰ NHIÊN XÃ HỘI 1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3371850" cy="28575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066800" y="1295400"/>
            <a:ext cx="6934200" cy="22098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thế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lên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khỏe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mạnh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nhỉ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75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20745"/>
              </p:ext>
            </p:extLst>
          </p:nvPr>
        </p:nvGraphicFramePr>
        <p:xfrm>
          <a:off x="304800" y="1397000"/>
          <a:ext cx="8610600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05300">
                  <a:extLst>
                    <a:ext uri="{9D8B030D-6E8A-4147-A177-3AD203B41FA5}">
                      <a16:colId xmlns:a16="http://schemas.microsoft.com/office/drawing/2014/main" val="2477264265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979411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lời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798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97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04800" y="2286000"/>
            <a:ext cx="8458200" cy="35052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i 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0"/>
            <a:ext cx="3733800" cy="1524000"/>
          </a:xfrm>
          <a:prstGeom prst="rect">
            <a:avLst/>
          </a:prstGeom>
        </p:spPr>
      </p:pic>
      <p:pic>
        <p:nvPicPr>
          <p:cNvPr id="6" name="Picture 5" descr="bui 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5638800"/>
            <a:ext cx="3733800" cy="1219200"/>
          </a:xfrm>
          <a:prstGeom prst="rect">
            <a:avLst/>
          </a:prstGeom>
        </p:spPr>
      </p:pic>
      <p:pic>
        <p:nvPicPr>
          <p:cNvPr id="7" name="Picture 6" descr="bui 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5486400"/>
            <a:ext cx="3733800" cy="1371600"/>
          </a:xfrm>
          <a:prstGeom prst="rect">
            <a:avLst/>
          </a:prstGeom>
        </p:spPr>
      </p:pic>
      <p:pic>
        <p:nvPicPr>
          <p:cNvPr id="8" name="Picture 7" descr="b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84388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228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Tìm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cánh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hoa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11" descr="67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76200"/>
            <a:ext cx="5797296" cy="2164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2362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Vận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dụng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Đánh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dấu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hiện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nên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để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chăm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sóc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bảo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vệ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cây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13" descr="6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935" t="48705" r="18870" b="37533"/>
          <a:stretch>
            <a:fillRect/>
          </a:stretch>
        </p:blipFill>
        <p:spPr>
          <a:xfrm>
            <a:off x="4572000" y="4343400"/>
            <a:ext cx="1524000" cy="1173480"/>
          </a:xfrm>
          <a:prstGeom prst="rect">
            <a:avLst/>
          </a:prstGeom>
        </p:spPr>
      </p:pic>
      <p:pic>
        <p:nvPicPr>
          <p:cNvPr id="15" name="Picture 14" descr="6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699" t="16667" r="17106" b="67778"/>
          <a:stretch>
            <a:fillRect/>
          </a:stretch>
        </p:blipFill>
        <p:spPr>
          <a:xfrm>
            <a:off x="914400" y="3048000"/>
            <a:ext cx="1676400" cy="1303867"/>
          </a:xfrm>
          <a:prstGeom prst="rect">
            <a:avLst/>
          </a:prstGeom>
        </p:spPr>
      </p:pic>
      <p:pic>
        <p:nvPicPr>
          <p:cNvPr id="16" name="Picture 15" descr="68.jpg"/>
          <p:cNvPicPr>
            <a:picLocks noChangeAspect="1"/>
          </p:cNvPicPr>
          <p:nvPr/>
        </p:nvPicPr>
        <p:blipFill>
          <a:blip r:embed="rId5"/>
          <a:srcRect l="56389" t="32222" r="18549" b="53334"/>
          <a:stretch>
            <a:fillRect/>
          </a:stretch>
        </p:blipFill>
        <p:spPr>
          <a:xfrm>
            <a:off x="2895600" y="3124200"/>
            <a:ext cx="1447800" cy="117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6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29" t="74444" r="54576" b="7778"/>
          <a:stretch>
            <a:fillRect/>
          </a:stretch>
        </p:blipFill>
        <p:spPr>
          <a:xfrm>
            <a:off x="990600" y="4343400"/>
            <a:ext cx="1600200" cy="1295400"/>
          </a:xfrm>
          <a:prstGeom prst="rect">
            <a:avLst/>
          </a:prstGeom>
        </p:spPr>
      </p:pic>
      <p:pic>
        <p:nvPicPr>
          <p:cNvPr id="19" name="Picture 18" descr="6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690" t="74444" r="20116" b="7778"/>
          <a:stretch>
            <a:fillRect/>
          </a:stretch>
        </p:blipFill>
        <p:spPr>
          <a:xfrm>
            <a:off x="2819400" y="4284133"/>
            <a:ext cx="1524000" cy="135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[hanhtrangso.nxbgd.vn] Trèo cây sân trường_HT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3048000"/>
            <a:ext cx="1371600" cy="2487096"/>
          </a:xfrm>
          <a:prstGeom prst="rect">
            <a:avLst/>
          </a:prstGeom>
        </p:spPr>
      </p:pic>
      <p:pic>
        <p:nvPicPr>
          <p:cNvPr id="21" name="Picture 20" descr="tưới câ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3124199"/>
            <a:ext cx="1524000" cy="112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21"/>
          <p:cNvSpPr/>
          <p:nvPr/>
        </p:nvSpPr>
        <p:spPr>
          <a:xfrm>
            <a:off x="2895600" y="3962400"/>
            <a:ext cx="304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90600" y="3962400"/>
            <a:ext cx="304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76400" y="5410200"/>
            <a:ext cx="304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505200" y="5410200"/>
            <a:ext cx="304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48200" y="5181600"/>
            <a:ext cx="304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495800" y="3962400"/>
            <a:ext cx="304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543800" y="5257800"/>
            <a:ext cx="304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 rot="17910071">
            <a:off x="5208798" y="1291491"/>
            <a:ext cx="1090273" cy="973101"/>
            <a:chOff x="200083" y="3658493"/>
            <a:chExt cx="1090273" cy="973101"/>
          </a:xfrm>
        </p:grpSpPr>
        <p:sp>
          <p:nvSpPr>
            <p:cNvPr id="108" name="Teardrop 107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 rot="20780957">
              <a:off x="200083" y="3800597"/>
              <a:ext cx="10902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CHĂNG ĐÈN LÊN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 rot="13291114">
            <a:off x="5504142" y="2454740"/>
            <a:ext cx="1090273" cy="926622"/>
            <a:chOff x="200083" y="3658493"/>
            <a:chExt cx="1090273" cy="926622"/>
          </a:xfrm>
        </p:grpSpPr>
        <p:sp>
          <p:nvSpPr>
            <p:cNvPr id="98" name="Teardrop 97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 rot="20780957">
              <a:off x="200083" y="3923710"/>
              <a:ext cx="10902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KHẮC LÊN THÂN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 rot="7984823">
            <a:off x="2746957" y="2387594"/>
            <a:ext cx="925094" cy="926622"/>
            <a:chOff x="283816" y="3658493"/>
            <a:chExt cx="925094" cy="926622"/>
          </a:xfrm>
        </p:grpSpPr>
        <p:sp>
          <p:nvSpPr>
            <p:cNvPr id="89" name="Teardrop 88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94510" y="3928295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BẮT SÂU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 rot="8213554">
            <a:off x="6896216" y="2405653"/>
            <a:ext cx="1090273" cy="926622"/>
            <a:chOff x="200083" y="3658493"/>
            <a:chExt cx="1090273" cy="926622"/>
          </a:xfrm>
        </p:grpSpPr>
        <p:sp>
          <p:nvSpPr>
            <p:cNvPr id="83" name="Teardrop 82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 rot="20780957">
              <a:off x="200083" y="3923710"/>
              <a:ext cx="10902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DẪM VÀO GỐC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 rot="3378897">
            <a:off x="2933992" y="1257039"/>
            <a:ext cx="925094" cy="926622"/>
            <a:chOff x="283816" y="3658493"/>
            <a:chExt cx="925094" cy="926622"/>
          </a:xfrm>
        </p:grpSpPr>
        <p:sp>
          <p:nvSpPr>
            <p:cNvPr id="77" name="Teardrop 76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510" y="3805184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VUN GỐC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 rot="4320391">
            <a:off x="7096417" y="1325223"/>
            <a:ext cx="1090273" cy="973104"/>
            <a:chOff x="200083" y="3658493"/>
            <a:chExt cx="1090273" cy="973104"/>
          </a:xfrm>
        </p:grpSpPr>
        <p:sp>
          <p:nvSpPr>
            <p:cNvPr id="71" name="Teardrop 70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 rot="20780957">
              <a:off x="200083" y="3800600"/>
              <a:ext cx="10902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ĐỐT LỬA DƯỚI GỐC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 rot="14546729">
            <a:off x="1351124" y="2417484"/>
            <a:ext cx="925093" cy="926622"/>
            <a:chOff x="283816" y="3658493"/>
            <a:chExt cx="925093" cy="926622"/>
          </a:xfrm>
        </p:grpSpPr>
        <p:sp>
          <p:nvSpPr>
            <p:cNvPr id="65" name="Teardrop 64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4509" y="3805182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BÓN PHÂN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rot="18047466">
            <a:off x="1112469" y="1340570"/>
            <a:ext cx="925093" cy="926622"/>
            <a:chOff x="283816" y="3658493"/>
            <a:chExt cx="925093" cy="926622"/>
          </a:xfrm>
        </p:grpSpPr>
        <p:sp>
          <p:nvSpPr>
            <p:cNvPr id="50" name="Teardrop 49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94509" y="3928293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NHỔ CỎ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81200" y="637385"/>
            <a:ext cx="927278" cy="926622"/>
            <a:chOff x="1981200" y="637385"/>
            <a:chExt cx="927278" cy="926622"/>
          </a:xfrm>
        </p:grpSpPr>
        <p:sp>
          <p:nvSpPr>
            <p:cNvPr id="18" name="Teardrop 17"/>
            <p:cNvSpPr/>
            <p:nvPr/>
          </p:nvSpPr>
          <p:spPr>
            <a:xfrm rot="8053291">
              <a:off x="1986526" y="642055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81200" y="838200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TƯỚI NƯỚC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96144" y="783224"/>
            <a:ext cx="925417" cy="926622"/>
            <a:chOff x="6196144" y="783224"/>
            <a:chExt cx="925417" cy="926622"/>
          </a:xfrm>
        </p:grpSpPr>
        <p:sp>
          <p:nvSpPr>
            <p:cNvPr id="19" name="Teardrop 18"/>
            <p:cNvSpPr/>
            <p:nvPr/>
          </p:nvSpPr>
          <p:spPr>
            <a:xfrm rot="8053291">
              <a:off x="6191474" y="787894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07161" y="896912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BẺ CÀNH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00200"/>
            <a:ext cx="1724049" cy="1293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6389"/>
            <a:ext cx="1260880" cy="1260880"/>
          </a:xfrm>
          <a:prstGeom prst="rect">
            <a:avLst/>
          </a:prstGeom>
        </p:spPr>
      </p:pic>
      <p:pic>
        <p:nvPicPr>
          <p:cNvPr id="15" name="Picture 14" descr="bui 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53797"/>
            <a:ext cx="3733800" cy="1981200"/>
          </a:xfrm>
          <a:prstGeom prst="rect">
            <a:avLst/>
          </a:prstGeom>
        </p:spPr>
      </p:pic>
      <p:pic>
        <p:nvPicPr>
          <p:cNvPr id="16" name="Picture 15" descr="bui 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402" y="5260184"/>
            <a:ext cx="3733800" cy="1584960"/>
          </a:xfrm>
          <a:prstGeom prst="rect">
            <a:avLst/>
          </a:prstGeom>
        </p:spPr>
      </p:pic>
      <p:pic>
        <p:nvPicPr>
          <p:cNvPr id="17" name="Picture 16" descr="bui 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5074920"/>
            <a:ext cx="3733800" cy="178308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80757" y="3627314"/>
            <a:ext cx="925093" cy="926622"/>
            <a:chOff x="283816" y="3658493"/>
            <a:chExt cx="925093" cy="926622"/>
          </a:xfrm>
        </p:grpSpPr>
        <p:sp>
          <p:nvSpPr>
            <p:cNvPr id="7" name="Teardrop 6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4509" y="3928293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NHỔ CỎ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402492" y="3621401"/>
            <a:ext cx="925093" cy="926622"/>
            <a:chOff x="283816" y="3658493"/>
            <a:chExt cx="925093" cy="926622"/>
          </a:xfrm>
        </p:grpSpPr>
        <p:sp>
          <p:nvSpPr>
            <p:cNvPr id="53" name="Teardrop 52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4509" y="3928293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BÓN PHÂN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362200" y="3673825"/>
            <a:ext cx="1066588" cy="926622"/>
            <a:chOff x="196179" y="3658493"/>
            <a:chExt cx="1066588" cy="926622"/>
          </a:xfrm>
        </p:grpSpPr>
        <p:sp>
          <p:nvSpPr>
            <p:cNvPr id="68" name="Teardrop 67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6179" y="3718468"/>
              <a:ext cx="10665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ĐỐT LỬA DƯỚI GỐC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607273" y="3595131"/>
            <a:ext cx="925093" cy="926622"/>
            <a:chOff x="283816" y="3658493"/>
            <a:chExt cx="925093" cy="926622"/>
          </a:xfrm>
        </p:grpSpPr>
        <p:sp>
          <p:nvSpPr>
            <p:cNvPr id="74" name="Teardrop 73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94509" y="3928293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VUN GỐC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765120" y="3642365"/>
            <a:ext cx="1010180" cy="926622"/>
            <a:chOff x="198729" y="3658493"/>
            <a:chExt cx="1010180" cy="926622"/>
          </a:xfrm>
        </p:grpSpPr>
        <p:sp>
          <p:nvSpPr>
            <p:cNvPr id="80" name="Teardrop 79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8729" y="3749928"/>
              <a:ext cx="10101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DẪM VÀO GỐC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960662" y="3613421"/>
            <a:ext cx="925093" cy="926622"/>
            <a:chOff x="283816" y="3658493"/>
            <a:chExt cx="925093" cy="926622"/>
          </a:xfrm>
        </p:grpSpPr>
        <p:sp>
          <p:nvSpPr>
            <p:cNvPr id="86" name="Teardrop 85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4509" y="3928293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BẮT SÂU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923493" y="3638175"/>
            <a:ext cx="1153707" cy="926622"/>
            <a:chOff x="162809" y="3658493"/>
            <a:chExt cx="1153707" cy="926622"/>
          </a:xfrm>
        </p:grpSpPr>
        <p:sp>
          <p:nvSpPr>
            <p:cNvPr id="95" name="Teardrop 94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62809" y="3855143"/>
              <a:ext cx="1153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KHẮC LÊN THÂN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990293" y="3642365"/>
            <a:ext cx="1153707" cy="1027647"/>
            <a:chOff x="162809" y="3658493"/>
            <a:chExt cx="1153707" cy="1027647"/>
          </a:xfrm>
        </p:grpSpPr>
        <p:sp>
          <p:nvSpPr>
            <p:cNvPr id="101" name="Teardrop 100"/>
            <p:cNvSpPr/>
            <p:nvPr/>
          </p:nvSpPr>
          <p:spPr>
            <a:xfrm rot="8053291">
              <a:off x="279146" y="3663163"/>
              <a:ext cx="926622" cy="917282"/>
            </a:xfrm>
            <a:prstGeom prst="teardrop">
              <a:avLst>
                <a:gd name="adj" fmla="val 87528"/>
              </a:avLst>
            </a:prstGeom>
            <a:solidFill>
              <a:srgbClr val="FF33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62809" y="3855143"/>
              <a:ext cx="11537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CHĂNG ĐÈN LÊN CÂY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9658"/>
            <a:ext cx="2057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59658"/>
            <a:ext cx="2362200" cy="1828800"/>
          </a:xfrm>
          <a:prstGeom prst="rect">
            <a:avLst/>
          </a:prstGeom>
        </p:spPr>
      </p:pic>
      <p:pic>
        <p:nvPicPr>
          <p:cNvPr id="6" name="Picture 5" descr="tưới câ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59658"/>
            <a:ext cx="2057400" cy="1717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590800"/>
            <a:ext cx="2249128" cy="3657600"/>
          </a:xfrm>
          <a:prstGeom prst="rect">
            <a:avLst/>
          </a:prstGeom>
        </p:spPr>
      </p:pic>
      <p:pic>
        <p:nvPicPr>
          <p:cNvPr id="8" name="Picture 7" descr="6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29" t="74444" r="54576" b="7778"/>
          <a:stretch>
            <a:fillRect/>
          </a:stretch>
        </p:blipFill>
        <p:spPr>
          <a:xfrm>
            <a:off x="2514600" y="2438400"/>
            <a:ext cx="2541494" cy="2057400"/>
          </a:xfrm>
          <a:prstGeom prst="rect">
            <a:avLst/>
          </a:prstGeom>
        </p:spPr>
      </p:pic>
      <p:pic>
        <p:nvPicPr>
          <p:cNvPr id="9" name="Picture 8" descr="6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690" t="74444" r="20116" b="7778"/>
          <a:stretch>
            <a:fillRect/>
          </a:stretch>
        </p:blipFill>
        <p:spPr>
          <a:xfrm>
            <a:off x="2532529" y="4572000"/>
            <a:ext cx="2420471" cy="2151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2706624"/>
            <a:ext cx="2057400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230" r="3333"/>
          <a:stretch/>
        </p:blipFill>
        <p:spPr>
          <a:xfrm>
            <a:off x="304800" y="1066800"/>
            <a:ext cx="8534400" cy="5181600"/>
          </a:xfrm>
          <a:prstGeom prst="rect">
            <a:avLst/>
          </a:prstGeom>
        </p:spPr>
      </p:pic>
      <p:sp>
        <p:nvSpPr>
          <p:cNvPr id="5" name="Plus 4"/>
          <p:cNvSpPr/>
          <p:nvPr/>
        </p:nvSpPr>
        <p:spPr>
          <a:xfrm>
            <a:off x="1066800" y="3048000"/>
            <a:ext cx="228600" cy="22860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us 5"/>
          <p:cNvSpPr/>
          <p:nvPr/>
        </p:nvSpPr>
        <p:spPr>
          <a:xfrm>
            <a:off x="4554794" y="3038168"/>
            <a:ext cx="228600" cy="22860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3581400" y="4648200"/>
            <a:ext cx="228600" cy="22860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1714500" y="4655574"/>
            <a:ext cx="228600" cy="22860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4" y="0"/>
            <a:ext cx="6410325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Chăm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sóc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vệ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err="1" smtClean="0"/>
              <a:t>cây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trồng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_and_Green_Ap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52399"/>
            <a:ext cx="4343400" cy="2671191"/>
          </a:xfrm>
          <a:prstGeom prst="rect">
            <a:avLst/>
          </a:prstGeom>
        </p:spPr>
      </p:pic>
      <p:pic>
        <p:nvPicPr>
          <p:cNvPr id="5" name="Picture 4" descr="Red_and_Green_Ap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3962400" cy="2436876"/>
          </a:xfrm>
          <a:prstGeom prst="rect">
            <a:avLst/>
          </a:prstGeom>
        </p:spPr>
      </p:pic>
      <p:pic>
        <p:nvPicPr>
          <p:cNvPr id="6" name="Picture 5" descr="Red_and_Green_Ap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3962400" cy="2360676"/>
          </a:xfrm>
          <a:prstGeom prst="rect">
            <a:avLst/>
          </a:prstGeom>
        </p:spPr>
      </p:pic>
      <p:pic>
        <p:nvPicPr>
          <p:cNvPr id="7" name="Picture 6" descr="Red_and_Green_Ap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438400"/>
            <a:ext cx="3962400" cy="2436876"/>
          </a:xfrm>
          <a:prstGeom prst="rect">
            <a:avLst/>
          </a:prstGeom>
        </p:spPr>
      </p:pic>
      <p:pic>
        <p:nvPicPr>
          <p:cNvPr id="8" name="Picture 7" descr="Red_and_Green_Ap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19600"/>
            <a:ext cx="3962400" cy="2360676"/>
          </a:xfrm>
          <a:prstGeom prst="rect">
            <a:avLst/>
          </a:prstGeom>
        </p:spPr>
      </p:pic>
      <p:pic>
        <p:nvPicPr>
          <p:cNvPr id="9" name="Picture 8" descr="Red_and_Green_Ap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4573524"/>
            <a:ext cx="3962400" cy="2360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117</Words>
  <Application>Microsoft Office PowerPoint</Application>
  <PresentationFormat>On-screen Show (4:3)</PresentationFormat>
  <Paragraphs>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HP</cp:lastModifiedBy>
  <cp:revision>13</cp:revision>
  <dcterms:created xsi:type="dcterms:W3CDTF">2021-01-11T16:46:19Z</dcterms:created>
  <dcterms:modified xsi:type="dcterms:W3CDTF">2021-01-18T08:39:20Z</dcterms:modified>
</cp:coreProperties>
</file>