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44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7/29/2022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7/29/2022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7/29/2022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7/29/2022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7/29/2022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7/29/2022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7/29/2022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5.png"/><Relationship Id="rId2" Type="http://schemas.openxmlformats.org/officeDocument/2006/relationships/slideLayout" Target="../slideLayouts/slideLayout32.xml"/><Relationship Id="rId16" Type="http://schemas.openxmlformats.org/officeDocument/2006/relationships/image" Target="../media/image4.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7/29/2022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2022/7/29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533</Words>
  <Application>Microsoft Office PowerPoint</Application>
  <PresentationFormat>Widescreen</PresentationFormat>
  <Paragraphs>112</Paragraphs>
  <Slides>16</Slides>
  <Notes>12</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宋体</vt:lpstr>
      <vt:lpstr>Arial</vt:lpstr>
      <vt:lpstr>Calibri</vt:lpstr>
      <vt:lpstr>Calibri Light</vt:lpstr>
      <vt:lpstr>Coiny</vt:lpstr>
      <vt:lpstr>等线</vt:lpstr>
      <vt:lpstr>Itim</vt:lpstr>
      <vt:lpstr>Tahoma</vt:lpstr>
      <vt:lpstr>Times New Roman</vt:lpstr>
      <vt:lpstr>华康方圆体W7</vt:lpstr>
      <vt:lpstr>字魂59号-创粗黑</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17</cp:revision>
  <dcterms:created xsi:type="dcterms:W3CDTF">2022-05-05T14:41:31Z</dcterms:created>
  <dcterms:modified xsi:type="dcterms:W3CDTF">2022-07-28T19:29:52Z</dcterms:modified>
</cp:coreProperties>
</file>