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29"/>
  </p:notesMasterIdLst>
  <p:sldIdLst>
    <p:sldId id="521" r:id="rId4"/>
    <p:sldId id="352" r:id="rId5"/>
    <p:sldId id="353" r:id="rId6"/>
    <p:sldId id="470" r:id="rId7"/>
    <p:sldId id="475" r:id="rId8"/>
    <p:sldId id="480" r:id="rId9"/>
    <p:sldId id="494" r:id="rId10"/>
    <p:sldId id="510" r:id="rId11"/>
    <p:sldId id="474" r:id="rId12"/>
    <p:sldId id="511" r:id="rId13"/>
    <p:sldId id="512" r:id="rId14"/>
    <p:sldId id="506" r:id="rId15"/>
    <p:sldId id="515" r:id="rId16"/>
    <p:sldId id="473" r:id="rId17"/>
    <p:sldId id="514" r:id="rId18"/>
    <p:sldId id="479" r:id="rId19"/>
    <p:sldId id="495" r:id="rId20"/>
    <p:sldId id="496" r:id="rId21"/>
    <p:sldId id="516" r:id="rId22"/>
    <p:sldId id="517" r:id="rId23"/>
    <p:sldId id="518" r:id="rId24"/>
    <p:sldId id="520" r:id="rId25"/>
    <p:sldId id="497" r:id="rId26"/>
    <p:sldId id="519" r:id="rId27"/>
    <p:sldId id="33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14/9/2022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972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2.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2022/9/14</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2022/9/14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2022/9/14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2022/9/14</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2022/9/14</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2022/9/14</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2022/9/14</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2022/9/14</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2022/9/14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2022/9/14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2022/9/14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2022/9/14</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2022/9/14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2022/9/14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2022/9/14</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2022/9/14</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2022/9/14</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2022/9/14</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2022/9/14</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2022/9/14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2022/9/14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2022/9/14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5.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5.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5.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5.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hyperlink" Target="https://www.facebook.com/huongthaoGADT"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0CDD90BA-6471-4AEC-B23F-83DBECA0D85F}"/>
              </a:ext>
            </a:extLst>
          </p:cNvPr>
          <p:cNvSpPr txBox="1"/>
          <p:nvPr/>
        </p:nvSpPr>
        <p:spPr>
          <a:xfrm>
            <a:off x="2323321" y="2203476"/>
            <a:ext cx="83397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200" noProof="0" dirty="0" err="1" smtClean="0">
                <a:solidFill>
                  <a:srgbClr val="FFFF00"/>
                </a:solidFill>
                <a:latin typeface="Times New Roman" panose="02020603050405020304" pitchFamily="18" charset="0"/>
                <a:cs typeface="Times New Roman" panose="02020603050405020304" pitchFamily="18" charset="0"/>
              </a:rPr>
              <a:t>Đọc</a:t>
            </a:r>
            <a:r>
              <a:rPr kumimoji="0" lang="en-US" sz="7200" b="0"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72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7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72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gặp</a:t>
            </a:r>
            <a:r>
              <a:rPr kumimoji="0" lang="en-US" sz="7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72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lại</a:t>
            </a:r>
            <a:endParaRPr kumimoji="0" lang="en-US" sz="7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F6B203D-A5CB-4F9F-AADA-780DC0B6D0BC}"/>
              </a:ext>
            </a:extLst>
          </p:cNvPr>
          <p:cNvSpPr txBox="1"/>
          <p:nvPr/>
        </p:nvSpPr>
        <p:spPr>
          <a:xfrm>
            <a:off x="4621763" y="1266457"/>
            <a:ext cx="29484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40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40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65739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Nhìn Sơn đen nhẻm, mắt lấp lánh khi kể chuyện, Chi chợt thấy buồn:</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Chi cười: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nhỉ.</a:t>
            </a:r>
            <a:endPar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00579" y="1910944"/>
            <a:ext cx="647700" cy="532706"/>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2</a:t>
            </a:r>
          </a:p>
        </p:txBody>
      </p:sp>
    </p:spTree>
    <p:extLst>
      <p:ext uri="{BB962C8B-B14F-4D97-AF65-F5344CB8AC3E}">
        <p14:creationId xmlns:p14="http://schemas.microsoft.com/office/powerpoint/2010/main" val="52238487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Cứ thế, hai bạn thi nhau kể những trải nghiệm mùa hè.</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Ngày mai đi học rồi, nhưng mùa hè chắc sẽ theo các bạn vào lớp học.</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260726" y="3977586"/>
              <a:ext cx="3101008" cy="14465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4472C4">
                      <a:lumMod val="50000"/>
                    </a:srgbClr>
                  </a:solidFill>
                  <a:effectLst/>
                  <a:uLnTx/>
                  <a:uFillTx/>
                  <a:latin typeface="UTM Cookies" panose="02040603050506020204" pitchFamily="18"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pic>
        <p:nvPicPr>
          <p:cNvPr id="11" name="Picture 10">
            <a:extLst>
              <a:ext uri="{FF2B5EF4-FFF2-40B4-BE49-F238E27FC236}">
                <a16:creationId xmlns:a16="http://schemas.microsoft.com/office/drawing/2014/main" id="{3E50B1D6-9460-4169-AD17-2DA899EB65AE}"/>
              </a:ext>
            </a:extLst>
          </p:cNvPr>
          <p:cNvPicPr>
            <a:picLocks noChangeAspect="1"/>
          </p:cNvPicPr>
          <p:nvPr/>
        </p:nvPicPr>
        <p:blipFill>
          <a:blip r:embed="rId5"/>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188896579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p:transition spd="slow" advClick="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a:t>
              </a:r>
              <a:r>
                <a:rPr lang="en-US" sz="2400" b="1" dirty="0">
                  <a:solidFill>
                    <a:srgbClr val="FF0000"/>
                  </a:solidFill>
                  <a:latin typeface="Coiny" panose="02000903060500060000" pitchFamily="2" charset="0"/>
                </a:rPr>
                <a:t>TRƯỚC LỚP</a:t>
              </a:r>
              <a:endPar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p:transition spd="slow" advClick="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
        <p:nvSpPr>
          <p:cNvPr id="4" name="TextBox 3">
            <a:extLst>
              <a:ext uri="{FF2B5EF4-FFF2-40B4-BE49-F238E27FC236}">
                <a16:creationId xmlns:a16="http://schemas.microsoft.com/office/drawing/2014/main" id="{48C9BB18-7BDF-40A0-A89E-EE4B8852DF42}"/>
              </a:ext>
            </a:extLst>
          </p:cNvPr>
          <p:cNvSpPr txBox="1"/>
          <p:nvPr/>
        </p:nvSpPr>
        <p:spPr>
          <a:xfrm>
            <a:off x="-931221" y="4559198"/>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Times New Roman" panose="02020603050405020304" pitchFamily="18" charset="0"/>
                <a:cs typeface="Times New Roman" panose="02020603050405020304" pitchFamily="18" charset="0"/>
                <a:sym typeface="Arial"/>
              </a:rPr>
              <a:t>GMAIL: tranthao121004@gmail.com</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UTM Cookies" panose="02040603050506020204" pitchFamily="18"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824176" y="2408347"/>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tiết</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hiện</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niềm</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vui</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7"/>
            <a:ext cx="5518641"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đã</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trải</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nghiệm</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trong</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824175" y="4159668"/>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Trải</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nghiệm</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khác</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50400"/>
            <a:ext cx="5518641"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 Theo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029"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417740"/>
              <a:ext cx="5843238" cy="1569660"/>
            </a:xfrm>
            <a:prstGeom prst="rect">
              <a:avLst/>
            </a:prstGeom>
          </p:spPr>
          <p:txBody>
            <a:bodyPr wrap="square">
              <a:spAutoFit/>
            </a:bodyPr>
            <a:lstStyle/>
            <a:p>
              <a:pPr algn="ctr"/>
              <a:r>
                <a:rPr lang="vi-VN" sz="3200" b="1" dirty="0">
                  <a:latin typeface="Arial-Rounded" panose="020B0500000000000000" pitchFamily="34" charset="0"/>
                  <a:ea typeface="Arial-Rounded" panose="020B0500000000000000" pitchFamily="34" charset="0"/>
                  <a:cs typeface="Arial-Rounded" panose="020B0500000000000000" pitchFamily="34" charset="0"/>
                </a:rPr>
                <a:t>1.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818140" y="4211379"/>
            <a:ext cx="7505581" cy="1943161"/>
          </a:xfrm>
          <a:prstGeom prst="rect">
            <a:avLst/>
          </a:prstGeom>
        </p:spPr>
        <p:txBody>
          <a:bodyPr wrap="none">
            <a:spAutoFit/>
          </a:bodyPr>
          <a:lstStyle/>
          <a:p>
            <a:pPr>
              <a:lnSpc>
                <a:spcPct val="150000"/>
              </a:lnSpc>
            </a:pPr>
            <a:r>
              <a:rPr lang="vi-VN" sz="2800" b="1" dirty="0">
                <a:latin typeface="Arial-Rounded" panose="020B0500000000000000" pitchFamily="34" charset="0"/>
                <a:ea typeface="Arial-Rounded" panose="020B0500000000000000" pitchFamily="34" charset="0"/>
                <a:cs typeface="Arial-Rounded" panose="020B0500000000000000" pitchFamily="34" charset="0"/>
              </a:rPr>
              <a:t>- Sơn giơ chiếc diều rất xinh ra vẫy Chi rối rít.</a:t>
            </a:r>
          </a:p>
          <a:p>
            <a:pPr>
              <a:lnSpc>
                <a:spcPct val="150000"/>
              </a:lnSpc>
            </a:pPr>
            <a:r>
              <a:rPr lang="vi-VN" sz="2800" b="1" dirty="0">
                <a:latin typeface="Arial-Rounded" panose="020B0500000000000000" pitchFamily="34" charset="0"/>
                <a:ea typeface="Arial-Rounded" panose="020B0500000000000000" pitchFamily="34" charset="0"/>
                <a:cs typeface="Arial-Rounded" panose="020B0500000000000000" pitchFamily="34" charset="0"/>
              </a:rPr>
              <a:t>- Chi mừng rỡ chạy ra.</a:t>
            </a:r>
          </a:p>
          <a:p>
            <a:pPr>
              <a:lnSpc>
                <a:spcPct val="150000"/>
              </a:lnSpc>
            </a:pPr>
            <a:r>
              <a:rPr lang="vi-VN" sz="2800" b="1" dirty="0">
                <a:latin typeface="Arial-Rounded" panose="020B0500000000000000" pitchFamily="34" charset="0"/>
                <a:ea typeface="Arial-Rounded" panose="020B0500000000000000" pitchFamily="34" charset="0"/>
                <a:cs typeface="Arial-Rounded" panose="020B0500000000000000" pitchFamily="34"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mùa hè, Sơn được về quê ở cùng ông bà.</a:t>
            </a:r>
            <a:endPar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 được theo ông bà đi trồng rau, câu cá.</a:t>
            </a:r>
            <a:endPar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Chiều chiều, cậu đi thả diều cùng bạn</a:t>
            </a:r>
            <a:endPar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UTM Cookies" panose="02040603050506020204" pitchFamily="18" charset="0"/>
              </a:rPr>
              <a:t>Khởi</a:t>
            </a:r>
            <a:r>
              <a:rPr lang="en-US" sz="7200" b="1" dirty="0">
                <a:solidFill>
                  <a:schemeClr val="accent6">
                    <a:lumMod val="75000"/>
                  </a:schemeClr>
                </a:solidFill>
                <a:latin typeface="UTM Cookies" panose="02040603050506020204" pitchFamily="18" charset="0"/>
              </a:rPr>
              <a:t> </a:t>
            </a:r>
            <a:r>
              <a:rPr lang="en-US" sz="7200" b="1" dirty="0" err="1">
                <a:solidFill>
                  <a:schemeClr val="accent6">
                    <a:lumMod val="75000"/>
                  </a:schemeClr>
                </a:solidFill>
                <a:latin typeface="UTM Cookies" panose="02040603050506020204" pitchFamily="18" charset="0"/>
              </a:rPr>
              <a:t>động</a:t>
            </a:r>
            <a:endParaRPr lang="en-US" sz="7200" b="1" dirty="0">
              <a:solidFill>
                <a:schemeClr val="accent6">
                  <a:lumMod val="75000"/>
                </a:schemeClr>
              </a:solidFill>
              <a:latin typeface="UTM Cookies" panose="02040603050506020204" pitchFamily="18" charset="0"/>
            </a:endParaRPr>
          </a:p>
        </p:txBody>
      </p:sp>
    </p:spTree>
    <p:extLst>
      <p:ext uri="{BB962C8B-B14F-4D97-AF65-F5344CB8AC3E}">
        <p14:creationId xmlns:p14="http://schemas.microsoft.com/office/powerpoint/2010/main" val="201329094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468864"/>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23850" y="-771524"/>
            <a:ext cx="8534400" cy="8458198"/>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2662416"/>
            </a:xfrm>
            <a:prstGeom prst="rect">
              <a:avLst/>
            </a:prstGeom>
          </p:spPr>
          <p:txBody>
            <a:bodyPr wrap="square">
              <a:spAutoFit/>
            </a:bodyPr>
            <a:lstStyle/>
            <a:p>
              <a:pPr algn="ctr"/>
              <a:r>
                <a:rPr lang="en-029"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 Theo </a:t>
              </a:r>
              <a:r>
                <a:rPr lang="en-029"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029"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029"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029"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029"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029"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029"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029"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029"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029"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029"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029"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029"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vẫn</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nhớ</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kể</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cho</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nghe</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ý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kiến</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khác</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065472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dịp</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qua.</a:t>
            </a:r>
            <a:endParaRPr kumimoji="0" lang="en-US" sz="44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oiny" panose="02000903060500060000" pitchFamily="2" charset="0"/>
                </a:rPr>
                <a:t>Luyện</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đọc</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lại</a:t>
              </a:r>
              <a:endPar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sau</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kì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dài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sẽ</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Kì nghỉ của em diễn ra những gì?</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 những gì ấn tượng trong kì nghỉ đó?</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Em cảm thấy như thế nào sau kì nghỉ?</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C9E6461-7FB9-4F23-9C9B-2C20B11B1FE8}"/>
              </a:ext>
            </a:extLst>
          </p:cNvPr>
          <p:cNvSpPr txBox="1"/>
          <p:nvPr/>
        </p:nvSpPr>
        <p:spPr>
          <a:xfrm>
            <a:off x="2759302" y="975250"/>
            <a:ext cx="68724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Thứ</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ngày</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tháng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năm</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2022</a:t>
            </a:r>
          </a:p>
        </p:txBody>
      </p:sp>
      <p:sp>
        <p:nvSpPr>
          <p:cNvPr id="16" name="TextBox 15">
            <a:extLst>
              <a:ext uri="{FF2B5EF4-FFF2-40B4-BE49-F238E27FC236}">
                <a16:creationId xmlns:a16="http://schemas.microsoft.com/office/drawing/2014/main" id="{0CDD90BA-6471-4AEC-B23F-83DBECA0D85F}"/>
              </a:ext>
            </a:extLst>
          </p:cNvPr>
          <p:cNvSpPr txBox="1"/>
          <p:nvPr/>
        </p:nvSpPr>
        <p:spPr>
          <a:xfrm>
            <a:off x="2323321" y="2581527"/>
            <a:ext cx="83397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7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1: </a:t>
            </a:r>
            <a:r>
              <a:rPr kumimoji="0" lang="en-US" sz="72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7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72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gặp</a:t>
            </a:r>
            <a:r>
              <a:rPr kumimoji="0" lang="en-US" sz="7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72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lại</a:t>
            </a:r>
            <a:endParaRPr kumimoji="0" lang="en-US" sz="7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F6B203D-A5CB-4F9F-AADA-780DC0B6D0BC}"/>
              </a:ext>
            </a:extLst>
          </p:cNvPr>
          <p:cNvSpPr txBox="1"/>
          <p:nvPr/>
        </p:nvSpPr>
        <p:spPr>
          <a:xfrm>
            <a:off x="4721290" y="1716833"/>
            <a:ext cx="29484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40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40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a16="http://schemas.microsoft.com/office/drawing/2014/main"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Coiny" panose="02000903060500060000" pitchFamily="2" charset="0"/>
                </a:rPr>
                <a:t>LẮNG NGHE ĐỌC MẪU</a:t>
              </a:r>
            </a:p>
          </p:txBody>
        </p:sp>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gặp</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Cho cậu này.</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Chi cười: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Ừ nhỉ.</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algn="r"/>
            <a:r>
              <a:rPr lang="vi-VN" sz="2000" b="1" dirty="0">
                <a:latin typeface="Arial-Rounded" panose="020B0500000000000000" pitchFamily="34" charset="0"/>
                <a:ea typeface="Arial-Rounded" panose="020B0500000000000000" pitchFamily="34" charset="0"/>
                <a:cs typeface="Arial-Rounded" panose="020B0500000000000000" pitchFamily="34" charset="0"/>
              </a:rPr>
              <a:t>(Minh Dương)</a:t>
            </a:r>
          </a:p>
          <a:p>
            <a:pPr algn="just"/>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3694930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8" name="Rounded Rectangle 15">
            <a:extLst>
              <a:ext uri="{FF2B5EF4-FFF2-40B4-BE49-F238E27FC236}">
                <a16:creationId xmlns:a16="http://schemas.microsoft.com/office/drawing/2014/main" id="{EAFDAE7C-371E-42B5-8570-35253C451E06}"/>
              </a:ext>
            </a:extLst>
          </p:cNvPr>
          <p:cNvSpPr/>
          <p:nvPr/>
        </p:nvSpPr>
        <p:spPr>
          <a:xfrm>
            <a:off x="114300" y="1298764"/>
            <a:ext cx="12020550" cy="190163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21">
            <a:extLst>
              <a:ext uri="{FF2B5EF4-FFF2-40B4-BE49-F238E27FC236}">
                <a16:creationId xmlns:a16="http://schemas.microsoft.com/office/drawing/2014/main" id="{3EA3B56C-2730-4DBF-9BCC-627FC17D9090}"/>
              </a:ext>
            </a:extLst>
          </p:cNvPr>
          <p:cNvSpPr/>
          <p:nvPr/>
        </p:nvSpPr>
        <p:spPr>
          <a:xfrm>
            <a:off x="114299" y="3200400"/>
            <a:ext cx="11963401" cy="209549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3" name="Rounded Rectangle 23">
            <a:extLst>
              <a:ext uri="{FF2B5EF4-FFF2-40B4-BE49-F238E27FC236}">
                <a16:creationId xmlns:a16="http://schemas.microsoft.com/office/drawing/2014/main" id="{66B7A250-AAD2-4ABF-9804-CADFCC5A2A0C}"/>
              </a:ext>
            </a:extLst>
          </p:cNvPr>
          <p:cNvSpPr/>
          <p:nvPr/>
        </p:nvSpPr>
        <p:spPr>
          <a:xfrm>
            <a:off x="0" y="5362995"/>
            <a:ext cx="12134850" cy="120925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403706409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lvl="0" algn="just" eaLnBrk="1" hangingPunct="1">
              <a:defRPr/>
            </a:pP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lvl="0" algn="just" eaLnBrk="1" hangingPunct="1">
              <a:defRPr/>
            </a:pP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Cho cậu này.</a:t>
            </a:r>
          </a:p>
          <a:p>
            <a:pPr lvl="0" algn="just" eaLnBrk="1" hangingPunct="1">
              <a:defRPr/>
            </a:pP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Ngày</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gặp</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lại</a:t>
            </a:r>
            <a:endPar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2549216" y="436464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3B2E8E-696C-4C13-A48E-3A94799B81CE}"/>
              </a:ext>
            </a:extLst>
          </p:cNvPr>
          <p:cNvGrpSpPr/>
          <p:nvPr/>
        </p:nvGrpSpPr>
        <p:grpSpPr>
          <a:xfrm>
            <a:off x="7008074" y="4398397"/>
            <a:ext cx="181402" cy="539684"/>
            <a:chOff x="7046758" y="4314441"/>
            <a:chExt cx="181402" cy="539684"/>
          </a:xfrm>
        </p:grpSpPr>
        <p:cxnSp>
          <p:nvCxnSpPr>
            <p:cNvPr id="32" name="Straight Connector 31">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0140E3DE-06A0-470C-A5EA-83964EA3B561}"/>
              </a:ext>
            </a:extLst>
          </p:cNvPr>
          <p:cNvSpPr txBox="1"/>
          <p:nvPr/>
        </p:nvSpPr>
        <p:spPr>
          <a:xfrm>
            <a:off x="2509837" y="6149459"/>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 xmlns:ahyp="http://schemas.microsoft.com/office/drawing/2018/hyperlinkcolor" val="tx"/>
                    </a:ext>
                  </a:extLst>
                </a:hlinkClick>
              </a:rPr>
              <a:t>https://www.facebook.com/huongthaoGADT</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TotalTime>
  <Words>2185</Words>
  <Application>Microsoft Office PowerPoint</Application>
  <PresentationFormat>Widescreen</PresentationFormat>
  <Paragraphs>182</Paragraphs>
  <Slides>25</Slides>
  <Notes>24</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25</vt:i4>
      </vt:variant>
    </vt:vector>
  </HeadingPairs>
  <TitlesOfParts>
    <vt:vector size="40" baseType="lpstr">
      <vt:lpstr>微软雅黑</vt:lpstr>
      <vt:lpstr>Arial</vt:lpstr>
      <vt:lpstr>Arial-Rounded</vt:lpstr>
      <vt:lpstr>Calibri</vt:lpstr>
      <vt:lpstr>Coiny</vt:lpstr>
      <vt:lpstr>等线</vt:lpstr>
      <vt:lpstr>iCiel Cadena</vt:lpstr>
      <vt:lpstr>inpin heiti</vt:lpstr>
      <vt:lpstr>Times New Roman</vt:lpstr>
      <vt:lpstr>UTM Cookies</vt:lpstr>
      <vt:lpstr>Wingdings</vt:lpstr>
      <vt:lpstr>华康方圆体W7</vt: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50</cp:revision>
  <dcterms:created xsi:type="dcterms:W3CDTF">2022-04-20T14:22:21Z</dcterms:created>
  <dcterms:modified xsi:type="dcterms:W3CDTF">2022-09-14T14:11:39Z</dcterms:modified>
</cp:coreProperties>
</file>