
<file path=[Content_Types].xml><?xml version="1.0" encoding="utf-8"?>
<Types xmlns="http://schemas.openxmlformats.org/package/2006/content-types">
  <Default Extension="png" ContentType="image/png"/>
  <Default Extension="mp3" ContentType="audio/unknown"/>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Lst>
  <p:notesMasterIdLst>
    <p:notesMasterId r:id="rId27"/>
  </p:notesMasterIdLst>
  <p:sldIdLst>
    <p:sldId id="274" r:id="rId4"/>
    <p:sldId id="260" r:id="rId5"/>
    <p:sldId id="273" r:id="rId6"/>
    <p:sldId id="275" r:id="rId7"/>
    <p:sldId id="262" r:id="rId8"/>
    <p:sldId id="266" r:id="rId9"/>
    <p:sldId id="276" r:id="rId10"/>
    <p:sldId id="277" r:id="rId11"/>
    <p:sldId id="365" r:id="rId12"/>
    <p:sldId id="364" r:id="rId13"/>
    <p:sldId id="367" r:id="rId14"/>
    <p:sldId id="370" r:id="rId15"/>
    <p:sldId id="375" r:id="rId16"/>
    <p:sldId id="376" r:id="rId17"/>
    <p:sldId id="279" r:id="rId18"/>
    <p:sldId id="285" r:id="rId19"/>
    <p:sldId id="378" r:id="rId20"/>
    <p:sldId id="379" r:id="rId21"/>
    <p:sldId id="377" r:id="rId22"/>
    <p:sldId id="294" r:id="rId23"/>
    <p:sldId id="282" r:id="rId24"/>
    <p:sldId id="288"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70" d="100"/>
          <a:sy n="70" d="100"/>
        </p:scale>
        <p:origin x="-74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CC8C-A66C-48E4-A5C8-2E04BC1BB18C}" type="datetimeFigureOut">
              <a:rPr lang="en-US" smtClean="0"/>
              <a:t>8/5/2022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1138D-89EA-4BDF-A393-E8048E4C39F7}" type="slidenum">
              <a:rPr lang="en-US" smtClean="0"/>
              <a:t>‹#›</a:t>
            </a:fld>
            <a:endParaRPr lang="en-US"/>
          </a:p>
        </p:txBody>
      </p:sp>
    </p:spTree>
    <p:extLst>
      <p:ext uri="{BB962C8B-B14F-4D97-AF65-F5344CB8AC3E}">
        <p14:creationId xmlns:p14="http://schemas.microsoft.com/office/powerpoint/2010/main" val="361762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a:t> – tranthao121004@gmail.com</a:t>
            </a:r>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1064919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14012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694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tranthao121004@gmail.com</a:t>
            </a:r>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55116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0518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67421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87454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8311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538250"/>
      </p:ext>
    </p:extLst>
  </p:cSld>
  <p:clrMapOvr>
    <a:masterClrMapping/>
  </p:clrMapOvr>
  <p:transition spd="slow" advClick="0" advTm="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789915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26328453"/>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8762470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81195869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411973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628701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259" name="Group 3"/>
          <p:cNvGrpSpPr/>
          <p:nvPr userDrawn="1"/>
        </p:nvGrpSpPr>
        <p:grpSpPr>
          <a:xfrm rot="10800000" flipV="1">
            <a:off x="2282326" y="6225655"/>
            <a:ext cx="412599" cy="1820482"/>
            <a:chOff x="4980416" y="5037518"/>
            <a:chExt cx="412706" cy="1820482"/>
          </a:xfrm>
        </p:grpSpPr>
        <p:sp>
          <p:nvSpPr>
            <p:cNvPr id="26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6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71" name="Group 4"/>
          <p:cNvGrpSpPr/>
          <p:nvPr userDrawn="1"/>
        </p:nvGrpSpPr>
        <p:grpSpPr>
          <a:xfrm rot="10800000" flipV="1">
            <a:off x="1760016" y="6225655"/>
            <a:ext cx="412599" cy="1502706"/>
            <a:chOff x="5502862" y="5355294"/>
            <a:chExt cx="412706" cy="1502706"/>
          </a:xfrm>
        </p:grpSpPr>
        <p:sp>
          <p:nvSpPr>
            <p:cNvPr id="27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7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83" name="Group 7"/>
          <p:cNvGrpSpPr/>
          <p:nvPr userDrawn="1"/>
        </p:nvGrpSpPr>
        <p:grpSpPr>
          <a:xfrm rot="10800000" flipV="1">
            <a:off x="308857" y="6225655"/>
            <a:ext cx="407214" cy="1502706"/>
            <a:chOff x="6959786" y="5355294"/>
            <a:chExt cx="407320" cy="1502706"/>
          </a:xfrm>
        </p:grpSpPr>
        <p:sp>
          <p:nvSpPr>
            <p:cNvPr id="28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8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295" name="Group 5"/>
          <p:cNvGrpSpPr/>
          <p:nvPr userDrawn="1"/>
        </p:nvGrpSpPr>
        <p:grpSpPr>
          <a:xfrm rot="10800000" flipV="1">
            <a:off x="1263958" y="6225655"/>
            <a:ext cx="403847" cy="2588666"/>
            <a:chOff x="6007804" y="4266641"/>
            <a:chExt cx="403952" cy="2588666"/>
          </a:xfrm>
        </p:grpSpPr>
        <p:sp>
          <p:nvSpPr>
            <p:cNvPr id="29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29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07" name="Group 6"/>
          <p:cNvGrpSpPr/>
          <p:nvPr userDrawn="1"/>
        </p:nvGrpSpPr>
        <p:grpSpPr>
          <a:xfrm rot="10800000" flipV="1">
            <a:off x="786071" y="6225655"/>
            <a:ext cx="409232" cy="3142082"/>
            <a:chOff x="6480429" y="3713225"/>
            <a:chExt cx="409339" cy="3142082"/>
          </a:xfrm>
        </p:grpSpPr>
        <p:sp>
          <p:nvSpPr>
            <p:cNvPr id="30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0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1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19" name="Group 3"/>
          <p:cNvGrpSpPr/>
          <p:nvPr userDrawn="1"/>
        </p:nvGrpSpPr>
        <p:grpSpPr>
          <a:xfrm rot="10800000" flipV="1">
            <a:off x="4579044" y="6225655"/>
            <a:ext cx="412599" cy="1820482"/>
            <a:chOff x="4980416" y="5037518"/>
            <a:chExt cx="412706" cy="1820482"/>
          </a:xfrm>
        </p:grpSpPr>
        <p:sp>
          <p:nvSpPr>
            <p:cNvPr id="320"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1"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2"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3"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4"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5"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6"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7"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8"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29"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0"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31" name="Group 4"/>
          <p:cNvGrpSpPr/>
          <p:nvPr userDrawn="1"/>
        </p:nvGrpSpPr>
        <p:grpSpPr>
          <a:xfrm rot="10800000" flipV="1">
            <a:off x="3991938" y="6225655"/>
            <a:ext cx="412599" cy="1502706"/>
            <a:chOff x="5502862" y="5355294"/>
            <a:chExt cx="412706" cy="1502706"/>
          </a:xfrm>
        </p:grpSpPr>
        <p:sp>
          <p:nvSpPr>
            <p:cNvPr id="332"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3"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4"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5"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6"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7"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8"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39"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0"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1"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2"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43" name="Group 7"/>
          <p:cNvGrpSpPr/>
          <p:nvPr userDrawn="1"/>
        </p:nvGrpSpPr>
        <p:grpSpPr>
          <a:xfrm rot="10800000" flipV="1">
            <a:off x="2803964" y="6225655"/>
            <a:ext cx="407214" cy="1502706"/>
            <a:chOff x="6959786" y="5355294"/>
            <a:chExt cx="407320" cy="1502706"/>
          </a:xfrm>
        </p:grpSpPr>
        <p:sp>
          <p:nvSpPr>
            <p:cNvPr id="344"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5"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6"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7"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8"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49"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0"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1"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2"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3"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4"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55" name="Group 5"/>
          <p:cNvGrpSpPr/>
          <p:nvPr userDrawn="1"/>
        </p:nvGrpSpPr>
        <p:grpSpPr>
          <a:xfrm rot="10800000" flipV="1">
            <a:off x="3368349" y="6225655"/>
            <a:ext cx="403847" cy="2167807"/>
            <a:chOff x="6007804" y="4266641"/>
            <a:chExt cx="403952" cy="2588666"/>
          </a:xfrm>
        </p:grpSpPr>
        <p:sp>
          <p:nvSpPr>
            <p:cNvPr id="356"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7"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8"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59"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0"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1"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2"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3"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4"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5"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6"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67" name="Group 6"/>
          <p:cNvGrpSpPr/>
          <p:nvPr userDrawn="1"/>
        </p:nvGrpSpPr>
        <p:grpSpPr>
          <a:xfrm rot="10800000" flipV="1">
            <a:off x="11470738" y="6225655"/>
            <a:ext cx="409232" cy="3142082"/>
            <a:chOff x="6480429" y="3713225"/>
            <a:chExt cx="409339" cy="3142082"/>
          </a:xfrm>
        </p:grpSpPr>
        <p:sp>
          <p:nvSpPr>
            <p:cNvPr id="368"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69"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0"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1"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2"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3"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4"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5"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6"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7"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78"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79" name="Group 5"/>
          <p:cNvGrpSpPr/>
          <p:nvPr userDrawn="1"/>
        </p:nvGrpSpPr>
        <p:grpSpPr>
          <a:xfrm rot="10800000" flipV="1">
            <a:off x="5124335" y="6225655"/>
            <a:ext cx="403847" cy="2167807"/>
            <a:chOff x="6007804" y="4266641"/>
            <a:chExt cx="403952" cy="2588666"/>
          </a:xfrm>
        </p:grpSpPr>
        <p:sp>
          <p:nvSpPr>
            <p:cNvPr id="38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8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391" name="Group 3"/>
          <p:cNvGrpSpPr/>
          <p:nvPr userDrawn="1"/>
        </p:nvGrpSpPr>
        <p:grpSpPr>
          <a:xfrm rot="10800000" flipV="1">
            <a:off x="8605766" y="6225656"/>
            <a:ext cx="412599" cy="1820482"/>
            <a:chOff x="4980416" y="5037518"/>
            <a:chExt cx="412706" cy="1820482"/>
          </a:xfrm>
        </p:grpSpPr>
        <p:sp>
          <p:nvSpPr>
            <p:cNvPr id="392"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3"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4"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5"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6"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7"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8"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399"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0"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1"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2"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03" name="Group 4"/>
          <p:cNvGrpSpPr/>
          <p:nvPr userDrawn="1"/>
        </p:nvGrpSpPr>
        <p:grpSpPr>
          <a:xfrm rot="10800000" flipV="1">
            <a:off x="8083456" y="6225657"/>
            <a:ext cx="412599" cy="1494115"/>
            <a:chOff x="5502862" y="5355294"/>
            <a:chExt cx="412706" cy="1502706"/>
          </a:xfrm>
        </p:grpSpPr>
        <p:sp>
          <p:nvSpPr>
            <p:cNvPr id="404"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5"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6"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7"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8"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09"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0"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1"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2"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3"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4"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15" name="Group 3"/>
          <p:cNvGrpSpPr/>
          <p:nvPr userDrawn="1"/>
        </p:nvGrpSpPr>
        <p:grpSpPr>
          <a:xfrm rot="10800000" flipV="1">
            <a:off x="10902484" y="6225657"/>
            <a:ext cx="412599" cy="1497992"/>
            <a:chOff x="4980416" y="5037518"/>
            <a:chExt cx="412706" cy="1820482"/>
          </a:xfrm>
        </p:grpSpPr>
        <p:sp>
          <p:nvSpPr>
            <p:cNvPr id="416" name="Freeform 11"/>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7" name="Freeform 12"/>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8" name="Freeform 13"/>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19" name="Freeform 14"/>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0" name="Freeform 15"/>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1" name="Freeform 16"/>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rgbClr val="00A39E">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2" name="Freeform 35"/>
            <p:cNvSpPr/>
            <p:nvPr/>
          </p:nvSpPr>
          <p:spPr bwMode="auto">
            <a:xfrm>
              <a:off x="5143344" y="5037518"/>
              <a:ext cx="249778" cy="1820482"/>
            </a:xfrm>
            <a:custGeom>
              <a:avLst/>
              <a:gdLst>
                <a:gd name="T0" fmla="*/ 34 w 157"/>
                <a:gd name="T1" fmla="*/ 0 h 1144"/>
                <a:gd name="T2" fmla="*/ 0 w 157"/>
                <a:gd name="T3" fmla="*/ 1 h 1144"/>
                <a:gd name="T4" fmla="*/ 7 w 157"/>
                <a:gd name="T5" fmla="*/ 1 h 1144"/>
                <a:gd name="T6" fmla="*/ 41 w 157"/>
                <a:gd name="T7" fmla="*/ 114 h 1144"/>
                <a:gd name="T8" fmla="*/ 41 w 157"/>
                <a:gd name="T9" fmla="*/ 114 h 1144"/>
                <a:gd name="T10" fmla="*/ 94 w 157"/>
                <a:gd name="T11" fmla="*/ 285 h 1144"/>
                <a:gd name="T12" fmla="*/ 94 w 157"/>
                <a:gd name="T13" fmla="*/ 286 h 1144"/>
                <a:gd name="T14" fmla="*/ 100 w 157"/>
                <a:gd name="T15" fmla="*/ 302 h 1144"/>
                <a:gd name="T16" fmla="*/ 100 w 157"/>
                <a:gd name="T17" fmla="*/ 1141 h 1144"/>
                <a:gd name="T18" fmla="*/ 38 w 157"/>
                <a:gd name="T19" fmla="*/ 1141 h 1144"/>
                <a:gd name="T20" fmla="*/ 38 w 157"/>
                <a:gd name="T21" fmla="*/ 1142 h 1144"/>
                <a:gd name="T22" fmla="*/ 0 w 157"/>
                <a:gd name="T23" fmla="*/ 1142 h 1144"/>
                <a:gd name="T24" fmla="*/ 0 w 157"/>
                <a:gd name="T25" fmla="*/ 1144 h 1144"/>
                <a:gd name="T26" fmla="*/ 157 w 157"/>
                <a:gd name="T27" fmla="*/ 1142 h 1144"/>
                <a:gd name="T28" fmla="*/ 142 w 157"/>
                <a:gd name="T29" fmla="*/ 290 h 1144"/>
                <a:gd name="T30" fmla="*/ 34 w 157"/>
                <a:gd name="T3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7" h="1144">
                  <a:moveTo>
                    <a:pt x="34" y="0"/>
                  </a:moveTo>
                  <a:cubicBezTo>
                    <a:pt x="0" y="1"/>
                    <a:pt x="0" y="1"/>
                    <a:pt x="0" y="1"/>
                  </a:cubicBezTo>
                  <a:cubicBezTo>
                    <a:pt x="7" y="1"/>
                    <a:pt x="7" y="1"/>
                    <a:pt x="7" y="1"/>
                  </a:cubicBezTo>
                  <a:cubicBezTo>
                    <a:pt x="41" y="114"/>
                    <a:pt x="41" y="114"/>
                    <a:pt x="41" y="114"/>
                  </a:cubicBezTo>
                  <a:cubicBezTo>
                    <a:pt x="41" y="114"/>
                    <a:pt x="41" y="114"/>
                    <a:pt x="41" y="114"/>
                  </a:cubicBezTo>
                  <a:cubicBezTo>
                    <a:pt x="94" y="285"/>
                    <a:pt x="94" y="285"/>
                    <a:pt x="94" y="285"/>
                  </a:cubicBezTo>
                  <a:cubicBezTo>
                    <a:pt x="94" y="286"/>
                    <a:pt x="94" y="286"/>
                    <a:pt x="94" y="286"/>
                  </a:cubicBezTo>
                  <a:cubicBezTo>
                    <a:pt x="98" y="294"/>
                    <a:pt x="100" y="302"/>
                    <a:pt x="100" y="302"/>
                  </a:cubicBezTo>
                  <a:cubicBezTo>
                    <a:pt x="100" y="1141"/>
                    <a:pt x="100" y="1141"/>
                    <a:pt x="100" y="1141"/>
                  </a:cubicBezTo>
                  <a:cubicBezTo>
                    <a:pt x="38" y="1141"/>
                    <a:pt x="38" y="1141"/>
                    <a:pt x="38" y="1141"/>
                  </a:cubicBezTo>
                  <a:cubicBezTo>
                    <a:pt x="38" y="1142"/>
                    <a:pt x="38" y="1142"/>
                    <a:pt x="38" y="1142"/>
                  </a:cubicBezTo>
                  <a:cubicBezTo>
                    <a:pt x="0" y="1142"/>
                    <a:pt x="0" y="1142"/>
                    <a:pt x="0" y="1142"/>
                  </a:cubicBezTo>
                  <a:cubicBezTo>
                    <a:pt x="0" y="1144"/>
                    <a:pt x="0" y="1144"/>
                    <a:pt x="0" y="1144"/>
                  </a:cubicBezTo>
                  <a:cubicBezTo>
                    <a:pt x="157" y="1142"/>
                    <a:pt x="157" y="1142"/>
                    <a:pt x="157" y="11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3" name="Freeform 36"/>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4" name="Freeform 37"/>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5" name="Freeform 38"/>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6" name="Freeform 39"/>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rgbClr val="00A39E"/>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27" name="Group 4"/>
          <p:cNvGrpSpPr/>
          <p:nvPr userDrawn="1"/>
        </p:nvGrpSpPr>
        <p:grpSpPr>
          <a:xfrm rot="10800000" flipV="1">
            <a:off x="10315377" y="6225656"/>
            <a:ext cx="412599" cy="1299094"/>
            <a:chOff x="5502862" y="5355294"/>
            <a:chExt cx="412706" cy="1502706"/>
          </a:xfrm>
        </p:grpSpPr>
        <p:sp>
          <p:nvSpPr>
            <p:cNvPr id="428"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29"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0"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1"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2"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3"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4"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5"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6"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7"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38"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39" name="Group 7"/>
          <p:cNvGrpSpPr/>
          <p:nvPr userDrawn="1"/>
        </p:nvGrpSpPr>
        <p:grpSpPr>
          <a:xfrm rot="10800000" flipV="1">
            <a:off x="9127403" y="6225656"/>
            <a:ext cx="407214" cy="1295020"/>
            <a:chOff x="6959786" y="5355294"/>
            <a:chExt cx="407320" cy="1502706"/>
          </a:xfrm>
        </p:grpSpPr>
        <p:sp>
          <p:nvSpPr>
            <p:cNvPr id="440"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1"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2"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3"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4"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5"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6"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7"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8"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49"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0"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51" name="Group 5"/>
          <p:cNvGrpSpPr/>
          <p:nvPr userDrawn="1"/>
        </p:nvGrpSpPr>
        <p:grpSpPr>
          <a:xfrm rot="10800000" flipV="1">
            <a:off x="9691788" y="6225657"/>
            <a:ext cx="403847" cy="2106477"/>
            <a:chOff x="6007804" y="4266641"/>
            <a:chExt cx="403952" cy="2588666"/>
          </a:xfrm>
        </p:grpSpPr>
        <p:sp>
          <p:nvSpPr>
            <p:cNvPr id="452"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3"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4"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5"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6"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7"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8"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59"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0"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1"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2"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63" name="Group 6"/>
          <p:cNvGrpSpPr/>
          <p:nvPr userDrawn="1"/>
        </p:nvGrpSpPr>
        <p:grpSpPr>
          <a:xfrm rot="10800000" flipV="1">
            <a:off x="7468562" y="6225657"/>
            <a:ext cx="409232" cy="2412631"/>
            <a:chOff x="6480429" y="3713225"/>
            <a:chExt cx="409339" cy="3142082"/>
          </a:xfrm>
        </p:grpSpPr>
        <p:sp>
          <p:nvSpPr>
            <p:cNvPr id="464" name="Freeform 5"/>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5" name="Freeform 6"/>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6" name="Freeform 7"/>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7" name="Freeform 8"/>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8" name="Freeform 9"/>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69" name="Freeform 10"/>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rgbClr val="E2376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0" name="Freeform 55"/>
            <p:cNvSpPr/>
            <p:nvPr/>
          </p:nvSpPr>
          <p:spPr bwMode="auto">
            <a:xfrm>
              <a:off x="6655475" y="3713225"/>
              <a:ext cx="234293" cy="3142082"/>
            </a:xfrm>
            <a:custGeom>
              <a:avLst/>
              <a:gdLst>
                <a:gd name="T0" fmla="*/ 24 w 147"/>
                <a:gd name="T1" fmla="*/ 0 h 1974"/>
                <a:gd name="T2" fmla="*/ 0 w 147"/>
                <a:gd name="T3" fmla="*/ 1 h 1974"/>
                <a:gd name="T4" fmla="*/ 33 w 147"/>
                <a:gd name="T5" fmla="*/ 114 h 1974"/>
                <a:gd name="T6" fmla="*/ 33 w 147"/>
                <a:gd name="T7" fmla="*/ 114 h 1974"/>
                <a:gd name="T8" fmla="*/ 87 w 147"/>
                <a:gd name="T9" fmla="*/ 284 h 1974"/>
                <a:gd name="T10" fmla="*/ 86 w 147"/>
                <a:gd name="T11" fmla="*/ 286 h 1974"/>
                <a:gd name="T12" fmla="*/ 92 w 147"/>
                <a:gd name="T13" fmla="*/ 302 h 1974"/>
                <a:gd name="T14" fmla="*/ 92 w 147"/>
                <a:gd name="T15" fmla="*/ 1973 h 1974"/>
                <a:gd name="T16" fmla="*/ 31 w 147"/>
                <a:gd name="T17" fmla="*/ 1973 h 1974"/>
                <a:gd name="T18" fmla="*/ 31 w 147"/>
                <a:gd name="T19" fmla="*/ 1974 h 1974"/>
                <a:gd name="T20" fmla="*/ 147 w 147"/>
                <a:gd name="T21" fmla="*/ 1974 h 1974"/>
                <a:gd name="T22" fmla="*/ 132 w 147"/>
                <a:gd name="T23" fmla="*/ 290 h 1974"/>
                <a:gd name="T24" fmla="*/ 24 w 147"/>
                <a:gd name="T25" fmla="*/ 0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974">
                  <a:moveTo>
                    <a:pt x="24" y="0"/>
                  </a:moveTo>
                  <a:cubicBezTo>
                    <a:pt x="0" y="1"/>
                    <a:pt x="0" y="1"/>
                    <a:pt x="0" y="1"/>
                  </a:cubicBezTo>
                  <a:cubicBezTo>
                    <a:pt x="33" y="114"/>
                    <a:pt x="33" y="114"/>
                    <a:pt x="33" y="114"/>
                  </a:cubicBezTo>
                  <a:cubicBezTo>
                    <a:pt x="33" y="114"/>
                    <a:pt x="33" y="114"/>
                    <a:pt x="33" y="114"/>
                  </a:cubicBezTo>
                  <a:cubicBezTo>
                    <a:pt x="87" y="284"/>
                    <a:pt x="87" y="284"/>
                    <a:pt x="87" y="284"/>
                  </a:cubicBezTo>
                  <a:cubicBezTo>
                    <a:pt x="86" y="286"/>
                    <a:pt x="86" y="286"/>
                    <a:pt x="86" y="286"/>
                  </a:cubicBezTo>
                  <a:cubicBezTo>
                    <a:pt x="91" y="294"/>
                    <a:pt x="92" y="302"/>
                    <a:pt x="92" y="302"/>
                  </a:cubicBezTo>
                  <a:cubicBezTo>
                    <a:pt x="92" y="1973"/>
                    <a:pt x="92" y="1973"/>
                    <a:pt x="92" y="1973"/>
                  </a:cubicBezTo>
                  <a:cubicBezTo>
                    <a:pt x="31" y="1973"/>
                    <a:pt x="31" y="1973"/>
                    <a:pt x="31" y="1973"/>
                  </a:cubicBezTo>
                  <a:cubicBezTo>
                    <a:pt x="31" y="1974"/>
                    <a:pt x="31" y="1974"/>
                    <a:pt x="31" y="1974"/>
                  </a:cubicBezTo>
                  <a:cubicBezTo>
                    <a:pt x="147" y="1974"/>
                    <a:pt x="147" y="1974"/>
                    <a:pt x="147" y="1974"/>
                  </a:cubicBezTo>
                  <a:cubicBezTo>
                    <a:pt x="132" y="290"/>
                    <a:pt x="132" y="290"/>
                    <a:pt x="132" y="290"/>
                  </a:cubicBezTo>
                  <a:cubicBezTo>
                    <a:pt x="24" y="0"/>
                    <a:pt x="24" y="0"/>
                    <a:pt x="2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1" name="Freeform 56"/>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2" name="Freeform 57"/>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3" name="Freeform 58"/>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4" name="Freeform 59"/>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rgbClr val="E2376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75" name="Group 4"/>
          <p:cNvGrpSpPr/>
          <p:nvPr userDrawn="1"/>
        </p:nvGrpSpPr>
        <p:grpSpPr>
          <a:xfrm rot="10800000" flipV="1">
            <a:off x="6865808" y="6225656"/>
            <a:ext cx="412599" cy="1502706"/>
            <a:chOff x="5502862" y="5355294"/>
            <a:chExt cx="412706" cy="1502706"/>
          </a:xfrm>
        </p:grpSpPr>
        <p:sp>
          <p:nvSpPr>
            <p:cNvPr id="476" name="Freeform 23"/>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7" name="Freeform 24"/>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8" name="Freeform 25"/>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79" name="Freeform 26"/>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0" name="Freeform 27"/>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1" name="Freeform 28"/>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rgbClr val="82B732">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2" name="Freeform 40"/>
            <p:cNvSpPr/>
            <p:nvPr/>
          </p:nvSpPr>
          <p:spPr bwMode="auto">
            <a:xfrm>
              <a:off x="5665117" y="5355294"/>
              <a:ext cx="250451" cy="1502706"/>
            </a:xfrm>
            <a:custGeom>
              <a:avLst/>
              <a:gdLst>
                <a:gd name="T0" fmla="*/ 34 w 157"/>
                <a:gd name="T1" fmla="*/ 0 h 944"/>
                <a:gd name="T2" fmla="*/ 0 w 157"/>
                <a:gd name="T3" fmla="*/ 1 h 944"/>
                <a:gd name="T4" fmla="*/ 0 w 157"/>
                <a:gd name="T5" fmla="*/ 1 h 944"/>
                <a:gd name="T6" fmla="*/ 7 w 157"/>
                <a:gd name="T7" fmla="*/ 1 h 944"/>
                <a:gd name="T8" fmla="*/ 41 w 157"/>
                <a:gd name="T9" fmla="*/ 112 h 944"/>
                <a:gd name="T10" fmla="*/ 40 w 157"/>
                <a:gd name="T11" fmla="*/ 113 h 944"/>
                <a:gd name="T12" fmla="*/ 95 w 157"/>
                <a:gd name="T13" fmla="*/ 284 h 944"/>
                <a:gd name="T14" fmla="*/ 94 w 157"/>
                <a:gd name="T15" fmla="*/ 286 h 944"/>
                <a:gd name="T16" fmla="*/ 100 w 157"/>
                <a:gd name="T17" fmla="*/ 301 h 944"/>
                <a:gd name="T18" fmla="*/ 100 w 157"/>
                <a:gd name="T19" fmla="*/ 941 h 944"/>
                <a:gd name="T20" fmla="*/ 39 w 157"/>
                <a:gd name="T21" fmla="*/ 941 h 944"/>
                <a:gd name="T22" fmla="*/ 39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7" y="1"/>
                    <a:pt x="7" y="1"/>
                    <a:pt x="7" y="1"/>
                  </a:cubicBezTo>
                  <a:cubicBezTo>
                    <a:pt x="41" y="112"/>
                    <a:pt x="41" y="112"/>
                    <a:pt x="41" y="112"/>
                  </a:cubicBezTo>
                  <a:cubicBezTo>
                    <a:pt x="41" y="112"/>
                    <a:pt x="41" y="113"/>
                    <a:pt x="40" y="113"/>
                  </a:cubicBezTo>
                  <a:cubicBezTo>
                    <a:pt x="95" y="284"/>
                    <a:pt x="95" y="284"/>
                    <a:pt x="95" y="284"/>
                  </a:cubicBezTo>
                  <a:cubicBezTo>
                    <a:pt x="94" y="286"/>
                    <a:pt x="94" y="286"/>
                    <a:pt x="94" y="286"/>
                  </a:cubicBezTo>
                  <a:cubicBezTo>
                    <a:pt x="98" y="293"/>
                    <a:pt x="100" y="301"/>
                    <a:pt x="100" y="301"/>
                  </a:cubicBezTo>
                  <a:cubicBezTo>
                    <a:pt x="100" y="941"/>
                    <a:pt x="100" y="941"/>
                    <a:pt x="100" y="941"/>
                  </a:cubicBezTo>
                  <a:cubicBezTo>
                    <a:pt x="39" y="941"/>
                    <a:pt x="39" y="941"/>
                    <a:pt x="39" y="941"/>
                  </a:cubicBezTo>
                  <a:cubicBezTo>
                    <a:pt x="39" y="942"/>
                    <a:pt x="39" y="942"/>
                    <a:pt x="39"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3" name="Freeform 41"/>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4" name="Freeform 42"/>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5" name="Freeform 43"/>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6" name="Freeform 44"/>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rgbClr val="82B732"/>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87" name="Group 7"/>
          <p:cNvGrpSpPr/>
          <p:nvPr userDrawn="1"/>
        </p:nvGrpSpPr>
        <p:grpSpPr>
          <a:xfrm rot="10800000" flipV="1">
            <a:off x="5686437" y="6225657"/>
            <a:ext cx="407214" cy="1299095"/>
            <a:chOff x="6959786" y="5355294"/>
            <a:chExt cx="407320" cy="1502706"/>
          </a:xfrm>
        </p:grpSpPr>
        <p:sp>
          <p:nvSpPr>
            <p:cNvPr id="488" name="Freeform 17"/>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89" name="Freeform 18"/>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0" name="Freeform 19"/>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1" name="Freeform 20"/>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2" name="Freeform 21"/>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3" name="Freeform 22"/>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rgbClr val="44546A">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4" name="Freeform 45"/>
            <p:cNvSpPr/>
            <p:nvPr/>
          </p:nvSpPr>
          <p:spPr bwMode="auto">
            <a:xfrm>
              <a:off x="7117328" y="5355294"/>
              <a:ext cx="249778" cy="1502706"/>
            </a:xfrm>
            <a:custGeom>
              <a:avLst/>
              <a:gdLst>
                <a:gd name="T0" fmla="*/ 34 w 157"/>
                <a:gd name="T1" fmla="*/ 0 h 944"/>
                <a:gd name="T2" fmla="*/ 0 w 157"/>
                <a:gd name="T3" fmla="*/ 1 h 944"/>
                <a:gd name="T4" fmla="*/ 0 w 157"/>
                <a:gd name="T5" fmla="*/ 1 h 944"/>
                <a:gd name="T6" fmla="*/ 10 w 157"/>
                <a:gd name="T7" fmla="*/ 1 h 944"/>
                <a:gd name="T8" fmla="*/ 44 w 157"/>
                <a:gd name="T9" fmla="*/ 113 h 944"/>
                <a:gd name="T10" fmla="*/ 44 w 157"/>
                <a:gd name="T11" fmla="*/ 113 h 944"/>
                <a:gd name="T12" fmla="*/ 98 w 157"/>
                <a:gd name="T13" fmla="*/ 284 h 944"/>
                <a:gd name="T14" fmla="*/ 97 w 157"/>
                <a:gd name="T15" fmla="*/ 286 h 944"/>
                <a:gd name="T16" fmla="*/ 103 w 157"/>
                <a:gd name="T17" fmla="*/ 301 h 944"/>
                <a:gd name="T18" fmla="*/ 103 w 157"/>
                <a:gd name="T19" fmla="*/ 941 h 944"/>
                <a:gd name="T20" fmla="*/ 41 w 157"/>
                <a:gd name="T21" fmla="*/ 941 h 944"/>
                <a:gd name="T22" fmla="*/ 41 w 157"/>
                <a:gd name="T23" fmla="*/ 942 h 944"/>
                <a:gd name="T24" fmla="*/ 0 w 157"/>
                <a:gd name="T25" fmla="*/ 942 h 944"/>
                <a:gd name="T26" fmla="*/ 0 w 157"/>
                <a:gd name="T27" fmla="*/ 944 h 944"/>
                <a:gd name="T28" fmla="*/ 157 w 157"/>
                <a:gd name="T29" fmla="*/ 942 h 944"/>
                <a:gd name="T30" fmla="*/ 142 w 157"/>
                <a:gd name="T31" fmla="*/ 290 h 944"/>
                <a:gd name="T32" fmla="*/ 34 w 157"/>
                <a:gd name="T33" fmla="*/ 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4">
                  <a:moveTo>
                    <a:pt x="34" y="0"/>
                  </a:moveTo>
                  <a:cubicBezTo>
                    <a:pt x="0" y="1"/>
                    <a:pt x="0" y="1"/>
                    <a:pt x="0" y="1"/>
                  </a:cubicBezTo>
                  <a:cubicBezTo>
                    <a:pt x="0" y="1"/>
                    <a:pt x="0" y="1"/>
                    <a:pt x="0" y="1"/>
                  </a:cubicBezTo>
                  <a:cubicBezTo>
                    <a:pt x="10" y="1"/>
                    <a:pt x="10" y="1"/>
                    <a:pt x="10" y="1"/>
                  </a:cubicBezTo>
                  <a:cubicBezTo>
                    <a:pt x="44" y="113"/>
                    <a:pt x="44" y="113"/>
                    <a:pt x="44" y="113"/>
                  </a:cubicBezTo>
                  <a:cubicBezTo>
                    <a:pt x="44" y="113"/>
                    <a:pt x="44" y="113"/>
                    <a:pt x="44" y="113"/>
                  </a:cubicBezTo>
                  <a:cubicBezTo>
                    <a:pt x="98" y="284"/>
                    <a:pt x="98" y="284"/>
                    <a:pt x="98" y="284"/>
                  </a:cubicBezTo>
                  <a:cubicBezTo>
                    <a:pt x="97" y="286"/>
                    <a:pt x="97" y="286"/>
                    <a:pt x="97" y="286"/>
                  </a:cubicBezTo>
                  <a:cubicBezTo>
                    <a:pt x="101" y="293"/>
                    <a:pt x="103" y="301"/>
                    <a:pt x="103" y="301"/>
                  </a:cubicBezTo>
                  <a:cubicBezTo>
                    <a:pt x="103" y="941"/>
                    <a:pt x="103" y="941"/>
                    <a:pt x="103" y="941"/>
                  </a:cubicBezTo>
                  <a:cubicBezTo>
                    <a:pt x="41" y="941"/>
                    <a:pt x="41" y="941"/>
                    <a:pt x="41" y="941"/>
                  </a:cubicBezTo>
                  <a:cubicBezTo>
                    <a:pt x="41" y="942"/>
                    <a:pt x="41" y="942"/>
                    <a:pt x="41" y="942"/>
                  </a:cubicBezTo>
                  <a:cubicBezTo>
                    <a:pt x="0" y="942"/>
                    <a:pt x="0" y="942"/>
                    <a:pt x="0" y="942"/>
                  </a:cubicBezTo>
                  <a:cubicBezTo>
                    <a:pt x="0" y="944"/>
                    <a:pt x="0" y="944"/>
                    <a:pt x="0" y="944"/>
                  </a:cubicBezTo>
                  <a:cubicBezTo>
                    <a:pt x="157" y="942"/>
                    <a:pt x="157" y="942"/>
                    <a:pt x="157" y="942"/>
                  </a:cubicBezTo>
                  <a:cubicBezTo>
                    <a:pt x="142" y="290"/>
                    <a:pt x="142" y="290"/>
                    <a:pt x="142" y="290"/>
                  </a:cubicBezTo>
                  <a:cubicBezTo>
                    <a:pt x="34" y="0"/>
                    <a:pt x="34" y="0"/>
                    <a:pt x="34"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5" name="Freeform 46"/>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6" name="Freeform 47"/>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7" name="Freeform 48"/>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498" name="Freeform 49"/>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rgbClr val="44546A"/>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499" name="Group 5"/>
          <p:cNvGrpSpPr/>
          <p:nvPr userDrawn="1"/>
        </p:nvGrpSpPr>
        <p:grpSpPr>
          <a:xfrm rot="10800000" flipV="1">
            <a:off x="6250822" y="6225656"/>
            <a:ext cx="403847" cy="2167807"/>
            <a:chOff x="6007804" y="4266641"/>
            <a:chExt cx="403952" cy="2588666"/>
          </a:xfrm>
        </p:grpSpPr>
        <p:sp>
          <p:nvSpPr>
            <p:cNvPr id="500" name="Freeform 29"/>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1" name="Freeform 30"/>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2" name="Freeform 31"/>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3" name="Freeform 32"/>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4" name="Freeform 33"/>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5" name="Freeform 34"/>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rgbClr val="F39C11">
                <a:lumMod val="60000"/>
                <a:lumOff val="40000"/>
              </a:srgbClr>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6" name="Freeform 50"/>
            <p:cNvSpPr/>
            <p:nvPr/>
          </p:nvSpPr>
          <p:spPr bwMode="auto">
            <a:xfrm>
              <a:off x="6173424" y="4266641"/>
              <a:ext cx="238332" cy="2588666"/>
            </a:xfrm>
            <a:custGeom>
              <a:avLst/>
              <a:gdLst>
                <a:gd name="T0" fmla="*/ 27 w 150"/>
                <a:gd name="T1" fmla="*/ 0 h 1626"/>
                <a:gd name="T2" fmla="*/ 0 w 150"/>
                <a:gd name="T3" fmla="*/ 1 h 1626"/>
                <a:gd name="T4" fmla="*/ 5 w 150"/>
                <a:gd name="T5" fmla="*/ 1 h 1626"/>
                <a:gd name="T6" fmla="*/ 38 w 150"/>
                <a:gd name="T7" fmla="*/ 110 h 1626"/>
                <a:gd name="T8" fmla="*/ 92 w 150"/>
                <a:gd name="T9" fmla="*/ 282 h 1626"/>
                <a:gd name="T10" fmla="*/ 92 w 150"/>
                <a:gd name="T11" fmla="*/ 284 h 1626"/>
                <a:gd name="T12" fmla="*/ 98 w 150"/>
                <a:gd name="T13" fmla="*/ 299 h 1626"/>
                <a:gd name="T14" fmla="*/ 98 w 150"/>
                <a:gd name="T15" fmla="*/ 1625 h 1626"/>
                <a:gd name="T16" fmla="*/ 36 w 150"/>
                <a:gd name="T17" fmla="*/ 1625 h 1626"/>
                <a:gd name="T18" fmla="*/ 36 w 150"/>
                <a:gd name="T19" fmla="*/ 1626 h 1626"/>
                <a:gd name="T20" fmla="*/ 150 w 150"/>
                <a:gd name="T21" fmla="*/ 1626 h 1626"/>
                <a:gd name="T22" fmla="*/ 135 w 150"/>
                <a:gd name="T23" fmla="*/ 290 h 1626"/>
                <a:gd name="T24" fmla="*/ 27 w 150"/>
                <a:gd name="T25" fmla="*/ 0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1626">
                  <a:moveTo>
                    <a:pt x="27" y="0"/>
                  </a:moveTo>
                  <a:cubicBezTo>
                    <a:pt x="0" y="1"/>
                    <a:pt x="0" y="1"/>
                    <a:pt x="0" y="1"/>
                  </a:cubicBezTo>
                  <a:cubicBezTo>
                    <a:pt x="5" y="1"/>
                    <a:pt x="5" y="1"/>
                    <a:pt x="5" y="1"/>
                  </a:cubicBezTo>
                  <a:cubicBezTo>
                    <a:pt x="38" y="110"/>
                    <a:pt x="38" y="110"/>
                    <a:pt x="38" y="110"/>
                  </a:cubicBezTo>
                  <a:cubicBezTo>
                    <a:pt x="92" y="282"/>
                    <a:pt x="92" y="282"/>
                    <a:pt x="92" y="282"/>
                  </a:cubicBezTo>
                  <a:cubicBezTo>
                    <a:pt x="92" y="284"/>
                    <a:pt x="92" y="284"/>
                    <a:pt x="92" y="284"/>
                  </a:cubicBezTo>
                  <a:cubicBezTo>
                    <a:pt x="96" y="291"/>
                    <a:pt x="98" y="299"/>
                    <a:pt x="98" y="299"/>
                  </a:cubicBezTo>
                  <a:cubicBezTo>
                    <a:pt x="98" y="1625"/>
                    <a:pt x="98" y="1625"/>
                    <a:pt x="98" y="1625"/>
                  </a:cubicBezTo>
                  <a:cubicBezTo>
                    <a:pt x="36" y="1625"/>
                    <a:pt x="36" y="1625"/>
                    <a:pt x="36" y="1625"/>
                  </a:cubicBezTo>
                  <a:cubicBezTo>
                    <a:pt x="36" y="1626"/>
                    <a:pt x="36" y="1626"/>
                    <a:pt x="36" y="1626"/>
                  </a:cubicBezTo>
                  <a:cubicBezTo>
                    <a:pt x="150" y="1626"/>
                    <a:pt x="150" y="1626"/>
                    <a:pt x="150" y="1626"/>
                  </a:cubicBezTo>
                  <a:cubicBezTo>
                    <a:pt x="135" y="290"/>
                    <a:pt x="135" y="290"/>
                    <a:pt x="135" y="290"/>
                  </a:cubicBezTo>
                  <a:cubicBezTo>
                    <a:pt x="27" y="0"/>
                    <a:pt x="27" y="0"/>
                    <a:pt x="27" y="0"/>
                  </a:cubicBezTo>
                </a:path>
              </a:pathLst>
            </a:custGeom>
            <a:solidFill>
              <a:srgbClr val="9C969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7" name="Freeform 51"/>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8" name="Freeform 52"/>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09" name="Freeform 53"/>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sp>
          <p:nvSpPr>
            <p:cNvPr id="510" name="Freeform 54"/>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rgbClr val="F39C11"/>
            </a:solidFill>
            <a:ln>
              <a:noFill/>
            </a:ln>
          </p:spPr>
          <p:txBody>
            <a:bodyPr vert="horz" wrap="square" lIns="91440" tIns="45720" rIns="91440" bIns="45720" numCol="1" anchor="t" anchorCtr="0" compatLnSpc="1"/>
            <a:lstStyle/>
            <a:p>
              <a:pPr>
                <a:defRPr/>
              </a:pPr>
              <a:endParaRPr lang="en-GB" sz="1799" kern="0">
                <a:solidFill>
                  <a:srgbClr val="5C5C5C"/>
                </a:solidFill>
                <a:latin typeface="Arial" panose="020B0604020202020204" pitchFamily="34" charset="0"/>
                <a:cs typeface="Arial" panose="020B0604020202020204" pitchFamily="34" charset="0"/>
              </a:endParaRPr>
            </a:p>
          </p:txBody>
        </p:sp>
      </p:grpSp>
      <p:grpSp>
        <p:nvGrpSpPr>
          <p:cNvPr id="512" name="组合 511"/>
          <p:cNvGrpSpPr/>
          <p:nvPr userDrawn="1"/>
        </p:nvGrpSpPr>
        <p:grpSpPr>
          <a:xfrm>
            <a:off x="3792" y="231784"/>
            <a:ext cx="758751" cy="693260"/>
            <a:chOff x="0" y="532828"/>
            <a:chExt cx="759125" cy="568897"/>
          </a:xfrm>
        </p:grpSpPr>
        <p:sp>
          <p:nvSpPr>
            <p:cNvPr id="513" name="矩形 512"/>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4" name="矩形 513"/>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5" name="矩形 514"/>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6" name="矩形 515"/>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grpSp>
        <p:nvGrpSpPr>
          <p:cNvPr id="517" name="组合 516"/>
          <p:cNvGrpSpPr/>
          <p:nvPr userDrawn="1"/>
        </p:nvGrpSpPr>
        <p:grpSpPr>
          <a:xfrm>
            <a:off x="3791" y="921962"/>
            <a:ext cx="12184419" cy="45708"/>
            <a:chOff x="0" y="532828"/>
            <a:chExt cx="759125" cy="568897"/>
          </a:xfrm>
        </p:grpSpPr>
        <p:sp>
          <p:nvSpPr>
            <p:cNvPr id="518" name="矩形 517"/>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19" name="矩形 518"/>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0" name="矩形 519"/>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21" name="矩形 520"/>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xmlns:p14="http://schemas.microsoft.com/office/powerpoint/2010/main" val="326385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ipe(left)">
                                      <p:cBhvr>
                                        <p:cTn id="7" dur="500"/>
                                        <p:tgtEl>
                                          <p:spTgt spid="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2"/>
            <a:ext cx="7215717"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31719" y="1600202"/>
            <a:ext cx="7215716"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
        <p:nvSpPr>
          <p:cNvPr id="9" name="矩形 8"/>
          <p:cNvSpPr/>
          <p:nvPr userDrawn="1"/>
        </p:nvSpPr>
        <p:spPr>
          <a:xfrm>
            <a:off x="8323061" y="6093297"/>
            <a:ext cx="774934" cy="246221"/>
          </a:xfrm>
          <a:prstGeom prst="rect">
            <a:avLst/>
          </a:prstGeom>
        </p:spPr>
        <p:txBody>
          <a:bodyPr wrap="square">
            <a:spAutoFit/>
          </a:bodyPr>
          <a:lstStyle/>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126"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126"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34910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814823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22987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2EEC785-8258-4085-BCB6-9C307FB269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62946065"/>
      </p:ext>
    </p:extLst>
  </p:cSld>
  <p:clrMapOvr>
    <a:masterClrMapping/>
  </p:clrMapOvr>
  <p:transition spd="slow" advClick="0" advTm="0">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174296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2"/>
            <a:ext cx="4011084"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59662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2389718" y="612775"/>
            <a:ext cx="7315200"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57958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983583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9833" y="274640"/>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1" y="274640"/>
            <a:ext cx="10773833"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D6B058F-3419-4783-A32B-A7489A7A2485}" type="datetimeFigureOut">
              <a:rPr lang="zh-CN" altLang="en-US" smtClean="0"/>
              <a:t>2022/8/5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2363656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8637328"/>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5155163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页脚占位符 4"/>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灯片编号占位符 5"/>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782140479"/>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6" name="页脚占位符 5"/>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7" name="灯片编号占位符 6"/>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345908261"/>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8" name="页脚占位符 7"/>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9" name="灯片编号占位符 8"/>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630193125"/>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页脚占位符 3"/>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5" name="灯片编号占位符 4"/>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1009706710"/>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8CDB048-F2B4-4DFA-807C-EA2795D2E412}" type="datetimeFigureOut">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2022/8/5</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A3744E-B88F-420A-94CE-F07990E79741}" type="slidenum">
              <a:rPr kumimoji="0" lang="zh-CN" altLang="en-US" sz="1800" b="0" i="0" u="none" strike="noStrike" kern="1200" cap="none" spc="0" normalizeH="0" baseline="0" noProof="0" smtClean="0">
                <a:ln>
                  <a:noFill/>
                </a:ln>
                <a:solidFill>
                  <a:prstClr val="black"/>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2925594682"/>
      </p:ext>
    </p:extLst>
  </p:cSld>
  <p:clrMapOvr>
    <a:masterClrMapping/>
  </p:clrMapOvr>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22058"/>
      </p:ext>
    </p:extLst>
  </p:cSld>
  <p:clrMap bg1="lt1" tx1="dk1" bg2="lt2" tx2="dk2" accent1="accent1" accent2="accent2" accent3="accent3" accent4="accent4" accent5="accent5" accent6="accent6" hlink="hlink" folHlink="folHlink"/>
  <p:sldLayoutIdLst>
    <p:sldLayoutId id="2147483661" r:id="rId1"/>
    <p:sldLayoutId id="2147483662" r:id="rId2"/>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1" name="图片 130"/>
          <p:cNvPicPr>
            <a:picLocks noChangeAspect="1"/>
          </p:cNvPicPr>
          <p:nvPr userDrawn="1"/>
        </p:nvPicPr>
        <p:blipFill rotWithShape="1">
          <a:blip r:embed="rId13"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sp>
        <p:nvSpPr>
          <p:cNvPr id="7" name="文本框 6"/>
          <p:cNvSpPr txBox="1"/>
          <p:nvPr userDrawn="1"/>
        </p:nvSpPr>
        <p:spPr>
          <a:xfrm>
            <a:off x="3878580" y="2419350"/>
            <a:ext cx="4730115" cy="147637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感谢您下载包图网平台上提供的</a:t>
            </a:r>
            <a:r>
              <a:rPr kumimoji="0" lang="en-US" altLang="zh-CN"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PPT</a:t>
            </a: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作品，</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为了您和包图网以及原创作者的利益，请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勿复制、传播、销售，否则将承担法律责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任！包图网将对作品进行维权，按照传播</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lumMod val="75000"/>
                    <a:lumOff val="25000"/>
                    <a:alpha val="0"/>
                  </a:prstClr>
                </a:solidFill>
                <a:effectLst/>
                <a:uLnTx/>
                <a:uFillTx/>
                <a:latin typeface="微软雅黑" panose="020B0503020204020204" charset="-122"/>
                <a:ea typeface="微软雅黑" panose="020B0503020204020204" charset="-122"/>
                <a:cs typeface="+mn-cs"/>
                <a:sym typeface="+mn-ea"/>
              </a:rPr>
              <a:t>下载次数进行十倍的索取赔偿！</a:t>
            </a:r>
          </a:p>
        </p:txBody>
      </p:sp>
    </p:spTree>
    <p:extLst>
      <p:ext uri="{BB962C8B-B14F-4D97-AF65-F5344CB8AC3E}">
        <p14:creationId xmlns:p14="http://schemas.microsoft.com/office/powerpoint/2010/main" val="77285506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slow" p14:dur="20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58F-3419-4783-A32B-A7489A7A2485}" type="datetimeFigureOut">
              <a:rPr lang="zh-CN" altLang="en-US" smtClean="0"/>
              <a:t>2022/8/5</a:t>
            </a:fld>
            <a:endParaRPr lang="zh-CN" altLang="en-US"/>
          </a:p>
        </p:txBody>
      </p:sp>
      <p:sp>
        <p:nvSpPr>
          <p:cNvPr id="5" name="页脚占位符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3D999-5E8C-487F-9530-973DA5E47562}" type="slidenum">
              <a:rPr lang="zh-CN" altLang="en-US" smtClean="0"/>
              <a:t>‹#›</a:t>
            </a:fld>
            <a:endParaRPr lang="zh-CN" altLang="en-US"/>
          </a:p>
        </p:txBody>
      </p:sp>
    </p:spTree>
    <p:extLst>
      <p:ext uri="{BB962C8B-B14F-4D97-AF65-F5344CB8AC3E}">
        <p14:creationId xmlns:p14="http://schemas.microsoft.com/office/powerpoint/2010/main" val="33966631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126" rtl="0" eaLnBrk="1" latinLnBrk="0" hangingPunct="1">
        <a:spcBef>
          <a:spcPct val="0"/>
        </a:spcBef>
        <a:buNone/>
        <a:defRPr sz="4399" kern="1200">
          <a:solidFill>
            <a:schemeClr val="tx1"/>
          </a:solidFill>
          <a:latin typeface="+mj-lt"/>
          <a:ea typeface="+mj-ea"/>
          <a:cs typeface="+mj-cs"/>
        </a:defRPr>
      </a:lvl1pPr>
    </p:titleStyle>
    <p:bodyStyle>
      <a:lvl1pPr marL="342797" indent="-342797" algn="l" defTabSz="914126" rtl="0" eaLnBrk="1" latinLnBrk="0" hangingPunct="1">
        <a:spcBef>
          <a:spcPct val="20000"/>
        </a:spcBef>
        <a:buFont typeface="Arial" panose="020B0604020202020204" pitchFamily="34" charset="0"/>
        <a:buChar char="•"/>
        <a:defRPr sz="3199" kern="1200">
          <a:solidFill>
            <a:schemeClr val="tx1"/>
          </a:solidFill>
          <a:latin typeface="+mn-lt"/>
          <a:ea typeface="+mn-ea"/>
          <a:cs typeface="+mn-cs"/>
        </a:defRPr>
      </a:lvl1pPr>
      <a:lvl2pPr marL="742727" indent="-285664" algn="l" defTabSz="914126" rtl="0" eaLnBrk="1" latinLnBrk="0" hangingPunct="1">
        <a:spcBef>
          <a:spcPct val="20000"/>
        </a:spcBef>
        <a:buFont typeface="Arial" panose="020B0604020202020204" pitchFamily="34" charset="0"/>
        <a:buChar char="–"/>
        <a:defRPr sz="2799" kern="1200">
          <a:solidFill>
            <a:schemeClr val="tx1"/>
          </a:solidFill>
          <a:latin typeface="+mn-lt"/>
          <a:ea typeface="+mn-ea"/>
          <a:cs typeface="+mn-cs"/>
        </a:defRPr>
      </a:lvl2pPr>
      <a:lvl3pPr marL="1142657" indent="-228531" algn="l" defTabSz="914126"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4pPr>
      <a:lvl5pPr marL="2056783"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5pPr>
      <a:lvl6pPr marL="2513846"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4.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xmlns=""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sp>
        <p:nvSpPr>
          <p:cNvPr id="10" name="Google Shape;487;p33"/>
          <p:cNvSpPr txBox="1">
            <a:spLocks/>
          </p:cNvSpPr>
          <p:nvPr/>
        </p:nvSpPr>
        <p:spPr>
          <a:xfrm>
            <a:off x="950358" y="-88375"/>
            <a:ext cx="10272000"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1pPr>
            <a:lvl2pPr marR="0" lvl="1"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2pPr>
            <a:lvl3pPr marR="0" lvl="2"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3pPr>
            <a:lvl4pPr marR="0" lvl="3"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4pPr>
            <a:lvl5pPr marR="0" lvl="4"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5pPr>
            <a:lvl6pPr marR="0" lvl="5"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6pPr>
            <a:lvl7pPr marR="0" lvl="6"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7pPr>
            <a:lvl8pPr marR="0" lvl="7"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8pPr>
            <a:lvl9pPr marR="0" lvl="8" algn="l" rtl="0">
              <a:lnSpc>
                <a:spcPct val="100000"/>
              </a:lnSpc>
              <a:spcBef>
                <a:spcPts val="0"/>
              </a:spcBef>
              <a:spcAft>
                <a:spcPts val="0"/>
              </a:spcAft>
              <a:buClr>
                <a:srgbClr val="0C1D3F"/>
              </a:buClr>
              <a:buSzPts val="3200"/>
              <a:buFont typeface="Bubblegum Sans"/>
              <a:buNone/>
              <a:defRPr sz="3200" b="0" i="0" u="none" strike="noStrike" cap="none">
                <a:solidFill>
                  <a:srgbClr val="0C1D3F"/>
                </a:solidFill>
                <a:latin typeface="Bubblegum Sans"/>
                <a:ea typeface="Bubblegum Sans"/>
                <a:cs typeface="Bubblegum Sans"/>
                <a:sym typeface="Bubblegum Sans"/>
              </a:defRPr>
            </a:lvl9pPr>
          </a:lstStyle>
          <a:p>
            <a:pPr marL="0" marR="0" lvl="0" indent="0" algn="ctr" defTabSz="914400" rtl="0" eaLnBrk="1" fontAlgn="auto" latinLnBrk="0" hangingPunct="1">
              <a:lnSpc>
                <a:spcPct val="100000"/>
              </a:lnSpc>
              <a:spcBef>
                <a:spcPts val="0"/>
              </a:spcBef>
              <a:spcAft>
                <a:spcPts val="0"/>
              </a:spcAft>
              <a:buClr>
                <a:srgbClr val="0C1D3F"/>
              </a:buClr>
              <a:buSzPts val="3200"/>
              <a:buFont typeface="Bubblegum Sans"/>
              <a:buNone/>
              <a:tabLst/>
              <a:defRPr/>
            </a:pPr>
            <a:r>
              <a:rPr kumimoji="0" lang="en-US" sz="3600" b="0" i="0" u="none" strike="noStrike" kern="0" cap="none" spc="0" normalizeH="0" baseline="0" noProof="0" dirty="0" err="1">
                <a:ln>
                  <a:noFill/>
                </a:ln>
                <a:solidFill>
                  <a:srgbClr val="000000"/>
                </a:solidFill>
                <a:effectLst/>
                <a:uLnTx/>
                <a:uFillTx/>
                <a:latin typeface="Patrick Hand" panose="00000500000000000000" pitchFamily="2" charset="0"/>
                <a:cs typeface="Calibri" panose="020F0502020204030204" pitchFamily="34" charset="0"/>
                <a:sym typeface="Bubblegum Sans"/>
              </a:rPr>
              <a:t>Thứ</a:t>
            </a:r>
            <a:r>
              <a:rPr kumimoji="0" lang="en-US" sz="3600" b="0" i="0" u="none" strike="noStrike" kern="0" cap="none" spc="0" normalizeH="0" baseline="0" noProof="0" dirty="0">
                <a:ln>
                  <a:noFill/>
                </a:ln>
                <a:solidFill>
                  <a:srgbClr val="000000"/>
                </a:solidFill>
                <a:effectLst/>
                <a:uLnTx/>
                <a:uFillTx/>
                <a:latin typeface="Patrick Hand" panose="00000500000000000000" pitchFamily="2"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Patrick Hand" panose="00000500000000000000" pitchFamily="2" charset="0"/>
                <a:cs typeface="Calibri" panose="020F0502020204030204" pitchFamily="34" charset="0"/>
                <a:sym typeface="Bubblegum Sans"/>
              </a:rPr>
              <a:t>ngày</a:t>
            </a:r>
            <a:r>
              <a:rPr kumimoji="0" lang="en-US" sz="3600" b="0" i="0" u="none" strike="noStrike" kern="0" cap="none" spc="0" normalizeH="0" baseline="0" noProof="0" dirty="0">
                <a:ln>
                  <a:noFill/>
                </a:ln>
                <a:solidFill>
                  <a:srgbClr val="000000"/>
                </a:solidFill>
                <a:effectLst/>
                <a:uLnTx/>
                <a:uFillTx/>
                <a:latin typeface="Patrick Hand" panose="00000500000000000000" pitchFamily="2"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Patrick Hand" panose="00000500000000000000" pitchFamily="2" charset="0"/>
                <a:cs typeface="Calibri" panose="020F0502020204030204" pitchFamily="34" charset="0"/>
                <a:sym typeface="Bubblegum Sans"/>
              </a:rPr>
              <a:t>tháng</a:t>
            </a:r>
            <a:r>
              <a:rPr kumimoji="0" lang="en-US" sz="3600" b="0" i="0" u="none" strike="noStrike" kern="0" cap="none" spc="0" normalizeH="0" baseline="0" noProof="0" dirty="0">
                <a:ln>
                  <a:noFill/>
                </a:ln>
                <a:solidFill>
                  <a:srgbClr val="000000"/>
                </a:solidFill>
                <a:effectLst/>
                <a:uLnTx/>
                <a:uFillTx/>
                <a:latin typeface="Patrick Hand" panose="00000500000000000000" pitchFamily="2" charset="0"/>
                <a:cs typeface="Calibri" panose="020F0502020204030204" pitchFamily="34" charset="0"/>
                <a:sym typeface="Bubblegum Sans"/>
              </a:rPr>
              <a:t> … </a:t>
            </a:r>
            <a:r>
              <a:rPr kumimoji="0" lang="en-US" sz="3600" b="0" i="0" u="none" strike="noStrike" kern="0" cap="none" spc="0" normalizeH="0" baseline="0" noProof="0" dirty="0" err="1">
                <a:ln>
                  <a:noFill/>
                </a:ln>
                <a:solidFill>
                  <a:srgbClr val="000000"/>
                </a:solidFill>
                <a:effectLst/>
                <a:uLnTx/>
                <a:uFillTx/>
                <a:latin typeface="Patrick Hand" panose="00000500000000000000" pitchFamily="2" charset="0"/>
                <a:cs typeface="Calibri" panose="020F0502020204030204" pitchFamily="34" charset="0"/>
                <a:sym typeface="Bubblegum Sans"/>
              </a:rPr>
              <a:t>năm</a:t>
            </a:r>
            <a:r>
              <a:rPr kumimoji="0" lang="en-US" sz="3600" b="0" i="0" u="none" strike="noStrike" kern="0" cap="none" spc="0" normalizeH="0" baseline="0" noProof="0" dirty="0">
                <a:ln>
                  <a:noFill/>
                </a:ln>
                <a:solidFill>
                  <a:srgbClr val="000000"/>
                </a:solidFill>
                <a:effectLst/>
                <a:uLnTx/>
                <a:uFillTx/>
                <a:latin typeface="Patrick Hand" panose="00000500000000000000" pitchFamily="2" charset="0"/>
                <a:cs typeface="Calibri" panose="020F0502020204030204" pitchFamily="34" charset="0"/>
                <a:sym typeface="Bubblegum Sans"/>
              </a:rPr>
              <a:t> 2022</a:t>
            </a:r>
          </a:p>
        </p:txBody>
      </p:sp>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xmlns="" id="{191F72DA-56F2-45B7-A1C9-1C3819EFABA6}"/>
              </a:ext>
            </a:extLst>
          </p:cNvPr>
          <p:cNvSpPr txBox="1"/>
          <p:nvPr/>
        </p:nvSpPr>
        <p:spPr>
          <a:xfrm>
            <a:off x="5498878" y="1200678"/>
            <a:ext cx="1452642"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iCiel Cadena" panose="02000503000000020004" pitchFamily="50" charset="0"/>
                <a:ea typeface="+mn-ea"/>
                <a:cs typeface="+mn-cs"/>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xmlns=""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xmlns=""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34037039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là tên một nước.</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r>
                <a:rPr lang="vi-VN" sz="3600" dirty="0">
                  <a:solidFill>
                    <a:srgbClr val="C00000"/>
                  </a:solidFill>
                  <a:latin typeface="Calibri" panose="020F0502020204030204" pitchFamily="34" charset="0"/>
                  <a:cs typeface="Calibri" panose="020F0502020204030204" pitchFamily="34" charset="0"/>
                </a:rPr>
                <a:t>Quốc hiệu của nước ta là nước Cộng hoà xã hội chủ nghĩa Việt Nam</a:t>
              </a:r>
              <a:endParaRPr lang="en-US" sz="3600" dirty="0">
                <a:solidFill>
                  <a:srgbClr val="C00000"/>
                </a:solidFill>
                <a:latin typeface="Calibri" panose="020F0502020204030204" pitchFamily="34" charset="0"/>
                <a:cs typeface="Calibri" panose="020F0502020204030204" pitchFamily="34" charset="0"/>
              </a:endParaRPr>
            </a:p>
            <a:p>
              <a:pPr marL="457200" indent="-457200" defTabSz="914126">
                <a:buFont typeface="Arial" panose="020B0604020202020204" pitchFamily="34" charset="0"/>
                <a:buChar char="•"/>
              </a:pPr>
              <a:endParaRPr lang="en-US" sz="3600" dirty="0">
                <a:solidFill>
                  <a:srgbClr val="C00000"/>
                </a:solidFill>
                <a:latin typeface="Calibri" panose="020F0502020204030204" pitchFamily="34" charset="0"/>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1. </a:t>
            </a:r>
            <a:r>
              <a:rPr lang="vi-VN" altLang="zh-CN" sz="4400" b="1" dirty="0">
                <a:solidFill>
                  <a:prstClr val="black"/>
                </a:solidFill>
                <a:latin typeface="Calibri"/>
                <a:ea typeface="宋体" panose="02010600030101010101" pitchFamily="2" charset="-122"/>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xmlns=""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8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Calibri"/>
                </a:rPr>
                <a:t>Quốc</a:t>
              </a:r>
              <a:r>
                <a:rPr lang="en-US" sz="4800" dirty="0">
                  <a:solidFill>
                    <a:srgbClr val="C00000"/>
                  </a:solidFill>
                  <a:latin typeface="Calibri"/>
                </a:rPr>
                <a:t> </a:t>
              </a:r>
              <a:r>
                <a:rPr lang="en-US" sz="4800" dirty="0" err="1">
                  <a:solidFill>
                    <a:srgbClr val="C00000"/>
                  </a:solidFill>
                  <a:latin typeface="Calibri"/>
                </a:rPr>
                <a:t>kì</a:t>
              </a:r>
              <a:r>
                <a:rPr lang="en-US" sz="4800" dirty="0">
                  <a:solidFill>
                    <a:srgbClr val="C00000"/>
                  </a:solidFill>
                  <a:latin typeface="Calibri"/>
                </a:rPr>
                <a:t> </a:t>
              </a:r>
              <a:r>
                <a:rPr lang="en-US" sz="4800" dirty="0" err="1">
                  <a:solidFill>
                    <a:srgbClr val="C00000"/>
                  </a:solidFill>
                  <a:latin typeface="Calibri"/>
                </a:rPr>
                <a:t>Việt</a:t>
              </a:r>
              <a:r>
                <a:rPr lang="en-US" sz="4800" dirty="0">
                  <a:solidFill>
                    <a:srgbClr val="C00000"/>
                  </a:solidFill>
                  <a:latin typeface="Calibri"/>
                </a:rPr>
                <a:t> Nam </a:t>
              </a:r>
              <a:r>
                <a:rPr lang="en-US" sz="4800" dirty="0" err="1">
                  <a:solidFill>
                    <a:srgbClr val="C00000"/>
                  </a:solidFill>
                  <a:latin typeface="Calibri"/>
                </a:rPr>
                <a:t>là</a:t>
              </a:r>
              <a:r>
                <a:rPr lang="en-US" sz="4800" dirty="0">
                  <a:solidFill>
                    <a:srgbClr val="C00000"/>
                  </a:solidFill>
                  <a:latin typeface="Calibri"/>
                </a:rPr>
                <a:t> </a:t>
              </a:r>
              <a:r>
                <a:rPr lang="en-US" sz="4800" dirty="0" err="1">
                  <a:solidFill>
                    <a:srgbClr val="C00000"/>
                  </a:solidFill>
                  <a:latin typeface="Calibri"/>
                </a:rPr>
                <a:t>lá</a:t>
              </a:r>
              <a:r>
                <a:rPr lang="en-US" sz="4800" dirty="0">
                  <a:solidFill>
                    <a:srgbClr val="C00000"/>
                  </a:solidFill>
                  <a:latin typeface="Calibri"/>
                </a:rPr>
                <a:t> </a:t>
              </a:r>
              <a:r>
                <a:rPr lang="en-US" sz="4800" dirty="0" err="1">
                  <a:solidFill>
                    <a:srgbClr val="C00000"/>
                  </a:solidFill>
                  <a:latin typeface="Calibri"/>
                </a:rPr>
                <a:t>cờ</a:t>
              </a:r>
              <a:r>
                <a:rPr lang="en-US" sz="4800" dirty="0">
                  <a:solidFill>
                    <a:srgbClr val="C00000"/>
                  </a:solidFill>
                  <a:latin typeface="Calibri"/>
                </a:rPr>
                <a:t> </a:t>
              </a:r>
              <a:r>
                <a:rPr lang="en-US" sz="4800" dirty="0" err="1">
                  <a:solidFill>
                    <a:srgbClr val="C00000"/>
                  </a:solidFill>
                  <a:latin typeface="Calibri"/>
                </a:rPr>
                <a:t>đỏ</a:t>
              </a:r>
              <a:r>
                <a:rPr lang="en-US" sz="4800" dirty="0">
                  <a:solidFill>
                    <a:srgbClr val="C00000"/>
                  </a:solidFill>
                  <a:latin typeface="Calibri"/>
                </a:rPr>
                <a:t> </a:t>
              </a:r>
              <a:r>
                <a:rPr lang="en-US" sz="4800" dirty="0" err="1">
                  <a:solidFill>
                    <a:srgbClr val="C00000"/>
                  </a:solidFill>
                  <a:latin typeface="Calibri"/>
                </a:rPr>
                <a:t>sao</a:t>
              </a:r>
              <a:r>
                <a:rPr lang="en-US" sz="4800" dirty="0">
                  <a:solidFill>
                    <a:srgbClr val="C00000"/>
                  </a:solidFill>
                  <a:latin typeface="Calibri"/>
                </a:rPr>
                <a:t> </a:t>
              </a:r>
              <a:r>
                <a:rPr lang="en-US" sz="4800" dirty="0" err="1">
                  <a:solidFill>
                    <a:srgbClr val="C00000"/>
                  </a:solidFill>
                  <a:latin typeface="Calibri"/>
                </a:rPr>
                <a:t>vàng</a:t>
              </a:r>
              <a:r>
                <a:rPr lang="en-US" sz="4800" dirty="0">
                  <a:solidFill>
                    <a:srgbClr val="C00000"/>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Calibri"/>
                <a:ea typeface="宋体" panose="02010600030101010101" pitchFamily="2" charset="-122"/>
              </a:rPr>
              <a:t>2. </a:t>
            </a:r>
            <a:r>
              <a:rPr lang="en-US" altLang="zh-CN" sz="4800" b="1" dirty="0" err="1">
                <a:solidFill>
                  <a:prstClr val="black"/>
                </a:solidFill>
                <a:latin typeface="Calibri"/>
                <a:ea typeface="宋体" panose="02010600030101010101" pitchFamily="2" charset="-122"/>
              </a:rPr>
              <a:t>Hãy</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mô</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tả</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Quốc</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kì</a:t>
            </a:r>
            <a:r>
              <a:rPr lang="en-US" altLang="zh-CN" sz="4800" b="1" dirty="0">
                <a:solidFill>
                  <a:prstClr val="black"/>
                </a:solidFill>
                <a:latin typeface="Calibri"/>
                <a:ea typeface="宋体" panose="02010600030101010101" pitchFamily="2" charset="-122"/>
              </a:rPr>
              <a:t> </a:t>
            </a:r>
            <a:r>
              <a:rPr lang="en-US" altLang="zh-CN" sz="4800" b="1" dirty="0" err="1">
                <a:solidFill>
                  <a:prstClr val="black"/>
                </a:solidFill>
                <a:latin typeface="Calibri"/>
                <a:ea typeface="宋体" panose="02010600030101010101" pitchFamily="2" charset="-122"/>
              </a:rPr>
              <a:t>Việt</a:t>
            </a:r>
            <a:r>
              <a:rPr lang="en-US" altLang="zh-CN" sz="4800" b="1" dirty="0">
                <a:solidFill>
                  <a:prstClr val="black"/>
                </a:solidFill>
                <a:latin typeface="Calibri"/>
                <a:ea typeface="宋体" panose="02010600030101010101" pitchFamily="2" charset="-122"/>
              </a:rPr>
              <a:t> Nam.</a:t>
            </a:r>
            <a:endParaRPr lang="zh-CN" altLang="en-US" sz="4800" dirty="0">
              <a:solidFill>
                <a:prstClr val="black"/>
              </a:solidFill>
              <a:latin typeface="Calibri"/>
              <a:ea typeface="宋体" panose="02010600030101010101" pitchFamily="2" charset="-122"/>
            </a:endParaRPr>
          </a:p>
        </p:txBody>
      </p:sp>
      <p:pic>
        <p:nvPicPr>
          <p:cNvPr id="2050" name="Picture 2" descr="Ý nghĩa lá cờ đỏ sao vàng - quốc kỳ Việt Nam - Thông Tin - Tin Tức">
            <a:extLst>
              <a:ext uri="{FF2B5EF4-FFF2-40B4-BE49-F238E27FC236}">
                <a16:creationId xmlns:a16="http://schemas.microsoft.com/office/drawing/2014/main" xmlns=""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8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Calibri"/>
                </a:rPr>
                <a:t>Quốc</a:t>
              </a:r>
              <a:r>
                <a:rPr lang="en-US" sz="4400" dirty="0">
                  <a:solidFill>
                    <a:prstClr val="black"/>
                  </a:solidFill>
                  <a:latin typeface="Calibri"/>
                </a:rPr>
                <a:t> ca </a:t>
              </a:r>
              <a:r>
                <a:rPr lang="en-US" sz="4400" dirty="0" err="1">
                  <a:solidFill>
                    <a:prstClr val="black"/>
                  </a:solidFill>
                  <a:latin typeface="Calibri"/>
                </a:rPr>
                <a:t>Việt</a:t>
              </a:r>
              <a:r>
                <a:rPr lang="en-US" sz="4400" dirty="0">
                  <a:solidFill>
                    <a:prstClr val="black"/>
                  </a:solidFill>
                  <a:latin typeface="Calibri"/>
                </a:rPr>
                <a:t> Nam </a:t>
              </a:r>
              <a:r>
                <a:rPr lang="en-US" sz="4400" dirty="0" err="1">
                  <a:solidFill>
                    <a:prstClr val="black"/>
                  </a:solidFill>
                  <a:latin typeface="Calibri"/>
                </a:rPr>
                <a:t>là</a:t>
              </a:r>
              <a:r>
                <a:rPr lang="en-US" sz="4400" dirty="0">
                  <a:solidFill>
                    <a:prstClr val="black"/>
                  </a:solidFill>
                  <a:latin typeface="Calibri"/>
                </a:rPr>
                <a:t> </a:t>
              </a:r>
              <a:r>
                <a:rPr lang="en-US" sz="4400" dirty="0" err="1">
                  <a:solidFill>
                    <a:prstClr val="black"/>
                  </a:solidFill>
                  <a:latin typeface="Calibri"/>
                </a:rPr>
                <a:t>bái</a:t>
              </a:r>
              <a:r>
                <a:rPr lang="en-US" sz="4400" dirty="0">
                  <a:solidFill>
                    <a:prstClr val="black"/>
                  </a:solidFill>
                  <a:latin typeface="Calibri"/>
                </a:rPr>
                <a:t> </a:t>
              </a:r>
              <a:r>
                <a:rPr lang="en-US" sz="4400" dirty="0" err="1">
                  <a:solidFill>
                    <a:prstClr val="black"/>
                  </a:solidFill>
                  <a:latin typeface="Calibri"/>
                </a:rPr>
                <a:t>hát</a:t>
              </a:r>
              <a:r>
                <a:rPr lang="en-US" sz="4400" dirty="0">
                  <a:solidFill>
                    <a:prstClr val="black"/>
                  </a:solidFill>
                  <a:latin typeface="Calibri"/>
                </a:rPr>
                <a:t> “</a:t>
              </a:r>
              <a:r>
                <a:rPr lang="en-US" sz="4400" b="1" dirty="0" err="1">
                  <a:solidFill>
                    <a:prstClr val="black"/>
                  </a:solidFill>
                  <a:latin typeface="Calibri"/>
                </a:rPr>
                <a:t>Tiến</a:t>
              </a:r>
              <a:r>
                <a:rPr lang="en-US" sz="4400" b="1" dirty="0">
                  <a:solidFill>
                    <a:prstClr val="black"/>
                  </a:solidFill>
                  <a:latin typeface="Calibri"/>
                </a:rPr>
                <a:t> </a:t>
              </a:r>
              <a:r>
                <a:rPr lang="en-US" sz="4400" b="1" dirty="0" err="1">
                  <a:solidFill>
                    <a:prstClr val="black"/>
                  </a:solidFill>
                  <a:latin typeface="Calibri"/>
                </a:rPr>
                <a:t>quân</a:t>
              </a:r>
              <a:r>
                <a:rPr lang="en-US" sz="4400" b="1" dirty="0">
                  <a:solidFill>
                    <a:prstClr val="black"/>
                  </a:solidFill>
                  <a:latin typeface="Calibri"/>
                </a:rPr>
                <a:t> ca</a:t>
              </a:r>
              <a:r>
                <a:rPr lang="en-US" sz="4400" dirty="0">
                  <a:solidFill>
                    <a:prstClr val="black"/>
                  </a:solidFill>
                  <a:latin typeface="Calibri"/>
                </a:rPr>
                <a:t>” do </a:t>
              </a:r>
              <a:r>
                <a:rPr lang="en-US" sz="4400" dirty="0" err="1">
                  <a:solidFill>
                    <a:prstClr val="black"/>
                  </a:solidFill>
                  <a:latin typeface="Calibri"/>
                </a:rPr>
                <a:t>cố</a:t>
              </a:r>
              <a:r>
                <a:rPr lang="en-US" sz="4400" dirty="0">
                  <a:solidFill>
                    <a:prstClr val="black"/>
                  </a:solidFill>
                  <a:latin typeface="Calibri"/>
                </a:rPr>
                <a:t> </a:t>
              </a:r>
              <a:r>
                <a:rPr lang="en-US" sz="4400" dirty="0" err="1">
                  <a:solidFill>
                    <a:prstClr val="black"/>
                  </a:solidFill>
                  <a:latin typeface="Calibri"/>
                </a:rPr>
                <a:t>nhạc</a:t>
              </a:r>
              <a:r>
                <a:rPr lang="en-US" sz="4400" dirty="0">
                  <a:solidFill>
                    <a:prstClr val="black"/>
                  </a:solidFill>
                  <a:latin typeface="Calibri"/>
                </a:rPr>
                <a:t> </a:t>
              </a:r>
              <a:r>
                <a:rPr lang="en-US" sz="4400" dirty="0" err="1">
                  <a:solidFill>
                    <a:prstClr val="black"/>
                  </a:solidFill>
                  <a:latin typeface="Calibri"/>
                </a:rPr>
                <a:t>sĩ</a:t>
              </a:r>
              <a:r>
                <a:rPr lang="en-US" sz="4400" dirty="0">
                  <a:solidFill>
                    <a:prstClr val="black"/>
                  </a:solidFill>
                  <a:latin typeface="Calibri"/>
                </a:rPr>
                <a:t> </a:t>
              </a:r>
              <a:r>
                <a:rPr lang="en-US" sz="4400" dirty="0" err="1">
                  <a:solidFill>
                    <a:prstClr val="black"/>
                  </a:solidFill>
                  <a:latin typeface="Calibri"/>
                </a:rPr>
                <a:t>Văn</a:t>
              </a:r>
              <a:r>
                <a:rPr lang="en-US" sz="4400" dirty="0">
                  <a:solidFill>
                    <a:prstClr val="black"/>
                  </a:solidFill>
                  <a:latin typeface="Calibri"/>
                </a:rPr>
                <a:t> Cao </a:t>
              </a:r>
              <a:r>
                <a:rPr lang="en-US" sz="4400" dirty="0" err="1">
                  <a:solidFill>
                    <a:prstClr val="black"/>
                  </a:solidFill>
                  <a:latin typeface="Calibri"/>
                </a:rPr>
                <a:t>sáng</a:t>
              </a:r>
              <a:r>
                <a:rPr lang="en-US" sz="4400" dirty="0">
                  <a:solidFill>
                    <a:prstClr val="black"/>
                  </a:solidFill>
                  <a:latin typeface="Calibri"/>
                </a:rPr>
                <a:t> </a:t>
              </a:r>
              <a:r>
                <a:rPr lang="en-US" sz="4400" dirty="0" err="1">
                  <a:solidFill>
                    <a:prstClr val="black"/>
                  </a:solidFill>
                  <a:latin typeface="Calibri"/>
                </a:rPr>
                <a:t>tác</a:t>
              </a:r>
              <a:r>
                <a:rPr lang="en-US" sz="4400" dirty="0">
                  <a:solidFill>
                    <a:prstClr val="black"/>
                  </a:solidFill>
                  <a:latin typeface="Calibri"/>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dirty="0" err="1">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xmlns=""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Calibri"/>
                <a:ea typeface="宋体" panose="02010600030101010101" pitchFamily="2" charset="-122"/>
              </a:rPr>
              <a:t>3. </a:t>
            </a:r>
            <a:r>
              <a:rPr lang="en-US" altLang="zh-CN" sz="4400" b="1" dirty="0" err="1">
                <a:solidFill>
                  <a:prstClr val="black"/>
                </a:solidFill>
                <a:latin typeface="Calibri"/>
                <a:ea typeface="宋体" panose="02010600030101010101" pitchFamily="2" charset="-122"/>
              </a:rPr>
              <a:t>Nêu</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tên</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bài</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hát</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và</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tác</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giả</a:t>
            </a:r>
            <a:r>
              <a:rPr lang="en-US" altLang="zh-CN" sz="4400" b="1" dirty="0">
                <a:solidFill>
                  <a:prstClr val="black"/>
                </a:solidFill>
                <a:latin typeface="Calibri"/>
                <a:ea typeface="宋体" panose="02010600030101010101" pitchFamily="2" charset="-122"/>
              </a:rPr>
              <a:t> </a:t>
            </a:r>
            <a:r>
              <a:rPr lang="en-US" altLang="zh-CN" sz="4400" b="1" dirty="0" err="1">
                <a:solidFill>
                  <a:prstClr val="black"/>
                </a:solidFill>
                <a:latin typeface="Calibri"/>
                <a:ea typeface="宋体" panose="02010600030101010101" pitchFamily="2" charset="-122"/>
              </a:rPr>
              <a:t>Quốc</a:t>
            </a:r>
            <a:r>
              <a:rPr lang="en-US" altLang="zh-CN" sz="4400" b="1" dirty="0">
                <a:solidFill>
                  <a:prstClr val="black"/>
                </a:solidFill>
                <a:latin typeface="Calibri"/>
                <a:ea typeface="宋体" panose="02010600030101010101" pitchFamily="2" charset="-122"/>
              </a:rPr>
              <a:t> ca </a:t>
            </a:r>
          </a:p>
          <a:p>
            <a:pPr algn="ctr" defTabSz="914126"/>
            <a:r>
              <a:rPr lang="en-US" altLang="zh-CN" sz="4400" b="1" dirty="0" err="1">
                <a:solidFill>
                  <a:prstClr val="black"/>
                </a:solidFill>
                <a:latin typeface="Calibri"/>
                <a:ea typeface="宋体" panose="02010600030101010101" pitchFamily="2" charset="-122"/>
              </a:rPr>
              <a:t>Việt</a:t>
            </a:r>
            <a:r>
              <a:rPr lang="en-US" altLang="zh-CN" sz="4400" b="1" dirty="0">
                <a:solidFill>
                  <a:prstClr val="black"/>
                </a:solidFill>
                <a:latin typeface="Calibri"/>
                <a:ea typeface="宋体" panose="02010600030101010101" pitchFamily="2" charset="-122"/>
              </a:rPr>
              <a:t> Nam</a:t>
            </a:r>
            <a:endParaRPr lang="zh-CN" altLang="en-US" sz="4400" dirty="0">
              <a:solidFill>
                <a:prstClr val="black"/>
              </a:solidFill>
              <a:latin typeface="Calibri"/>
              <a:ea typeface="宋体" panose="02010600030101010101" pitchFamily="2" charset="-122"/>
            </a:endParaRPr>
          </a:p>
        </p:txBody>
      </p:sp>
      <p:pic>
        <p:nvPicPr>
          <p:cNvPr id="3074" name="Picture 2" descr="Đừng “nghịch dại” với Quốc ca! | Văn hóa xã hội">
            <a:extLst>
              <a:ext uri="{FF2B5EF4-FFF2-40B4-BE49-F238E27FC236}">
                <a16:creationId xmlns:a16="http://schemas.microsoft.com/office/drawing/2014/main" xmlns=""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08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Calibri"/>
                <a:ea typeface="+mn-ea"/>
                <a:cs typeface="+mn-cs"/>
              </a:rPr>
              <a:t>Quay </a:t>
            </a:r>
            <a:r>
              <a:rPr kumimoji="0" lang="en-US" sz="2399" b="0" i="0" u="none" strike="noStrike" kern="1200" cap="none" spc="0" normalizeH="0" baseline="0" noProof="0" dirty="0" err="1">
                <a:ln>
                  <a:noFill/>
                </a:ln>
                <a:solidFill>
                  <a:prstClr val="white"/>
                </a:solidFill>
                <a:effectLst/>
                <a:uLnTx/>
                <a:uFillTx/>
                <a:latin typeface="Calibri"/>
                <a:ea typeface="+mn-ea"/>
                <a:cs typeface="+mn-cs"/>
              </a:rPr>
              <a:t>về</a:t>
            </a:r>
            <a:endParaRPr kumimoji="0" lang="en-US" sz="2399"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文本框 18">
            <a:extLst>
              <a:ext uri="{FF2B5EF4-FFF2-40B4-BE49-F238E27FC236}">
                <a16:creationId xmlns:a16="http://schemas.microsoft.com/office/drawing/2014/main" xmlns=""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4.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sao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nghiêm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trang</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khi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và</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hát</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Quốc</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ca?</a:t>
            </a:r>
            <a:endParaRPr kumimoji="0" lang="zh-CN" altLang="en-US" sz="40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xmlns=""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24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sp>
        <p:nvSpPr>
          <p:cNvPr id="7" name="TextBox 6">
            <a:extLst>
              <a:ext uri="{FF2B5EF4-FFF2-40B4-BE49-F238E27FC236}">
                <a16:creationId xmlns:a16="http://schemas.microsoft.com/office/drawing/2014/main" xmlns="" id="{555A7CCC-861D-4B05-A076-2B8C86CD2E11}"/>
              </a:ext>
            </a:extLst>
          </p:cNvPr>
          <p:cNvSpPr txBox="1"/>
          <p:nvPr/>
        </p:nvSpPr>
        <p:spPr>
          <a:xfrm>
            <a:off x="5402852" y="6361326"/>
            <a:ext cx="5534979" cy="369332"/>
          </a:xfrm>
          <a:prstGeom prst="rect">
            <a:avLst/>
          </a:prstGeom>
          <a:noFill/>
        </p:spPr>
        <p:txBody>
          <a:bodyPr wrap="square" rtlCol="0">
            <a:spAutoFit/>
          </a:bodyPr>
          <a:lstStyle/>
          <a:p>
            <a:pPr algn="ct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55106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xmlns=""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xmlns=""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xmlns=""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TextBox 21">
              <a:extLst>
                <a:ext uri="{FF2B5EF4-FFF2-40B4-BE49-F238E27FC236}">
                  <a16:creationId xmlns:a16="http://schemas.microsoft.com/office/drawing/2014/main" xmlns=""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Arial" panose="020B0604020202020204" pitchFamily="34" charset="0"/>
                  <a:cs typeface="Arial" panose="020B0604020202020204" pitchFamily="34" charset="0"/>
                </a:rPr>
                <a:t>Q</a:t>
              </a:r>
              <a:r>
                <a:rPr lang="en-US" sz="3200" b="1" i="0" dirty="0">
                  <a:solidFill>
                    <a:srgbClr val="FF0000"/>
                  </a:solidFill>
                  <a:effectLst/>
                  <a:latin typeface="Arial" panose="020B0604020202020204" pitchFamily="34" charset="0"/>
                  <a:cs typeface="Arial" panose="020B0604020202020204" pitchFamily="34" charset="0"/>
                </a:rPr>
                <a:t>uan </a:t>
              </a:r>
              <a:r>
                <a:rPr lang="en-US" sz="3200" b="1" i="0" dirty="0" err="1">
                  <a:solidFill>
                    <a:srgbClr val="FF0000"/>
                  </a:solidFill>
                  <a:effectLst/>
                  <a:latin typeface="Arial" panose="020B0604020202020204" pitchFamily="34" charset="0"/>
                  <a:cs typeface="Arial" panose="020B0604020202020204" pitchFamily="34" charset="0"/>
                </a:rPr>
                <a:t>sát</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tranh</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23" name="Google Shape;1045;p15">
            <a:extLst>
              <a:ext uri="{FF2B5EF4-FFF2-40B4-BE49-F238E27FC236}">
                <a16:creationId xmlns:a16="http://schemas.microsoft.com/office/drawing/2014/main" xmlns=""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Arial"/>
                <a:ea typeface="Arial"/>
                <a:cs typeface="Arial"/>
                <a:sym typeface="Arial"/>
              </a:rPr>
              <a:t>Khi </a:t>
            </a:r>
            <a:r>
              <a:rPr lang="en-US" sz="2800" kern="0" dirty="0" err="1">
                <a:solidFill>
                  <a:prstClr val="black"/>
                </a:solidFill>
                <a:latin typeface="Arial"/>
                <a:ea typeface="Arial"/>
                <a:cs typeface="Arial"/>
                <a:sym typeface="Arial"/>
              </a:rPr>
              <a:t>chuẩn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bị</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chào</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cờ</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em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cần</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phải</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làm</a:t>
            </a:r>
            <a:r>
              <a:rPr lang="en-US" sz="2800" kern="0" dirty="0">
                <a:solidFill>
                  <a:prstClr val="black"/>
                </a:solidFill>
                <a:latin typeface="Arial"/>
                <a:ea typeface="Arial"/>
                <a:cs typeface="Arial"/>
                <a:sym typeface="Arial"/>
              </a:rPr>
              <a:t> </a:t>
            </a:r>
            <a:r>
              <a:rPr lang="en-US" sz="2800" kern="0" dirty="0" err="1">
                <a:solidFill>
                  <a:prstClr val="black"/>
                </a:solidFill>
                <a:latin typeface="Arial"/>
                <a:ea typeface="Arial"/>
                <a:cs typeface="Arial"/>
                <a:sym typeface="Arial"/>
              </a:rPr>
              <a:t>gì</a:t>
            </a:r>
            <a:r>
              <a:rPr lang="en-US" sz="2800" kern="0" dirty="0">
                <a:solidFill>
                  <a:prstClr val="black"/>
                </a:solidFill>
                <a:latin typeface="Arial"/>
                <a:ea typeface="Arial"/>
                <a:cs typeface="Arial"/>
                <a:sym typeface="Arial"/>
              </a:rPr>
              <a:t>?</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xmlns=""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xmlns=""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Arial"/>
                <a:ea typeface="Arial"/>
                <a:cs typeface="Arial"/>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sp>
        <p:nvSpPr>
          <p:cNvPr id="26" name="Google Shape;1045;p15">
            <a:extLst>
              <a:ext uri="{FF2B5EF4-FFF2-40B4-BE49-F238E27FC236}">
                <a16:creationId xmlns:a16="http://schemas.microsoft.com/office/drawing/2014/main" xmlns=""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Arial"/>
                <a:ea typeface="Arial"/>
                <a:cs typeface="Arial"/>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Arial"/>
              <a:ea typeface="Arial"/>
              <a:cs typeface="Arial"/>
              <a:sym typeface="Arial"/>
            </a:endParaRPr>
          </a:p>
        </p:txBody>
      </p:sp>
      <p:pic>
        <p:nvPicPr>
          <p:cNvPr id="28" name="Picture 27">
            <a:extLst>
              <a:ext uri="{FF2B5EF4-FFF2-40B4-BE49-F238E27FC236}">
                <a16:creationId xmlns:a16="http://schemas.microsoft.com/office/drawing/2014/main" xmlns=""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4946416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xmlns=""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xmlns=""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xmlns=""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Trình</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bày</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trước</a:t>
            </a:r>
            <a:r>
              <a:rPr lang="en-US" altLang="zh-CN" sz="4400" b="1" dirty="0">
                <a:solidFill>
                  <a:srgbClr val="C00000"/>
                </a:solidFill>
                <a:latin typeface="Arial" panose="020B0604020202020204" pitchFamily="34" charset="0"/>
                <a:ea typeface="仓耳今楷05-6763 W05" panose="02020400000000000000" pitchFamily="18" charset="-122"/>
                <a:cs typeface="Arial" panose="020B0604020202020204" pitchFamily="34" charset="0"/>
              </a:rPr>
              <a:t> </a:t>
            </a:r>
            <a:r>
              <a:rPr lang="en-US" altLang="zh-CN" sz="4400" b="1" dirty="0" err="1">
                <a:solidFill>
                  <a:srgbClr val="C00000"/>
                </a:solidFill>
                <a:latin typeface="Arial" panose="020B0604020202020204" pitchFamily="34" charset="0"/>
                <a:ea typeface="仓耳今楷05-6763 W05" panose="02020400000000000000" pitchFamily="18" charset="-122"/>
                <a:cs typeface="Arial" panose="020B0604020202020204" pitchFamily="34" charset="0"/>
              </a:rPr>
              <a:t>lớp</a:t>
            </a:r>
            <a:endParaRPr lang="zh-CN" altLang="en-US" sz="4400" dirty="0">
              <a:solidFill>
                <a:srgbClr val="C00000"/>
              </a:solidFill>
              <a:latin typeface="Arial" panose="020B0604020202020204" pitchFamily="34" charset="0"/>
              <a:ea typeface="仓耳今楷05-6763 W05" panose="02020400000000000000" pitchFamily="18" charset="-122"/>
              <a:cs typeface="Arial" panose="020B0604020202020204" pitchFamily="34" charset="0"/>
            </a:endParaRPr>
          </a:p>
        </p:txBody>
      </p:sp>
      <p:pic>
        <p:nvPicPr>
          <p:cNvPr id="32" name="图片 20">
            <a:extLst>
              <a:ext uri="{FF2B5EF4-FFF2-40B4-BE49-F238E27FC236}">
                <a16:creationId xmlns:a16="http://schemas.microsoft.com/office/drawing/2014/main" xmlns=""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1959067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chuẩn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bị</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chào</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cờ</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em</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cần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chỉnh</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sửa</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trang</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phục</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bỏ</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mũ</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nón</a:t>
              </a:r>
              <a:r>
                <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1488687" y="459763"/>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1. Khi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chuẩn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bị</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chào</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cờ</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em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cần</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phải</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làm</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4000" b="1"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gì</a:t>
            </a: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p>
        </p:txBody>
      </p:sp>
      <p:pic>
        <p:nvPicPr>
          <p:cNvPr id="5" name="Picture 4">
            <a:extLst>
              <a:ext uri="{FF2B5EF4-FFF2-40B4-BE49-F238E27FC236}">
                <a16:creationId xmlns:a16="http://schemas.microsoft.com/office/drawing/2014/main" xmlns=""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394585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Calibri"/>
                <a:ea typeface="微软雅黑" panose="020B0503020204020204" pitchFamily="34" charset="-122"/>
                <a:cs typeface="+mn-cs"/>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2. </a:t>
            </a:r>
            <a:r>
              <a:rPr kumimoji="0" lang="vi-VN"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Picture 5">
            <a:extLst>
              <a:ext uri="{FF2B5EF4-FFF2-40B4-BE49-F238E27FC236}">
                <a16:creationId xmlns:a16="http://schemas.microsoft.com/office/drawing/2014/main" xmlns=""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19214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Calibri" panose="020F0502020204030204" pitchFamily="34" charset="0"/>
                  <a:cs typeface="Calibri" panose="020F0502020204030204" pitchFamily="34" charset="0"/>
                </a:rPr>
                <a:t>Khi </a:t>
              </a:r>
              <a:r>
                <a:rPr lang="en-US" sz="4400" dirty="0" err="1">
                  <a:solidFill>
                    <a:srgbClr val="C00000"/>
                  </a:solidFill>
                  <a:latin typeface="Calibri" panose="020F0502020204030204" pitchFamily="34" charset="0"/>
                  <a:cs typeface="Calibri" panose="020F0502020204030204" pitchFamily="34" charset="0"/>
                </a:rPr>
                <a:t>chào</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cờ</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em</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cần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hát</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Quốc</a:t>
              </a:r>
              <a:r>
                <a:rPr lang="en-US" sz="4400" dirty="0">
                  <a:solidFill>
                    <a:srgbClr val="C00000"/>
                  </a:solidFill>
                  <a:latin typeface="Calibri" panose="020F0502020204030204" pitchFamily="34" charset="0"/>
                  <a:cs typeface="Calibri" panose="020F0502020204030204" pitchFamily="34" charset="0"/>
                </a:rPr>
                <a:t> ca to, </a:t>
              </a:r>
              <a:r>
                <a:rPr lang="en-US" sz="4400" dirty="0" err="1">
                  <a:solidFill>
                    <a:srgbClr val="C00000"/>
                  </a:solidFill>
                  <a:latin typeface="Calibri" panose="020F0502020204030204" pitchFamily="34" charset="0"/>
                  <a:cs typeface="Calibri" panose="020F0502020204030204" pitchFamily="34" charset="0"/>
                </a:rPr>
                <a:t>rõ</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ràng</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trôi</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chảy</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diễn</a:t>
              </a:r>
              <a:r>
                <a:rPr lang="en-US" sz="4400" dirty="0">
                  <a:solidFill>
                    <a:srgbClr val="C00000"/>
                  </a:solidFill>
                  <a:latin typeface="Calibri" panose="020F0502020204030204" pitchFamily="34" charset="0"/>
                  <a:cs typeface="Calibri" panose="020F0502020204030204" pitchFamily="34" charset="0"/>
                </a:rPr>
                <a:t> </a:t>
              </a:r>
              <a:r>
                <a:rPr lang="en-US" sz="4400" dirty="0" err="1">
                  <a:solidFill>
                    <a:srgbClr val="C00000"/>
                  </a:solidFill>
                  <a:latin typeface="Calibri" panose="020F0502020204030204" pitchFamily="34" charset="0"/>
                  <a:cs typeface="Calibri" panose="020F0502020204030204" pitchFamily="34" charset="0"/>
                </a:rPr>
                <a:t>cảm</a:t>
              </a:r>
              <a:r>
                <a:rPr lang="en-US" sz="4400" dirty="0">
                  <a:solidFill>
                    <a:srgbClr val="C00000"/>
                  </a:solidFill>
                  <a:latin typeface="Calibri" panose="020F0502020204030204" pitchFamily="34" charset="0"/>
                  <a:cs typeface="Calibri" panose="020F0502020204030204" pitchFamily="34"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xmlns="" id="{94AAAAED-4D83-41E3-BB60-D604328DBD4C}"/>
              </a:ext>
            </a:extLst>
          </p:cNvPr>
          <p:cNvSpPr txBox="1"/>
          <p:nvPr/>
        </p:nvSpPr>
        <p:spPr>
          <a:xfrm>
            <a:off x="666208" y="387809"/>
            <a:ext cx="10158742" cy="707886"/>
          </a:xfrm>
          <a:prstGeom prst="rect">
            <a:avLst/>
          </a:prstGeom>
          <a:noFill/>
        </p:spPr>
        <p:txBody>
          <a:bodyPr wrap="square" rtlCol="0">
            <a:spAutoFit/>
          </a:bodyPr>
          <a:lstStyle/>
          <a:p>
            <a:pPr defTabSz="914126"/>
            <a:r>
              <a:rPr lang="en-US" altLang="zh-CN" sz="4000" b="1" dirty="0">
                <a:solidFill>
                  <a:prstClr val="black"/>
                </a:solidFill>
                <a:latin typeface="Calibri"/>
                <a:ea typeface="宋体" panose="02010600030101010101" pitchFamily="2" charset="-122"/>
              </a:rPr>
              <a:t>3. </a:t>
            </a:r>
            <a:r>
              <a:rPr lang="vi-VN" altLang="zh-CN" sz="4000" b="1" dirty="0">
                <a:solidFill>
                  <a:prstClr val="black"/>
                </a:solidFill>
                <a:latin typeface="Calibri"/>
                <a:ea typeface="宋体" panose="02010600030101010101" pitchFamily="2" charset="-122"/>
              </a:rPr>
              <a:t>Khi chào cờ, em cần hát quốc ca như thế nào?</a:t>
            </a:r>
            <a:endParaRPr lang="en-US" altLang="zh-CN" sz="4000" b="1" dirty="0">
              <a:solidFill>
                <a:prstClr val="black"/>
              </a:solidFill>
              <a:latin typeface="Calibri"/>
              <a:ea typeface="宋体" panose="02010600030101010101" pitchFamily="2" charset="-122"/>
            </a:endParaRPr>
          </a:p>
        </p:txBody>
      </p:sp>
      <p:pic>
        <p:nvPicPr>
          <p:cNvPr id="17" name="Picture 16">
            <a:extLst>
              <a:ext uri="{FF2B5EF4-FFF2-40B4-BE49-F238E27FC236}">
                <a16:creationId xmlns:a16="http://schemas.microsoft.com/office/drawing/2014/main" xmlns=""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142631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3642010012"/>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xmlns=""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
        <p:nvSpPr>
          <p:cNvPr id="11" name="TextBox 10">
            <a:extLst>
              <a:ext uri="{FF2B5EF4-FFF2-40B4-BE49-F238E27FC236}">
                <a16:creationId xmlns:a16="http://schemas.microsoft.com/office/drawing/2014/main" xmlns="" id="{E307C9E9-3D24-4BF9-B2EC-AC153AC4C7A4}"/>
              </a:ext>
            </a:extLst>
          </p:cNvPr>
          <p:cNvSpPr txBox="1"/>
          <p:nvPr/>
        </p:nvSpPr>
        <p:spPr>
          <a:xfrm>
            <a:off x="3866990" y="6426447"/>
            <a:ext cx="5534979" cy="369332"/>
          </a:xfrm>
          <a:prstGeom prst="rect">
            <a:avLst/>
          </a:prstGeom>
          <a:noFill/>
        </p:spPr>
        <p:txBody>
          <a:bodyPr wrap="square" rtlCol="0">
            <a:spAutoFit/>
          </a:bodyPr>
          <a:lstStyle/>
          <a:p>
            <a:pPr algn="ct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18956888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xmlns=""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xmlns=""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xmlns=""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230920751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xmlns=""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xmlns=""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sp>
            <p:nvSpPr>
              <p:cNvPr id="15" name="矩形 576">
                <a:extLst>
                  <a:ext uri="{FF2B5EF4-FFF2-40B4-BE49-F238E27FC236}">
                    <a16:creationId xmlns:a16="http://schemas.microsoft.com/office/drawing/2014/main" xmlns=""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mj-lt"/>
                  <a:ea typeface="微软雅黑" panose="020B0503020204020204" pitchFamily="34" charset="-122"/>
                </a:endParaRPr>
              </a:p>
            </p:txBody>
          </p:sp>
        </p:grpSp>
        <p:sp>
          <p:nvSpPr>
            <p:cNvPr id="3" name="TextBox 2">
              <a:extLst>
                <a:ext uri="{FF2B5EF4-FFF2-40B4-BE49-F238E27FC236}">
                  <a16:creationId xmlns:a16="http://schemas.microsoft.com/office/drawing/2014/main" xmlns=""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Arial" panose="020B0604020202020204" pitchFamily="34" charset="0"/>
                  <a:cs typeface="Arial" panose="020B0604020202020204" pitchFamily="34" charset="0"/>
                </a:rPr>
                <a:t>Luật</a:t>
              </a:r>
              <a:r>
                <a:rPr lang="en-US" sz="7200" b="1" dirty="0">
                  <a:solidFill>
                    <a:srgbClr val="FF0000"/>
                  </a:solidFill>
                  <a:latin typeface="Arial" panose="020B0604020202020204" pitchFamily="34" charset="0"/>
                  <a:cs typeface="Arial" panose="020B0604020202020204" pitchFamily="34" charset="0"/>
                </a:rPr>
                <a:t> </a:t>
              </a:r>
              <a:r>
                <a:rPr lang="en-US" sz="7200" b="1" dirty="0" err="1">
                  <a:solidFill>
                    <a:srgbClr val="FF0000"/>
                  </a:solidFill>
                  <a:latin typeface="Arial" panose="020B0604020202020204" pitchFamily="34" charset="0"/>
                  <a:cs typeface="Arial" panose="020B0604020202020204" pitchFamily="34" charset="0"/>
                </a:rPr>
                <a:t>chơi</a:t>
              </a:r>
              <a:r>
                <a:rPr lang="en-US" sz="7200" b="1" dirty="0">
                  <a:solidFill>
                    <a:srgbClr val="FF0000"/>
                  </a:solidFill>
                  <a:latin typeface="Arial" panose="020B0604020202020204" pitchFamily="34" charset="0"/>
                  <a:cs typeface="Arial" panose="020B0604020202020204" pitchFamily="34" charset="0"/>
                </a:rPr>
                <a:t>:</a:t>
              </a:r>
            </a:p>
          </p:txBody>
        </p:sp>
      </p:grpSp>
      <p:pic>
        <p:nvPicPr>
          <p:cNvPr id="17" name="图片 40966" descr="1-39">
            <a:extLst>
              <a:ext uri="{FF2B5EF4-FFF2-40B4-BE49-F238E27FC236}">
                <a16:creationId xmlns:a16="http://schemas.microsoft.com/office/drawing/2014/main" xmlns=""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xmlns="" id="{E4F02FA0-956C-4019-AA61-997FC2722FB2}"/>
              </a:ext>
            </a:extLst>
          </p:cNvPr>
          <p:cNvSpPr txBox="1"/>
          <p:nvPr/>
        </p:nvSpPr>
        <p:spPr>
          <a:xfrm>
            <a:off x="1117600" y="2905760"/>
            <a:ext cx="10109200" cy="3539430"/>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Arial" panose="020B0604020202020204" pitchFamily="34" charset="0"/>
                <a:cs typeface="Arial" panose="020B0604020202020204" pitchFamily="34" charset="0"/>
              </a:rPr>
              <a:t>Cả</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lớp</a:t>
            </a:r>
            <a:r>
              <a:rPr lang="en-US" sz="3200"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chia ra thành các nhóm (3-4 nhóm). </a:t>
            </a:r>
            <a:r>
              <a:rPr lang="nl-NL" sz="3200" dirty="0">
                <a:latin typeface="Arial" panose="020B0604020202020204" pitchFamily="34" charset="0"/>
                <a:ea typeface="Times New Roman" panose="02020603050405020304" pitchFamily="18" charset="0"/>
                <a:cs typeface="Arial" panose="020B0604020202020204" pitchFamily="34" charset="0"/>
              </a:rPr>
              <a:t>Lớp trưởng điều hành lễ chào cờ.</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Mỗi nhóm thực hành lèm lễ chào cờ và hát Quốc ca 1 lượt.</a:t>
            </a:r>
            <a:endParaRPr lang="en-US" sz="3200" dirty="0">
              <a:latin typeface="Arial" panose="020B0604020202020204" pitchFamily="34" charset="0"/>
              <a:cs typeface="Arial" panose="020B0604020202020204" pitchFamily="34" charset="0"/>
            </a:endParaRPr>
          </a:p>
          <a:p>
            <a:pPr marL="457200" indent="-457200" algn="just">
              <a:buFont typeface="Arial" panose="020B0604020202020204" pitchFamily="34" charset="0"/>
              <a:buChar char="•"/>
            </a:pPr>
            <a:r>
              <a:rPr lang="nl-NL" sz="3200" dirty="0">
                <a:effectLst/>
                <a:latin typeface="Arial" panose="020B0604020202020204" pitchFamily="34" charset="0"/>
                <a:ea typeface="Times New Roman" panose="02020603050405020304" pitchFamily="18" charset="0"/>
                <a:cs typeface="Arial" panose="020B0604020202020204" pitchFamily="34" charset="0"/>
              </a:rPr>
              <a:t>Mời các thành viên trong lớp nhận xét trao giải cho nhóm chào cờ tốt nhất, hát Quốc ca đúng và hay nhất.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42358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3402905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xmlns=""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xmlns=""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xmlns=""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 name="TextBox 4">
              <a:extLst>
                <a:ext uri="{FF2B5EF4-FFF2-40B4-BE49-F238E27FC236}">
                  <a16:creationId xmlns:a16="http://schemas.microsoft.com/office/drawing/2014/main" xmlns=""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Arial" panose="020B0604020202020204" pitchFamily="34" charset="0"/>
                  <a:cs typeface="Arial" panose="020B0604020202020204" pitchFamily="34" charset="0"/>
                </a:rPr>
                <a:t>Lắng</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nghe</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bài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hát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7887880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xmlns=""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28201247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xmlns=""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71487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TextBox 18">
              <a:extLst>
                <a:ext uri="{FF2B5EF4-FFF2-40B4-BE49-F238E27FC236}">
                  <a16:creationId xmlns:a16="http://schemas.microsoft.com/office/drawing/2014/main" xmlns=""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Arial" panose="020B0604020202020204" pitchFamily="34" charset="0"/>
                  <a:cs typeface="Arial" panose="020B0604020202020204" pitchFamily="34" charset="0"/>
                </a:rPr>
                <a:t>1. </a:t>
              </a:r>
              <a:r>
                <a:rPr lang="en-US" sz="3200" b="1" i="0" dirty="0" err="1">
                  <a:solidFill>
                    <a:srgbClr val="FF0000"/>
                  </a:solidFill>
                  <a:effectLst/>
                  <a:latin typeface="Arial" panose="020B0604020202020204" pitchFamily="34" charset="0"/>
                  <a:cs typeface="Arial" panose="020B0604020202020204" pitchFamily="34" charset="0"/>
                </a:rPr>
                <a:t>Đọc</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đoạn</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hội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thoại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và</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trả</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lời</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câu</a:t>
              </a:r>
              <a:r>
                <a:rPr lang="en-US" sz="3200" b="1" i="0" dirty="0">
                  <a:solidFill>
                    <a:srgbClr val="FF0000"/>
                  </a:solidFill>
                  <a:effectLst/>
                  <a:latin typeface="Arial" panose="020B0604020202020204" pitchFamily="34" charset="0"/>
                  <a:cs typeface="Arial" panose="020B0604020202020204" pitchFamily="34" charset="0"/>
                </a:rPr>
                <a:t> </a:t>
              </a:r>
              <a:r>
                <a:rPr lang="en-US" sz="3200" b="1" i="0" dirty="0" err="1">
                  <a:solidFill>
                    <a:srgbClr val="FF0000"/>
                  </a:solidFill>
                  <a:effectLst/>
                  <a:latin typeface="Arial" panose="020B0604020202020204" pitchFamily="34" charset="0"/>
                  <a:cs typeface="Arial" panose="020B0604020202020204" pitchFamily="34" charset="0"/>
                </a:rPr>
                <a:t>hỏi</a:t>
              </a:r>
              <a:r>
                <a:rPr lang="en-US" sz="3200" b="1" i="0" dirty="0">
                  <a:solidFill>
                    <a:srgbClr val="FF0000"/>
                  </a:solidFill>
                  <a:effectLst/>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sp>
        <p:nvSpPr>
          <p:cNvPr id="18" name="矩形: 圆角 7">
            <a:extLst>
              <a:ext uri="{FF2B5EF4-FFF2-40B4-BE49-F238E27FC236}">
                <a16:creationId xmlns:a16="http://schemas.microsoft.com/office/drawing/2014/main" xmlns=""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20" name="Rectangle 19">
            <a:extLst>
              <a:ext uri="{FF2B5EF4-FFF2-40B4-BE49-F238E27FC236}">
                <a16:creationId xmlns:a16="http://schemas.microsoft.com/office/drawing/2014/main" xmlns=""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37889984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xmlns=""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iCiel Cadena" panose="02000503000000020004" pitchFamily="50" charset="0"/>
              </a:rPr>
              <a:t>Quốc hiệu của nước ta là gì?</a:t>
            </a:r>
            <a:endParaRPr lang="en-US" sz="3200" dirty="0">
              <a:solidFill>
                <a:srgbClr val="00B050"/>
              </a:solidFill>
              <a:latin typeface="iCiel Cadena" panose="02000503000000020004" pitchFamily="50" charset="0"/>
            </a:endParaRPr>
          </a:p>
        </p:txBody>
      </p:sp>
      <p:sp>
        <p:nvSpPr>
          <p:cNvPr id="9" name="Speech Bubble: Rectangle with Corners Rounded 8">
            <a:extLst>
              <a:ext uri="{FF2B5EF4-FFF2-40B4-BE49-F238E27FC236}">
                <a16:creationId xmlns:a16="http://schemas.microsoft.com/office/drawing/2014/main" xmlns=""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iCiel Cadena" panose="02000503000000020004" pitchFamily="50" charset="0"/>
              </a:rPr>
              <a:t>Hãy</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mô</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tả</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Quốc</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kì</a:t>
            </a:r>
            <a:r>
              <a:rPr lang="en-US" sz="3200" dirty="0">
                <a:solidFill>
                  <a:srgbClr val="00B050"/>
                </a:solidFill>
                <a:latin typeface="iCiel Cadena" panose="02000503000000020004" pitchFamily="50" charset="0"/>
              </a:rPr>
              <a:t> </a:t>
            </a:r>
            <a:r>
              <a:rPr lang="en-US" sz="3200" dirty="0" err="1">
                <a:solidFill>
                  <a:srgbClr val="00B050"/>
                </a:solidFill>
                <a:latin typeface="iCiel Cadena" panose="02000503000000020004" pitchFamily="50" charset="0"/>
              </a:rPr>
              <a:t>Việt</a:t>
            </a:r>
            <a:r>
              <a:rPr lang="en-US" sz="3200" dirty="0">
                <a:solidFill>
                  <a:srgbClr val="00B050"/>
                </a:solidFill>
                <a:latin typeface="iCiel Cadena" panose="02000503000000020004" pitchFamily="50" charset="0"/>
              </a:rPr>
              <a:t> Nam</a:t>
            </a:r>
          </a:p>
        </p:txBody>
      </p:sp>
      <p:sp>
        <p:nvSpPr>
          <p:cNvPr id="10" name="Speech Bubble: Rectangle with Corners Rounded 9">
            <a:extLst>
              <a:ext uri="{FF2B5EF4-FFF2-40B4-BE49-F238E27FC236}">
                <a16:creationId xmlns:a16="http://schemas.microsoft.com/office/drawing/2014/main" xmlns=""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Nêu tên bài hát và tác giả Quốc ca Việt Nam</a:t>
            </a:r>
            <a:endParaRPr lang="en-US" sz="3200" dirty="0">
              <a:solidFill>
                <a:srgbClr val="00B050"/>
              </a:solidFill>
              <a:latin typeface="iCiel Cadena" panose="02000503000000020004" pitchFamily="50" charset="0"/>
            </a:endParaRPr>
          </a:p>
        </p:txBody>
      </p:sp>
      <p:sp>
        <p:nvSpPr>
          <p:cNvPr id="11" name="Speech Bubble: Rectangle with Corners Rounded 10">
            <a:extLst>
              <a:ext uri="{FF2B5EF4-FFF2-40B4-BE49-F238E27FC236}">
                <a16:creationId xmlns:a16="http://schemas.microsoft.com/office/drawing/2014/main" xmlns=""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iCiel Cadena" panose="02000503000000020004" pitchFamily="50" charset="0"/>
              </a:rPr>
              <a:t>Vì sao phải nghiêm trang khi chào cờ và hát Quốc ca</a:t>
            </a:r>
            <a:endParaRPr lang="en-US" sz="3200" dirty="0">
              <a:solidFill>
                <a:srgbClr val="00B050"/>
              </a:solidFill>
              <a:latin typeface="iCiel Cadena" panose="02000503000000020004" pitchFamily="50" charset="0"/>
            </a:endParaRPr>
          </a:p>
        </p:txBody>
      </p:sp>
    </p:spTree>
    <p:extLst>
      <p:ext uri="{BB962C8B-B14F-4D97-AF65-F5344CB8AC3E}">
        <p14:creationId xmlns:p14="http://schemas.microsoft.com/office/powerpoint/2010/main" val="615194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xmlns=""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xmlns=""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xmlns=""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SVN-Cookies" panose="02040603050506020204" pitchFamily="18" charset="0"/>
                <a:ea typeface="+mn-ea"/>
                <a:cs typeface="+mn-cs"/>
              </a:rPr>
              <a:t>CHIA SẺ</a:t>
            </a:r>
          </a:p>
        </p:txBody>
      </p:sp>
      <p:pic>
        <p:nvPicPr>
          <p:cNvPr id="17" name="Picture 2" descr="Cute Kids Thai Students Uniform Vector Stock Vector (Royalty Free)  1650159838">
            <a:extLst>
              <a:ext uri="{FF2B5EF4-FFF2-40B4-BE49-F238E27FC236}">
                <a16:creationId xmlns:a16="http://schemas.microsoft.com/office/drawing/2014/main" xmlns=""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xmlns=""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xmlns="" id="{1A2BF507-CA41-4A54-A4CD-07AD81013AF8}"/>
              </a:ext>
            </a:extLst>
          </p:cNvPr>
          <p:cNvGrpSpPr/>
          <p:nvPr/>
        </p:nvGrpSpPr>
        <p:grpSpPr>
          <a:xfrm>
            <a:off x="7698394" y="819478"/>
            <a:ext cx="2369415" cy="2011680"/>
            <a:chOff x="7686151" y="1417318"/>
            <a:chExt cx="2369415" cy="2011680"/>
          </a:xfrm>
        </p:grpSpPr>
        <p:pic>
          <p:nvPicPr>
            <p:cNvPr id="20" name="Picture 19" descr="Shape&#10;&#10;Description automatically generated">
              <a:extLst>
                <a:ext uri="{FF2B5EF4-FFF2-40B4-BE49-F238E27FC236}">
                  <a16:creationId xmlns:a16="http://schemas.microsoft.com/office/drawing/2014/main" xmlns=""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xmlns="" id="{9448279C-E27A-4160-BF2E-A8E9B0D198AE}"/>
                </a:ext>
              </a:extLst>
            </p:cNvPr>
            <p:cNvSpPr txBox="1"/>
            <p:nvPr/>
          </p:nvSpPr>
          <p:spPr>
            <a:xfrm>
              <a:off x="7918392" y="1999355"/>
              <a:ext cx="19049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Nhận</a:t>
              </a:r>
              <a:r>
                <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00927C"/>
                  </a:solidFill>
                  <a:effectLst/>
                  <a:uLnTx/>
                  <a:uFillTx/>
                  <a:latin typeface="Calibri" panose="020F0502020204030204" pitchFamily="34" charset="0"/>
                  <a:ea typeface="+mn-ea"/>
                  <a:cs typeface="Calibri" panose="020F0502020204030204" pitchFamily="34" charset="0"/>
                </a:rPr>
                <a:t>xét</a:t>
              </a:r>
              <a:endParaRPr kumimoji="0" lang="en-US" sz="3600" b="1" i="0" u="none" strike="noStrike" kern="1200" cap="none" spc="0" normalizeH="0" baseline="0" noProof="0" dirty="0">
                <a:ln>
                  <a:noFill/>
                </a:ln>
                <a:solidFill>
                  <a:srgbClr val="00927C"/>
                </a:solidFill>
                <a:effectLst/>
                <a:uLnTx/>
                <a:uFillTx/>
                <a:latin typeface="Calibri" panose="020F0502020204030204" pitchFamily="34" charset="0"/>
                <a:ea typeface="+mn-ea"/>
                <a:cs typeface="Calibri" panose="020F0502020204030204" pitchFamily="34" charset="0"/>
              </a:endParaRPr>
            </a:p>
          </p:txBody>
        </p:sp>
      </p:grpSp>
      <p:grpSp>
        <p:nvGrpSpPr>
          <p:cNvPr id="22" name="Group 21">
            <a:extLst>
              <a:ext uri="{FF2B5EF4-FFF2-40B4-BE49-F238E27FC236}">
                <a16:creationId xmlns:a16="http://schemas.microsoft.com/office/drawing/2014/main" xmlns=""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xmlns=""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xmlns="" id="{985786A0-C5AA-4A12-B52E-8624661E20B3}"/>
                </a:ext>
              </a:extLst>
            </p:cNvPr>
            <p:cNvSpPr txBox="1"/>
            <p:nvPr/>
          </p:nvSpPr>
          <p:spPr>
            <a:xfrm>
              <a:off x="2059804" y="1836005"/>
              <a:ext cx="197567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Trình</a:t>
              </a:r>
              <a:r>
                <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bày</a:t>
              </a:r>
              <a:endParaRPr kumimoji="0" lang="en-US" sz="36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259819491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7FFFF"/>
        </a:solidFill>
        <a:effectLst/>
      </p:bgPr>
    </p:bg>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xmlns=""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xmlns=""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xmlns=""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xmlns=""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6" name="Picture 15">
            <a:hlinkClick r:id="rId13" action="ppaction://hlinksldjump"/>
            <a:extLst>
              <a:ext uri="{FF2B5EF4-FFF2-40B4-BE49-F238E27FC236}">
                <a16:creationId xmlns:a16="http://schemas.microsoft.com/office/drawing/2014/main" xmlns=""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xmlns=""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4</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9" name="图片 20">
            <a:extLst>
              <a:ext uri="{FF2B5EF4-FFF2-40B4-BE49-F238E27FC236}">
                <a16:creationId xmlns:a16="http://schemas.microsoft.com/office/drawing/2014/main" xmlns=""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xmlns=""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t>Học</a:t>
            </a:r>
            <a:r>
              <a:rPr lang="en-US" sz="2200" dirty="0"/>
              <a:t> </a:t>
            </a:r>
            <a:r>
              <a:rPr lang="en-US" sz="2200" dirty="0" err="1"/>
              <a:t>tiếp</a:t>
            </a:r>
            <a:endParaRPr lang="en-US" sz="2200" dirty="0"/>
          </a:p>
        </p:txBody>
      </p:sp>
    </p:spTree>
    <p:extLst>
      <p:ext uri="{BB962C8B-B14F-4D97-AF65-F5344CB8AC3E}">
        <p14:creationId xmlns:p14="http://schemas.microsoft.com/office/powerpoint/2010/main" val="1269437004"/>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jeppt.com">
  <a:themeElements>
    <a:clrScheme name="中性">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852</Words>
  <Application>Microsoft Office PowerPoint</Application>
  <PresentationFormat>Custom</PresentationFormat>
  <Paragraphs>83</Paragraphs>
  <Slides>23</Slides>
  <Notes>9</Notes>
  <HiddenSlides>0</HiddenSlides>
  <MMClips>8</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1_Office Theme</vt:lpstr>
      <vt:lpstr>Office 主题​​</vt:lpstr>
      <vt:lpstr>jeppt.com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26</cp:revision>
  <dcterms:created xsi:type="dcterms:W3CDTF">2022-07-08T01:07:08Z</dcterms:created>
  <dcterms:modified xsi:type="dcterms:W3CDTF">2022-08-05T06:53:31Z</dcterms:modified>
</cp:coreProperties>
</file>