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sldIdLst>
    <p:sldId id="257" r:id="rId2"/>
    <p:sldId id="258" r:id="rId3"/>
    <p:sldId id="260" r:id="rId4"/>
    <p:sldId id="297" r:id="rId5"/>
    <p:sldId id="299" r:id="rId6"/>
    <p:sldId id="302" r:id="rId7"/>
    <p:sldId id="303" r:id="rId8"/>
    <p:sldId id="263" r:id="rId9"/>
    <p:sldId id="264" r:id="rId10"/>
    <p:sldId id="265" r:id="rId11"/>
    <p:sldId id="304" r:id="rId12"/>
    <p:sldId id="305" r:id="rId13"/>
    <p:sldId id="308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#9Slide03 Arima Madurai Black" panose="020B0604020202020204" charset="0"/>
      <p:bold r:id="rId18"/>
    </p:embeddedFont>
    <p:embeddedFont>
      <p:font typeface="#9Slide07 HoneyCream" panose="020B0604020202020204" charset="0"/>
      <p:regular r:id="rId19"/>
    </p:embeddedFont>
    <p:embeddedFont>
      <p:font typeface="#9Slide07 SVNZiclets" panose="02000603000000000000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UVN Sang Song Nang" panose="020B0604020202020204"/>
      <p:regular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30"/>
    <a:srgbClr val="EA6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97" autoAdjust="0"/>
    <p:restoredTop sz="94660"/>
  </p:normalViewPr>
  <p:slideViewPr>
    <p:cSldViewPr snapToGrid="0">
      <p:cViewPr varScale="1">
        <p:scale>
          <a:sx n="84" d="100"/>
          <a:sy n="84" d="100"/>
        </p:scale>
        <p:origin x="6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2F2422-D998-4D3D-8837-5BAC0E1E6AE7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B81752-F366-4C11-A5BA-D6478060CBD8}">
      <dgm:prSet phldrT="[Text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Mở bài</a:t>
          </a:r>
          <a:endParaRPr lang="en-US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900DBC73-6D60-4C22-AAE6-58B90596C5E7}" type="parTrans" cxnId="{1B4C88AF-1E23-41E1-8412-2DF16EA1336D}">
      <dgm:prSet/>
      <dgm:spPr/>
      <dgm:t>
        <a:bodyPr/>
        <a:lstStyle/>
        <a:p>
          <a:endParaRPr lang="en-US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CE7BC48F-5D5A-49C1-BE74-33EF75A9F96F}" type="sibTrans" cxnId="{1B4C88AF-1E23-41E1-8412-2DF16EA1336D}">
      <dgm:prSet/>
      <dgm:spPr/>
      <dgm:t>
        <a:bodyPr/>
        <a:lstStyle/>
        <a:p>
          <a:endParaRPr lang="en-US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7FF1FF01-3117-4E6D-8069-23C64DDED2EE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vi-VN" sz="21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Giới thiệu con vật định tả</a:t>
          </a:r>
          <a:endParaRPr lang="en-US" sz="21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BAB44E8F-72F8-4234-8721-1B307CD7B87A}" type="parTrans" cxnId="{38E2792E-9FD5-485F-B8B0-A0780BD215F3}">
      <dgm:prSet/>
      <dgm:spPr/>
      <dgm:t>
        <a:bodyPr/>
        <a:lstStyle/>
        <a:p>
          <a:endParaRPr lang="en-US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DD5A8A97-6EDE-40E8-92AB-BB3929955AB0}" type="sibTrans" cxnId="{38E2792E-9FD5-485F-B8B0-A0780BD215F3}">
      <dgm:prSet/>
      <dgm:spPr/>
      <dgm:t>
        <a:bodyPr/>
        <a:lstStyle/>
        <a:p>
          <a:endParaRPr lang="en-US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311183E3-D2CB-49F8-82A9-70EEF5240344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Thân bài</a:t>
          </a:r>
          <a:endParaRPr lang="en-US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B7232D1B-DBB6-4358-A846-3E0B650CC921}" type="parTrans" cxnId="{FABC9F05-280A-4C0C-B624-4BD5806862C5}">
      <dgm:prSet/>
      <dgm:spPr/>
      <dgm:t>
        <a:bodyPr/>
        <a:lstStyle/>
        <a:p>
          <a:endParaRPr lang="en-US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2B4740F-2E25-4FB7-8D7E-49FDB163FFD2}" type="sibTrans" cxnId="{FABC9F05-280A-4C0C-B624-4BD5806862C5}">
      <dgm:prSet/>
      <dgm:spPr/>
      <dgm:t>
        <a:bodyPr/>
        <a:lstStyle/>
        <a:p>
          <a:endParaRPr lang="en-US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B9A0E3A-9E3D-4AB4-BB9B-4769CD5569DA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vi-VN" sz="1900" b="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- Tả hình dáng</a:t>
          </a:r>
        </a:p>
        <a:p>
          <a:pPr algn="just"/>
          <a:r>
            <a:rPr lang="vi-VN" sz="19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- Tả thói quen sinh hoạt và một vài hoạt động chính của con vật</a:t>
          </a:r>
          <a:endParaRPr lang="en-US" sz="19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23DAE1A-1D32-40D6-A93A-71BE3A9165B3}" type="parTrans" cxnId="{8ECB68DD-0AC3-44A6-BE1C-4555DC7E6A2F}">
      <dgm:prSet/>
      <dgm:spPr/>
      <dgm:t>
        <a:bodyPr/>
        <a:lstStyle/>
        <a:p>
          <a:endParaRPr lang="en-US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6AE18770-07C0-4F75-A001-F1D30B66D50E}" type="sibTrans" cxnId="{8ECB68DD-0AC3-44A6-BE1C-4555DC7E6A2F}">
      <dgm:prSet/>
      <dgm:spPr/>
      <dgm:t>
        <a:bodyPr/>
        <a:lstStyle/>
        <a:p>
          <a:endParaRPr lang="en-US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D1CAB1E1-7652-4DB3-BA25-A0AB244AB001}">
      <dgm:prSet phldrT="[Text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vi-VN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Kết bài</a:t>
          </a:r>
          <a:endParaRPr lang="en-US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BFC8F051-DA90-4CD5-B912-D0B861A7F429}" type="parTrans" cxnId="{1694958F-D780-4691-B502-FA6E9FFE9705}">
      <dgm:prSet/>
      <dgm:spPr/>
      <dgm:t>
        <a:bodyPr/>
        <a:lstStyle/>
        <a:p>
          <a:endParaRPr lang="en-US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5D15B2F-9F0D-4A85-94D7-C9C98A7490D4}" type="sibTrans" cxnId="{1694958F-D780-4691-B502-FA6E9FFE9705}">
      <dgm:prSet/>
      <dgm:spPr/>
      <dgm:t>
        <a:bodyPr/>
        <a:lstStyle/>
        <a:p>
          <a:endParaRPr lang="en-US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B156613D-81F9-4C1A-8582-61F9723140E5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vi-VN" sz="21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Nêu cảm nghĩ đối với con vật</a:t>
          </a:r>
          <a:endParaRPr lang="en-US" sz="21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EAC1228F-917A-448B-8C72-192BB0801558}" type="parTrans" cxnId="{85A6D4E7-6F4F-4E3B-9811-74D7DDD38ABC}">
      <dgm:prSet/>
      <dgm:spPr/>
      <dgm:t>
        <a:bodyPr/>
        <a:lstStyle/>
        <a:p>
          <a:endParaRPr lang="en-US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47A0CAC9-1640-4303-B8B4-BC2878F3C2E9}" type="sibTrans" cxnId="{85A6D4E7-6F4F-4E3B-9811-74D7DDD38ABC}">
      <dgm:prSet/>
      <dgm:spPr/>
      <dgm:t>
        <a:bodyPr/>
        <a:lstStyle/>
        <a:p>
          <a:endParaRPr lang="en-US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CD3597C1-F062-4DBD-AEF4-B8DDC3094CE3}" type="pres">
      <dgm:prSet presAssocID="{842F2422-D998-4D3D-8837-5BAC0E1E6AE7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25F7669C-A7A6-4305-BF91-C94E85CD50F6}" type="pres">
      <dgm:prSet presAssocID="{CCB81752-F366-4C11-A5BA-D6478060CBD8}" presName="horFlow" presStyleCnt="0"/>
      <dgm:spPr/>
    </dgm:pt>
    <dgm:pt modelId="{F8CC281C-6C60-4B49-A2F6-CA27DF157369}" type="pres">
      <dgm:prSet presAssocID="{CCB81752-F366-4C11-A5BA-D6478060CBD8}" presName="bigChev" presStyleLbl="node1" presStyleIdx="0" presStyleCnt="3"/>
      <dgm:spPr/>
    </dgm:pt>
    <dgm:pt modelId="{B4AAA962-D507-48D1-9BBC-49AF4A83F654}" type="pres">
      <dgm:prSet presAssocID="{BAB44E8F-72F8-4234-8721-1B307CD7B87A}" presName="parTrans" presStyleCnt="0"/>
      <dgm:spPr/>
    </dgm:pt>
    <dgm:pt modelId="{72F31A41-1A52-4E1A-BCE4-2D23B5A6360C}" type="pres">
      <dgm:prSet presAssocID="{7FF1FF01-3117-4E6D-8069-23C64DDED2EE}" presName="node" presStyleLbl="alignAccFollowNode1" presStyleIdx="0" presStyleCnt="3" custScaleX="101228">
        <dgm:presLayoutVars>
          <dgm:bulletEnabled val="1"/>
        </dgm:presLayoutVars>
      </dgm:prSet>
      <dgm:spPr/>
    </dgm:pt>
    <dgm:pt modelId="{59EEB2C4-F958-44F0-A837-B75089547639}" type="pres">
      <dgm:prSet presAssocID="{CCB81752-F366-4C11-A5BA-D6478060CBD8}" presName="vSp" presStyleCnt="0"/>
      <dgm:spPr/>
    </dgm:pt>
    <dgm:pt modelId="{06BBAD41-3F37-4B9A-9101-598C1793FF8F}" type="pres">
      <dgm:prSet presAssocID="{311183E3-D2CB-49F8-82A9-70EEF5240344}" presName="horFlow" presStyleCnt="0"/>
      <dgm:spPr/>
    </dgm:pt>
    <dgm:pt modelId="{5890A0A7-3C1E-4B1A-A764-6B1CC38EE3F6}" type="pres">
      <dgm:prSet presAssocID="{311183E3-D2CB-49F8-82A9-70EEF5240344}" presName="bigChev" presStyleLbl="node1" presStyleIdx="1" presStyleCnt="3" custScaleX="66353"/>
      <dgm:spPr/>
    </dgm:pt>
    <dgm:pt modelId="{CFE67A1A-CCC4-4BDE-A290-A3303AA06FF5}" type="pres">
      <dgm:prSet presAssocID="{223DAE1A-1D32-40D6-A93A-71BE3A9165B3}" presName="parTrans" presStyleCnt="0"/>
      <dgm:spPr/>
    </dgm:pt>
    <dgm:pt modelId="{7E55CC19-A5AD-4B49-989A-16632CDB2DB6}" type="pres">
      <dgm:prSet presAssocID="{5B9A0E3A-9E3D-4AB4-BB9B-4769CD5569DA}" presName="node" presStyleLbl="alignAccFollowNode1" presStyleIdx="1" presStyleCnt="3" custScaleX="135666" custScaleY="113495" custLinFactNeighborX="-10007" custLinFactNeighborY="2774">
        <dgm:presLayoutVars>
          <dgm:bulletEnabled val="1"/>
        </dgm:presLayoutVars>
      </dgm:prSet>
      <dgm:spPr/>
    </dgm:pt>
    <dgm:pt modelId="{31346E7C-C491-4FAC-8C25-C4922E81372F}" type="pres">
      <dgm:prSet presAssocID="{311183E3-D2CB-49F8-82A9-70EEF5240344}" presName="vSp" presStyleCnt="0"/>
      <dgm:spPr/>
    </dgm:pt>
    <dgm:pt modelId="{3EC79CD2-0023-4A70-AD39-06C6BB60B1E9}" type="pres">
      <dgm:prSet presAssocID="{D1CAB1E1-7652-4DB3-BA25-A0AB244AB001}" presName="horFlow" presStyleCnt="0"/>
      <dgm:spPr/>
    </dgm:pt>
    <dgm:pt modelId="{2C77FA28-9BF7-44A4-A0E9-E47592B34B75}" type="pres">
      <dgm:prSet presAssocID="{D1CAB1E1-7652-4DB3-BA25-A0AB244AB001}" presName="bigChev" presStyleLbl="node1" presStyleIdx="2" presStyleCnt="3"/>
      <dgm:spPr/>
    </dgm:pt>
    <dgm:pt modelId="{D3538605-3AF4-40AA-9C18-705AA12F14F9}" type="pres">
      <dgm:prSet presAssocID="{EAC1228F-917A-448B-8C72-192BB0801558}" presName="parTrans" presStyleCnt="0"/>
      <dgm:spPr/>
    </dgm:pt>
    <dgm:pt modelId="{B5430D0D-5992-465B-8B1B-7AD861C41D5E}" type="pres">
      <dgm:prSet presAssocID="{B156613D-81F9-4C1A-8582-61F9723140E5}" presName="node" presStyleLbl="alignAccFollowNode1" presStyleIdx="2" presStyleCnt="3" custLinFactNeighborX="-11313" custLinFactNeighborY="152">
        <dgm:presLayoutVars>
          <dgm:bulletEnabled val="1"/>
        </dgm:presLayoutVars>
      </dgm:prSet>
      <dgm:spPr/>
    </dgm:pt>
  </dgm:ptLst>
  <dgm:cxnLst>
    <dgm:cxn modelId="{FABC9F05-280A-4C0C-B624-4BD5806862C5}" srcId="{842F2422-D998-4D3D-8837-5BAC0E1E6AE7}" destId="{311183E3-D2CB-49F8-82A9-70EEF5240344}" srcOrd="1" destOrd="0" parTransId="{B7232D1B-DBB6-4358-A846-3E0B650CC921}" sibTransId="{22B4740F-2E25-4FB7-8D7E-49FDB163FFD2}"/>
    <dgm:cxn modelId="{38E2792E-9FD5-485F-B8B0-A0780BD215F3}" srcId="{CCB81752-F366-4C11-A5BA-D6478060CBD8}" destId="{7FF1FF01-3117-4E6D-8069-23C64DDED2EE}" srcOrd="0" destOrd="0" parTransId="{BAB44E8F-72F8-4234-8721-1B307CD7B87A}" sibTransId="{DD5A8A97-6EDE-40E8-92AB-BB3929955AB0}"/>
    <dgm:cxn modelId="{519BD443-69B7-499A-85C5-CBDB02C56B8A}" type="presOf" srcId="{5B9A0E3A-9E3D-4AB4-BB9B-4769CD5569DA}" destId="{7E55CC19-A5AD-4B49-989A-16632CDB2DB6}" srcOrd="0" destOrd="0" presId="urn:microsoft.com/office/officeart/2005/8/layout/lProcess3"/>
    <dgm:cxn modelId="{18BE1365-794A-4797-8AB0-D23AC8E055D1}" type="presOf" srcId="{B156613D-81F9-4C1A-8582-61F9723140E5}" destId="{B5430D0D-5992-465B-8B1B-7AD861C41D5E}" srcOrd="0" destOrd="0" presId="urn:microsoft.com/office/officeart/2005/8/layout/lProcess3"/>
    <dgm:cxn modelId="{1694958F-D780-4691-B502-FA6E9FFE9705}" srcId="{842F2422-D998-4D3D-8837-5BAC0E1E6AE7}" destId="{D1CAB1E1-7652-4DB3-BA25-A0AB244AB001}" srcOrd="2" destOrd="0" parTransId="{BFC8F051-DA90-4CD5-B912-D0B861A7F429}" sibTransId="{25D15B2F-9F0D-4A85-94D7-C9C98A7490D4}"/>
    <dgm:cxn modelId="{1B4C88AF-1E23-41E1-8412-2DF16EA1336D}" srcId="{842F2422-D998-4D3D-8837-5BAC0E1E6AE7}" destId="{CCB81752-F366-4C11-A5BA-D6478060CBD8}" srcOrd="0" destOrd="0" parTransId="{900DBC73-6D60-4C22-AAE6-58B90596C5E7}" sibTransId="{CE7BC48F-5D5A-49C1-BE74-33EF75A9F96F}"/>
    <dgm:cxn modelId="{E6C3BFBE-E360-4E62-AF38-B69E74897321}" type="presOf" srcId="{311183E3-D2CB-49F8-82A9-70EEF5240344}" destId="{5890A0A7-3C1E-4B1A-A764-6B1CC38EE3F6}" srcOrd="0" destOrd="0" presId="urn:microsoft.com/office/officeart/2005/8/layout/lProcess3"/>
    <dgm:cxn modelId="{176E91C3-5BDB-4E1A-9F76-3DB5E6D8D3DF}" type="presOf" srcId="{7FF1FF01-3117-4E6D-8069-23C64DDED2EE}" destId="{72F31A41-1A52-4E1A-BCE4-2D23B5A6360C}" srcOrd="0" destOrd="0" presId="urn:microsoft.com/office/officeart/2005/8/layout/lProcess3"/>
    <dgm:cxn modelId="{2BCFB7C3-6704-4C37-9A54-F8182E6273CB}" type="presOf" srcId="{CCB81752-F366-4C11-A5BA-D6478060CBD8}" destId="{F8CC281C-6C60-4B49-A2F6-CA27DF157369}" srcOrd="0" destOrd="0" presId="urn:microsoft.com/office/officeart/2005/8/layout/lProcess3"/>
    <dgm:cxn modelId="{4C57ADCC-63A2-4CA6-A79A-A505A97D117D}" type="presOf" srcId="{842F2422-D998-4D3D-8837-5BAC0E1E6AE7}" destId="{CD3597C1-F062-4DBD-AEF4-B8DDC3094CE3}" srcOrd="0" destOrd="0" presId="urn:microsoft.com/office/officeart/2005/8/layout/lProcess3"/>
    <dgm:cxn modelId="{8ECB68DD-0AC3-44A6-BE1C-4555DC7E6A2F}" srcId="{311183E3-D2CB-49F8-82A9-70EEF5240344}" destId="{5B9A0E3A-9E3D-4AB4-BB9B-4769CD5569DA}" srcOrd="0" destOrd="0" parTransId="{223DAE1A-1D32-40D6-A93A-71BE3A9165B3}" sibTransId="{6AE18770-07C0-4F75-A001-F1D30B66D50E}"/>
    <dgm:cxn modelId="{9DB75BE0-8492-4165-89D3-47E6E8676C98}" type="presOf" srcId="{D1CAB1E1-7652-4DB3-BA25-A0AB244AB001}" destId="{2C77FA28-9BF7-44A4-A0E9-E47592B34B75}" srcOrd="0" destOrd="0" presId="urn:microsoft.com/office/officeart/2005/8/layout/lProcess3"/>
    <dgm:cxn modelId="{85A6D4E7-6F4F-4E3B-9811-74D7DDD38ABC}" srcId="{D1CAB1E1-7652-4DB3-BA25-A0AB244AB001}" destId="{B156613D-81F9-4C1A-8582-61F9723140E5}" srcOrd="0" destOrd="0" parTransId="{EAC1228F-917A-448B-8C72-192BB0801558}" sibTransId="{47A0CAC9-1640-4303-B8B4-BC2878F3C2E9}"/>
    <dgm:cxn modelId="{EB08C172-16C8-4BB3-A607-BCC70881674E}" type="presParOf" srcId="{CD3597C1-F062-4DBD-AEF4-B8DDC3094CE3}" destId="{25F7669C-A7A6-4305-BF91-C94E85CD50F6}" srcOrd="0" destOrd="0" presId="urn:microsoft.com/office/officeart/2005/8/layout/lProcess3"/>
    <dgm:cxn modelId="{BF528601-2AB9-4131-8B13-30F501264740}" type="presParOf" srcId="{25F7669C-A7A6-4305-BF91-C94E85CD50F6}" destId="{F8CC281C-6C60-4B49-A2F6-CA27DF157369}" srcOrd="0" destOrd="0" presId="urn:microsoft.com/office/officeart/2005/8/layout/lProcess3"/>
    <dgm:cxn modelId="{012DF934-3909-48DA-8ADE-64C19A620D42}" type="presParOf" srcId="{25F7669C-A7A6-4305-BF91-C94E85CD50F6}" destId="{B4AAA962-D507-48D1-9BBC-49AF4A83F654}" srcOrd="1" destOrd="0" presId="urn:microsoft.com/office/officeart/2005/8/layout/lProcess3"/>
    <dgm:cxn modelId="{95E82B0B-6B4A-40C9-B391-1EC823603E32}" type="presParOf" srcId="{25F7669C-A7A6-4305-BF91-C94E85CD50F6}" destId="{72F31A41-1A52-4E1A-BCE4-2D23B5A6360C}" srcOrd="2" destOrd="0" presId="urn:microsoft.com/office/officeart/2005/8/layout/lProcess3"/>
    <dgm:cxn modelId="{D630F125-633C-49F2-91D1-FE24991FF28E}" type="presParOf" srcId="{CD3597C1-F062-4DBD-AEF4-B8DDC3094CE3}" destId="{59EEB2C4-F958-44F0-A837-B75089547639}" srcOrd="1" destOrd="0" presId="urn:microsoft.com/office/officeart/2005/8/layout/lProcess3"/>
    <dgm:cxn modelId="{5EAD137D-08FB-441D-86DB-F08F762DF835}" type="presParOf" srcId="{CD3597C1-F062-4DBD-AEF4-B8DDC3094CE3}" destId="{06BBAD41-3F37-4B9A-9101-598C1793FF8F}" srcOrd="2" destOrd="0" presId="urn:microsoft.com/office/officeart/2005/8/layout/lProcess3"/>
    <dgm:cxn modelId="{6DC3BDB0-5E4E-413A-98FB-6A8BEDC72EDC}" type="presParOf" srcId="{06BBAD41-3F37-4B9A-9101-598C1793FF8F}" destId="{5890A0A7-3C1E-4B1A-A764-6B1CC38EE3F6}" srcOrd="0" destOrd="0" presId="urn:microsoft.com/office/officeart/2005/8/layout/lProcess3"/>
    <dgm:cxn modelId="{7377FA04-DE9D-4E93-9BBE-3F5B6B04ACC5}" type="presParOf" srcId="{06BBAD41-3F37-4B9A-9101-598C1793FF8F}" destId="{CFE67A1A-CCC4-4BDE-A290-A3303AA06FF5}" srcOrd="1" destOrd="0" presId="urn:microsoft.com/office/officeart/2005/8/layout/lProcess3"/>
    <dgm:cxn modelId="{3F8D5E22-A2F6-4402-B1FE-CBCCB0837B8A}" type="presParOf" srcId="{06BBAD41-3F37-4B9A-9101-598C1793FF8F}" destId="{7E55CC19-A5AD-4B49-989A-16632CDB2DB6}" srcOrd="2" destOrd="0" presId="urn:microsoft.com/office/officeart/2005/8/layout/lProcess3"/>
    <dgm:cxn modelId="{56BEF30F-B007-4BE3-BFC8-6A51CE7EEB8F}" type="presParOf" srcId="{CD3597C1-F062-4DBD-AEF4-B8DDC3094CE3}" destId="{31346E7C-C491-4FAC-8C25-C4922E81372F}" srcOrd="3" destOrd="0" presId="urn:microsoft.com/office/officeart/2005/8/layout/lProcess3"/>
    <dgm:cxn modelId="{7B3E7D1F-3C65-44D1-8168-2631563CC72B}" type="presParOf" srcId="{CD3597C1-F062-4DBD-AEF4-B8DDC3094CE3}" destId="{3EC79CD2-0023-4A70-AD39-06C6BB60B1E9}" srcOrd="4" destOrd="0" presId="urn:microsoft.com/office/officeart/2005/8/layout/lProcess3"/>
    <dgm:cxn modelId="{72615E79-43C5-453F-B401-C0D2006D4D83}" type="presParOf" srcId="{3EC79CD2-0023-4A70-AD39-06C6BB60B1E9}" destId="{2C77FA28-9BF7-44A4-A0E9-E47592B34B75}" srcOrd="0" destOrd="0" presId="urn:microsoft.com/office/officeart/2005/8/layout/lProcess3"/>
    <dgm:cxn modelId="{9935F202-9872-4955-8DBA-26F4E28D85F4}" type="presParOf" srcId="{3EC79CD2-0023-4A70-AD39-06C6BB60B1E9}" destId="{D3538605-3AF4-40AA-9C18-705AA12F14F9}" srcOrd="1" destOrd="0" presId="urn:microsoft.com/office/officeart/2005/8/layout/lProcess3"/>
    <dgm:cxn modelId="{98C034C3-C771-4680-BF72-4F86259099CA}" type="presParOf" srcId="{3EC79CD2-0023-4A70-AD39-06C6BB60B1E9}" destId="{B5430D0D-5992-465B-8B1B-7AD861C41D5E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C281C-6C60-4B49-A2F6-CA27DF157369}">
      <dsp:nvSpPr>
        <dsp:cNvPr id="0" name=""/>
        <dsp:cNvSpPr/>
      </dsp:nvSpPr>
      <dsp:spPr>
        <a:xfrm>
          <a:off x="534590" y="1693"/>
          <a:ext cx="4127499" cy="1650999"/>
        </a:xfrm>
        <a:prstGeom prst="chevron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Mở bài</a:t>
          </a:r>
          <a:endParaRPr lang="en-US" sz="36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1360090" y="1693"/>
        <a:ext cx="2476500" cy="1650999"/>
      </dsp:txXfrm>
    </dsp:sp>
    <dsp:sp modelId="{72F31A41-1A52-4E1A-BCE4-2D23B5A6360C}">
      <dsp:nvSpPr>
        <dsp:cNvPr id="0" name=""/>
        <dsp:cNvSpPr/>
      </dsp:nvSpPr>
      <dsp:spPr>
        <a:xfrm>
          <a:off x="4125515" y="142028"/>
          <a:ext cx="3467894" cy="1370330"/>
        </a:xfrm>
        <a:prstGeom prst="chevron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1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Giới thiệu con vật định tả</a:t>
          </a:r>
          <a:endParaRPr lang="en-US" sz="21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4810680" y="142028"/>
        <a:ext cx="2097564" cy="1370330"/>
      </dsp:txXfrm>
    </dsp:sp>
    <dsp:sp modelId="{5890A0A7-3C1E-4B1A-A764-6B1CC38EE3F6}">
      <dsp:nvSpPr>
        <dsp:cNvPr id="0" name=""/>
        <dsp:cNvSpPr/>
      </dsp:nvSpPr>
      <dsp:spPr>
        <a:xfrm>
          <a:off x="534590" y="1883833"/>
          <a:ext cx="2738720" cy="1650999"/>
        </a:xfrm>
        <a:prstGeom prst="chevron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Thân bài</a:t>
          </a:r>
          <a:endParaRPr lang="en-US" sz="36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1360090" y="1883833"/>
        <a:ext cx="1087721" cy="1650999"/>
      </dsp:txXfrm>
    </dsp:sp>
    <dsp:sp modelId="{7E55CC19-A5AD-4B49-989A-16632CDB2DB6}">
      <dsp:nvSpPr>
        <dsp:cNvPr id="0" name=""/>
        <dsp:cNvSpPr/>
      </dsp:nvSpPr>
      <dsp:spPr>
        <a:xfrm>
          <a:off x="2683040" y="1969718"/>
          <a:ext cx="4647679" cy="1555256"/>
        </a:xfrm>
        <a:prstGeom prst="chevron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900" b="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- Tả hình dáng</a:t>
          </a:r>
        </a:p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9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- Tả thói quen sinh hoạt và một vài hoạt động chính của con vật</a:t>
          </a:r>
          <a:endParaRPr lang="en-US" sz="19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3460668" y="1969718"/>
        <a:ext cx="3092423" cy="1555256"/>
      </dsp:txXfrm>
    </dsp:sp>
    <dsp:sp modelId="{2C77FA28-9BF7-44A4-A0E9-E47592B34B75}">
      <dsp:nvSpPr>
        <dsp:cNvPr id="0" name=""/>
        <dsp:cNvSpPr/>
      </dsp:nvSpPr>
      <dsp:spPr>
        <a:xfrm>
          <a:off x="534590" y="3765973"/>
          <a:ext cx="4127499" cy="1650999"/>
        </a:xfrm>
        <a:prstGeom prst="chevron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6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Kết bài</a:t>
          </a:r>
          <a:endParaRPr lang="en-US" sz="36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1360090" y="3765973"/>
        <a:ext cx="2476500" cy="1650999"/>
      </dsp:txXfrm>
    </dsp:sp>
    <dsp:sp modelId="{B5430D0D-5992-465B-8B1B-7AD861C41D5E}">
      <dsp:nvSpPr>
        <dsp:cNvPr id="0" name=""/>
        <dsp:cNvSpPr/>
      </dsp:nvSpPr>
      <dsp:spPr>
        <a:xfrm>
          <a:off x="4064812" y="3908391"/>
          <a:ext cx="3425825" cy="1370330"/>
        </a:xfrm>
        <a:prstGeom prst="chevron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1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Nêu cảm nghĩ đối với con vật</a:t>
          </a:r>
          <a:endParaRPr lang="en-US" sz="2100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4749977" y="3908391"/>
        <a:ext cx="2055495" cy="1370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49A5D-DA10-4543-A3F5-F95677F39C69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A6E7F-2A74-40CD-A3FD-11E212DDD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92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572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0776" y="3693457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490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30776" y="3693457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732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376" y="-22977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8376" y="-837268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0776" y="3693457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916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0776" y="3693457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998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729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358376" y="3693457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558776" y="3693457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130776" y="3693457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51936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376" y="-22977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376" y="-837268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0776" y="3693457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509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376" y="-22977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376" y="-837268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0776" y="3693457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840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0776" y="3693457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1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376" y="-22977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30776" y="3693457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161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130776" y="3693457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36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376" y="-229776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30776" y="3693457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3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30776" y="3693457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05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91B83-7F85-412B-B55F-311BFBFEAF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2022/5/12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30776" y="3693457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A1E9D5-643F-4B16-9C77-5AFD21C28B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8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9689945" y="6380333"/>
            <a:ext cx="2003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36E74"/>
                </a:solidFill>
                <a:effectLst/>
                <a:uLnTx/>
                <a:uFillTx/>
                <a:latin typeface="UTM A&amp;S Heartbeat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0" name="Slide Number Placeholder 5">
            <a:extLst>
              <a:ext uri="{FF2B5EF4-FFF2-40B4-BE49-F238E27FC236}">
                <a16:creationId xmlns:a16="http://schemas.microsoft.com/office/drawing/2014/main" id="{BB4C3B26-B296-4E8B-A1BB-38CC7729ACA0}"/>
              </a:ext>
            </a:extLst>
          </p:cNvPr>
          <p:cNvSpPr txBox="1">
            <a:spLocks/>
          </p:cNvSpPr>
          <p:nvPr userDrawn="1"/>
        </p:nvSpPr>
        <p:spPr>
          <a:xfrm>
            <a:off x="8950570" y="64643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3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61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0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  <p:sldLayoutId id="2147483674" r:id="rId14"/>
    <p:sldLayoutId id="2147483688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1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10.png"/><Relationship Id="rId9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5F503D1-6009-41D2-A9FA-38BDE410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2620" y="722834"/>
            <a:ext cx="1461919" cy="7854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823" y="-62571"/>
            <a:ext cx="2607544" cy="1583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1554" y="685877"/>
            <a:ext cx="2896522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 làm văn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UTM American Sans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85348" y="142154"/>
            <a:ext cx="1849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36E74"/>
                </a:solidFill>
                <a:effectLst/>
                <a:uLnTx/>
                <a:uFillTx/>
                <a:latin typeface="UTM A&amp;S Heartbeat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91701" y="1976539"/>
            <a:ext cx="8731878" cy="2566993"/>
            <a:chOff x="2119267" y="2070896"/>
            <a:chExt cx="8731878" cy="2566993"/>
          </a:xfrm>
        </p:grpSpPr>
        <p:sp>
          <p:nvSpPr>
            <p:cNvPr id="23" name="文本框 9">
              <a:extLst>
                <a:ext uri="{FF2B5EF4-FFF2-40B4-BE49-F238E27FC236}">
                  <a16:creationId xmlns:a16="http://schemas.microsoft.com/office/drawing/2014/main" id="{5935B7E4-1580-4912-8F03-F687088AE727}"/>
                </a:ext>
              </a:extLst>
            </p:cNvPr>
            <p:cNvSpPr txBox="1"/>
            <p:nvPr/>
          </p:nvSpPr>
          <p:spPr>
            <a:xfrm>
              <a:off x="2221860" y="2083344"/>
              <a:ext cx="8526694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solidFill>
                      <a:srgbClr val="EAABCC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印品黑体" panose="00000500000000000000" pitchFamily="2" charset="-122"/>
                  <a:cs typeface="+mn-cs"/>
                </a:rPr>
                <a:t>Trả</a:t>
              </a:r>
              <a:r>
                <a:rPr kumimoji="0" lang="en-US" altLang="zh-CN" sz="8000" b="1" i="0" u="none" strike="noStrike" kern="1200" cap="none" spc="0" normalizeH="0" noProof="0" dirty="0">
                  <a:ln>
                    <a:solidFill>
                      <a:srgbClr val="EAABCC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印品黑体" panose="00000500000000000000" pitchFamily="2" charset="-122"/>
                  <a:cs typeface="+mn-cs"/>
                </a:rPr>
                <a:t> bài </a:t>
              </a:r>
              <a:r>
                <a:rPr kumimoji="0" lang="en-US" altLang="zh-CN" sz="8000" b="1" i="0" u="none" strike="noStrike" kern="1200" cap="none" spc="0" normalizeH="0" noProof="0" dirty="0" err="1">
                  <a:ln>
                    <a:solidFill>
                      <a:srgbClr val="EAABCC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印品黑体" panose="00000500000000000000" pitchFamily="2" charset="-122"/>
                  <a:cs typeface="+mn-cs"/>
                </a:rPr>
                <a:t>văn</a:t>
              </a:r>
              <a:r>
                <a:rPr kumimoji="0" lang="en-US" altLang="zh-CN" sz="8000" b="1" i="0" u="none" strike="noStrike" kern="1200" cap="none" spc="0" normalizeH="0" noProof="0" dirty="0">
                  <a:ln>
                    <a:solidFill>
                      <a:srgbClr val="EAABCC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印品黑体" panose="00000500000000000000" pitchFamily="2" charset="-122"/>
                  <a:cs typeface="+mn-cs"/>
                </a:rPr>
                <a:t>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noProof="0" dirty="0" err="1">
                  <a:ln>
                    <a:solidFill>
                      <a:srgbClr val="EAABCC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印品黑体" panose="00000500000000000000" pitchFamily="2" charset="-122"/>
                  <a:cs typeface="+mn-cs"/>
                </a:rPr>
                <a:t>miêu</a:t>
              </a:r>
              <a:r>
                <a:rPr kumimoji="0" lang="en-US" altLang="zh-CN" sz="8000" b="1" i="0" u="none" strike="noStrike" kern="1200" cap="none" spc="0" normalizeH="0" noProof="0" dirty="0">
                  <a:ln>
                    <a:solidFill>
                      <a:srgbClr val="EAABCC"/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印品黑体" panose="00000500000000000000" pitchFamily="2" charset="-122"/>
                  <a:cs typeface="+mn-cs"/>
                </a:rPr>
                <a:t> tả con vật</a:t>
              </a:r>
              <a:endParaRPr kumimoji="0" lang="zh-CN" altLang="en-US" sz="8000" b="1" i="0" u="none" strike="noStrike" kern="1200" cap="none" spc="0" normalizeH="0" baseline="0" noProof="0" dirty="0">
                <a:ln>
                  <a:solidFill>
                    <a:srgbClr val="EAABCC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935B7E4-1580-4912-8F03-F687088AE727}"/>
                </a:ext>
              </a:extLst>
            </p:cNvPr>
            <p:cNvSpPr txBox="1"/>
            <p:nvPr/>
          </p:nvSpPr>
          <p:spPr>
            <a:xfrm>
              <a:off x="2119267" y="2070896"/>
              <a:ext cx="873187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印品黑体" panose="00000500000000000000" pitchFamily="2" charset="-122"/>
                  <a:cs typeface="+mn-cs"/>
                </a:rPr>
                <a:t>Trả</a:t>
              </a:r>
              <a:r>
                <a:rPr kumimoji="0" lang="en-US" altLang="zh-CN" sz="8000" b="1" i="0" u="none" strike="noStrike" kern="1200" cap="none" spc="0" normalizeH="0" noProof="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印品黑体" panose="000005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noProof="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印品黑体" panose="00000500000000000000" pitchFamily="2" charset="-122"/>
                  <a:cs typeface="+mn-cs"/>
                </a:rPr>
                <a:t>bài</a:t>
              </a:r>
              <a:r>
                <a:rPr kumimoji="0" lang="en-US" altLang="zh-CN" sz="8000" b="1" i="0" u="none" strike="noStrike" kern="1200" cap="none" spc="0" normalizeH="0" noProof="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印品黑体" panose="000005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noProof="0" dirty="0" err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印品黑体" panose="00000500000000000000" pitchFamily="2" charset="-122"/>
                  <a:cs typeface="+mn-cs"/>
                </a:rPr>
                <a:t>văn</a:t>
              </a:r>
              <a:endParaRPr kumimoji="0" lang="en-US" altLang="zh-CN" sz="8000" b="1" i="0" u="none" strike="noStrike" kern="1200" cap="none" spc="0" normalizeH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印品黑体" panose="00000500000000000000" pitchFamily="2" charset="-122"/>
                <a:cs typeface="+mn-cs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noProof="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Showcard" panose="02040603050506020204" pitchFamily="18" charset="0"/>
                  <a:ea typeface="印品黑体" panose="00000500000000000000" pitchFamily="2" charset="-122"/>
                  <a:cs typeface="+mn-cs"/>
                </a:rPr>
                <a:t> miêu tả con vật</a:t>
              </a:r>
              <a:endParaRPr kumimoji="0" lang="zh-CN" altLang="en-US" sz="8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印品黑体" panose="000005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20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8" y="0"/>
            <a:ext cx="12216298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39262" y="422031"/>
            <a:ext cx="11207261" cy="5884984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F929C3-6E64-4E2C-8290-F82D575918FD}"/>
              </a:ext>
            </a:extLst>
          </p:cNvPr>
          <p:cNvSpPr txBox="1"/>
          <p:nvPr/>
        </p:nvSpPr>
        <p:spPr>
          <a:xfrm>
            <a:off x="93785" y="1096933"/>
            <a:ext cx="49654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 w="38100">
                  <a:solidFill>
                    <a:srgbClr val="2E0F02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SVNZiclets" panose="02000603000000000000" pitchFamily="2" charset="0"/>
              </a:rPr>
              <a:t>Dùng</a:t>
            </a:r>
            <a:r>
              <a:rPr lang="en-US" sz="4800" dirty="0">
                <a:ln w="38100">
                  <a:solidFill>
                    <a:srgbClr val="2E0F02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SVNZiclets" panose="02000603000000000000" pitchFamily="2" charset="0"/>
              </a:rPr>
              <a:t> </a:t>
            </a:r>
            <a:r>
              <a:rPr lang="en-US" sz="4800" dirty="0" err="1">
                <a:ln w="38100">
                  <a:solidFill>
                    <a:srgbClr val="2E0F02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#9Slide07 SVNZiclets" panose="02000603000000000000" pitchFamily="2" charset="0"/>
              </a:rPr>
              <a:t>từ</a:t>
            </a:r>
            <a:endParaRPr lang="en-US" sz="4800" dirty="0">
              <a:ln w="38100">
                <a:solidFill>
                  <a:srgbClr val="2E0F02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#9Slide07 SVNZiclets" panose="02000603000000000000" pitchFamily="2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9F7F34-C81A-4E9B-AA3E-14D7BE2E3A40}"/>
              </a:ext>
            </a:extLst>
          </p:cNvPr>
          <p:cNvGraphicFramePr>
            <a:graphicFrameLocks noGrp="1"/>
          </p:cNvGraphicFramePr>
          <p:nvPr/>
        </p:nvGraphicFramePr>
        <p:xfrm>
          <a:off x="4798869" y="1087728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51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55DE0C-7198-4E8E-8ABA-9B9AD992BA86}"/>
              </a:ext>
            </a:extLst>
          </p:cNvPr>
          <p:cNvSpPr txBox="1"/>
          <p:nvPr/>
        </p:nvSpPr>
        <p:spPr>
          <a:xfrm>
            <a:off x="0" y="0"/>
            <a:ext cx="63773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Trao đổi những đoạn, bài văn hay</a:t>
            </a:r>
          </a:p>
        </p:txBody>
      </p:sp>
    </p:spTree>
    <p:extLst>
      <p:ext uri="{BB962C8B-B14F-4D97-AF65-F5344CB8AC3E}">
        <p14:creationId xmlns:p14="http://schemas.microsoft.com/office/powerpoint/2010/main" val="100689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8" y="0"/>
            <a:ext cx="1221629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84" r="100000">
                        <a14:foregroundMark x1="52237" y1="7208" x2="52237" y2="7208"/>
                        <a14:foregroundMark x1="60409" y1="15021" x2="64786" y2="31133"/>
                        <a14:foregroundMark x1="78016" y1="21563" x2="87840" y2="17444"/>
                        <a14:foregroundMark x1="48346" y1="7208" x2="65370" y2="15748"/>
                        <a14:foregroundMark x1="69163" y1="15385" x2="68093" y2="23925"/>
                        <a14:foregroundMark x1="50000" y1="3755" x2="45039" y2="10236"/>
                        <a14:foregroundMark x1="56615" y1="27377" x2="53307" y2="29740"/>
                        <a14:foregroundMark x1="25292" y1="50273" x2="32393" y2="64627"/>
                        <a14:foregroundMark x1="35214" y1="48213" x2="20331" y2="51605"/>
                        <a14:foregroundMark x1="25292" y1="52635" x2="24805" y2="60872"/>
                        <a14:foregroundMark x1="44261" y1="48455" x2="44650" y2="53422"/>
                        <a14:foregroundMark x1="29669" y1="44216" x2="30545" y2="47971"/>
                        <a14:foregroundMark x1="16829" y1="49243" x2="20039" y2="55542"/>
                        <a14:foregroundMark x1="28988" y1="50212" x2="29475" y2="56087"/>
                        <a14:foregroundMark x1="36479" y1="49667" x2="30545" y2="55663"/>
                        <a14:foregroundMark x1="29280" y1="49001" x2="20623" y2="49303"/>
                        <a14:foregroundMark x1="14689" y1="48455" x2="19844" y2="50999"/>
                        <a14:foregroundMark x1="20039" y1="59661" x2="18580" y2="58752"/>
                        <a14:foregroundMark x1="80156" y1="68322" x2="85700" y2="73895"/>
                        <a14:foregroundMark x1="96401" y1="79104" x2="72471" y2="94004"/>
                        <a14:foregroundMark x1="84922" y1="72199" x2="70331" y2="88431"/>
                        <a14:foregroundMark x1="77140" y1="66687" x2="75681" y2="74864"/>
                        <a14:foregroundMark x1="90272" y1="65778" x2="83560" y2="76196"/>
                        <a14:foregroundMark x1="83852" y1="74197" x2="91732" y2="79346"/>
                        <a14:foregroundMark x1="94553" y1="75772" x2="89591" y2="91096"/>
                        <a14:foregroundMark x1="79280" y1="91581" x2="77140" y2="95336"/>
                        <a14:foregroundMark x1="22860" y1="78195" x2="9728" y2="97093"/>
                        <a14:foregroundMark x1="4669" y1="75772" x2="4669" y2="75772"/>
                        <a14:foregroundMark x1="16440" y1="75106" x2="11868" y2="81345"/>
                        <a14:foregroundMark x1="26070" y1="87341" x2="29669" y2="92005"/>
                        <a14:foregroundMark x1="9728" y1="90915" x2="7198" y2="95578"/>
                        <a14:foregroundMark x1="6809" y1="89764" x2="3988" y2="95094"/>
                        <a14:foregroundMark x1="28988" y1="90006" x2="31420" y2="94670"/>
                        <a14:foregroundMark x1="32490" y1="90672" x2="27140" y2="95760"/>
                        <a14:foregroundMark x1="28210" y1="96669" x2="32490" y2="94428"/>
                        <a14:foregroundMark x1="53210" y1="19564" x2="61381" y2="23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04" y="0"/>
            <a:ext cx="42727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55DE0C-7198-4E8E-8ABA-9B9AD992BA86}"/>
              </a:ext>
            </a:extLst>
          </p:cNvPr>
          <p:cNvSpPr txBox="1"/>
          <p:nvPr/>
        </p:nvSpPr>
        <p:spPr>
          <a:xfrm>
            <a:off x="6431280" y="2921168"/>
            <a:ext cx="6377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Tuyên dương</a:t>
            </a:r>
          </a:p>
        </p:txBody>
      </p:sp>
    </p:spTree>
    <p:extLst>
      <p:ext uri="{BB962C8B-B14F-4D97-AF65-F5344CB8AC3E}">
        <p14:creationId xmlns:p14="http://schemas.microsoft.com/office/powerpoint/2010/main" val="2837286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182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55DE0C-7198-4E8E-8ABA-9B9AD992BA86}"/>
              </a:ext>
            </a:extLst>
          </p:cNvPr>
          <p:cNvSpPr txBox="1"/>
          <p:nvPr/>
        </p:nvSpPr>
        <p:spPr>
          <a:xfrm>
            <a:off x="2882233" y="3429000"/>
            <a:ext cx="6377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70492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37"/>
            <a:ext cx="12192000" cy="6858000"/>
          </a:xfrm>
        </p:spPr>
      </p:pic>
      <p:grpSp>
        <p:nvGrpSpPr>
          <p:cNvPr id="3" name="Group 2"/>
          <p:cNvGrpSpPr/>
          <p:nvPr/>
        </p:nvGrpSpPr>
        <p:grpSpPr>
          <a:xfrm>
            <a:off x="5421512" y="963108"/>
            <a:ext cx="6141596" cy="1031710"/>
            <a:chOff x="5421512" y="963108"/>
            <a:chExt cx="6141596" cy="1031710"/>
          </a:xfrm>
        </p:grpSpPr>
        <p:sp>
          <p:nvSpPr>
            <p:cNvPr id="9" name="任意多边形: 形状 19">
              <a:extLst>
                <a:ext uri="{FF2B5EF4-FFF2-40B4-BE49-F238E27FC236}">
                  <a16:creationId xmlns:a16="http://schemas.microsoft.com/office/drawing/2014/main" id="{5F7EBFA7-9BC1-45B0-8941-D7F69C8A879F}"/>
                </a:ext>
              </a:extLst>
            </p:cNvPr>
            <p:cNvSpPr/>
            <p:nvPr/>
          </p:nvSpPr>
          <p:spPr>
            <a:xfrm flipH="1">
              <a:off x="5421512" y="963108"/>
              <a:ext cx="6141596" cy="1031710"/>
            </a:xfrm>
            <a:custGeom>
              <a:avLst/>
              <a:gdLst>
                <a:gd name="connsiteX0" fmla="*/ 50800 w 3217073"/>
                <a:gd name="connsiteY0" fmla="*/ 891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21" fmla="*/ 50800 w 3217073"/>
                <a:gd name="connsiteY21" fmla="*/ 89102 h 2197357"/>
                <a:gd name="connsiteX0" fmla="*/ 38100 w 3217073"/>
                <a:gd name="connsiteY0" fmla="*/ 1399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0" fmla="*/ 152400 w 3217073"/>
                <a:gd name="connsiteY0" fmla="*/ 2133802 h 2200916"/>
                <a:gd name="connsiteX1" fmla="*/ 25400 w 3217073"/>
                <a:gd name="connsiteY1" fmla="*/ 2057602 h 2200916"/>
                <a:gd name="connsiteX2" fmla="*/ 63500 w 3217073"/>
                <a:gd name="connsiteY2" fmla="*/ 1536902 h 2200916"/>
                <a:gd name="connsiteX3" fmla="*/ 0 w 3217073"/>
                <a:gd name="connsiteY3" fmla="*/ 1054302 h 2200916"/>
                <a:gd name="connsiteX4" fmla="*/ 63500 w 3217073"/>
                <a:gd name="connsiteY4" fmla="*/ 609802 h 2200916"/>
                <a:gd name="connsiteX5" fmla="*/ 38100 w 3217073"/>
                <a:gd name="connsiteY5" fmla="*/ 139902 h 2200916"/>
                <a:gd name="connsiteX6" fmla="*/ 495300 w 3217073"/>
                <a:gd name="connsiteY6" fmla="*/ 51002 h 2200916"/>
                <a:gd name="connsiteX7" fmla="*/ 1168400 w 3217073"/>
                <a:gd name="connsiteY7" fmla="*/ 89102 h 2200916"/>
                <a:gd name="connsiteX8" fmla="*/ 1955800 w 3217073"/>
                <a:gd name="connsiteY8" fmla="*/ 202 h 2200916"/>
                <a:gd name="connsiteX9" fmla="*/ 2844800 w 3217073"/>
                <a:gd name="connsiteY9" fmla="*/ 63702 h 2200916"/>
                <a:gd name="connsiteX10" fmla="*/ 3136900 w 3217073"/>
                <a:gd name="connsiteY10" fmla="*/ 25602 h 2200916"/>
                <a:gd name="connsiteX11" fmla="*/ 3136900 w 3217073"/>
                <a:gd name="connsiteY11" fmla="*/ 292302 h 2200916"/>
                <a:gd name="connsiteX12" fmla="*/ 3162300 w 3217073"/>
                <a:gd name="connsiteY12" fmla="*/ 901902 h 2200916"/>
                <a:gd name="connsiteX13" fmla="*/ 3098800 w 3217073"/>
                <a:gd name="connsiteY13" fmla="*/ 1562302 h 2200916"/>
                <a:gd name="connsiteX14" fmla="*/ 3200400 w 3217073"/>
                <a:gd name="connsiteY14" fmla="*/ 2032202 h 2200916"/>
                <a:gd name="connsiteX15" fmla="*/ 3162300 w 3217073"/>
                <a:gd name="connsiteY15" fmla="*/ 2159202 h 2200916"/>
                <a:gd name="connsiteX16" fmla="*/ 2692400 w 3217073"/>
                <a:gd name="connsiteY16" fmla="*/ 2133802 h 2200916"/>
                <a:gd name="connsiteX17" fmla="*/ 1981200 w 3217073"/>
                <a:gd name="connsiteY17" fmla="*/ 2197302 h 2200916"/>
                <a:gd name="connsiteX18" fmla="*/ 1333500 w 3217073"/>
                <a:gd name="connsiteY18" fmla="*/ 2121102 h 2200916"/>
                <a:gd name="connsiteX19" fmla="*/ 762000 w 3217073"/>
                <a:gd name="connsiteY19" fmla="*/ 2184602 h 2200916"/>
                <a:gd name="connsiteX20" fmla="*/ 212619 w 3217073"/>
                <a:gd name="connsiteY20" fmla="*/ 2200916 h 2200916"/>
                <a:gd name="connsiteX0" fmla="*/ 25400 w 3217073"/>
                <a:gd name="connsiteY0" fmla="*/ 2057602 h 2200916"/>
                <a:gd name="connsiteX1" fmla="*/ 63500 w 3217073"/>
                <a:gd name="connsiteY1" fmla="*/ 1536902 h 2200916"/>
                <a:gd name="connsiteX2" fmla="*/ 0 w 3217073"/>
                <a:gd name="connsiteY2" fmla="*/ 1054302 h 2200916"/>
                <a:gd name="connsiteX3" fmla="*/ 63500 w 3217073"/>
                <a:gd name="connsiteY3" fmla="*/ 609802 h 2200916"/>
                <a:gd name="connsiteX4" fmla="*/ 38100 w 3217073"/>
                <a:gd name="connsiteY4" fmla="*/ 139902 h 2200916"/>
                <a:gd name="connsiteX5" fmla="*/ 495300 w 3217073"/>
                <a:gd name="connsiteY5" fmla="*/ 51002 h 2200916"/>
                <a:gd name="connsiteX6" fmla="*/ 1168400 w 3217073"/>
                <a:gd name="connsiteY6" fmla="*/ 89102 h 2200916"/>
                <a:gd name="connsiteX7" fmla="*/ 1955800 w 3217073"/>
                <a:gd name="connsiteY7" fmla="*/ 202 h 2200916"/>
                <a:gd name="connsiteX8" fmla="*/ 2844800 w 3217073"/>
                <a:gd name="connsiteY8" fmla="*/ 63702 h 2200916"/>
                <a:gd name="connsiteX9" fmla="*/ 3136900 w 3217073"/>
                <a:gd name="connsiteY9" fmla="*/ 25602 h 2200916"/>
                <a:gd name="connsiteX10" fmla="*/ 3136900 w 3217073"/>
                <a:gd name="connsiteY10" fmla="*/ 292302 h 2200916"/>
                <a:gd name="connsiteX11" fmla="*/ 3162300 w 3217073"/>
                <a:gd name="connsiteY11" fmla="*/ 901902 h 2200916"/>
                <a:gd name="connsiteX12" fmla="*/ 3098800 w 3217073"/>
                <a:gd name="connsiteY12" fmla="*/ 1562302 h 2200916"/>
                <a:gd name="connsiteX13" fmla="*/ 3200400 w 3217073"/>
                <a:gd name="connsiteY13" fmla="*/ 2032202 h 2200916"/>
                <a:gd name="connsiteX14" fmla="*/ 3162300 w 3217073"/>
                <a:gd name="connsiteY14" fmla="*/ 2159202 h 2200916"/>
                <a:gd name="connsiteX15" fmla="*/ 2692400 w 3217073"/>
                <a:gd name="connsiteY15" fmla="*/ 2133802 h 2200916"/>
                <a:gd name="connsiteX16" fmla="*/ 1981200 w 3217073"/>
                <a:gd name="connsiteY16" fmla="*/ 2197302 h 2200916"/>
                <a:gd name="connsiteX17" fmla="*/ 1333500 w 3217073"/>
                <a:gd name="connsiteY17" fmla="*/ 2121102 h 2200916"/>
                <a:gd name="connsiteX18" fmla="*/ 762000 w 3217073"/>
                <a:gd name="connsiteY18" fmla="*/ 2184602 h 2200916"/>
                <a:gd name="connsiteX19" fmla="*/ 212619 w 3217073"/>
                <a:gd name="connsiteY19" fmla="*/ 2200916 h 2200916"/>
                <a:gd name="connsiteX0" fmla="*/ 25400 w 3217073"/>
                <a:gd name="connsiteY0" fmla="*/ 2057972 h 2201286"/>
                <a:gd name="connsiteX1" fmla="*/ 63500 w 3217073"/>
                <a:gd name="connsiteY1" fmla="*/ 1537272 h 2201286"/>
                <a:gd name="connsiteX2" fmla="*/ 0 w 3217073"/>
                <a:gd name="connsiteY2" fmla="*/ 1054672 h 2201286"/>
                <a:gd name="connsiteX3" fmla="*/ 63500 w 3217073"/>
                <a:gd name="connsiteY3" fmla="*/ 610172 h 2201286"/>
                <a:gd name="connsiteX4" fmla="*/ 38100 w 3217073"/>
                <a:gd name="connsiteY4" fmla="*/ 140272 h 2201286"/>
                <a:gd name="connsiteX5" fmla="*/ 495300 w 3217073"/>
                <a:gd name="connsiteY5" fmla="*/ 51372 h 2201286"/>
                <a:gd name="connsiteX6" fmla="*/ 1168400 w 3217073"/>
                <a:gd name="connsiteY6" fmla="*/ 89472 h 2201286"/>
                <a:gd name="connsiteX7" fmla="*/ 1955800 w 3217073"/>
                <a:gd name="connsiteY7" fmla="*/ 572 h 2201286"/>
                <a:gd name="connsiteX8" fmla="*/ 2844800 w 3217073"/>
                <a:gd name="connsiteY8" fmla="*/ 64072 h 2201286"/>
                <a:gd name="connsiteX9" fmla="*/ 3136900 w 3217073"/>
                <a:gd name="connsiteY9" fmla="*/ 292672 h 2201286"/>
                <a:gd name="connsiteX10" fmla="*/ 3162300 w 3217073"/>
                <a:gd name="connsiteY10" fmla="*/ 902272 h 2201286"/>
                <a:gd name="connsiteX11" fmla="*/ 3098800 w 3217073"/>
                <a:gd name="connsiteY11" fmla="*/ 1562672 h 2201286"/>
                <a:gd name="connsiteX12" fmla="*/ 3200400 w 3217073"/>
                <a:gd name="connsiteY12" fmla="*/ 2032572 h 2201286"/>
                <a:gd name="connsiteX13" fmla="*/ 3162300 w 3217073"/>
                <a:gd name="connsiteY13" fmla="*/ 2159572 h 2201286"/>
                <a:gd name="connsiteX14" fmla="*/ 2692400 w 3217073"/>
                <a:gd name="connsiteY14" fmla="*/ 2134172 h 2201286"/>
                <a:gd name="connsiteX15" fmla="*/ 1981200 w 3217073"/>
                <a:gd name="connsiteY15" fmla="*/ 2197672 h 2201286"/>
                <a:gd name="connsiteX16" fmla="*/ 1333500 w 3217073"/>
                <a:gd name="connsiteY16" fmla="*/ 2121472 h 2201286"/>
                <a:gd name="connsiteX17" fmla="*/ 762000 w 3217073"/>
                <a:gd name="connsiteY17" fmla="*/ 2184972 h 2201286"/>
                <a:gd name="connsiteX18" fmla="*/ 212619 w 3217073"/>
                <a:gd name="connsiteY18" fmla="*/ 2201286 h 2201286"/>
                <a:gd name="connsiteX0" fmla="*/ 25400 w 3181715"/>
                <a:gd name="connsiteY0" fmla="*/ 2057972 h 2201286"/>
                <a:gd name="connsiteX1" fmla="*/ 63500 w 3181715"/>
                <a:gd name="connsiteY1" fmla="*/ 1537272 h 2201286"/>
                <a:gd name="connsiteX2" fmla="*/ 0 w 3181715"/>
                <a:gd name="connsiteY2" fmla="*/ 1054672 h 2201286"/>
                <a:gd name="connsiteX3" fmla="*/ 63500 w 3181715"/>
                <a:gd name="connsiteY3" fmla="*/ 610172 h 2201286"/>
                <a:gd name="connsiteX4" fmla="*/ 38100 w 3181715"/>
                <a:gd name="connsiteY4" fmla="*/ 140272 h 2201286"/>
                <a:gd name="connsiteX5" fmla="*/ 495300 w 3181715"/>
                <a:gd name="connsiteY5" fmla="*/ 51372 h 2201286"/>
                <a:gd name="connsiteX6" fmla="*/ 1168400 w 3181715"/>
                <a:gd name="connsiteY6" fmla="*/ 89472 h 2201286"/>
                <a:gd name="connsiteX7" fmla="*/ 1955800 w 3181715"/>
                <a:gd name="connsiteY7" fmla="*/ 572 h 2201286"/>
                <a:gd name="connsiteX8" fmla="*/ 2844800 w 3181715"/>
                <a:gd name="connsiteY8" fmla="*/ 64072 h 2201286"/>
                <a:gd name="connsiteX9" fmla="*/ 3136900 w 3181715"/>
                <a:gd name="connsiteY9" fmla="*/ 292672 h 2201286"/>
                <a:gd name="connsiteX10" fmla="*/ 3162300 w 3181715"/>
                <a:gd name="connsiteY10" fmla="*/ 902272 h 2201286"/>
                <a:gd name="connsiteX11" fmla="*/ 3098800 w 3181715"/>
                <a:gd name="connsiteY11" fmla="*/ 1562672 h 2201286"/>
                <a:gd name="connsiteX12" fmla="*/ 3162300 w 3181715"/>
                <a:gd name="connsiteY12" fmla="*/ 2159572 h 2201286"/>
                <a:gd name="connsiteX13" fmla="*/ 2692400 w 3181715"/>
                <a:gd name="connsiteY13" fmla="*/ 2134172 h 2201286"/>
                <a:gd name="connsiteX14" fmla="*/ 1981200 w 3181715"/>
                <a:gd name="connsiteY14" fmla="*/ 2197672 h 2201286"/>
                <a:gd name="connsiteX15" fmla="*/ 1333500 w 3181715"/>
                <a:gd name="connsiteY15" fmla="*/ 2121472 h 2201286"/>
                <a:gd name="connsiteX16" fmla="*/ 762000 w 3181715"/>
                <a:gd name="connsiteY16" fmla="*/ 2184972 h 2201286"/>
                <a:gd name="connsiteX17" fmla="*/ 212619 w 3181715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38100 w 3171853"/>
                <a:gd name="connsiteY4" fmla="*/ 140272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46463 w 3171853"/>
                <a:gd name="connsiteY4" fmla="*/ 168236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197739"/>
                <a:gd name="connsiteX1" fmla="*/ 63500 w 3171853"/>
                <a:gd name="connsiteY1" fmla="*/ 1537272 h 2197739"/>
                <a:gd name="connsiteX2" fmla="*/ 0 w 3171853"/>
                <a:gd name="connsiteY2" fmla="*/ 1054672 h 2197739"/>
                <a:gd name="connsiteX3" fmla="*/ 63500 w 3171853"/>
                <a:gd name="connsiteY3" fmla="*/ 610172 h 2197739"/>
                <a:gd name="connsiteX4" fmla="*/ 46463 w 3171853"/>
                <a:gd name="connsiteY4" fmla="*/ 168236 h 2197739"/>
                <a:gd name="connsiteX5" fmla="*/ 495300 w 3171853"/>
                <a:gd name="connsiteY5" fmla="*/ 51372 h 2197739"/>
                <a:gd name="connsiteX6" fmla="*/ 1168400 w 3171853"/>
                <a:gd name="connsiteY6" fmla="*/ 89472 h 2197739"/>
                <a:gd name="connsiteX7" fmla="*/ 1955800 w 3171853"/>
                <a:gd name="connsiteY7" fmla="*/ 572 h 2197739"/>
                <a:gd name="connsiteX8" fmla="*/ 2844800 w 3171853"/>
                <a:gd name="connsiteY8" fmla="*/ 64072 h 2197739"/>
                <a:gd name="connsiteX9" fmla="*/ 3136900 w 3171853"/>
                <a:gd name="connsiteY9" fmla="*/ 292672 h 2197739"/>
                <a:gd name="connsiteX10" fmla="*/ 3162300 w 3171853"/>
                <a:gd name="connsiteY10" fmla="*/ 902272 h 2197739"/>
                <a:gd name="connsiteX11" fmla="*/ 3098800 w 3171853"/>
                <a:gd name="connsiteY11" fmla="*/ 1562672 h 2197739"/>
                <a:gd name="connsiteX12" fmla="*/ 3061935 w 3171853"/>
                <a:gd name="connsiteY12" fmla="*/ 2094322 h 2197739"/>
                <a:gd name="connsiteX13" fmla="*/ 2692400 w 3171853"/>
                <a:gd name="connsiteY13" fmla="*/ 2134172 h 2197739"/>
                <a:gd name="connsiteX14" fmla="*/ 1981200 w 3171853"/>
                <a:gd name="connsiteY14" fmla="*/ 2197672 h 2197739"/>
                <a:gd name="connsiteX15" fmla="*/ 1333500 w 3171853"/>
                <a:gd name="connsiteY15" fmla="*/ 2121472 h 2197739"/>
                <a:gd name="connsiteX16" fmla="*/ 762000 w 3171853"/>
                <a:gd name="connsiteY16" fmla="*/ 2184972 h 2197739"/>
                <a:gd name="connsiteX17" fmla="*/ 179164 w 3171853"/>
                <a:gd name="connsiteY17" fmla="*/ 2126715 h 21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71853" h="2197739">
                  <a:moveTo>
                    <a:pt x="25400" y="2057972"/>
                  </a:moveTo>
                  <a:cubicBezTo>
                    <a:pt x="10583" y="1958489"/>
                    <a:pt x="67733" y="1704489"/>
                    <a:pt x="63500" y="1537272"/>
                  </a:cubicBezTo>
                  <a:cubicBezTo>
                    <a:pt x="59267" y="1370055"/>
                    <a:pt x="0" y="1209189"/>
                    <a:pt x="0" y="1054672"/>
                  </a:cubicBezTo>
                  <a:cubicBezTo>
                    <a:pt x="0" y="900155"/>
                    <a:pt x="57150" y="762572"/>
                    <a:pt x="63500" y="610172"/>
                  </a:cubicBezTo>
                  <a:cubicBezTo>
                    <a:pt x="69850" y="457772"/>
                    <a:pt x="-25504" y="261369"/>
                    <a:pt x="46463" y="168236"/>
                  </a:cubicBezTo>
                  <a:cubicBezTo>
                    <a:pt x="118430" y="75103"/>
                    <a:pt x="308311" y="64499"/>
                    <a:pt x="495300" y="51372"/>
                  </a:cubicBezTo>
                  <a:cubicBezTo>
                    <a:pt x="682290" y="38245"/>
                    <a:pt x="924983" y="97939"/>
                    <a:pt x="1168400" y="89472"/>
                  </a:cubicBezTo>
                  <a:cubicBezTo>
                    <a:pt x="1411817" y="81005"/>
                    <a:pt x="1676400" y="4805"/>
                    <a:pt x="1955800" y="572"/>
                  </a:cubicBezTo>
                  <a:cubicBezTo>
                    <a:pt x="2235200" y="-3661"/>
                    <a:pt x="2647950" y="15389"/>
                    <a:pt x="2844800" y="64072"/>
                  </a:cubicBezTo>
                  <a:cubicBezTo>
                    <a:pt x="3041650" y="112755"/>
                    <a:pt x="3083983" y="152972"/>
                    <a:pt x="3136900" y="292672"/>
                  </a:cubicBezTo>
                  <a:cubicBezTo>
                    <a:pt x="3189817" y="432372"/>
                    <a:pt x="3168650" y="690605"/>
                    <a:pt x="3162300" y="902272"/>
                  </a:cubicBezTo>
                  <a:cubicBezTo>
                    <a:pt x="3155950" y="1113939"/>
                    <a:pt x="3115527" y="1363997"/>
                    <a:pt x="3098800" y="1562672"/>
                  </a:cubicBezTo>
                  <a:cubicBezTo>
                    <a:pt x="3082073" y="1761347"/>
                    <a:pt x="3129668" y="1999072"/>
                    <a:pt x="3061935" y="2094322"/>
                  </a:cubicBezTo>
                  <a:cubicBezTo>
                    <a:pt x="2994202" y="2189572"/>
                    <a:pt x="2872522" y="2116947"/>
                    <a:pt x="2692400" y="2134172"/>
                  </a:cubicBezTo>
                  <a:cubicBezTo>
                    <a:pt x="2512278" y="2151397"/>
                    <a:pt x="2207683" y="2199789"/>
                    <a:pt x="1981200" y="2197672"/>
                  </a:cubicBezTo>
                  <a:cubicBezTo>
                    <a:pt x="1754717" y="2195555"/>
                    <a:pt x="1536700" y="2123589"/>
                    <a:pt x="1333500" y="2121472"/>
                  </a:cubicBezTo>
                  <a:cubicBezTo>
                    <a:pt x="1130300" y="2119355"/>
                    <a:pt x="954389" y="2184098"/>
                    <a:pt x="762000" y="2184972"/>
                  </a:cubicBezTo>
                  <a:cubicBezTo>
                    <a:pt x="569611" y="2185846"/>
                    <a:pt x="241712" y="2080768"/>
                    <a:pt x="179164" y="2126715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54807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텍스트 개체 틀 1"/>
            <p:cNvSpPr txBox="1"/>
            <p:nvPr/>
          </p:nvSpPr>
          <p:spPr>
            <a:xfrm>
              <a:off x="5519479" y="1190196"/>
              <a:ext cx="6043629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Nhận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xét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làm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học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sinh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58729" y="2446368"/>
            <a:ext cx="5895070" cy="1031710"/>
            <a:chOff x="5458729" y="2446368"/>
            <a:chExt cx="5895070" cy="1031710"/>
          </a:xfrm>
        </p:grpSpPr>
        <p:sp>
          <p:nvSpPr>
            <p:cNvPr id="10" name="任意多边形: 形状 19">
              <a:extLst>
                <a:ext uri="{FF2B5EF4-FFF2-40B4-BE49-F238E27FC236}">
                  <a16:creationId xmlns:a16="http://schemas.microsoft.com/office/drawing/2014/main" id="{5F7EBFA7-9BC1-45B0-8941-D7F69C8A879F}"/>
                </a:ext>
              </a:extLst>
            </p:cNvPr>
            <p:cNvSpPr/>
            <p:nvPr/>
          </p:nvSpPr>
          <p:spPr>
            <a:xfrm flipH="1">
              <a:off x="5458729" y="2446368"/>
              <a:ext cx="5895070" cy="1031710"/>
            </a:xfrm>
            <a:custGeom>
              <a:avLst/>
              <a:gdLst>
                <a:gd name="connsiteX0" fmla="*/ 50800 w 3217073"/>
                <a:gd name="connsiteY0" fmla="*/ 891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21" fmla="*/ 50800 w 3217073"/>
                <a:gd name="connsiteY21" fmla="*/ 89102 h 2197357"/>
                <a:gd name="connsiteX0" fmla="*/ 38100 w 3217073"/>
                <a:gd name="connsiteY0" fmla="*/ 1399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0" fmla="*/ 152400 w 3217073"/>
                <a:gd name="connsiteY0" fmla="*/ 2133802 h 2200916"/>
                <a:gd name="connsiteX1" fmla="*/ 25400 w 3217073"/>
                <a:gd name="connsiteY1" fmla="*/ 2057602 h 2200916"/>
                <a:gd name="connsiteX2" fmla="*/ 63500 w 3217073"/>
                <a:gd name="connsiteY2" fmla="*/ 1536902 h 2200916"/>
                <a:gd name="connsiteX3" fmla="*/ 0 w 3217073"/>
                <a:gd name="connsiteY3" fmla="*/ 1054302 h 2200916"/>
                <a:gd name="connsiteX4" fmla="*/ 63500 w 3217073"/>
                <a:gd name="connsiteY4" fmla="*/ 609802 h 2200916"/>
                <a:gd name="connsiteX5" fmla="*/ 38100 w 3217073"/>
                <a:gd name="connsiteY5" fmla="*/ 139902 h 2200916"/>
                <a:gd name="connsiteX6" fmla="*/ 495300 w 3217073"/>
                <a:gd name="connsiteY6" fmla="*/ 51002 h 2200916"/>
                <a:gd name="connsiteX7" fmla="*/ 1168400 w 3217073"/>
                <a:gd name="connsiteY7" fmla="*/ 89102 h 2200916"/>
                <a:gd name="connsiteX8" fmla="*/ 1955800 w 3217073"/>
                <a:gd name="connsiteY8" fmla="*/ 202 h 2200916"/>
                <a:gd name="connsiteX9" fmla="*/ 2844800 w 3217073"/>
                <a:gd name="connsiteY9" fmla="*/ 63702 h 2200916"/>
                <a:gd name="connsiteX10" fmla="*/ 3136900 w 3217073"/>
                <a:gd name="connsiteY10" fmla="*/ 25602 h 2200916"/>
                <a:gd name="connsiteX11" fmla="*/ 3136900 w 3217073"/>
                <a:gd name="connsiteY11" fmla="*/ 292302 h 2200916"/>
                <a:gd name="connsiteX12" fmla="*/ 3162300 w 3217073"/>
                <a:gd name="connsiteY12" fmla="*/ 901902 h 2200916"/>
                <a:gd name="connsiteX13" fmla="*/ 3098800 w 3217073"/>
                <a:gd name="connsiteY13" fmla="*/ 1562302 h 2200916"/>
                <a:gd name="connsiteX14" fmla="*/ 3200400 w 3217073"/>
                <a:gd name="connsiteY14" fmla="*/ 2032202 h 2200916"/>
                <a:gd name="connsiteX15" fmla="*/ 3162300 w 3217073"/>
                <a:gd name="connsiteY15" fmla="*/ 2159202 h 2200916"/>
                <a:gd name="connsiteX16" fmla="*/ 2692400 w 3217073"/>
                <a:gd name="connsiteY16" fmla="*/ 2133802 h 2200916"/>
                <a:gd name="connsiteX17" fmla="*/ 1981200 w 3217073"/>
                <a:gd name="connsiteY17" fmla="*/ 2197302 h 2200916"/>
                <a:gd name="connsiteX18" fmla="*/ 1333500 w 3217073"/>
                <a:gd name="connsiteY18" fmla="*/ 2121102 h 2200916"/>
                <a:gd name="connsiteX19" fmla="*/ 762000 w 3217073"/>
                <a:gd name="connsiteY19" fmla="*/ 2184602 h 2200916"/>
                <a:gd name="connsiteX20" fmla="*/ 212619 w 3217073"/>
                <a:gd name="connsiteY20" fmla="*/ 2200916 h 2200916"/>
                <a:gd name="connsiteX0" fmla="*/ 25400 w 3217073"/>
                <a:gd name="connsiteY0" fmla="*/ 2057602 h 2200916"/>
                <a:gd name="connsiteX1" fmla="*/ 63500 w 3217073"/>
                <a:gd name="connsiteY1" fmla="*/ 1536902 h 2200916"/>
                <a:gd name="connsiteX2" fmla="*/ 0 w 3217073"/>
                <a:gd name="connsiteY2" fmla="*/ 1054302 h 2200916"/>
                <a:gd name="connsiteX3" fmla="*/ 63500 w 3217073"/>
                <a:gd name="connsiteY3" fmla="*/ 609802 h 2200916"/>
                <a:gd name="connsiteX4" fmla="*/ 38100 w 3217073"/>
                <a:gd name="connsiteY4" fmla="*/ 139902 h 2200916"/>
                <a:gd name="connsiteX5" fmla="*/ 495300 w 3217073"/>
                <a:gd name="connsiteY5" fmla="*/ 51002 h 2200916"/>
                <a:gd name="connsiteX6" fmla="*/ 1168400 w 3217073"/>
                <a:gd name="connsiteY6" fmla="*/ 89102 h 2200916"/>
                <a:gd name="connsiteX7" fmla="*/ 1955800 w 3217073"/>
                <a:gd name="connsiteY7" fmla="*/ 202 h 2200916"/>
                <a:gd name="connsiteX8" fmla="*/ 2844800 w 3217073"/>
                <a:gd name="connsiteY8" fmla="*/ 63702 h 2200916"/>
                <a:gd name="connsiteX9" fmla="*/ 3136900 w 3217073"/>
                <a:gd name="connsiteY9" fmla="*/ 25602 h 2200916"/>
                <a:gd name="connsiteX10" fmla="*/ 3136900 w 3217073"/>
                <a:gd name="connsiteY10" fmla="*/ 292302 h 2200916"/>
                <a:gd name="connsiteX11" fmla="*/ 3162300 w 3217073"/>
                <a:gd name="connsiteY11" fmla="*/ 901902 h 2200916"/>
                <a:gd name="connsiteX12" fmla="*/ 3098800 w 3217073"/>
                <a:gd name="connsiteY12" fmla="*/ 1562302 h 2200916"/>
                <a:gd name="connsiteX13" fmla="*/ 3200400 w 3217073"/>
                <a:gd name="connsiteY13" fmla="*/ 2032202 h 2200916"/>
                <a:gd name="connsiteX14" fmla="*/ 3162300 w 3217073"/>
                <a:gd name="connsiteY14" fmla="*/ 2159202 h 2200916"/>
                <a:gd name="connsiteX15" fmla="*/ 2692400 w 3217073"/>
                <a:gd name="connsiteY15" fmla="*/ 2133802 h 2200916"/>
                <a:gd name="connsiteX16" fmla="*/ 1981200 w 3217073"/>
                <a:gd name="connsiteY16" fmla="*/ 2197302 h 2200916"/>
                <a:gd name="connsiteX17" fmla="*/ 1333500 w 3217073"/>
                <a:gd name="connsiteY17" fmla="*/ 2121102 h 2200916"/>
                <a:gd name="connsiteX18" fmla="*/ 762000 w 3217073"/>
                <a:gd name="connsiteY18" fmla="*/ 2184602 h 2200916"/>
                <a:gd name="connsiteX19" fmla="*/ 212619 w 3217073"/>
                <a:gd name="connsiteY19" fmla="*/ 2200916 h 2200916"/>
                <a:gd name="connsiteX0" fmla="*/ 25400 w 3217073"/>
                <a:gd name="connsiteY0" fmla="*/ 2057972 h 2201286"/>
                <a:gd name="connsiteX1" fmla="*/ 63500 w 3217073"/>
                <a:gd name="connsiteY1" fmla="*/ 1537272 h 2201286"/>
                <a:gd name="connsiteX2" fmla="*/ 0 w 3217073"/>
                <a:gd name="connsiteY2" fmla="*/ 1054672 h 2201286"/>
                <a:gd name="connsiteX3" fmla="*/ 63500 w 3217073"/>
                <a:gd name="connsiteY3" fmla="*/ 610172 h 2201286"/>
                <a:gd name="connsiteX4" fmla="*/ 38100 w 3217073"/>
                <a:gd name="connsiteY4" fmla="*/ 140272 h 2201286"/>
                <a:gd name="connsiteX5" fmla="*/ 495300 w 3217073"/>
                <a:gd name="connsiteY5" fmla="*/ 51372 h 2201286"/>
                <a:gd name="connsiteX6" fmla="*/ 1168400 w 3217073"/>
                <a:gd name="connsiteY6" fmla="*/ 89472 h 2201286"/>
                <a:gd name="connsiteX7" fmla="*/ 1955800 w 3217073"/>
                <a:gd name="connsiteY7" fmla="*/ 572 h 2201286"/>
                <a:gd name="connsiteX8" fmla="*/ 2844800 w 3217073"/>
                <a:gd name="connsiteY8" fmla="*/ 64072 h 2201286"/>
                <a:gd name="connsiteX9" fmla="*/ 3136900 w 3217073"/>
                <a:gd name="connsiteY9" fmla="*/ 292672 h 2201286"/>
                <a:gd name="connsiteX10" fmla="*/ 3162300 w 3217073"/>
                <a:gd name="connsiteY10" fmla="*/ 902272 h 2201286"/>
                <a:gd name="connsiteX11" fmla="*/ 3098800 w 3217073"/>
                <a:gd name="connsiteY11" fmla="*/ 1562672 h 2201286"/>
                <a:gd name="connsiteX12" fmla="*/ 3200400 w 3217073"/>
                <a:gd name="connsiteY12" fmla="*/ 2032572 h 2201286"/>
                <a:gd name="connsiteX13" fmla="*/ 3162300 w 3217073"/>
                <a:gd name="connsiteY13" fmla="*/ 2159572 h 2201286"/>
                <a:gd name="connsiteX14" fmla="*/ 2692400 w 3217073"/>
                <a:gd name="connsiteY14" fmla="*/ 2134172 h 2201286"/>
                <a:gd name="connsiteX15" fmla="*/ 1981200 w 3217073"/>
                <a:gd name="connsiteY15" fmla="*/ 2197672 h 2201286"/>
                <a:gd name="connsiteX16" fmla="*/ 1333500 w 3217073"/>
                <a:gd name="connsiteY16" fmla="*/ 2121472 h 2201286"/>
                <a:gd name="connsiteX17" fmla="*/ 762000 w 3217073"/>
                <a:gd name="connsiteY17" fmla="*/ 2184972 h 2201286"/>
                <a:gd name="connsiteX18" fmla="*/ 212619 w 3217073"/>
                <a:gd name="connsiteY18" fmla="*/ 2201286 h 2201286"/>
                <a:gd name="connsiteX0" fmla="*/ 25400 w 3181715"/>
                <a:gd name="connsiteY0" fmla="*/ 2057972 h 2201286"/>
                <a:gd name="connsiteX1" fmla="*/ 63500 w 3181715"/>
                <a:gd name="connsiteY1" fmla="*/ 1537272 h 2201286"/>
                <a:gd name="connsiteX2" fmla="*/ 0 w 3181715"/>
                <a:gd name="connsiteY2" fmla="*/ 1054672 h 2201286"/>
                <a:gd name="connsiteX3" fmla="*/ 63500 w 3181715"/>
                <a:gd name="connsiteY3" fmla="*/ 610172 h 2201286"/>
                <a:gd name="connsiteX4" fmla="*/ 38100 w 3181715"/>
                <a:gd name="connsiteY4" fmla="*/ 140272 h 2201286"/>
                <a:gd name="connsiteX5" fmla="*/ 495300 w 3181715"/>
                <a:gd name="connsiteY5" fmla="*/ 51372 h 2201286"/>
                <a:gd name="connsiteX6" fmla="*/ 1168400 w 3181715"/>
                <a:gd name="connsiteY6" fmla="*/ 89472 h 2201286"/>
                <a:gd name="connsiteX7" fmla="*/ 1955800 w 3181715"/>
                <a:gd name="connsiteY7" fmla="*/ 572 h 2201286"/>
                <a:gd name="connsiteX8" fmla="*/ 2844800 w 3181715"/>
                <a:gd name="connsiteY8" fmla="*/ 64072 h 2201286"/>
                <a:gd name="connsiteX9" fmla="*/ 3136900 w 3181715"/>
                <a:gd name="connsiteY9" fmla="*/ 292672 h 2201286"/>
                <a:gd name="connsiteX10" fmla="*/ 3162300 w 3181715"/>
                <a:gd name="connsiteY10" fmla="*/ 902272 h 2201286"/>
                <a:gd name="connsiteX11" fmla="*/ 3098800 w 3181715"/>
                <a:gd name="connsiteY11" fmla="*/ 1562672 h 2201286"/>
                <a:gd name="connsiteX12" fmla="*/ 3162300 w 3181715"/>
                <a:gd name="connsiteY12" fmla="*/ 2159572 h 2201286"/>
                <a:gd name="connsiteX13" fmla="*/ 2692400 w 3181715"/>
                <a:gd name="connsiteY13" fmla="*/ 2134172 h 2201286"/>
                <a:gd name="connsiteX14" fmla="*/ 1981200 w 3181715"/>
                <a:gd name="connsiteY14" fmla="*/ 2197672 h 2201286"/>
                <a:gd name="connsiteX15" fmla="*/ 1333500 w 3181715"/>
                <a:gd name="connsiteY15" fmla="*/ 2121472 h 2201286"/>
                <a:gd name="connsiteX16" fmla="*/ 762000 w 3181715"/>
                <a:gd name="connsiteY16" fmla="*/ 2184972 h 2201286"/>
                <a:gd name="connsiteX17" fmla="*/ 212619 w 3181715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38100 w 3171853"/>
                <a:gd name="connsiteY4" fmla="*/ 140272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46463 w 3171853"/>
                <a:gd name="connsiteY4" fmla="*/ 168236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197739"/>
                <a:gd name="connsiteX1" fmla="*/ 63500 w 3171853"/>
                <a:gd name="connsiteY1" fmla="*/ 1537272 h 2197739"/>
                <a:gd name="connsiteX2" fmla="*/ 0 w 3171853"/>
                <a:gd name="connsiteY2" fmla="*/ 1054672 h 2197739"/>
                <a:gd name="connsiteX3" fmla="*/ 63500 w 3171853"/>
                <a:gd name="connsiteY3" fmla="*/ 610172 h 2197739"/>
                <a:gd name="connsiteX4" fmla="*/ 46463 w 3171853"/>
                <a:gd name="connsiteY4" fmla="*/ 168236 h 2197739"/>
                <a:gd name="connsiteX5" fmla="*/ 495300 w 3171853"/>
                <a:gd name="connsiteY5" fmla="*/ 51372 h 2197739"/>
                <a:gd name="connsiteX6" fmla="*/ 1168400 w 3171853"/>
                <a:gd name="connsiteY6" fmla="*/ 89472 h 2197739"/>
                <a:gd name="connsiteX7" fmla="*/ 1955800 w 3171853"/>
                <a:gd name="connsiteY7" fmla="*/ 572 h 2197739"/>
                <a:gd name="connsiteX8" fmla="*/ 2844800 w 3171853"/>
                <a:gd name="connsiteY8" fmla="*/ 64072 h 2197739"/>
                <a:gd name="connsiteX9" fmla="*/ 3136900 w 3171853"/>
                <a:gd name="connsiteY9" fmla="*/ 292672 h 2197739"/>
                <a:gd name="connsiteX10" fmla="*/ 3162300 w 3171853"/>
                <a:gd name="connsiteY10" fmla="*/ 902272 h 2197739"/>
                <a:gd name="connsiteX11" fmla="*/ 3098800 w 3171853"/>
                <a:gd name="connsiteY11" fmla="*/ 1562672 h 2197739"/>
                <a:gd name="connsiteX12" fmla="*/ 3061935 w 3171853"/>
                <a:gd name="connsiteY12" fmla="*/ 2094322 h 2197739"/>
                <a:gd name="connsiteX13" fmla="*/ 2692400 w 3171853"/>
                <a:gd name="connsiteY13" fmla="*/ 2134172 h 2197739"/>
                <a:gd name="connsiteX14" fmla="*/ 1981200 w 3171853"/>
                <a:gd name="connsiteY14" fmla="*/ 2197672 h 2197739"/>
                <a:gd name="connsiteX15" fmla="*/ 1333500 w 3171853"/>
                <a:gd name="connsiteY15" fmla="*/ 2121472 h 2197739"/>
                <a:gd name="connsiteX16" fmla="*/ 762000 w 3171853"/>
                <a:gd name="connsiteY16" fmla="*/ 2184972 h 2197739"/>
                <a:gd name="connsiteX17" fmla="*/ 179164 w 3171853"/>
                <a:gd name="connsiteY17" fmla="*/ 2126715 h 21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71853" h="2197739">
                  <a:moveTo>
                    <a:pt x="25400" y="2057972"/>
                  </a:moveTo>
                  <a:cubicBezTo>
                    <a:pt x="10583" y="1958489"/>
                    <a:pt x="67733" y="1704489"/>
                    <a:pt x="63500" y="1537272"/>
                  </a:cubicBezTo>
                  <a:cubicBezTo>
                    <a:pt x="59267" y="1370055"/>
                    <a:pt x="0" y="1209189"/>
                    <a:pt x="0" y="1054672"/>
                  </a:cubicBezTo>
                  <a:cubicBezTo>
                    <a:pt x="0" y="900155"/>
                    <a:pt x="57150" y="762572"/>
                    <a:pt x="63500" y="610172"/>
                  </a:cubicBezTo>
                  <a:cubicBezTo>
                    <a:pt x="69850" y="457772"/>
                    <a:pt x="-25504" y="261369"/>
                    <a:pt x="46463" y="168236"/>
                  </a:cubicBezTo>
                  <a:cubicBezTo>
                    <a:pt x="118430" y="75103"/>
                    <a:pt x="308311" y="64499"/>
                    <a:pt x="495300" y="51372"/>
                  </a:cubicBezTo>
                  <a:cubicBezTo>
                    <a:pt x="682290" y="38245"/>
                    <a:pt x="924983" y="97939"/>
                    <a:pt x="1168400" y="89472"/>
                  </a:cubicBezTo>
                  <a:cubicBezTo>
                    <a:pt x="1411817" y="81005"/>
                    <a:pt x="1676400" y="4805"/>
                    <a:pt x="1955800" y="572"/>
                  </a:cubicBezTo>
                  <a:cubicBezTo>
                    <a:pt x="2235200" y="-3661"/>
                    <a:pt x="2647950" y="15389"/>
                    <a:pt x="2844800" y="64072"/>
                  </a:cubicBezTo>
                  <a:cubicBezTo>
                    <a:pt x="3041650" y="112755"/>
                    <a:pt x="3083983" y="152972"/>
                    <a:pt x="3136900" y="292672"/>
                  </a:cubicBezTo>
                  <a:cubicBezTo>
                    <a:pt x="3189817" y="432372"/>
                    <a:pt x="3168650" y="690605"/>
                    <a:pt x="3162300" y="902272"/>
                  </a:cubicBezTo>
                  <a:cubicBezTo>
                    <a:pt x="3155950" y="1113939"/>
                    <a:pt x="3115527" y="1363997"/>
                    <a:pt x="3098800" y="1562672"/>
                  </a:cubicBezTo>
                  <a:cubicBezTo>
                    <a:pt x="3082073" y="1761347"/>
                    <a:pt x="3129668" y="1999072"/>
                    <a:pt x="3061935" y="2094322"/>
                  </a:cubicBezTo>
                  <a:cubicBezTo>
                    <a:pt x="2994202" y="2189572"/>
                    <a:pt x="2872522" y="2116947"/>
                    <a:pt x="2692400" y="2134172"/>
                  </a:cubicBezTo>
                  <a:cubicBezTo>
                    <a:pt x="2512278" y="2151397"/>
                    <a:pt x="2207683" y="2199789"/>
                    <a:pt x="1981200" y="2197672"/>
                  </a:cubicBezTo>
                  <a:cubicBezTo>
                    <a:pt x="1754717" y="2195555"/>
                    <a:pt x="1536700" y="2123589"/>
                    <a:pt x="1333500" y="2121472"/>
                  </a:cubicBezTo>
                  <a:cubicBezTo>
                    <a:pt x="1130300" y="2119355"/>
                    <a:pt x="954389" y="2184098"/>
                    <a:pt x="762000" y="2184972"/>
                  </a:cubicBezTo>
                  <a:cubicBezTo>
                    <a:pt x="569611" y="2185846"/>
                    <a:pt x="241712" y="2080768"/>
                    <a:pt x="179164" y="2126715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54807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텍스트 개체 틀 1"/>
            <p:cNvSpPr txBox="1"/>
            <p:nvPr/>
          </p:nvSpPr>
          <p:spPr>
            <a:xfrm>
              <a:off x="5886450" y="2596299"/>
              <a:ext cx="4584560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Hướng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dẫn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sửa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</a:rPr>
                <a:t> 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58729" y="3929628"/>
            <a:ext cx="5895069" cy="1031710"/>
            <a:chOff x="5458729" y="3929628"/>
            <a:chExt cx="5895069" cy="1031710"/>
          </a:xfrm>
        </p:grpSpPr>
        <p:sp>
          <p:nvSpPr>
            <p:cNvPr id="11" name="任意多边形: 形状 19">
              <a:extLst>
                <a:ext uri="{FF2B5EF4-FFF2-40B4-BE49-F238E27FC236}">
                  <a16:creationId xmlns:a16="http://schemas.microsoft.com/office/drawing/2014/main" id="{5F7EBFA7-9BC1-45B0-8941-D7F69C8A879F}"/>
                </a:ext>
              </a:extLst>
            </p:cNvPr>
            <p:cNvSpPr/>
            <p:nvPr/>
          </p:nvSpPr>
          <p:spPr>
            <a:xfrm flipH="1">
              <a:off x="5458729" y="3929628"/>
              <a:ext cx="5895069" cy="1031710"/>
            </a:xfrm>
            <a:custGeom>
              <a:avLst/>
              <a:gdLst>
                <a:gd name="connsiteX0" fmla="*/ 50800 w 3217073"/>
                <a:gd name="connsiteY0" fmla="*/ 891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21" fmla="*/ 50800 w 3217073"/>
                <a:gd name="connsiteY21" fmla="*/ 89102 h 2197357"/>
                <a:gd name="connsiteX0" fmla="*/ 38100 w 3217073"/>
                <a:gd name="connsiteY0" fmla="*/ 1399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0" fmla="*/ 152400 w 3217073"/>
                <a:gd name="connsiteY0" fmla="*/ 2133802 h 2200916"/>
                <a:gd name="connsiteX1" fmla="*/ 25400 w 3217073"/>
                <a:gd name="connsiteY1" fmla="*/ 2057602 h 2200916"/>
                <a:gd name="connsiteX2" fmla="*/ 63500 w 3217073"/>
                <a:gd name="connsiteY2" fmla="*/ 1536902 h 2200916"/>
                <a:gd name="connsiteX3" fmla="*/ 0 w 3217073"/>
                <a:gd name="connsiteY3" fmla="*/ 1054302 h 2200916"/>
                <a:gd name="connsiteX4" fmla="*/ 63500 w 3217073"/>
                <a:gd name="connsiteY4" fmla="*/ 609802 h 2200916"/>
                <a:gd name="connsiteX5" fmla="*/ 38100 w 3217073"/>
                <a:gd name="connsiteY5" fmla="*/ 139902 h 2200916"/>
                <a:gd name="connsiteX6" fmla="*/ 495300 w 3217073"/>
                <a:gd name="connsiteY6" fmla="*/ 51002 h 2200916"/>
                <a:gd name="connsiteX7" fmla="*/ 1168400 w 3217073"/>
                <a:gd name="connsiteY7" fmla="*/ 89102 h 2200916"/>
                <a:gd name="connsiteX8" fmla="*/ 1955800 w 3217073"/>
                <a:gd name="connsiteY8" fmla="*/ 202 h 2200916"/>
                <a:gd name="connsiteX9" fmla="*/ 2844800 w 3217073"/>
                <a:gd name="connsiteY9" fmla="*/ 63702 h 2200916"/>
                <a:gd name="connsiteX10" fmla="*/ 3136900 w 3217073"/>
                <a:gd name="connsiteY10" fmla="*/ 25602 h 2200916"/>
                <a:gd name="connsiteX11" fmla="*/ 3136900 w 3217073"/>
                <a:gd name="connsiteY11" fmla="*/ 292302 h 2200916"/>
                <a:gd name="connsiteX12" fmla="*/ 3162300 w 3217073"/>
                <a:gd name="connsiteY12" fmla="*/ 901902 h 2200916"/>
                <a:gd name="connsiteX13" fmla="*/ 3098800 w 3217073"/>
                <a:gd name="connsiteY13" fmla="*/ 1562302 h 2200916"/>
                <a:gd name="connsiteX14" fmla="*/ 3200400 w 3217073"/>
                <a:gd name="connsiteY14" fmla="*/ 2032202 h 2200916"/>
                <a:gd name="connsiteX15" fmla="*/ 3162300 w 3217073"/>
                <a:gd name="connsiteY15" fmla="*/ 2159202 h 2200916"/>
                <a:gd name="connsiteX16" fmla="*/ 2692400 w 3217073"/>
                <a:gd name="connsiteY16" fmla="*/ 2133802 h 2200916"/>
                <a:gd name="connsiteX17" fmla="*/ 1981200 w 3217073"/>
                <a:gd name="connsiteY17" fmla="*/ 2197302 h 2200916"/>
                <a:gd name="connsiteX18" fmla="*/ 1333500 w 3217073"/>
                <a:gd name="connsiteY18" fmla="*/ 2121102 h 2200916"/>
                <a:gd name="connsiteX19" fmla="*/ 762000 w 3217073"/>
                <a:gd name="connsiteY19" fmla="*/ 2184602 h 2200916"/>
                <a:gd name="connsiteX20" fmla="*/ 212619 w 3217073"/>
                <a:gd name="connsiteY20" fmla="*/ 2200916 h 2200916"/>
                <a:gd name="connsiteX0" fmla="*/ 25400 w 3217073"/>
                <a:gd name="connsiteY0" fmla="*/ 2057602 h 2200916"/>
                <a:gd name="connsiteX1" fmla="*/ 63500 w 3217073"/>
                <a:gd name="connsiteY1" fmla="*/ 1536902 h 2200916"/>
                <a:gd name="connsiteX2" fmla="*/ 0 w 3217073"/>
                <a:gd name="connsiteY2" fmla="*/ 1054302 h 2200916"/>
                <a:gd name="connsiteX3" fmla="*/ 63500 w 3217073"/>
                <a:gd name="connsiteY3" fmla="*/ 609802 h 2200916"/>
                <a:gd name="connsiteX4" fmla="*/ 38100 w 3217073"/>
                <a:gd name="connsiteY4" fmla="*/ 139902 h 2200916"/>
                <a:gd name="connsiteX5" fmla="*/ 495300 w 3217073"/>
                <a:gd name="connsiteY5" fmla="*/ 51002 h 2200916"/>
                <a:gd name="connsiteX6" fmla="*/ 1168400 w 3217073"/>
                <a:gd name="connsiteY6" fmla="*/ 89102 h 2200916"/>
                <a:gd name="connsiteX7" fmla="*/ 1955800 w 3217073"/>
                <a:gd name="connsiteY7" fmla="*/ 202 h 2200916"/>
                <a:gd name="connsiteX8" fmla="*/ 2844800 w 3217073"/>
                <a:gd name="connsiteY8" fmla="*/ 63702 h 2200916"/>
                <a:gd name="connsiteX9" fmla="*/ 3136900 w 3217073"/>
                <a:gd name="connsiteY9" fmla="*/ 25602 h 2200916"/>
                <a:gd name="connsiteX10" fmla="*/ 3136900 w 3217073"/>
                <a:gd name="connsiteY10" fmla="*/ 292302 h 2200916"/>
                <a:gd name="connsiteX11" fmla="*/ 3162300 w 3217073"/>
                <a:gd name="connsiteY11" fmla="*/ 901902 h 2200916"/>
                <a:gd name="connsiteX12" fmla="*/ 3098800 w 3217073"/>
                <a:gd name="connsiteY12" fmla="*/ 1562302 h 2200916"/>
                <a:gd name="connsiteX13" fmla="*/ 3200400 w 3217073"/>
                <a:gd name="connsiteY13" fmla="*/ 2032202 h 2200916"/>
                <a:gd name="connsiteX14" fmla="*/ 3162300 w 3217073"/>
                <a:gd name="connsiteY14" fmla="*/ 2159202 h 2200916"/>
                <a:gd name="connsiteX15" fmla="*/ 2692400 w 3217073"/>
                <a:gd name="connsiteY15" fmla="*/ 2133802 h 2200916"/>
                <a:gd name="connsiteX16" fmla="*/ 1981200 w 3217073"/>
                <a:gd name="connsiteY16" fmla="*/ 2197302 h 2200916"/>
                <a:gd name="connsiteX17" fmla="*/ 1333500 w 3217073"/>
                <a:gd name="connsiteY17" fmla="*/ 2121102 h 2200916"/>
                <a:gd name="connsiteX18" fmla="*/ 762000 w 3217073"/>
                <a:gd name="connsiteY18" fmla="*/ 2184602 h 2200916"/>
                <a:gd name="connsiteX19" fmla="*/ 212619 w 3217073"/>
                <a:gd name="connsiteY19" fmla="*/ 2200916 h 2200916"/>
                <a:gd name="connsiteX0" fmla="*/ 25400 w 3217073"/>
                <a:gd name="connsiteY0" fmla="*/ 2057972 h 2201286"/>
                <a:gd name="connsiteX1" fmla="*/ 63500 w 3217073"/>
                <a:gd name="connsiteY1" fmla="*/ 1537272 h 2201286"/>
                <a:gd name="connsiteX2" fmla="*/ 0 w 3217073"/>
                <a:gd name="connsiteY2" fmla="*/ 1054672 h 2201286"/>
                <a:gd name="connsiteX3" fmla="*/ 63500 w 3217073"/>
                <a:gd name="connsiteY3" fmla="*/ 610172 h 2201286"/>
                <a:gd name="connsiteX4" fmla="*/ 38100 w 3217073"/>
                <a:gd name="connsiteY4" fmla="*/ 140272 h 2201286"/>
                <a:gd name="connsiteX5" fmla="*/ 495300 w 3217073"/>
                <a:gd name="connsiteY5" fmla="*/ 51372 h 2201286"/>
                <a:gd name="connsiteX6" fmla="*/ 1168400 w 3217073"/>
                <a:gd name="connsiteY6" fmla="*/ 89472 h 2201286"/>
                <a:gd name="connsiteX7" fmla="*/ 1955800 w 3217073"/>
                <a:gd name="connsiteY7" fmla="*/ 572 h 2201286"/>
                <a:gd name="connsiteX8" fmla="*/ 2844800 w 3217073"/>
                <a:gd name="connsiteY8" fmla="*/ 64072 h 2201286"/>
                <a:gd name="connsiteX9" fmla="*/ 3136900 w 3217073"/>
                <a:gd name="connsiteY9" fmla="*/ 292672 h 2201286"/>
                <a:gd name="connsiteX10" fmla="*/ 3162300 w 3217073"/>
                <a:gd name="connsiteY10" fmla="*/ 902272 h 2201286"/>
                <a:gd name="connsiteX11" fmla="*/ 3098800 w 3217073"/>
                <a:gd name="connsiteY11" fmla="*/ 1562672 h 2201286"/>
                <a:gd name="connsiteX12" fmla="*/ 3200400 w 3217073"/>
                <a:gd name="connsiteY12" fmla="*/ 2032572 h 2201286"/>
                <a:gd name="connsiteX13" fmla="*/ 3162300 w 3217073"/>
                <a:gd name="connsiteY13" fmla="*/ 2159572 h 2201286"/>
                <a:gd name="connsiteX14" fmla="*/ 2692400 w 3217073"/>
                <a:gd name="connsiteY14" fmla="*/ 2134172 h 2201286"/>
                <a:gd name="connsiteX15" fmla="*/ 1981200 w 3217073"/>
                <a:gd name="connsiteY15" fmla="*/ 2197672 h 2201286"/>
                <a:gd name="connsiteX16" fmla="*/ 1333500 w 3217073"/>
                <a:gd name="connsiteY16" fmla="*/ 2121472 h 2201286"/>
                <a:gd name="connsiteX17" fmla="*/ 762000 w 3217073"/>
                <a:gd name="connsiteY17" fmla="*/ 2184972 h 2201286"/>
                <a:gd name="connsiteX18" fmla="*/ 212619 w 3217073"/>
                <a:gd name="connsiteY18" fmla="*/ 2201286 h 2201286"/>
                <a:gd name="connsiteX0" fmla="*/ 25400 w 3181715"/>
                <a:gd name="connsiteY0" fmla="*/ 2057972 h 2201286"/>
                <a:gd name="connsiteX1" fmla="*/ 63500 w 3181715"/>
                <a:gd name="connsiteY1" fmla="*/ 1537272 h 2201286"/>
                <a:gd name="connsiteX2" fmla="*/ 0 w 3181715"/>
                <a:gd name="connsiteY2" fmla="*/ 1054672 h 2201286"/>
                <a:gd name="connsiteX3" fmla="*/ 63500 w 3181715"/>
                <a:gd name="connsiteY3" fmla="*/ 610172 h 2201286"/>
                <a:gd name="connsiteX4" fmla="*/ 38100 w 3181715"/>
                <a:gd name="connsiteY4" fmla="*/ 140272 h 2201286"/>
                <a:gd name="connsiteX5" fmla="*/ 495300 w 3181715"/>
                <a:gd name="connsiteY5" fmla="*/ 51372 h 2201286"/>
                <a:gd name="connsiteX6" fmla="*/ 1168400 w 3181715"/>
                <a:gd name="connsiteY6" fmla="*/ 89472 h 2201286"/>
                <a:gd name="connsiteX7" fmla="*/ 1955800 w 3181715"/>
                <a:gd name="connsiteY7" fmla="*/ 572 h 2201286"/>
                <a:gd name="connsiteX8" fmla="*/ 2844800 w 3181715"/>
                <a:gd name="connsiteY8" fmla="*/ 64072 h 2201286"/>
                <a:gd name="connsiteX9" fmla="*/ 3136900 w 3181715"/>
                <a:gd name="connsiteY9" fmla="*/ 292672 h 2201286"/>
                <a:gd name="connsiteX10" fmla="*/ 3162300 w 3181715"/>
                <a:gd name="connsiteY10" fmla="*/ 902272 h 2201286"/>
                <a:gd name="connsiteX11" fmla="*/ 3098800 w 3181715"/>
                <a:gd name="connsiteY11" fmla="*/ 1562672 h 2201286"/>
                <a:gd name="connsiteX12" fmla="*/ 3162300 w 3181715"/>
                <a:gd name="connsiteY12" fmla="*/ 2159572 h 2201286"/>
                <a:gd name="connsiteX13" fmla="*/ 2692400 w 3181715"/>
                <a:gd name="connsiteY13" fmla="*/ 2134172 h 2201286"/>
                <a:gd name="connsiteX14" fmla="*/ 1981200 w 3181715"/>
                <a:gd name="connsiteY14" fmla="*/ 2197672 h 2201286"/>
                <a:gd name="connsiteX15" fmla="*/ 1333500 w 3181715"/>
                <a:gd name="connsiteY15" fmla="*/ 2121472 h 2201286"/>
                <a:gd name="connsiteX16" fmla="*/ 762000 w 3181715"/>
                <a:gd name="connsiteY16" fmla="*/ 2184972 h 2201286"/>
                <a:gd name="connsiteX17" fmla="*/ 212619 w 3181715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38100 w 3171853"/>
                <a:gd name="connsiteY4" fmla="*/ 140272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46463 w 3171853"/>
                <a:gd name="connsiteY4" fmla="*/ 168236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197739"/>
                <a:gd name="connsiteX1" fmla="*/ 63500 w 3171853"/>
                <a:gd name="connsiteY1" fmla="*/ 1537272 h 2197739"/>
                <a:gd name="connsiteX2" fmla="*/ 0 w 3171853"/>
                <a:gd name="connsiteY2" fmla="*/ 1054672 h 2197739"/>
                <a:gd name="connsiteX3" fmla="*/ 63500 w 3171853"/>
                <a:gd name="connsiteY3" fmla="*/ 610172 h 2197739"/>
                <a:gd name="connsiteX4" fmla="*/ 46463 w 3171853"/>
                <a:gd name="connsiteY4" fmla="*/ 168236 h 2197739"/>
                <a:gd name="connsiteX5" fmla="*/ 495300 w 3171853"/>
                <a:gd name="connsiteY5" fmla="*/ 51372 h 2197739"/>
                <a:gd name="connsiteX6" fmla="*/ 1168400 w 3171853"/>
                <a:gd name="connsiteY6" fmla="*/ 89472 h 2197739"/>
                <a:gd name="connsiteX7" fmla="*/ 1955800 w 3171853"/>
                <a:gd name="connsiteY7" fmla="*/ 572 h 2197739"/>
                <a:gd name="connsiteX8" fmla="*/ 2844800 w 3171853"/>
                <a:gd name="connsiteY8" fmla="*/ 64072 h 2197739"/>
                <a:gd name="connsiteX9" fmla="*/ 3136900 w 3171853"/>
                <a:gd name="connsiteY9" fmla="*/ 292672 h 2197739"/>
                <a:gd name="connsiteX10" fmla="*/ 3162300 w 3171853"/>
                <a:gd name="connsiteY10" fmla="*/ 902272 h 2197739"/>
                <a:gd name="connsiteX11" fmla="*/ 3098800 w 3171853"/>
                <a:gd name="connsiteY11" fmla="*/ 1562672 h 2197739"/>
                <a:gd name="connsiteX12" fmla="*/ 3061935 w 3171853"/>
                <a:gd name="connsiteY12" fmla="*/ 2094322 h 2197739"/>
                <a:gd name="connsiteX13" fmla="*/ 2692400 w 3171853"/>
                <a:gd name="connsiteY13" fmla="*/ 2134172 h 2197739"/>
                <a:gd name="connsiteX14" fmla="*/ 1981200 w 3171853"/>
                <a:gd name="connsiteY14" fmla="*/ 2197672 h 2197739"/>
                <a:gd name="connsiteX15" fmla="*/ 1333500 w 3171853"/>
                <a:gd name="connsiteY15" fmla="*/ 2121472 h 2197739"/>
                <a:gd name="connsiteX16" fmla="*/ 762000 w 3171853"/>
                <a:gd name="connsiteY16" fmla="*/ 2184972 h 2197739"/>
                <a:gd name="connsiteX17" fmla="*/ 179164 w 3171853"/>
                <a:gd name="connsiteY17" fmla="*/ 2126715 h 21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71853" h="2197739">
                  <a:moveTo>
                    <a:pt x="25400" y="2057972"/>
                  </a:moveTo>
                  <a:cubicBezTo>
                    <a:pt x="10583" y="1958489"/>
                    <a:pt x="67733" y="1704489"/>
                    <a:pt x="63500" y="1537272"/>
                  </a:cubicBezTo>
                  <a:cubicBezTo>
                    <a:pt x="59267" y="1370055"/>
                    <a:pt x="0" y="1209189"/>
                    <a:pt x="0" y="1054672"/>
                  </a:cubicBezTo>
                  <a:cubicBezTo>
                    <a:pt x="0" y="900155"/>
                    <a:pt x="57150" y="762572"/>
                    <a:pt x="63500" y="610172"/>
                  </a:cubicBezTo>
                  <a:cubicBezTo>
                    <a:pt x="69850" y="457772"/>
                    <a:pt x="-25504" y="261369"/>
                    <a:pt x="46463" y="168236"/>
                  </a:cubicBezTo>
                  <a:cubicBezTo>
                    <a:pt x="118430" y="75103"/>
                    <a:pt x="308311" y="64499"/>
                    <a:pt x="495300" y="51372"/>
                  </a:cubicBezTo>
                  <a:cubicBezTo>
                    <a:pt x="682290" y="38245"/>
                    <a:pt x="924983" y="97939"/>
                    <a:pt x="1168400" y="89472"/>
                  </a:cubicBezTo>
                  <a:cubicBezTo>
                    <a:pt x="1411817" y="81005"/>
                    <a:pt x="1676400" y="4805"/>
                    <a:pt x="1955800" y="572"/>
                  </a:cubicBezTo>
                  <a:cubicBezTo>
                    <a:pt x="2235200" y="-3661"/>
                    <a:pt x="2647950" y="15389"/>
                    <a:pt x="2844800" y="64072"/>
                  </a:cubicBezTo>
                  <a:cubicBezTo>
                    <a:pt x="3041650" y="112755"/>
                    <a:pt x="3083983" y="152972"/>
                    <a:pt x="3136900" y="292672"/>
                  </a:cubicBezTo>
                  <a:cubicBezTo>
                    <a:pt x="3189817" y="432372"/>
                    <a:pt x="3168650" y="690605"/>
                    <a:pt x="3162300" y="902272"/>
                  </a:cubicBezTo>
                  <a:cubicBezTo>
                    <a:pt x="3155950" y="1113939"/>
                    <a:pt x="3115527" y="1363997"/>
                    <a:pt x="3098800" y="1562672"/>
                  </a:cubicBezTo>
                  <a:cubicBezTo>
                    <a:pt x="3082073" y="1761347"/>
                    <a:pt x="3129668" y="1999072"/>
                    <a:pt x="3061935" y="2094322"/>
                  </a:cubicBezTo>
                  <a:cubicBezTo>
                    <a:pt x="2994202" y="2189572"/>
                    <a:pt x="2872522" y="2116947"/>
                    <a:pt x="2692400" y="2134172"/>
                  </a:cubicBezTo>
                  <a:cubicBezTo>
                    <a:pt x="2512278" y="2151397"/>
                    <a:pt x="2207683" y="2199789"/>
                    <a:pt x="1981200" y="2197672"/>
                  </a:cubicBezTo>
                  <a:cubicBezTo>
                    <a:pt x="1754717" y="2195555"/>
                    <a:pt x="1536700" y="2123589"/>
                    <a:pt x="1333500" y="2121472"/>
                  </a:cubicBezTo>
                  <a:cubicBezTo>
                    <a:pt x="1130300" y="2119355"/>
                    <a:pt x="954389" y="2184098"/>
                    <a:pt x="762000" y="2184972"/>
                  </a:cubicBezTo>
                  <a:cubicBezTo>
                    <a:pt x="569611" y="2185846"/>
                    <a:pt x="241712" y="2080768"/>
                    <a:pt x="179164" y="2126715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54807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텍스트 개체 틀 1"/>
            <p:cNvSpPr txBox="1"/>
            <p:nvPr/>
          </p:nvSpPr>
          <p:spPr>
            <a:xfrm>
              <a:off x="6673438" y="4069450"/>
              <a:ext cx="3465650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Sửa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bài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cá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nhân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58729" y="5412887"/>
            <a:ext cx="6027955" cy="943745"/>
            <a:chOff x="5458729" y="5412887"/>
            <a:chExt cx="6027955" cy="943745"/>
          </a:xfrm>
        </p:grpSpPr>
        <p:sp>
          <p:nvSpPr>
            <p:cNvPr id="12" name="任意多边形: 形状 19">
              <a:extLst>
                <a:ext uri="{FF2B5EF4-FFF2-40B4-BE49-F238E27FC236}">
                  <a16:creationId xmlns:a16="http://schemas.microsoft.com/office/drawing/2014/main" id="{5F7EBFA7-9BC1-45B0-8941-D7F69C8A879F}"/>
                </a:ext>
              </a:extLst>
            </p:cNvPr>
            <p:cNvSpPr/>
            <p:nvPr/>
          </p:nvSpPr>
          <p:spPr>
            <a:xfrm flipH="1">
              <a:off x="5458729" y="5412887"/>
              <a:ext cx="5895068" cy="943745"/>
            </a:xfrm>
            <a:custGeom>
              <a:avLst/>
              <a:gdLst>
                <a:gd name="connsiteX0" fmla="*/ 50800 w 3217073"/>
                <a:gd name="connsiteY0" fmla="*/ 891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21" fmla="*/ 50800 w 3217073"/>
                <a:gd name="connsiteY21" fmla="*/ 89102 h 2197357"/>
                <a:gd name="connsiteX0" fmla="*/ 38100 w 3217073"/>
                <a:gd name="connsiteY0" fmla="*/ 1399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0" fmla="*/ 152400 w 3217073"/>
                <a:gd name="connsiteY0" fmla="*/ 2133802 h 2200916"/>
                <a:gd name="connsiteX1" fmla="*/ 25400 w 3217073"/>
                <a:gd name="connsiteY1" fmla="*/ 2057602 h 2200916"/>
                <a:gd name="connsiteX2" fmla="*/ 63500 w 3217073"/>
                <a:gd name="connsiteY2" fmla="*/ 1536902 h 2200916"/>
                <a:gd name="connsiteX3" fmla="*/ 0 w 3217073"/>
                <a:gd name="connsiteY3" fmla="*/ 1054302 h 2200916"/>
                <a:gd name="connsiteX4" fmla="*/ 63500 w 3217073"/>
                <a:gd name="connsiteY4" fmla="*/ 609802 h 2200916"/>
                <a:gd name="connsiteX5" fmla="*/ 38100 w 3217073"/>
                <a:gd name="connsiteY5" fmla="*/ 139902 h 2200916"/>
                <a:gd name="connsiteX6" fmla="*/ 495300 w 3217073"/>
                <a:gd name="connsiteY6" fmla="*/ 51002 h 2200916"/>
                <a:gd name="connsiteX7" fmla="*/ 1168400 w 3217073"/>
                <a:gd name="connsiteY7" fmla="*/ 89102 h 2200916"/>
                <a:gd name="connsiteX8" fmla="*/ 1955800 w 3217073"/>
                <a:gd name="connsiteY8" fmla="*/ 202 h 2200916"/>
                <a:gd name="connsiteX9" fmla="*/ 2844800 w 3217073"/>
                <a:gd name="connsiteY9" fmla="*/ 63702 h 2200916"/>
                <a:gd name="connsiteX10" fmla="*/ 3136900 w 3217073"/>
                <a:gd name="connsiteY10" fmla="*/ 25602 h 2200916"/>
                <a:gd name="connsiteX11" fmla="*/ 3136900 w 3217073"/>
                <a:gd name="connsiteY11" fmla="*/ 292302 h 2200916"/>
                <a:gd name="connsiteX12" fmla="*/ 3162300 w 3217073"/>
                <a:gd name="connsiteY12" fmla="*/ 901902 h 2200916"/>
                <a:gd name="connsiteX13" fmla="*/ 3098800 w 3217073"/>
                <a:gd name="connsiteY13" fmla="*/ 1562302 h 2200916"/>
                <a:gd name="connsiteX14" fmla="*/ 3200400 w 3217073"/>
                <a:gd name="connsiteY14" fmla="*/ 2032202 h 2200916"/>
                <a:gd name="connsiteX15" fmla="*/ 3162300 w 3217073"/>
                <a:gd name="connsiteY15" fmla="*/ 2159202 h 2200916"/>
                <a:gd name="connsiteX16" fmla="*/ 2692400 w 3217073"/>
                <a:gd name="connsiteY16" fmla="*/ 2133802 h 2200916"/>
                <a:gd name="connsiteX17" fmla="*/ 1981200 w 3217073"/>
                <a:gd name="connsiteY17" fmla="*/ 2197302 h 2200916"/>
                <a:gd name="connsiteX18" fmla="*/ 1333500 w 3217073"/>
                <a:gd name="connsiteY18" fmla="*/ 2121102 h 2200916"/>
                <a:gd name="connsiteX19" fmla="*/ 762000 w 3217073"/>
                <a:gd name="connsiteY19" fmla="*/ 2184602 h 2200916"/>
                <a:gd name="connsiteX20" fmla="*/ 212619 w 3217073"/>
                <a:gd name="connsiteY20" fmla="*/ 2200916 h 2200916"/>
                <a:gd name="connsiteX0" fmla="*/ 25400 w 3217073"/>
                <a:gd name="connsiteY0" fmla="*/ 2057602 h 2200916"/>
                <a:gd name="connsiteX1" fmla="*/ 63500 w 3217073"/>
                <a:gd name="connsiteY1" fmla="*/ 1536902 h 2200916"/>
                <a:gd name="connsiteX2" fmla="*/ 0 w 3217073"/>
                <a:gd name="connsiteY2" fmla="*/ 1054302 h 2200916"/>
                <a:gd name="connsiteX3" fmla="*/ 63500 w 3217073"/>
                <a:gd name="connsiteY3" fmla="*/ 609802 h 2200916"/>
                <a:gd name="connsiteX4" fmla="*/ 38100 w 3217073"/>
                <a:gd name="connsiteY4" fmla="*/ 139902 h 2200916"/>
                <a:gd name="connsiteX5" fmla="*/ 495300 w 3217073"/>
                <a:gd name="connsiteY5" fmla="*/ 51002 h 2200916"/>
                <a:gd name="connsiteX6" fmla="*/ 1168400 w 3217073"/>
                <a:gd name="connsiteY6" fmla="*/ 89102 h 2200916"/>
                <a:gd name="connsiteX7" fmla="*/ 1955800 w 3217073"/>
                <a:gd name="connsiteY7" fmla="*/ 202 h 2200916"/>
                <a:gd name="connsiteX8" fmla="*/ 2844800 w 3217073"/>
                <a:gd name="connsiteY8" fmla="*/ 63702 h 2200916"/>
                <a:gd name="connsiteX9" fmla="*/ 3136900 w 3217073"/>
                <a:gd name="connsiteY9" fmla="*/ 25602 h 2200916"/>
                <a:gd name="connsiteX10" fmla="*/ 3136900 w 3217073"/>
                <a:gd name="connsiteY10" fmla="*/ 292302 h 2200916"/>
                <a:gd name="connsiteX11" fmla="*/ 3162300 w 3217073"/>
                <a:gd name="connsiteY11" fmla="*/ 901902 h 2200916"/>
                <a:gd name="connsiteX12" fmla="*/ 3098800 w 3217073"/>
                <a:gd name="connsiteY12" fmla="*/ 1562302 h 2200916"/>
                <a:gd name="connsiteX13" fmla="*/ 3200400 w 3217073"/>
                <a:gd name="connsiteY13" fmla="*/ 2032202 h 2200916"/>
                <a:gd name="connsiteX14" fmla="*/ 3162300 w 3217073"/>
                <a:gd name="connsiteY14" fmla="*/ 2159202 h 2200916"/>
                <a:gd name="connsiteX15" fmla="*/ 2692400 w 3217073"/>
                <a:gd name="connsiteY15" fmla="*/ 2133802 h 2200916"/>
                <a:gd name="connsiteX16" fmla="*/ 1981200 w 3217073"/>
                <a:gd name="connsiteY16" fmla="*/ 2197302 h 2200916"/>
                <a:gd name="connsiteX17" fmla="*/ 1333500 w 3217073"/>
                <a:gd name="connsiteY17" fmla="*/ 2121102 h 2200916"/>
                <a:gd name="connsiteX18" fmla="*/ 762000 w 3217073"/>
                <a:gd name="connsiteY18" fmla="*/ 2184602 h 2200916"/>
                <a:gd name="connsiteX19" fmla="*/ 212619 w 3217073"/>
                <a:gd name="connsiteY19" fmla="*/ 2200916 h 2200916"/>
                <a:gd name="connsiteX0" fmla="*/ 25400 w 3217073"/>
                <a:gd name="connsiteY0" fmla="*/ 2057972 h 2201286"/>
                <a:gd name="connsiteX1" fmla="*/ 63500 w 3217073"/>
                <a:gd name="connsiteY1" fmla="*/ 1537272 h 2201286"/>
                <a:gd name="connsiteX2" fmla="*/ 0 w 3217073"/>
                <a:gd name="connsiteY2" fmla="*/ 1054672 h 2201286"/>
                <a:gd name="connsiteX3" fmla="*/ 63500 w 3217073"/>
                <a:gd name="connsiteY3" fmla="*/ 610172 h 2201286"/>
                <a:gd name="connsiteX4" fmla="*/ 38100 w 3217073"/>
                <a:gd name="connsiteY4" fmla="*/ 140272 h 2201286"/>
                <a:gd name="connsiteX5" fmla="*/ 495300 w 3217073"/>
                <a:gd name="connsiteY5" fmla="*/ 51372 h 2201286"/>
                <a:gd name="connsiteX6" fmla="*/ 1168400 w 3217073"/>
                <a:gd name="connsiteY6" fmla="*/ 89472 h 2201286"/>
                <a:gd name="connsiteX7" fmla="*/ 1955800 w 3217073"/>
                <a:gd name="connsiteY7" fmla="*/ 572 h 2201286"/>
                <a:gd name="connsiteX8" fmla="*/ 2844800 w 3217073"/>
                <a:gd name="connsiteY8" fmla="*/ 64072 h 2201286"/>
                <a:gd name="connsiteX9" fmla="*/ 3136900 w 3217073"/>
                <a:gd name="connsiteY9" fmla="*/ 292672 h 2201286"/>
                <a:gd name="connsiteX10" fmla="*/ 3162300 w 3217073"/>
                <a:gd name="connsiteY10" fmla="*/ 902272 h 2201286"/>
                <a:gd name="connsiteX11" fmla="*/ 3098800 w 3217073"/>
                <a:gd name="connsiteY11" fmla="*/ 1562672 h 2201286"/>
                <a:gd name="connsiteX12" fmla="*/ 3200400 w 3217073"/>
                <a:gd name="connsiteY12" fmla="*/ 2032572 h 2201286"/>
                <a:gd name="connsiteX13" fmla="*/ 3162300 w 3217073"/>
                <a:gd name="connsiteY13" fmla="*/ 2159572 h 2201286"/>
                <a:gd name="connsiteX14" fmla="*/ 2692400 w 3217073"/>
                <a:gd name="connsiteY14" fmla="*/ 2134172 h 2201286"/>
                <a:gd name="connsiteX15" fmla="*/ 1981200 w 3217073"/>
                <a:gd name="connsiteY15" fmla="*/ 2197672 h 2201286"/>
                <a:gd name="connsiteX16" fmla="*/ 1333500 w 3217073"/>
                <a:gd name="connsiteY16" fmla="*/ 2121472 h 2201286"/>
                <a:gd name="connsiteX17" fmla="*/ 762000 w 3217073"/>
                <a:gd name="connsiteY17" fmla="*/ 2184972 h 2201286"/>
                <a:gd name="connsiteX18" fmla="*/ 212619 w 3217073"/>
                <a:gd name="connsiteY18" fmla="*/ 2201286 h 2201286"/>
                <a:gd name="connsiteX0" fmla="*/ 25400 w 3181715"/>
                <a:gd name="connsiteY0" fmla="*/ 2057972 h 2201286"/>
                <a:gd name="connsiteX1" fmla="*/ 63500 w 3181715"/>
                <a:gd name="connsiteY1" fmla="*/ 1537272 h 2201286"/>
                <a:gd name="connsiteX2" fmla="*/ 0 w 3181715"/>
                <a:gd name="connsiteY2" fmla="*/ 1054672 h 2201286"/>
                <a:gd name="connsiteX3" fmla="*/ 63500 w 3181715"/>
                <a:gd name="connsiteY3" fmla="*/ 610172 h 2201286"/>
                <a:gd name="connsiteX4" fmla="*/ 38100 w 3181715"/>
                <a:gd name="connsiteY4" fmla="*/ 140272 h 2201286"/>
                <a:gd name="connsiteX5" fmla="*/ 495300 w 3181715"/>
                <a:gd name="connsiteY5" fmla="*/ 51372 h 2201286"/>
                <a:gd name="connsiteX6" fmla="*/ 1168400 w 3181715"/>
                <a:gd name="connsiteY6" fmla="*/ 89472 h 2201286"/>
                <a:gd name="connsiteX7" fmla="*/ 1955800 w 3181715"/>
                <a:gd name="connsiteY7" fmla="*/ 572 h 2201286"/>
                <a:gd name="connsiteX8" fmla="*/ 2844800 w 3181715"/>
                <a:gd name="connsiteY8" fmla="*/ 64072 h 2201286"/>
                <a:gd name="connsiteX9" fmla="*/ 3136900 w 3181715"/>
                <a:gd name="connsiteY9" fmla="*/ 292672 h 2201286"/>
                <a:gd name="connsiteX10" fmla="*/ 3162300 w 3181715"/>
                <a:gd name="connsiteY10" fmla="*/ 902272 h 2201286"/>
                <a:gd name="connsiteX11" fmla="*/ 3098800 w 3181715"/>
                <a:gd name="connsiteY11" fmla="*/ 1562672 h 2201286"/>
                <a:gd name="connsiteX12" fmla="*/ 3162300 w 3181715"/>
                <a:gd name="connsiteY12" fmla="*/ 2159572 h 2201286"/>
                <a:gd name="connsiteX13" fmla="*/ 2692400 w 3181715"/>
                <a:gd name="connsiteY13" fmla="*/ 2134172 h 2201286"/>
                <a:gd name="connsiteX14" fmla="*/ 1981200 w 3181715"/>
                <a:gd name="connsiteY14" fmla="*/ 2197672 h 2201286"/>
                <a:gd name="connsiteX15" fmla="*/ 1333500 w 3181715"/>
                <a:gd name="connsiteY15" fmla="*/ 2121472 h 2201286"/>
                <a:gd name="connsiteX16" fmla="*/ 762000 w 3181715"/>
                <a:gd name="connsiteY16" fmla="*/ 2184972 h 2201286"/>
                <a:gd name="connsiteX17" fmla="*/ 212619 w 3181715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38100 w 3171853"/>
                <a:gd name="connsiteY4" fmla="*/ 140272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46463 w 3171853"/>
                <a:gd name="connsiteY4" fmla="*/ 168236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197739"/>
                <a:gd name="connsiteX1" fmla="*/ 63500 w 3171853"/>
                <a:gd name="connsiteY1" fmla="*/ 1537272 h 2197739"/>
                <a:gd name="connsiteX2" fmla="*/ 0 w 3171853"/>
                <a:gd name="connsiteY2" fmla="*/ 1054672 h 2197739"/>
                <a:gd name="connsiteX3" fmla="*/ 63500 w 3171853"/>
                <a:gd name="connsiteY3" fmla="*/ 610172 h 2197739"/>
                <a:gd name="connsiteX4" fmla="*/ 46463 w 3171853"/>
                <a:gd name="connsiteY4" fmla="*/ 168236 h 2197739"/>
                <a:gd name="connsiteX5" fmla="*/ 495300 w 3171853"/>
                <a:gd name="connsiteY5" fmla="*/ 51372 h 2197739"/>
                <a:gd name="connsiteX6" fmla="*/ 1168400 w 3171853"/>
                <a:gd name="connsiteY6" fmla="*/ 89472 h 2197739"/>
                <a:gd name="connsiteX7" fmla="*/ 1955800 w 3171853"/>
                <a:gd name="connsiteY7" fmla="*/ 572 h 2197739"/>
                <a:gd name="connsiteX8" fmla="*/ 2844800 w 3171853"/>
                <a:gd name="connsiteY8" fmla="*/ 64072 h 2197739"/>
                <a:gd name="connsiteX9" fmla="*/ 3136900 w 3171853"/>
                <a:gd name="connsiteY9" fmla="*/ 292672 h 2197739"/>
                <a:gd name="connsiteX10" fmla="*/ 3162300 w 3171853"/>
                <a:gd name="connsiteY10" fmla="*/ 902272 h 2197739"/>
                <a:gd name="connsiteX11" fmla="*/ 3098800 w 3171853"/>
                <a:gd name="connsiteY11" fmla="*/ 1562672 h 2197739"/>
                <a:gd name="connsiteX12" fmla="*/ 3061935 w 3171853"/>
                <a:gd name="connsiteY12" fmla="*/ 2094322 h 2197739"/>
                <a:gd name="connsiteX13" fmla="*/ 2692400 w 3171853"/>
                <a:gd name="connsiteY13" fmla="*/ 2134172 h 2197739"/>
                <a:gd name="connsiteX14" fmla="*/ 1981200 w 3171853"/>
                <a:gd name="connsiteY14" fmla="*/ 2197672 h 2197739"/>
                <a:gd name="connsiteX15" fmla="*/ 1333500 w 3171853"/>
                <a:gd name="connsiteY15" fmla="*/ 2121472 h 2197739"/>
                <a:gd name="connsiteX16" fmla="*/ 762000 w 3171853"/>
                <a:gd name="connsiteY16" fmla="*/ 2184972 h 2197739"/>
                <a:gd name="connsiteX17" fmla="*/ 179164 w 3171853"/>
                <a:gd name="connsiteY17" fmla="*/ 2126715 h 21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71853" h="2197739">
                  <a:moveTo>
                    <a:pt x="25400" y="2057972"/>
                  </a:moveTo>
                  <a:cubicBezTo>
                    <a:pt x="10583" y="1958489"/>
                    <a:pt x="67733" y="1704489"/>
                    <a:pt x="63500" y="1537272"/>
                  </a:cubicBezTo>
                  <a:cubicBezTo>
                    <a:pt x="59267" y="1370055"/>
                    <a:pt x="0" y="1209189"/>
                    <a:pt x="0" y="1054672"/>
                  </a:cubicBezTo>
                  <a:cubicBezTo>
                    <a:pt x="0" y="900155"/>
                    <a:pt x="57150" y="762572"/>
                    <a:pt x="63500" y="610172"/>
                  </a:cubicBezTo>
                  <a:cubicBezTo>
                    <a:pt x="69850" y="457772"/>
                    <a:pt x="-25504" y="261369"/>
                    <a:pt x="46463" y="168236"/>
                  </a:cubicBezTo>
                  <a:cubicBezTo>
                    <a:pt x="118430" y="75103"/>
                    <a:pt x="308311" y="64499"/>
                    <a:pt x="495300" y="51372"/>
                  </a:cubicBezTo>
                  <a:cubicBezTo>
                    <a:pt x="682290" y="38245"/>
                    <a:pt x="924983" y="97939"/>
                    <a:pt x="1168400" y="89472"/>
                  </a:cubicBezTo>
                  <a:cubicBezTo>
                    <a:pt x="1411817" y="81005"/>
                    <a:pt x="1676400" y="4805"/>
                    <a:pt x="1955800" y="572"/>
                  </a:cubicBezTo>
                  <a:cubicBezTo>
                    <a:pt x="2235200" y="-3661"/>
                    <a:pt x="2647950" y="15389"/>
                    <a:pt x="2844800" y="64072"/>
                  </a:cubicBezTo>
                  <a:cubicBezTo>
                    <a:pt x="3041650" y="112755"/>
                    <a:pt x="3083983" y="152972"/>
                    <a:pt x="3136900" y="292672"/>
                  </a:cubicBezTo>
                  <a:cubicBezTo>
                    <a:pt x="3189817" y="432372"/>
                    <a:pt x="3168650" y="690605"/>
                    <a:pt x="3162300" y="902272"/>
                  </a:cubicBezTo>
                  <a:cubicBezTo>
                    <a:pt x="3155950" y="1113939"/>
                    <a:pt x="3115527" y="1363997"/>
                    <a:pt x="3098800" y="1562672"/>
                  </a:cubicBezTo>
                  <a:cubicBezTo>
                    <a:pt x="3082073" y="1761347"/>
                    <a:pt x="3129668" y="1999072"/>
                    <a:pt x="3061935" y="2094322"/>
                  </a:cubicBezTo>
                  <a:cubicBezTo>
                    <a:pt x="2994202" y="2189572"/>
                    <a:pt x="2872522" y="2116947"/>
                    <a:pt x="2692400" y="2134172"/>
                  </a:cubicBezTo>
                  <a:cubicBezTo>
                    <a:pt x="2512278" y="2151397"/>
                    <a:pt x="2207683" y="2199789"/>
                    <a:pt x="1981200" y="2197672"/>
                  </a:cubicBezTo>
                  <a:cubicBezTo>
                    <a:pt x="1754717" y="2195555"/>
                    <a:pt x="1536700" y="2123589"/>
                    <a:pt x="1333500" y="2121472"/>
                  </a:cubicBezTo>
                  <a:cubicBezTo>
                    <a:pt x="1130300" y="2119355"/>
                    <a:pt x="954389" y="2184098"/>
                    <a:pt x="762000" y="2184972"/>
                  </a:cubicBezTo>
                  <a:cubicBezTo>
                    <a:pt x="569611" y="2185846"/>
                    <a:pt x="241712" y="2080768"/>
                    <a:pt x="179164" y="2126715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54807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텍스트 개체 틀 1"/>
            <p:cNvSpPr txBox="1"/>
            <p:nvPr/>
          </p:nvSpPr>
          <p:spPr>
            <a:xfrm>
              <a:off x="5458729" y="5569995"/>
              <a:ext cx="6027955" cy="786637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Giới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thiệu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những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bài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văn</a:t>
              </a:r>
              <a:r>
                <a:rPr lang="en-US" altLang="zh-CN" sz="32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幼圆" panose="02010509060101010101" charset="-122"/>
                  <a:cs typeface="Arial" panose="020B0604020202020204" pitchFamily="34" charset="0"/>
                  <a:sym typeface="+mn-ea"/>
                </a:rPr>
                <a:t> hay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charset="-122"/>
                <a:cs typeface="Arial" panose="020B0604020202020204" pitchFamily="34" charset="0"/>
                <a:sym typeface="+mn-ea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14124" y="1926403"/>
            <a:ext cx="4000034" cy="3486484"/>
            <a:chOff x="814124" y="1926403"/>
            <a:chExt cx="4000034" cy="3486484"/>
          </a:xfrm>
        </p:grpSpPr>
        <p:sp>
          <p:nvSpPr>
            <p:cNvPr id="13" name="任意多边形: 形状 19">
              <a:extLst>
                <a:ext uri="{FF2B5EF4-FFF2-40B4-BE49-F238E27FC236}">
                  <a16:creationId xmlns:a16="http://schemas.microsoft.com/office/drawing/2014/main" id="{5F7EBFA7-9BC1-45B0-8941-D7F69C8A879F}"/>
                </a:ext>
              </a:extLst>
            </p:cNvPr>
            <p:cNvSpPr/>
            <p:nvPr/>
          </p:nvSpPr>
          <p:spPr>
            <a:xfrm flipH="1">
              <a:off x="814124" y="1926403"/>
              <a:ext cx="4000034" cy="3486484"/>
            </a:xfrm>
            <a:custGeom>
              <a:avLst/>
              <a:gdLst>
                <a:gd name="connsiteX0" fmla="*/ 50800 w 3217073"/>
                <a:gd name="connsiteY0" fmla="*/ 891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21" fmla="*/ 50800 w 3217073"/>
                <a:gd name="connsiteY21" fmla="*/ 89102 h 2197357"/>
                <a:gd name="connsiteX0" fmla="*/ 38100 w 3217073"/>
                <a:gd name="connsiteY0" fmla="*/ 139902 h 2197357"/>
                <a:gd name="connsiteX1" fmla="*/ 495300 w 3217073"/>
                <a:gd name="connsiteY1" fmla="*/ 51002 h 2197357"/>
                <a:gd name="connsiteX2" fmla="*/ 1168400 w 3217073"/>
                <a:gd name="connsiteY2" fmla="*/ 89102 h 2197357"/>
                <a:gd name="connsiteX3" fmla="*/ 1955800 w 3217073"/>
                <a:gd name="connsiteY3" fmla="*/ 202 h 2197357"/>
                <a:gd name="connsiteX4" fmla="*/ 2844800 w 3217073"/>
                <a:gd name="connsiteY4" fmla="*/ 63702 h 2197357"/>
                <a:gd name="connsiteX5" fmla="*/ 3136900 w 3217073"/>
                <a:gd name="connsiteY5" fmla="*/ 25602 h 2197357"/>
                <a:gd name="connsiteX6" fmla="*/ 3136900 w 3217073"/>
                <a:gd name="connsiteY6" fmla="*/ 292302 h 2197357"/>
                <a:gd name="connsiteX7" fmla="*/ 3162300 w 3217073"/>
                <a:gd name="connsiteY7" fmla="*/ 901902 h 2197357"/>
                <a:gd name="connsiteX8" fmla="*/ 3098800 w 3217073"/>
                <a:gd name="connsiteY8" fmla="*/ 1562302 h 2197357"/>
                <a:gd name="connsiteX9" fmla="*/ 3200400 w 3217073"/>
                <a:gd name="connsiteY9" fmla="*/ 2032202 h 2197357"/>
                <a:gd name="connsiteX10" fmla="*/ 3162300 w 3217073"/>
                <a:gd name="connsiteY10" fmla="*/ 2159202 h 2197357"/>
                <a:gd name="connsiteX11" fmla="*/ 2692400 w 3217073"/>
                <a:gd name="connsiteY11" fmla="*/ 2133802 h 2197357"/>
                <a:gd name="connsiteX12" fmla="*/ 1981200 w 3217073"/>
                <a:gd name="connsiteY12" fmla="*/ 2197302 h 2197357"/>
                <a:gd name="connsiteX13" fmla="*/ 1333500 w 3217073"/>
                <a:gd name="connsiteY13" fmla="*/ 2121102 h 2197357"/>
                <a:gd name="connsiteX14" fmla="*/ 762000 w 3217073"/>
                <a:gd name="connsiteY14" fmla="*/ 2184602 h 2197357"/>
                <a:gd name="connsiteX15" fmla="*/ 152400 w 3217073"/>
                <a:gd name="connsiteY15" fmla="*/ 2133802 h 2197357"/>
                <a:gd name="connsiteX16" fmla="*/ 25400 w 3217073"/>
                <a:gd name="connsiteY16" fmla="*/ 2057602 h 2197357"/>
                <a:gd name="connsiteX17" fmla="*/ 63500 w 3217073"/>
                <a:gd name="connsiteY17" fmla="*/ 1536902 h 2197357"/>
                <a:gd name="connsiteX18" fmla="*/ 0 w 3217073"/>
                <a:gd name="connsiteY18" fmla="*/ 1054302 h 2197357"/>
                <a:gd name="connsiteX19" fmla="*/ 63500 w 3217073"/>
                <a:gd name="connsiteY19" fmla="*/ 609802 h 2197357"/>
                <a:gd name="connsiteX20" fmla="*/ 38100 w 3217073"/>
                <a:gd name="connsiteY20" fmla="*/ 139902 h 2197357"/>
                <a:gd name="connsiteX0" fmla="*/ 152400 w 3217073"/>
                <a:gd name="connsiteY0" fmla="*/ 2133802 h 2200916"/>
                <a:gd name="connsiteX1" fmla="*/ 25400 w 3217073"/>
                <a:gd name="connsiteY1" fmla="*/ 2057602 h 2200916"/>
                <a:gd name="connsiteX2" fmla="*/ 63500 w 3217073"/>
                <a:gd name="connsiteY2" fmla="*/ 1536902 h 2200916"/>
                <a:gd name="connsiteX3" fmla="*/ 0 w 3217073"/>
                <a:gd name="connsiteY3" fmla="*/ 1054302 h 2200916"/>
                <a:gd name="connsiteX4" fmla="*/ 63500 w 3217073"/>
                <a:gd name="connsiteY4" fmla="*/ 609802 h 2200916"/>
                <a:gd name="connsiteX5" fmla="*/ 38100 w 3217073"/>
                <a:gd name="connsiteY5" fmla="*/ 139902 h 2200916"/>
                <a:gd name="connsiteX6" fmla="*/ 495300 w 3217073"/>
                <a:gd name="connsiteY6" fmla="*/ 51002 h 2200916"/>
                <a:gd name="connsiteX7" fmla="*/ 1168400 w 3217073"/>
                <a:gd name="connsiteY7" fmla="*/ 89102 h 2200916"/>
                <a:gd name="connsiteX8" fmla="*/ 1955800 w 3217073"/>
                <a:gd name="connsiteY8" fmla="*/ 202 h 2200916"/>
                <a:gd name="connsiteX9" fmla="*/ 2844800 w 3217073"/>
                <a:gd name="connsiteY9" fmla="*/ 63702 h 2200916"/>
                <a:gd name="connsiteX10" fmla="*/ 3136900 w 3217073"/>
                <a:gd name="connsiteY10" fmla="*/ 25602 h 2200916"/>
                <a:gd name="connsiteX11" fmla="*/ 3136900 w 3217073"/>
                <a:gd name="connsiteY11" fmla="*/ 292302 h 2200916"/>
                <a:gd name="connsiteX12" fmla="*/ 3162300 w 3217073"/>
                <a:gd name="connsiteY12" fmla="*/ 901902 h 2200916"/>
                <a:gd name="connsiteX13" fmla="*/ 3098800 w 3217073"/>
                <a:gd name="connsiteY13" fmla="*/ 1562302 h 2200916"/>
                <a:gd name="connsiteX14" fmla="*/ 3200400 w 3217073"/>
                <a:gd name="connsiteY14" fmla="*/ 2032202 h 2200916"/>
                <a:gd name="connsiteX15" fmla="*/ 3162300 w 3217073"/>
                <a:gd name="connsiteY15" fmla="*/ 2159202 h 2200916"/>
                <a:gd name="connsiteX16" fmla="*/ 2692400 w 3217073"/>
                <a:gd name="connsiteY16" fmla="*/ 2133802 h 2200916"/>
                <a:gd name="connsiteX17" fmla="*/ 1981200 w 3217073"/>
                <a:gd name="connsiteY17" fmla="*/ 2197302 h 2200916"/>
                <a:gd name="connsiteX18" fmla="*/ 1333500 w 3217073"/>
                <a:gd name="connsiteY18" fmla="*/ 2121102 h 2200916"/>
                <a:gd name="connsiteX19" fmla="*/ 762000 w 3217073"/>
                <a:gd name="connsiteY19" fmla="*/ 2184602 h 2200916"/>
                <a:gd name="connsiteX20" fmla="*/ 212619 w 3217073"/>
                <a:gd name="connsiteY20" fmla="*/ 2200916 h 2200916"/>
                <a:gd name="connsiteX0" fmla="*/ 25400 w 3217073"/>
                <a:gd name="connsiteY0" fmla="*/ 2057602 h 2200916"/>
                <a:gd name="connsiteX1" fmla="*/ 63500 w 3217073"/>
                <a:gd name="connsiteY1" fmla="*/ 1536902 h 2200916"/>
                <a:gd name="connsiteX2" fmla="*/ 0 w 3217073"/>
                <a:gd name="connsiteY2" fmla="*/ 1054302 h 2200916"/>
                <a:gd name="connsiteX3" fmla="*/ 63500 w 3217073"/>
                <a:gd name="connsiteY3" fmla="*/ 609802 h 2200916"/>
                <a:gd name="connsiteX4" fmla="*/ 38100 w 3217073"/>
                <a:gd name="connsiteY4" fmla="*/ 139902 h 2200916"/>
                <a:gd name="connsiteX5" fmla="*/ 495300 w 3217073"/>
                <a:gd name="connsiteY5" fmla="*/ 51002 h 2200916"/>
                <a:gd name="connsiteX6" fmla="*/ 1168400 w 3217073"/>
                <a:gd name="connsiteY6" fmla="*/ 89102 h 2200916"/>
                <a:gd name="connsiteX7" fmla="*/ 1955800 w 3217073"/>
                <a:gd name="connsiteY7" fmla="*/ 202 h 2200916"/>
                <a:gd name="connsiteX8" fmla="*/ 2844800 w 3217073"/>
                <a:gd name="connsiteY8" fmla="*/ 63702 h 2200916"/>
                <a:gd name="connsiteX9" fmla="*/ 3136900 w 3217073"/>
                <a:gd name="connsiteY9" fmla="*/ 25602 h 2200916"/>
                <a:gd name="connsiteX10" fmla="*/ 3136900 w 3217073"/>
                <a:gd name="connsiteY10" fmla="*/ 292302 h 2200916"/>
                <a:gd name="connsiteX11" fmla="*/ 3162300 w 3217073"/>
                <a:gd name="connsiteY11" fmla="*/ 901902 h 2200916"/>
                <a:gd name="connsiteX12" fmla="*/ 3098800 w 3217073"/>
                <a:gd name="connsiteY12" fmla="*/ 1562302 h 2200916"/>
                <a:gd name="connsiteX13" fmla="*/ 3200400 w 3217073"/>
                <a:gd name="connsiteY13" fmla="*/ 2032202 h 2200916"/>
                <a:gd name="connsiteX14" fmla="*/ 3162300 w 3217073"/>
                <a:gd name="connsiteY14" fmla="*/ 2159202 h 2200916"/>
                <a:gd name="connsiteX15" fmla="*/ 2692400 w 3217073"/>
                <a:gd name="connsiteY15" fmla="*/ 2133802 h 2200916"/>
                <a:gd name="connsiteX16" fmla="*/ 1981200 w 3217073"/>
                <a:gd name="connsiteY16" fmla="*/ 2197302 h 2200916"/>
                <a:gd name="connsiteX17" fmla="*/ 1333500 w 3217073"/>
                <a:gd name="connsiteY17" fmla="*/ 2121102 h 2200916"/>
                <a:gd name="connsiteX18" fmla="*/ 762000 w 3217073"/>
                <a:gd name="connsiteY18" fmla="*/ 2184602 h 2200916"/>
                <a:gd name="connsiteX19" fmla="*/ 212619 w 3217073"/>
                <a:gd name="connsiteY19" fmla="*/ 2200916 h 2200916"/>
                <a:gd name="connsiteX0" fmla="*/ 25400 w 3217073"/>
                <a:gd name="connsiteY0" fmla="*/ 2057972 h 2201286"/>
                <a:gd name="connsiteX1" fmla="*/ 63500 w 3217073"/>
                <a:gd name="connsiteY1" fmla="*/ 1537272 h 2201286"/>
                <a:gd name="connsiteX2" fmla="*/ 0 w 3217073"/>
                <a:gd name="connsiteY2" fmla="*/ 1054672 h 2201286"/>
                <a:gd name="connsiteX3" fmla="*/ 63500 w 3217073"/>
                <a:gd name="connsiteY3" fmla="*/ 610172 h 2201286"/>
                <a:gd name="connsiteX4" fmla="*/ 38100 w 3217073"/>
                <a:gd name="connsiteY4" fmla="*/ 140272 h 2201286"/>
                <a:gd name="connsiteX5" fmla="*/ 495300 w 3217073"/>
                <a:gd name="connsiteY5" fmla="*/ 51372 h 2201286"/>
                <a:gd name="connsiteX6" fmla="*/ 1168400 w 3217073"/>
                <a:gd name="connsiteY6" fmla="*/ 89472 h 2201286"/>
                <a:gd name="connsiteX7" fmla="*/ 1955800 w 3217073"/>
                <a:gd name="connsiteY7" fmla="*/ 572 h 2201286"/>
                <a:gd name="connsiteX8" fmla="*/ 2844800 w 3217073"/>
                <a:gd name="connsiteY8" fmla="*/ 64072 h 2201286"/>
                <a:gd name="connsiteX9" fmla="*/ 3136900 w 3217073"/>
                <a:gd name="connsiteY9" fmla="*/ 292672 h 2201286"/>
                <a:gd name="connsiteX10" fmla="*/ 3162300 w 3217073"/>
                <a:gd name="connsiteY10" fmla="*/ 902272 h 2201286"/>
                <a:gd name="connsiteX11" fmla="*/ 3098800 w 3217073"/>
                <a:gd name="connsiteY11" fmla="*/ 1562672 h 2201286"/>
                <a:gd name="connsiteX12" fmla="*/ 3200400 w 3217073"/>
                <a:gd name="connsiteY12" fmla="*/ 2032572 h 2201286"/>
                <a:gd name="connsiteX13" fmla="*/ 3162300 w 3217073"/>
                <a:gd name="connsiteY13" fmla="*/ 2159572 h 2201286"/>
                <a:gd name="connsiteX14" fmla="*/ 2692400 w 3217073"/>
                <a:gd name="connsiteY14" fmla="*/ 2134172 h 2201286"/>
                <a:gd name="connsiteX15" fmla="*/ 1981200 w 3217073"/>
                <a:gd name="connsiteY15" fmla="*/ 2197672 h 2201286"/>
                <a:gd name="connsiteX16" fmla="*/ 1333500 w 3217073"/>
                <a:gd name="connsiteY16" fmla="*/ 2121472 h 2201286"/>
                <a:gd name="connsiteX17" fmla="*/ 762000 w 3217073"/>
                <a:gd name="connsiteY17" fmla="*/ 2184972 h 2201286"/>
                <a:gd name="connsiteX18" fmla="*/ 212619 w 3217073"/>
                <a:gd name="connsiteY18" fmla="*/ 2201286 h 2201286"/>
                <a:gd name="connsiteX0" fmla="*/ 25400 w 3181715"/>
                <a:gd name="connsiteY0" fmla="*/ 2057972 h 2201286"/>
                <a:gd name="connsiteX1" fmla="*/ 63500 w 3181715"/>
                <a:gd name="connsiteY1" fmla="*/ 1537272 h 2201286"/>
                <a:gd name="connsiteX2" fmla="*/ 0 w 3181715"/>
                <a:gd name="connsiteY2" fmla="*/ 1054672 h 2201286"/>
                <a:gd name="connsiteX3" fmla="*/ 63500 w 3181715"/>
                <a:gd name="connsiteY3" fmla="*/ 610172 h 2201286"/>
                <a:gd name="connsiteX4" fmla="*/ 38100 w 3181715"/>
                <a:gd name="connsiteY4" fmla="*/ 140272 h 2201286"/>
                <a:gd name="connsiteX5" fmla="*/ 495300 w 3181715"/>
                <a:gd name="connsiteY5" fmla="*/ 51372 h 2201286"/>
                <a:gd name="connsiteX6" fmla="*/ 1168400 w 3181715"/>
                <a:gd name="connsiteY6" fmla="*/ 89472 h 2201286"/>
                <a:gd name="connsiteX7" fmla="*/ 1955800 w 3181715"/>
                <a:gd name="connsiteY7" fmla="*/ 572 h 2201286"/>
                <a:gd name="connsiteX8" fmla="*/ 2844800 w 3181715"/>
                <a:gd name="connsiteY8" fmla="*/ 64072 h 2201286"/>
                <a:gd name="connsiteX9" fmla="*/ 3136900 w 3181715"/>
                <a:gd name="connsiteY9" fmla="*/ 292672 h 2201286"/>
                <a:gd name="connsiteX10" fmla="*/ 3162300 w 3181715"/>
                <a:gd name="connsiteY10" fmla="*/ 902272 h 2201286"/>
                <a:gd name="connsiteX11" fmla="*/ 3098800 w 3181715"/>
                <a:gd name="connsiteY11" fmla="*/ 1562672 h 2201286"/>
                <a:gd name="connsiteX12" fmla="*/ 3162300 w 3181715"/>
                <a:gd name="connsiteY12" fmla="*/ 2159572 h 2201286"/>
                <a:gd name="connsiteX13" fmla="*/ 2692400 w 3181715"/>
                <a:gd name="connsiteY13" fmla="*/ 2134172 h 2201286"/>
                <a:gd name="connsiteX14" fmla="*/ 1981200 w 3181715"/>
                <a:gd name="connsiteY14" fmla="*/ 2197672 h 2201286"/>
                <a:gd name="connsiteX15" fmla="*/ 1333500 w 3181715"/>
                <a:gd name="connsiteY15" fmla="*/ 2121472 h 2201286"/>
                <a:gd name="connsiteX16" fmla="*/ 762000 w 3181715"/>
                <a:gd name="connsiteY16" fmla="*/ 2184972 h 2201286"/>
                <a:gd name="connsiteX17" fmla="*/ 212619 w 3181715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38100 w 3171853"/>
                <a:gd name="connsiteY4" fmla="*/ 140272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201286"/>
                <a:gd name="connsiteX1" fmla="*/ 63500 w 3171853"/>
                <a:gd name="connsiteY1" fmla="*/ 1537272 h 2201286"/>
                <a:gd name="connsiteX2" fmla="*/ 0 w 3171853"/>
                <a:gd name="connsiteY2" fmla="*/ 1054672 h 2201286"/>
                <a:gd name="connsiteX3" fmla="*/ 63500 w 3171853"/>
                <a:gd name="connsiteY3" fmla="*/ 610172 h 2201286"/>
                <a:gd name="connsiteX4" fmla="*/ 46463 w 3171853"/>
                <a:gd name="connsiteY4" fmla="*/ 168236 h 2201286"/>
                <a:gd name="connsiteX5" fmla="*/ 495300 w 3171853"/>
                <a:gd name="connsiteY5" fmla="*/ 51372 h 2201286"/>
                <a:gd name="connsiteX6" fmla="*/ 1168400 w 3171853"/>
                <a:gd name="connsiteY6" fmla="*/ 89472 h 2201286"/>
                <a:gd name="connsiteX7" fmla="*/ 1955800 w 3171853"/>
                <a:gd name="connsiteY7" fmla="*/ 572 h 2201286"/>
                <a:gd name="connsiteX8" fmla="*/ 2844800 w 3171853"/>
                <a:gd name="connsiteY8" fmla="*/ 64072 h 2201286"/>
                <a:gd name="connsiteX9" fmla="*/ 3136900 w 3171853"/>
                <a:gd name="connsiteY9" fmla="*/ 292672 h 2201286"/>
                <a:gd name="connsiteX10" fmla="*/ 3162300 w 3171853"/>
                <a:gd name="connsiteY10" fmla="*/ 902272 h 2201286"/>
                <a:gd name="connsiteX11" fmla="*/ 3098800 w 3171853"/>
                <a:gd name="connsiteY11" fmla="*/ 1562672 h 2201286"/>
                <a:gd name="connsiteX12" fmla="*/ 3061935 w 3171853"/>
                <a:gd name="connsiteY12" fmla="*/ 2094322 h 2201286"/>
                <a:gd name="connsiteX13" fmla="*/ 2692400 w 3171853"/>
                <a:gd name="connsiteY13" fmla="*/ 2134172 h 2201286"/>
                <a:gd name="connsiteX14" fmla="*/ 1981200 w 3171853"/>
                <a:gd name="connsiteY14" fmla="*/ 2197672 h 2201286"/>
                <a:gd name="connsiteX15" fmla="*/ 1333500 w 3171853"/>
                <a:gd name="connsiteY15" fmla="*/ 2121472 h 2201286"/>
                <a:gd name="connsiteX16" fmla="*/ 762000 w 3171853"/>
                <a:gd name="connsiteY16" fmla="*/ 2184972 h 2201286"/>
                <a:gd name="connsiteX17" fmla="*/ 212619 w 3171853"/>
                <a:gd name="connsiteY17" fmla="*/ 2201286 h 2201286"/>
                <a:gd name="connsiteX0" fmla="*/ 25400 w 3171853"/>
                <a:gd name="connsiteY0" fmla="*/ 2057972 h 2197739"/>
                <a:gd name="connsiteX1" fmla="*/ 63500 w 3171853"/>
                <a:gd name="connsiteY1" fmla="*/ 1537272 h 2197739"/>
                <a:gd name="connsiteX2" fmla="*/ 0 w 3171853"/>
                <a:gd name="connsiteY2" fmla="*/ 1054672 h 2197739"/>
                <a:gd name="connsiteX3" fmla="*/ 63500 w 3171853"/>
                <a:gd name="connsiteY3" fmla="*/ 610172 h 2197739"/>
                <a:gd name="connsiteX4" fmla="*/ 46463 w 3171853"/>
                <a:gd name="connsiteY4" fmla="*/ 168236 h 2197739"/>
                <a:gd name="connsiteX5" fmla="*/ 495300 w 3171853"/>
                <a:gd name="connsiteY5" fmla="*/ 51372 h 2197739"/>
                <a:gd name="connsiteX6" fmla="*/ 1168400 w 3171853"/>
                <a:gd name="connsiteY6" fmla="*/ 89472 h 2197739"/>
                <a:gd name="connsiteX7" fmla="*/ 1955800 w 3171853"/>
                <a:gd name="connsiteY7" fmla="*/ 572 h 2197739"/>
                <a:gd name="connsiteX8" fmla="*/ 2844800 w 3171853"/>
                <a:gd name="connsiteY8" fmla="*/ 64072 h 2197739"/>
                <a:gd name="connsiteX9" fmla="*/ 3136900 w 3171853"/>
                <a:gd name="connsiteY9" fmla="*/ 292672 h 2197739"/>
                <a:gd name="connsiteX10" fmla="*/ 3162300 w 3171853"/>
                <a:gd name="connsiteY10" fmla="*/ 902272 h 2197739"/>
                <a:gd name="connsiteX11" fmla="*/ 3098800 w 3171853"/>
                <a:gd name="connsiteY11" fmla="*/ 1562672 h 2197739"/>
                <a:gd name="connsiteX12" fmla="*/ 3061935 w 3171853"/>
                <a:gd name="connsiteY12" fmla="*/ 2094322 h 2197739"/>
                <a:gd name="connsiteX13" fmla="*/ 2692400 w 3171853"/>
                <a:gd name="connsiteY13" fmla="*/ 2134172 h 2197739"/>
                <a:gd name="connsiteX14" fmla="*/ 1981200 w 3171853"/>
                <a:gd name="connsiteY14" fmla="*/ 2197672 h 2197739"/>
                <a:gd name="connsiteX15" fmla="*/ 1333500 w 3171853"/>
                <a:gd name="connsiteY15" fmla="*/ 2121472 h 2197739"/>
                <a:gd name="connsiteX16" fmla="*/ 762000 w 3171853"/>
                <a:gd name="connsiteY16" fmla="*/ 2184972 h 2197739"/>
                <a:gd name="connsiteX17" fmla="*/ 179164 w 3171853"/>
                <a:gd name="connsiteY17" fmla="*/ 2126715 h 21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171853" h="2197739">
                  <a:moveTo>
                    <a:pt x="25400" y="2057972"/>
                  </a:moveTo>
                  <a:cubicBezTo>
                    <a:pt x="10583" y="1958489"/>
                    <a:pt x="67733" y="1704489"/>
                    <a:pt x="63500" y="1537272"/>
                  </a:cubicBezTo>
                  <a:cubicBezTo>
                    <a:pt x="59267" y="1370055"/>
                    <a:pt x="0" y="1209189"/>
                    <a:pt x="0" y="1054672"/>
                  </a:cubicBezTo>
                  <a:cubicBezTo>
                    <a:pt x="0" y="900155"/>
                    <a:pt x="57150" y="762572"/>
                    <a:pt x="63500" y="610172"/>
                  </a:cubicBezTo>
                  <a:cubicBezTo>
                    <a:pt x="69850" y="457772"/>
                    <a:pt x="-25504" y="261369"/>
                    <a:pt x="46463" y="168236"/>
                  </a:cubicBezTo>
                  <a:cubicBezTo>
                    <a:pt x="118430" y="75103"/>
                    <a:pt x="308311" y="64499"/>
                    <a:pt x="495300" y="51372"/>
                  </a:cubicBezTo>
                  <a:cubicBezTo>
                    <a:pt x="682290" y="38245"/>
                    <a:pt x="924983" y="97939"/>
                    <a:pt x="1168400" y="89472"/>
                  </a:cubicBezTo>
                  <a:cubicBezTo>
                    <a:pt x="1411817" y="81005"/>
                    <a:pt x="1676400" y="4805"/>
                    <a:pt x="1955800" y="572"/>
                  </a:cubicBezTo>
                  <a:cubicBezTo>
                    <a:pt x="2235200" y="-3661"/>
                    <a:pt x="2647950" y="15389"/>
                    <a:pt x="2844800" y="64072"/>
                  </a:cubicBezTo>
                  <a:cubicBezTo>
                    <a:pt x="3041650" y="112755"/>
                    <a:pt x="3083983" y="152972"/>
                    <a:pt x="3136900" y="292672"/>
                  </a:cubicBezTo>
                  <a:cubicBezTo>
                    <a:pt x="3189817" y="432372"/>
                    <a:pt x="3168650" y="690605"/>
                    <a:pt x="3162300" y="902272"/>
                  </a:cubicBezTo>
                  <a:cubicBezTo>
                    <a:pt x="3155950" y="1113939"/>
                    <a:pt x="3115527" y="1363997"/>
                    <a:pt x="3098800" y="1562672"/>
                  </a:cubicBezTo>
                  <a:cubicBezTo>
                    <a:pt x="3082073" y="1761347"/>
                    <a:pt x="3129668" y="1999072"/>
                    <a:pt x="3061935" y="2094322"/>
                  </a:cubicBezTo>
                  <a:cubicBezTo>
                    <a:pt x="2994202" y="2189572"/>
                    <a:pt x="2872522" y="2116947"/>
                    <a:pt x="2692400" y="2134172"/>
                  </a:cubicBezTo>
                  <a:cubicBezTo>
                    <a:pt x="2512278" y="2151397"/>
                    <a:pt x="2207683" y="2199789"/>
                    <a:pt x="1981200" y="2197672"/>
                  </a:cubicBezTo>
                  <a:cubicBezTo>
                    <a:pt x="1754717" y="2195555"/>
                    <a:pt x="1536700" y="2123589"/>
                    <a:pt x="1333500" y="2121472"/>
                  </a:cubicBezTo>
                  <a:cubicBezTo>
                    <a:pt x="1130300" y="2119355"/>
                    <a:pt x="954389" y="2184098"/>
                    <a:pt x="762000" y="2184972"/>
                  </a:cubicBezTo>
                  <a:cubicBezTo>
                    <a:pt x="569611" y="2185846"/>
                    <a:pt x="241712" y="2080768"/>
                    <a:pt x="179164" y="2126715"/>
                  </a:cubicBezTo>
                </a:path>
              </a:pathLst>
            </a:custGeom>
            <a:solidFill>
              <a:schemeClr val="bg1"/>
            </a:solidFill>
            <a:ln w="38100">
              <a:solidFill>
                <a:srgbClr val="54807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365059" y="2708442"/>
              <a:ext cx="3090911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C000"/>
                  </a:solidFill>
                  <a:effectLst/>
                  <a:latin typeface="UVN Sang Song Nang" panose="03030802040007090B04" pitchFamily="66" charset="0"/>
                </a:rPr>
                <a:t>Nội dung</a:t>
              </a:r>
            </a:p>
            <a:p>
              <a:pPr algn="ctr"/>
              <a:r>
                <a:rPr lang="en-US" sz="5400" b="1" cap="none" spc="0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rgbClr val="FFC000"/>
                  </a:solidFill>
                  <a:effectLst/>
                  <a:latin typeface="UVN Sang Song Nang" panose="03030802040007090B04" pitchFamily="66" charset="0"/>
                </a:rPr>
                <a:t> bài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89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470"/>
            <a:ext cx="12192000" cy="670752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55DE0C-7198-4E8E-8ABA-9B9AD992BA86}"/>
              </a:ext>
            </a:extLst>
          </p:cNvPr>
          <p:cNvSpPr txBox="1"/>
          <p:nvPr/>
        </p:nvSpPr>
        <p:spPr>
          <a:xfrm>
            <a:off x="4495800" y="3363471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Đề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bài</a:t>
            </a:r>
            <a:endParaRPr lang="en-US" sz="6000" dirty="0">
              <a:ln w="5715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ED9D0A"/>
                  </a:gs>
                  <a:gs pos="100000">
                    <a:schemeClr val="accent4">
                      <a:lumMod val="20000"/>
                      <a:lumOff val="80000"/>
                    </a:schemeClr>
                  </a:gs>
                  <a:gs pos="73000">
                    <a:srgbClr val="FFFF00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75C71D-6C76-4A6E-8C4B-B164D5BE0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043" y="7519824"/>
            <a:ext cx="3829584" cy="22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1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A4F852A-142F-40C2-9F42-DD15D6DBD1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69A5195-EBDC-432C-A4D6-7B0D5C89D7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r="-4801" b="26028"/>
          <a:stretch/>
        </p:blipFill>
        <p:spPr>
          <a:xfrm>
            <a:off x="6358611" y="39768"/>
            <a:ext cx="6000402" cy="43089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69B91F-AA5E-43E1-BDFD-B03191B594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91" y="4422853"/>
            <a:ext cx="12192000" cy="24529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044253-9597-4574-859F-89F0DF055D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5" r="-4801" b="26028"/>
          <a:stretch/>
        </p:blipFill>
        <p:spPr>
          <a:xfrm>
            <a:off x="-1" y="0"/>
            <a:ext cx="6000402" cy="430895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906F5B2A-5E1E-4B28-9109-C7990C6A42B2}"/>
              </a:ext>
            </a:extLst>
          </p:cNvPr>
          <p:cNvSpPr/>
          <p:nvPr/>
        </p:nvSpPr>
        <p:spPr>
          <a:xfrm>
            <a:off x="530268" y="651352"/>
            <a:ext cx="11131464" cy="5874707"/>
          </a:xfrm>
          <a:prstGeom prst="roundRect">
            <a:avLst>
              <a:gd name="adj" fmla="val 5318"/>
            </a:avLst>
          </a:prstGeom>
          <a:solidFill>
            <a:schemeClr val="bg1"/>
          </a:solidFill>
          <a:ln w="28575">
            <a:solidFill>
              <a:srgbClr val="F183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rima Madurai Black" panose="00000A00000000000000" pitchFamily="2" charset="0"/>
              <a:cs typeface="#9Slide03 Arima Madurai Black" panose="00000A00000000000000" pitchFamily="2" charset="0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4F09D85-56B3-4CFF-9C52-FEFF457F17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68" y="907817"/>
            <a:ext cx="701616" cy="701616"/>
          </a:xfrm>
          <a:prstGeom prst="rect">
            <a:avLst/>
          </a:prstGeom>
        </p:spPr>
      </p:pic>
      <p:pic>
        <p:nvPicPr>
          <p:cNvPr id="27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020"/>
            <a:ext cx="5685805" cy="3343949"/>
          </a:xfrm>
          <a:prstGeom prst="rect">
            <a:avLst/>
          </a:prstGeom>
        </p:spPr>
      </p:pic>
      <p:sp>
        <p:nvSpPr>
          <p:cNvPr id="28" name="文本框 4"/>
          <p:cNvSpPr txBox="1"/>
          <p:nvPr/>
        </p:nvSpPr>
        <p:spPr>
          <a:xfrm>
            <a:off x="651102" y="2628357"/>
            <a:ext cx="43107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3200" b="1" dirty="0">
                <a:solidFill>
                  <a:schemeClr val="tx2">
                    <a:lumMod val="75000"/>
                  </a:schemeClr>
                </a:solidFill>
                <a:latin typeface="#9Slide03 Arima Madurai Black" panose="00000A00000000000000" pitchFamily="2" charset="0"/>
                <a:ea typeface="方正兰亭超细黑简体" panose="02000000000000000000" pitchFamily="2" charset="-122"/>
                <a:cs typeface="#9Slide03 Arima Madurai Black" panose="00000A00000000000000" pitchFamily="2" charset="0"/>
              </a:rPr>
              <a:t>Bài văn miêu tả </a:t>
            </a:r>
            <a:endParaRPr kumimoji="1" lang="en-US" altLang="zh-CN" sz="3200" b="1" dirty="0">
              <a:solidFill>
                <a:schemeClr val="tx2">
                  <a:lumMod val="75000"/>
                </a:schemeClr>
              </a:solidFill>
              <a:latin typeface="#9Slide03 Arima Madurai Black" panose="00000A00000000000000" pitchFamily="2" charset="0"/>
              <a:ea typeface="方正兰亭超细黑简体" panose="02000000000000000000" pitchFamily="2" charset="-122"/>
              <a:cs typeface="#9Slide03 Arima Madurai Black" panose="00000A00000000000000" pitchFamily="2" charset="0"/>
            </a:endParaRPr>
          </a:p>
          <a:p>
            <a:pPr algn="ctr"/>
            <a:r>
              <a:rPr kumimoji="1" lang="vi-VN" altLang="zh-CN" sz="3200" b="1" dirty="0">
                <a:solidFill>
                  <a:schemeClr val="tx2">
                    <a:lumMod val="75000"/>
                  </a:schemeClr>
                </a:solidFill>
                <a:latin typeface="#9Slide03 Arima Madurai Black" panose="00000A00000000000000" pitchFamily="2" charset="0"/>
                <a:ea typeface="方正兰亭超细黑简体" panose="02000000000000000000" pitchFamily="2" charset="-122"/>
                <a:cs typeface="#9Slide03 Arima Madurai Black" panose="00000A00000000000000" pitchFamily="2" charset="0"/>
              </a:rPr>
              <a:t>con vật</a:t>
            </a:r>
            <a:endParaRPr kumimoji="1" lang="zh-CN" altLang="en-US" sz="3200" b="1" dirty="0">
              <a:solidFill>
                <a:schemeClr val="tx2">
                  <a:lumMod val="75000"/>
                </a:schemeClr>
              </a:solidFill>
              <a:latin typeface="#9Slide03 Arima Madurai Black" panose="00000A00000000000000" pitchFamily="2" charset="0"/>
              <a:ea typeface="方正兰亭超细黑简体" panose="02000000000000000000" pitchFamily="2" charset="-122"/>
              <a:cs typeface="#9Slide03 Arima Madurai Black" panose="00000A00000000000000" pitchFamily="2" charset="0"/>
            </a:endParaRPr>
          </a:p>
        </p:txBody>
      </p:sp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980212394"/>
              </p:ext>
            </p:extLst>
          </p:nvPr>
        </p:nvGraphicFramePr>
        <p:xfrm>
          <a:off x="4254603" y="112526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31" name="Curved Connector 30"/>
          <p:cNvCxnSpPr/>
          <p:nvPr/>
        </p:nvCxnSpPr>
        <p:spPr>
          <a:xfrm flipV="1">
            <a:off x="2983083" y="1939596"/>
            <a:ext cx="2496454" cy="429759"/>
          </a:xfrm>
          <a:prstGeom prst="curvedConnector3">
            <a:avLst>
              <a:gd name="adj1" fmla="val 50000"/>
            </a:avLst>
          </a:prstGeom>
          <a:ln w="190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>
            <a:off x="4231310" y="3709712"/>
            <a:ext cx="1368179" cy="168671"/>
          </a:xfrm>
          <a:prstGeom prst="curvedConnector3">
            <a:avLst>
              <a:gd name="adj1" fmla="val 26661"/>
            </a:avLst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>
            <a:off x="2806474" y="4296675"/>
            <a:ext cx="2793015" cy="1422138"/>
          </a:xfrm>
          <a:prstGeom prst="curvedConnector3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3C3878-F480-47E6-B579-B34A0381131D}"/>
              </a:ext>
            </a:extLst>
          </p:cNvPr>
          <p:cNvSpPr txBox="1"/>
          <p:nvPr/>
        </p:nvSpPr>
        <p:spPr>
          <a:xfrm>
            <a:off x="933635" y="1483193"/>
            <a:ext cx="3865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Dàn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78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Graphic spid="30" grpId="0">
        <p:bldAsOne/>
      </p:bldGraphic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ne squirrel attached to number one Free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52A815-3A03-4BFD-A913-3499C3967DF7}"/>
              </a:ext>
            </a:extLst>
          </p:cNvPr>
          <p:cNvSpPr txBox="1"/>
          <p:nvPr/>
        </p:nvSpPr>
        <p:spPr>
          <a:xfrm>
            <a:off x="648927" y="5102469"/>
            <a:ext cx="4075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57150">
                  <a:solidFill>
                    <a:srgbClr val="2E0F02"/>
                  </a:solidFill>
                </a:ln>
                <a:solidFill>
                  <a:srgbClr val="00B0F0"/>
                </a:solidFill>
                <a:latin typeface="#9Slide07 SVNZiclets" panose="02000603000000000000" pitchFamily="2" charset="0"/>
              </a:rPr>
              <a:t>NHẬN XÉT</a:t>
            </a:r>
          </a:p>
        </p:txBody>
      </p:sp>
    </p:spTree>
    <p:extLst>
      <p:ext uri="{BB962C8B-B14F-4D97-AF65-F5344CB8AC3E}">
        <p14:creationId xmlns:p14="http://schemas.microsoft.com/office/powerpoint/2010/main" val="354828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228281" y="-2492299"/>
            <a:ext cx="5776330" cy="11407701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1378924" y="994546"/>
            <a:ext cx="9423547" cy="672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Bài làm xác định đúng yêu cầu của đề bài là tả </a:t>
            </a:r>
            <a:r>
              <a:rPr lang="en-US" altLang="en-US" sz="3200" dirty="0">
                <a:solidFill>
                  <a:srgbClr val="FF9224">
                    <a:lumMod val="50000"/>
                  </a:srgbClr>
                </a:solidFill>
                <a:latin typeface="Arial"/>
                <a:ea typeface="微软雅黑"/>
              </a:rPr>
              <a:t>con vật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8923" y="1973673"/>
            <a:ext cx="85438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Bố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cục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đủ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phần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378923" y="2691367"/>
            <a:ext cx="102036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hợp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lý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180062" y="3409061"/>
            <a:ext cx="117446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Dùng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sát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hợp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hình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ảnh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9224">
                  <a:lumMod val="5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378924" y="4171061"/>
            <a:ext cx="106449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5. Một số bài có cảm xúc chân thật.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061115" y="4933061"/>
            <a:ext cx="1119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6.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rõ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ràng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chú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ý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chấm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ngắt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9224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46883" y="131350"/>
            <a:ext cx="5732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Tam Le" panose="02040603050506020204" pitchFamily="18" charset="0"/>
                <a:ea typeface="微软雅黑"/>
                <a:cs typeface="+mn-cs"/>
              </a:rPr>
              <a:t>Ưu điểm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9224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Tam Le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30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3228281" y="-2492299"/>
            <a:ext cx="5776330" cy="11407701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900" y="-7767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46883" y="131301"/>
            <a:ext cx="57329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9224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Tam Le" panose="02040603050506020204" pitchFamily="18" charset="0"/>
                <a:ea typeface="微软雅黑"/>
                <a:cs typeface="+mn-cs"/>
              </a:rPr>
              <a:t>Hạn chế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9224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Tam Le" panose="02040603050506020204" pitchFamily="18" charset="0"/>
              <a:ea typeface="微软雅黑"/>
              <a:cs typeface="+mn-cs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906977" y="1636180"/>
            <a:ext cx="8382000" cy="740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Lỗi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chính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tả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vẫn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còn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906977" y="2338591"/>
            <a:ext cx="61782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2. Dùng từ chưa hợp lý.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906977" y="3024391"/>
            <a:ext cx="90396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3. Diễn đạt câu văn còn lủng củng. 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906977" y="3740264"/>
            <a:ext cx="91342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4.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Một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số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đoạn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văn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không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đầy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đủ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ý.</a:t>
            </a:r>
          </a:p>
        </p:txBody>
      </p:sp>
    </p:spTree>
    <p:extLst>
      <p:ext uri="{BB962C8B-B14F-4D97-AF65-F5344CB8AC3E}">
        <p14:creationId xmlns:p14="http://schemas.microsoft.com/office/powerpoint/2010/main" val="407418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55DE0C-7198-4E8E-8ABA-9B9AD992BA86}"/>
              </a:ext>
            </a:extLst>
          </p:cNvPr>
          <p:cNvSpPr txBox="1"/>
          <p:nvPr/>
        </p:nvSpPr>
        <p:spPr>
          <a:xfrm>
            <a:off x="1607193" y="5668210"/>
            <a:ext cx="8977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5715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ED9D0A"/>
                    </a:gs>
                    <a:gs pos="100000">
                      <a:schemeClr val="accent4">
                        <a:lumMod val="20000"/>
                        <a:lumOff val="80000"/>
                      </a:schemeClr>
                    </a:gs>
                    <a:gs pos="73000">
                      <a:srgbClr val="FFFF00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Hướng dẫn sửa bài</a:t>
            </a:r>
          </a:p>
        </p:txBody>
      </p:sp>
    </p:spTree>
    <p:extLst>
      <p:ext uri="{BB962C8B-B14F-4D97-AF65-F5344CB8AC3E}">
        <p14:creationId xmlns:p14="http://schemas.microsoft.com/office/powerpoint/2010/main" val="210372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8" y="0"/>
            <a:ext cx="12216298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39262" y="422031"/>
            <a:ext cx="11207261" cy="5884984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F929C3-6E64-4E2C-8290-F82D575918FD}"/>
              </a:ext>
            </a:extLst>
          </p:cNvPr>
          <p:cNvSpPr txBox="1"/>
          <p:nvPr/>
        </p:nvSpPr>
        <p:spPr>
          <a:xfrm>
            <a:off x="257482" y="1087728"/>
            <a:ext cx="4823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381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Chính</a:t>
            </a:r>
            <a:r>
              <a:rPr lang="en-US" sz="5400" dirty="0">
                <a:ln w="381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 </a:t>
            </a:r>
            <a:r>
              <a:rPr lang="en-US" sz="5400" dirty="0" err="1">
                <a:ln w="38100">
                  <a:solidFill>
                    <a:srgbClr val="2E0F02"/>
                  </a:solidFill>
                </a:ln>
                <a:gradFill flip="none" rotWithShape="1">
                  <a:gsLst>
                    <a:gs pos="0">
                      <a:srgbClr val="7030A0"/>
                    </a:gs>
                    <a:gs pos="100000">
                      <a:srgbClr val="FFCCFF"/>
                    </a:gs>
                    <a:gs pos="62000">
                      <a:srgbClr val="CC66FF"/>
                    </a:gs>
                  </a:gsLst>
                  <a:lin ang="16200000" scaled="1"/>
                  <a:tileRect/>
                </a:gradFill>
                <a:latin typeface="#9Slide07 SVNZiclets" panose="02000603000000000000" pitchFamily="2" charset="0"/>
              </a:rPr>
              <a:t>tả</a:t>
            </a:r>
            <a:endParaRPr lang="en-US" sz="5400" dirty="0">
              <a:ln w="38100">
                <a:solidFill>
                  <a:srgbClr val="2E0F02"/>
                </a:solidFill>
              </a:ln>
              <a:gradFill flip="none" rotWithShape="1">
                <a:gsLst>
                  <a:gs pos="0">
                    <a:srgbClr val="7030A0"/>
                  </a:gs>
                  <a:gs pos="100000">
                    <a:srgbClr val="FFCCFF"/>
                  </a:gs>
                  <a:gs pos="62000">
                    <a:srgbClr val="CC66FF"/>
                  </a:gs>
                </a:gsLst>
                <a:lin ang="16200000" scaled="1"/>
                <a:tileRect/>
              </a:gradFill>
              <a:latin typeface="#9Slide07 SVNZiclets" panose="02000603000000000000" pitchFamily="2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79F7F34-C81A-4E9B-AA3E-14D7BE2E3A40}"/>
              </a:ext>
            </a:extLst>
          </p:cNvPr>
          <p:cNvGraphicFramePr>
            <a:graphicFrameLocks noGrp="1"/>
          </p:cNvGraphicFramePr>
          <p:nvPr/>
        </p:nvGraphicFramePr>
        <p:xfrm>
          <a:off x="4798869" y="1087728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4000" b="0" baseline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578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72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74989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818045;"/>
  <p:tag name="ISLIDE.ICON" val="#120587;#407148;#11367;#36641;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235</Words>
  <Application>Microsoft Office PowerPoint</Application>
  <PresentationFormat>Widescreen</PresentationFormat>
  <Paragraphs>47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#9Slide07 HoneyCream</vt:lpstr>
      <vt:lpstr>UTM Avo</vt:lpstr>
      <vt:lpstr>Calibri Light</vt:lpstr>
      <vt:lpstr>#9Slide07 SVNZiclets</vt:lpstr>
      <vt:lpstr>UTM Tam Le</vt:lpstr>
      <vt:lpstr>#9Slide03 Arima Madurai Black</vt:lpstr>
      <vt:lpstr>UVN Sang Song Nang</vt:lpstr>
      <vt:lpstr>Arial</vt:lpstr>
      <vt:lpstr>Times New Roman</vt:lpstr>
      <vt:lpstr>UTM A&amp;S Heartbeat</vt:lpstr>
      <vt:lpstr>UTM American Sans</vt:lpstr>
      <vt:lpstr>Calibri</vt:lpstr>
      <vt:lpstr>印品黑体</vt:lpstr>
      <vt:lpstr>SVN-Newton</vt:lpstr>
      <vt:lpstr>UTM Showcard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18</cp:revision>
  <dcterms:created xsi:type="dcterms:W3CDTF">2022-04-21T01:53:48Z</dcterms:created>
  <dcterms:modified xsi:type="dcterms:W3CDTF">2022-05-11T18:41:06Z</dcterms:modified>
</cp:coreProperties>
</file>