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3"/>
  </p:notesMasterIdLst>
  <p:handoutMasterIdLst>
    <p:handoutMasterId r:id="rId14"/>
  </p:handoutMasterIdLst>
  <p:sldIdLst>
    <p:sldId id="282" r:id="rId3"/>
    <p:sldId id="259" r:id="rId4"/>
    <p:sldId id="261" r:id="rId5"/>
    <p:sldId id="265" r:id="rId6"/>
    <p:sldId id="260" r:id="rId7"/>
    <p:sldId id="291" r:id="rId8"/>
    <p:sldId id="262" r:id="rId9"/>
    <p:sldId id="293" r:id="rId10"/>
    <p:sldId id="283" r:id="rId11"/>
    <p:sldId id="288" r:id="rId12"/>
  </p:sldIdLst>
  <p:sldSz cx="12192000" cy="6858000"/>
  <p:notesSz cx="6858000" cy="9144000"/>
  <p:embeddedFontLst>
    <p:embeddedFont>
      <p:font typeface="等线" panose="02010600030101010101" pitchFamily="2" charset="-122"/>
      <p:regular r:id="rId15"/>
    </p:embeddedFont>
    <p:embeddedFont>
      <p:font typeface="#9Slide07 HoneyCream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'be'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74F"/>
    <a:srgbClr val="D85B42"/>
    <a:srgbClr val="75C5A1"/>
    <a:srgbClr val="C6EBEC"/>
    <a:srgbClr val="FDC80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786D7-83F8-4CAD-AB6C-C21556F4D3DC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FD3AD-076E-49B0-8585-5DBCA3F19B7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933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35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70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22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81" r:id="rId8"/>
    <p:sldLayoutId id="2147483680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0"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-920115" y="-508000"/>
            <a:ext cx="13705205" cy="8098790"/>
            <a:chOff x="-1449" y="-800"/>
            <a:chExt cx="21583" cy="12754"/>
          </a:xfrm>
        </p:grpSpPr>
        <p:pic>
          <p:nvPicPr>
            <p:cNvPr id="26" name="图片 25" descr="千库网_卡通白云白云_元素编号124009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58" y="6198"/>
              <a:ext cx="2742" cy="2742"/>
            </a:xfrm>
            <a:prstGeom prst="rect">
              <a:avLst/>
            </a:prstGeom>
          </p:spPr>
        </p:pic>
        <p:pic>
          <p:nvPicPr>
            <p:cNvPr id="25" name="图片 24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-1449" y="5297"/>
              <a:ext cx="6657" cy="6657"/>
            </a:xfrm>
            <a:prstGeom prst="rect">
              <a:avLst/>
            </a:prstGeom>
          </p:spPr>
        </p:pic>
        <p:pic>
          <p:nvPicPr>
            <p:cNvPr id="24" name="图片 23" descr="千库网_卡通白云白云_元素编号124009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029"/>
              <a:ext cx="2742" cy="2742"/>
            </a:xfrm>
            <a:prstGeom prst="rect">
              <a:avLst/>
            </a:prstGeom>
          </p:spPr>
        </p:pic>
        <p:pic>
          <p:nvPicPr>
            <p:cNvPr id="2" name="图片 1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11" y="437"/>
              <a:ext cx="6097" cy="6097"/>
            </a:xfrm>
            <a:prstGeom prst="rect">
              <a:avLst/>
            </a:prstGeom>
          </p:spPr>
        </p:pic>
        <p:pic>
          <p:nvPicPr>
            <p:cNvPr id="3" name="图片 2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37" y="-800"/>
              <a:ext cx="6097" cy="6097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 rot="5400000">
            <a:off x="3154237" y="-1726566"/>
            <a:ext cx="6144260" cy="10564495"/>
            <a:chOff x="4982" y="-1603"/>
            <a:chExt cx="10523" cy="15161"/>
          </a:xfrm>
        </p:grpSpPr>
        <p:pic>
          <p:nvPicPr>
            <p:cNvPr id="5" name="图片 4" descr="12_0011_形状-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-1603"/>
              <a:ext cx="10523" cy="15161"/>
            </a:xfrm>
            <a:prstGeom prst="rect">
              <a:avLst/>
            </a:prstGeom>
          </p:spPr>
        </p:pic>
        <p:pic>
          <p:nvPicPr>
            <p:cNvPr id="4" name="图片 3" descr="12_0010_形状-1-拷贝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6" y="-1170"/>
              <a:ext cx="9795" cy="14296"/>
            </a:xfrm>
            <a:prstGeom prst="rect">
              <a:avLst/>
            </a:prstGeom>
          </p:spPr>
        </p:pic>
      </p:grpSp>
      <p:pic>
        <p:nvPicPr>
          <p:cNvPr id="9" name="图片 8" descr="12_0008_图层-49"/>
          <p:cNvPicPr>
            <a:picLocks noChangeAspect="1"/>
          </p:cNvPicPr>
          <p:nvPr/>
        </p:nvPicPr>
        <p:blipFill>
          <a:blip r:embed="rId6"/>
          <a:srcRect r="64020" b="50210"/>
          <a:stretch>
            <a:fillRect/>
          </a:stretch>
        </p:blipFill>
        <p:spPr>
          <a:xfrm>
            <a:off x="-29633" y="442724"/>
            <a:ext cx="3370580" cy="6760845"/>
          </a:xfrm>
          <a:prstGeom prst="rect">
            <a:avLst/>
          </a:prstGeom>
        </p:spPr>
      </p:pic>
      <p:pic>
        <p:nvPicPr>
          <p:cNvPr id="12" name="图片 11" descr="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400000">
            <a:off x="5051425" y="-3941445"/>
            <a:ext cx="2557780" cy="104425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rcRect l="69292" t="-590" r="-2016" b="86307"/>
          <a:stretch>
            <a:fillRect/>
          </a:stretch>
        </p:blipFill>
        <p:spPr>
          <a:xfrm rot="16200000">
            <a:off x="6753225" y="5685155"/>
            <a:ext cx="1226820" cy="1306195"/>
          </a:xfrm>
          <a:prstGeom prst="rect">
            <a:avLst/>
          </a:prstGeom>
        </p:spPr>
      </p:pic>
      <p:pic>
        <p:nvPicPr>
          <p:cNvPr id="14" name="图片 13" descr="13"/>
          <p:cNvPicPr>
            <a:picLocks noChangeAspect="1"/>
          </p:cNvPicPr>
          <p:nvPr/>
        </p:nvPicPr>
        <p:blipFill>
          <a:blip r:embed="rId9"/>
          <a:srcRect t="17803" r="63985"/>
          <a:stretch>
            <a:fillRect/>
          </a:stretch>
        </p:blipFill>
        <p:spPr>
          <a:xfrm rot="5400000" flipH="1" flipV="1">
            <a:off x="6136640" y="204470"/>
            <a:ext cx="3051810" cy="10442575"/>
          </a:xfrm>
          <a:prstGeom prst="rect">
            <a:avLst/>
          </a:prstGeom>
        </p:spPr>
      </p:pic>
      <p:pic>
        <p:nvPicPr>
          <p:cNvPr id="16" name="图片 15" descr="C:\Users\Am'be'r\Desktop\千库网_卡通白云飞行飞机_元素编号11547758.png千库网_卡通白云飞行飞机_元素编号1154775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767445" y="-112712"/>
            <a:ext cx="2121535" cy="1849120"/>
          </a:xfrm>
          <a:prstGeom prst="rect">
            <a:avLst/>
          </a:prstGeom>
        </p:spPr>
      </p:pic>
      <p:pic>
        <p:nvPicPr>
          <p:cNvPr id="17" name="图片 16" descr="千库网_彩色卡通免抠图气球_元素编号1260417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80000">
            <a:off x="7460615" y="1328420"/>
            <a:ext cx="2468245" cy="2468245"/>
          </a:xfrm>
          <a:prstGeom prst="rect">
            <a:avLst/>
          </a:prstGeom>
        </p:spPr>
      </p:pic>
      <p:pic>
        <p:nvPicPr>
          <p:cNvPr id="18" name="图片 17" descr="千库网_卡通童年回忆儿童节棒棒糖元素_元素编号1201876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680000">
            <a:off x="2214245" y="4294505"/>
            <a:ext cx="1489075" cy="1489075"/>
          </a:xfrm>
          <a:prstGeom prst="rect">
            <a:avLst/>
          </a:prstGeom>
        </p:spPr>
      </p:pic>
      <p:pic>
        <p:nvPicPr>
          <p:cNvPr id="20" name="图片 19" descr="千库网_变化的流星花火_元素编号1118735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1575" y="1783715"/>
            <a:ext cx="2378075" cy="2378075"/>
          </a:xfrm>
          <a:prstGeom prst="rect">
            <a:avLst/>
          </a:prstGeom>
        </p:spPr>
      </p:pic>
      <p:pic>
        <p:nvPicPr>
          <p:cNvPr id="8" name="图片 7" descr="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44356" y="2440534"/>
            <a:ext cx="3101806" cy="44649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698BCD2-0B47-481F-9F33-942519C9B4F5}"/>
              </a:ext>
            </a:extLst>
          </p:cNvPr>
          <p:cNvSpPr txBox="1"/>
          <p:nvPr/>
        </p:nvSpPr>
        <p:spPr>
          <a:xfrm>
            <a:off x="3726154" y="1160671"/>
            <a:ext cx="4804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72308"/>
                </a:solidFill>
                <a:latin typeface="SVN-Olivier" panose="02040603050506020204" pitchFamily="18" charset="0"/>
              </a:rPr>
              <a:t>Tập</a:t>
            </a:r>
            <a:r>
              <a:rPr lang="en-US" sz="7200" b="1" dirty="0">
                <a:solidFill>
                  <a:srgbClr val="072308"/>
                </a:solidFill>
                <a:latin typeface="SVN-Olivier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72308"/>
                </a:solidFill>
                <a:latin typeface="SVN-Olivier" panose="02040603050506020204" pitchFamily="18" charset="0"/>
              </a:rPr>
              <a:t>làm</a:t>
            </a:r>
            <a:r>
              <a:rPr lang="en-US" sz="7200" b="1" dirty="0">
                <a:solidFill>
                  <a:srgbClr val="072308"/>
                </a:solidFill>
                <a:latin typeface="SVN-Olivier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72308"/>
                </a:solidFill>
                <a:latin typeface="SVN-Olivier" panose="02040603050506020204" pitchFamily="18" charset="0"/>
              </a:rPr>
              <a:t>văn</a:t>
            </a:r>
            <a:endParaRPr lang="vi-VN" sz="7200" b="1" dirty="0">
              <a:solidFill>
                <a:srgbClr val="072308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9E57DBA-9F65-4575-9777-87CCC7E0AD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87220" y="2072113"/>
            <a:ext cx="8432032" cy="33628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-920115" y="-508000"/>
            <a:ext cx="13705205" cy="8098790"/>
            <a:chOff x="-1449" y="-800"/>
            <a:chExt cx="21583" cy="12754"/>
          </a:xfrm>
        </p:grpSpPr>
        <p:pic>
          <p:nvPicPr>
            <p:cNvPr id="26" name="图片 25" descr="千库网_卡通白云白云_元素编号124009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58" y="6198"/>
              <a:ext cx="2742" cy="2742"/>
            </a:xfrm>
            <a:prstGeom prst="rect">
              <a:avLst/>
            </a:prstGeom>
          </p:spPr>
        </p:pic>
        <p:pic>
          <p:nvPicPr>
            <p:cNvPr id="25" name="图片 24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-1449" y="5297"/>
              <a:ext cx="6657" cy="6657"/>
            </a:xfrm>
            <a:prstGeom prst="rect">
              <a:avLst/>
            </a:prstGeom>
          </p:spPr>
        </p:pic>
        <p:pic>
          <p:nvPicPr>
            <p:cNvPr id="24" name="图片 23" descr="千库网_卡通白云白云_元素编号124009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029"/>
              <a:ext cx="2742" cy="2742"/>
            </a:xfrm>
            <a:prstGeom prst="rect">
              <a:avLst/>
            </a:prstGeom>
          </p:spPr>
        </p:pic>
        <p:pic>
          <p:nvPicPr>
            <p:cNvPr id="2" name="图片 1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11" y="437"/>
              <a:ext cx="6097" cy="6097"/>
            </a:xfrm>
            <a:prstGeom prst="rect">
              <a:avLst/>
            </a:prstGeom>
          </p:spPr>
        </p:pic>
        <p:pic>
          <p:nvPicPr>
            <p:cNvPr id="3" name="图片 2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37" y="-800"/>
              <a:ext cx="6097" cy="6097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 rot="5400000">
            <a:off x="3016885" y="-1746250"/>
            <a:ext cx="6144260" cy="10564495"/>
            <a:chOff x="4982" y="-1603"/>
            <a:chExt cx="10523" cy="15161"/>
          </a:xfrm>
        </p:grpSpPr>
        <p:pic>
          <p:nvPicPr>
            <p:cNvPr id="5" name="图片 4" descr="12_0011_形状-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-1603"/>
              <a:ext cx="10523" cy="15161"/>
            </a:xfrm>
            <a:prstGeom prst="rect">
              <a:avLst/>
            </a:prstGeom>
          </p:spPr>
        </p:pic>
        <p:pic>
          <p:nvPicPr>
            <p:cNvPr id="4" name="图片 3" descr="12_0010_形状-1-拷贝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6" y="-1170"/>
              <a:ext cx="9795" cy="14296"/>
            </a:xfrm>
            <a:prstGeom prst="rect">
              <a:avLst/>
            </a:prstGeom>
          </p:spPr>
        </p:pic>
      </p:grpSp>
      <p:pic>
        <p:nvPicPr>
          <p:cNvPr id="9" name="图片 8" descr="12_0008_图层-49"/>
          <p:cNvPicPr>
            <a:picLocks noChangeAspect="1"/>
          </p:cNvPicPr>
          <p:nvPr/>
        </p:nvPicPr>
        <p:blipFill>
          <a:blip r:embed="rId6"/>
          <a:srcRect r="64020" b="50210"/>
          <a:stretch>
            <a:fillRect/>
          </a:stretch>
        </p:blipFill>
        <p:spPr>
          <a:xfrm>
            <a:off x="147955" y="0"/>
            <a:ext cx="3370580" cy="6760845"/>
          </a:xfrm>
          <a:prstGeom prst="rect">
            <a:avLst/>
          </a:prstGeom>
        </p:spPr>
      </p:pic>
      <p:pic>
        <p:nvPicPr>
          <p:cNvPr id="12" name="图片 11" descr="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400000">
            <a:off x="5102087" y="-4161111"/>
            <a:ext cx="2557780" cy="104425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rcRect l="69292" t="-590" r="-2016" b="86307"/>
          <a:stretch>
            <a:fillRect/>
          </a:stretch>
        </p:blipFill>
        <p:spPr>
          <a:xfrm rot="16200000">
            <a:off x="6753225" y="5685155"/>
            <a:ext cx="1226820" cy="1306195"/>
          </a:xfrm>
          <a:prstGeom prst="rect">
            <a:avLst/>
          </a:prstGeom>
        </p:spPr>
      </p:pic>
      <p:pic>
        <p:nvPicPr>
          <p:cNvPr id="14" name="图片 13" descr="13"/>
          <p:cNvPicPr>
            <a:picLocks noChangeAspect="1"/>
          </p:cNvPicPr>
          <p:nvPr/>
        </p:nvPicPr>
        <p:blipFill>
          <a:blip r:embed="rId9"/>
          <a:srcRect t="17803" r="63985"/>
          <a:stretch>
            <a:fillRect/>
          </a:stretch>
        </p:blipFill>
        <p:spPr>
          <a:xfrm rot="5400000" flipH="1" flipV="1">
            <a:off x="6136640" y="204470"/>
            <a:ext cx="3051810" cy="10442575"/>
          </a:xfrm>
          <a:prstGeom prst="rect">
            <a:avLst/>
          </a:prstGeom>
        </p:spPr>
      </p:pic>
      <p:pic>
        <p:nvPicPr>
          <p:cNvPr id="16" name="图片 15" descr="C:\Users\Am'be'r\Desktop\千库网_卡通白云飞行飞机_元素编号11547758.png千库网_卡通白云飞行飞机_元素编号1154775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767445" y="-112712"/>
            <a:ext cx="2121535" cy="1849120"/>
          </a:xfrm>
          <a:prstGeom prst="rect">
            <a:avLst/>
          </a:prstGeom>
        </p:spPr>
      </p:pic>
      <p:pic>
        <p:nvPicPr>
          <p:cNvPr id="17" name="图片 16" descr="千库网_彩色卡通免抠图气球_元素编号1260417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80000">
            <a:off x="7460615" y="1328420"/>
            <a:ext cx="2468245" cy="2468245"/>
          </a:xfrm>
          <a:prstGeom prst="rect">
            <a:avLst/>
          </a:prstGeom>
        </p:spPr>
      </p:pic>
      <p:pic>
        <p:nvPicPr>
          <p:cNvPr id="18" name="图片 17" descr="千库网_卡通童年回忆儿童节棒棒糖元素_元素编号1201876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680000">
            <a:off x="2214245" y="4294505"/>
            <a:ext cx="1489075" cy="1489075"/>
          </a:xfrm>
          <a:prstGeom prst="rect">
            <a:avLst/>
          </a:prstGeom>
        </p:spPr>
      </p:pic>
      <p:pic>
        <p:nvPicPr>
          <p:cNvPr id="20" name="图片 19" descr="千库网_变化的流星花火_元素编号1118735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1575" y="1783715"/>
            <a:ext cx="2378075" cy="2378075"/>
          </a:xfrm>
          <a:prstGeom prst="rect">
            <a:avLst/>
          </a:prstGeom>
        </p:spPr>
      </p:pic>
      <p:pic>
        <p:nvPicPr>
          <p:cNvPr id="8" name="图片 7" descr="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67445" y="1928495"/>
            <a:ext cx="3424555" cy="49295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60843" y="1736408"/>
            <a:ext cx="3055645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VN-SAF" panose="02040603050506020204" pitchFamily="18" charset="0"/>
              </a:rPr>
              <a:t>Dặn</a:t>
            </a:r>
            <a:r>
              <a:rPr lang="en-US" sz="9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VN-SAF" panose="02040603050506020204" pitchFamily="18" charset="0"/>
              </a:rPr>
              <a:t> </a:t>
            </a:r>
          </a:p>
          <a:p>
            <a:pPr algn="ctr"/>
            <a:r>
              <a:rPr lang="en-US" sz="96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VN-SAF" panose="02040603050506020204" pitchFamily="18" charset="0"/>
              </a:rPr>
              <a:t>dò</a:t>
            </a:r>
            <a:endParaRPr lang="en-US" sz="9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VN-SAF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-761863" y="-813436"/>
            <a:ext cx="13704570" cy="8405495"/>
            <a:chOff x="-1449" y="-956"/>
            <a:chExt cx="21582" cy="13237"/>
          </a:xfrm>
        </p:grpSpPr>
        <p:grpSp>
          <p:nvGrpSpPr>
            <p:cNvPr id="27" name="组合 26"/>
            <p:cNvGrpSpPr/>
            <p:nvPr/>
          </p:nvGrpSpPr>
          <p:grpSpPr>
            <a:xfrm>
              <a:off x="-1449" y="-956"/>
              <a:ext cx="21582" cy="12262"/>
              <a:chOff x="-1449" y="-956"/>
              <a:chExt cx="21582" cy="12262"/>
            </a:xfrm>
          </p:grpSpPr>
          <p:pic>
            <p:nvPicPr>
              <p:cNvPr id="26" name="图片 25" descr="千库网_卡通白云白云_元素编号1240099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458" y="6198"/>
                <a:ext cx="2742" cy="2742"/>
              </a:xfrm>
              <a:prstGeom prst="rect">
                <a:avLst/>
              </a:prstGeom>
            </p:spPr>
          </p:pic>
          <p:pic>
            <p:nvPicPr>
              <p:cNvPr id="25" name="图片 24" descr="千库网_白云卡通png素材_元素编号118858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-1449" y="4650"/>
                <a:ext cx="6657" cy="6657"/>
              </a:xfrm>
              <a:prstGeom prst="rect">
                <a:avLst/>
              </a:prstGeom>
            </p:spPr>
          </p:pic>
          <p:pic>
            <p:nvPicPr>
              <p:cNvPr id="24" name="图片 23" descr="千库网_卡通白云白云_元素编号1240099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4029"/>
                <a:ext cx="2742" cy="2742"/>
              </a:xfrm>
              <a:prstGeom prst="rect">
                <a:avLst/>
              </a:prstGeom>
            </p:spPr>
          </p:pic>
          <p:pic>
            <p:nvPicPr>
              <p:cNvPr id="11" name="图片 10" descr="千库网_白云卡通png素材_元素编号118858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82" y="-956"/>
                <a:ext cx="6097" cy="6097"/>
              </a:xfrm>
              <a:prstGeom prst="rect">
                <a:avLst/>
              </a:prstGeom>
            </p:spPr>
          </p:pic>
          <p:pic>
            <p:nvPicPr>
              <p:cNvPr id="13" name="图片 12" descr="千库网_白云卡通png素材_元素编号118858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37" y="-800"/>
                <a:ext cx="6097" cy="6097"/>
              </a:xfrm>
              <a:prstGeom prst="rect">
                <a:avLst/>
              </a:prstGeom>
            </p:spPr>
          </p:pic>
        </p:grpSp>
        <p:grpSp>
          <p:nvGrpSpPr>
            <p:cNvPr id="28" name="组合 27"/>
            <p:cNvGrpSpPr/>
            <p:nvPr/>
          </p:nvGrpSpPr>
          <p:grpSpPr>
            <a:xfrm>
              <a:off x="1953" y="-459"/>
              <a:ext cx="15349" cy="12740"/>
              <a:chOff x="1953" y="-459"/>
              <a:chExt cx="15349" cy="12740"/>
            </a:xfrm>
          </p:grpSpPr>
          <p:sp>
            <p:nvSpPr>
              <p:cNvPr id="14" name="矩形: 圆角 4"/>
              <p:cNvSpPr/>
              <p:nvPr/>
            </p:nvSpPr>
            <p:spPr>
              <a:xfrm>
                <a:off x="1953" y="-459"/>
                <a:ext cx="15349" cy="127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: 圆角 4"/>
              <p:cNvSpPr>
                <a:spLocks noChangeAspect="1"/>
              </p:cNvSpPr>
              <p:nvPr/>
            </p:nvSpPr>
            <p:spPr>
              <a:xfrm>
                <a:off x="2233" y="-194"/>
                <a:ext cx="14743" cy="12127"/>
              </a:xfrm>
              <a:prstGeom prst="rect">
                <a:avLst/>
              </a:prstGeom>
              <a:noFill/>
              <a:ln w="41275">
                <a:solidFill>
                  <a:srgbClr val="C6EB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 descr="C:\Users\Am'be'r\Desktop\千库网_2021牛年形象png素材_元素编号12876886.png千库网_2021牛年形象png素材_元素编号12876886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090422" y="-105549"/>
            <a:ext cx="4049395" cy="4050030"/>
          </a:xfrm>
          <a:prstGeom prst="rect">
            <a:avLst/>
          </a:prstGeom>
        </p:spPr>
      </p:pic>
      <p:sp>
        <p:nvSpPr>
          <p:cNvPr id="15" name="任意多边形: 形状 14"/>
          <p:cNvSpPr/>
          <p:nvPr/>
        </p:nvSpPr>
        <p:spPr>
          <a:xfrm>
            <a:off x="2651876" y="5695425"/>
            <a:ext cx="7129670" cy="186217"/>
          </a:xfrm>
          <a:custGeom>
            <a:avLst/>
            <a:gdLst>
              <a:gd name="connsiteX0" fmla="*/ 0 w 7129670"/>
              <a:gd name="connsiteY0" fmla="*/ 119934 h 186217"/>
              <a:gd name="connsiteX1" fmla="*/ 1497496 w 7129670"/>
              <a:gd name="connsiteY1" fmla="*/ 13917 h 186217"/>
              <a:gd name="connsiteX2" fmla="*/ 2888974 w 7129670"/>
              <a:gd name="connsiteY2" fmla="*/ 186195 h 186217"/>
              <a:gd name="connsiteX3" fmla="*/ 4731026 w 7129670"/>
              <a:gd name="connsiteY3" fmla="*/ 664 h 186217"/>
              <a:gd name="connsiteX4" fmla="*/ 6042991 w 7129670"/>
              <a:gd name="connsiteY4" fmla="*/ 119934 h 186217"/>
              <a:gd name="connsiteX5" fmla="*/ 7129670 w 7129670"/>
              <a:gd name="connsiteY5" fmla="*/ 664 h 18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29670" h="186217">
                <a:moveTo>
                  <a:pt x="0" y="119934"/>
                </a:moveTo>
                <a:cubicBezTo>
                  <a:pt x="508000" y="61404"/>
                  <a:pt x="1016000" y="2874"/>
                  <a:pt x="1497496" y="13917"/>
                </a:cubicBezTo>
                <a:cubicBezTo>
                  <a:pt x="1978992" y="24960"/>
                  <a:pt x="2350052" y="188404"/>
                  <a:pt x="2888974" y="186195"/>
                </a:cubicBezTo>
                <a:cubicBezTo>
                  <a:pt x="3427896" y="183986"/>
                  <a:pt x="4205357" y="11707"/>
                  <a:pt x="4731026" y="664"/>
                </a:cubicBezTo>
                <a:cubicBezTo>
                  <a:pt x="5256695" y="-10379"/>
                  <a:pt x="5643217" y="119934"/>
                  <a:pt x="6042991" y="119934"/>
                </a:cubicBezTo>
                <a:cubicBezTo>
                  <a:pt x="6442765" y="119934"/>
                  <a:pt x="6786217" y="60299"/>
                  <a:pt x="7129670" y="664"/>
                </a:cubicBezTo>
              </a:path>
            </a:pathLst>
          </a:custGeom>
          <a:noFill/>
          <a:ln w="22225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/>
        </p:nvSpPr>
        <p:spPr>
          <a:xfrm>
            <a:off x="2625372" y="5521924"/>
            <a:ext cx="7089913" cy="200061"/>
          </a:xfrm>
          <a:custGeom>
            <a:avLst/>
            <a:gdLst>
              <a:gd name="connsiteX0" fmla="*/ 0 w 7089913"/>
              <a:gd name="connsiteY0" fmla="*/ 172278 h 200061"/>
              <a:gd name="connsiteX1" fmla="*/ 1298713 w 7089913"/>
              <a:gd name="connsiteY1" fmla="*/ 79513 h 200061"/>
              <a:gd name="connsiteX2" fmla="*/ 2517913 w 7089913"/>
              <a:gd name="connsiteY2" fmla="*/ 198782 h 200061"/>
              <a:gd name="connsiteX3" fmla="*/ 3644348 w 7089913"/>
              <a:gd name="connsiteY3" fmla="*/ 145774 h 200061"/>
              <a:gd name="connsiteX4" fmla="*/ 4346713 w 7089913"/>
              <a:gd name="connsiteY4" fmla="*/ 106017 h 200061"/>
              <a:gd name="connsiteX5" fmla="*/ 4717774 w 7089913"/>
              <a:gd name="connsiteY5" fmla="*/ 53009 h 200061"/>
              <a:gd name="connsiteX6" fmla="*/ 5592417 w 7089913"/>
              <a:gd name="connsiteY6" fmla="*/ 145774 h 200061"/>
              <a:gd name="connsiteX7" fmla="*/ 7089913 w 7089913"/>
              <a:gd name="connsiteY7" fmla="*/ 0 h 20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89913" h="200061">
                <a:moveTo>
                  <a:pt x="0" y="172278"/>
                </a:moveTo>
                <a:cubicBezTo>
                  <a:pt x="439530" y="123687"/>
                  <a:pt x="879061" y="75096"/>
                  <a:pt x="1298713" y="79513"/>
                </a:cubicBezTo>
                <a:cubicBezTo>
                  <a:pt x="1718365" y="83930"/>
                  <a:pt x="2126974" y="187739"/>
                  <a:pt x="2517913" y="198782"/>
                </a:cubicBezTo>
                <a:cubicBezTo>
                  <a:pt x="2908852" y="209825"/>
                  <a:pt x="3644348" y="145774"/>
                  <a:pt x="3644348" y="145774"/>
                </a:cubicBezTo>
                <a:cubicBezTo>
                  <a:pt x="3949148" y="130313"/>
                  <a:pt x="4167809" y="121478"/>
                  <a:pt x="4346713" y="106017"/>
                </a:cubicBezTo>
                <a:cubicBezTo>
                  <a:pt x="4525617" y="90556"/>
                  <a:pt x="4510157" y="46383"/>
                  <a:pt x="4717774" y="53009"/>
                </a:cubicBezTo>
                <a:cubicBezTo>
                  <a:pt x="4925391" y="59635"/>
                  <a:pt x="5197061" y="154609"/>
                  <a:pt x="5592417" y="145774"/>
                </a:cubicBezTo>
                <a:cubicBezTo>
                  <a:pt x="5987773" y="136939"/>
                  <a:pt x="6538843" y="68469"/>
                  <a:pt x="7089913" y="0"/>
                </a:cubicBezTo>
              </a:path>
            </a:pathLst>
          </a:custGeom>
          <a:noFill/>
          <a:ln w="22225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 descr="千库网_卡通白云飞行飞机_元素编号115477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278792" y="4504186"/>
            <a:ext cx="2465705" cy="2149475"/>
          </a:xfrm>
          <a:prstGeom prst="rect">
            <a:avLst/>
          </a:prstGeom>
        </p:spPr>
      </p:pic>
      <p:grpSp>
        <p:nvGrpSpPr>
          <p:cNvPr id="19" name="组合 2">
            <a:extLst>
              <a:ext uri="{FF2B5EF4-FFF2-40B4-BE49-F238E27FC236}">
                <a16:creationId xmlns:a16="http://schemas.microsoft.com/office/drawing/2014/main" id="{CB151896-3150-4E6B-9AA5-E86B0293FE6C}"/>
              </a:ext>
            </a:extLst>
          </p:cNvPr>
          <p:cNvGrpSpPr/>
          <p:nvPr/>
        </p:nvGrpSpPr>
        <p:grpSpPr>
          <a:xfrm>
            <a:off x="1916432" y="-294767"/>
            <a:ext cx="2440092" cy="2517613"/>
            <a:chOff x="4875954" y="1427572"/>
            <a:chExt cx="2440092" cy="3207595"/>
          </a:xfrm>
        </p:grpSpPr>
        <p:sp>
          <p:nvSpPr>
            <p:cNvPr id="20" name="文本框 1">
              <a:extLst>
                <a:ext uri="{FF2B5EF4-FFF2-40B4-BE49-F238E27FC236}">
                  <a16:creationId xmlns:a16="http://schemas.microsoft.com/office/drawing/2014/main" id="{99E3AFCE-0EAA-45A0-8B05-74A1166D99DF}"/>
                </a:ext>
              </a:extLst>
            </p:cNvPr>
            <p:cNvSpPr txBox="1"/>
            <p:nvPr/>
          </p:nvSpPr>
          <p:spPr>
            <a:xfrm>
              <a:off x="4875955" y="1480457"/>
              <a:ext cx="2440091" cy="315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9900" dirty="0">
                  <a:ln w="254000">
                    <a:solidFill>
                      <a:srgbClr val="2E7C55"/>
                    </a:solidFill>
                    <a:miter lim="800000"/>
                  </a:ln>
                  <a:solidFill>
                    <a:srgbClr val="2E7C55"/>
                  </a:solidFill>
                  <a:latin typeface="SVN-Olivier" panose="02040603050506020204" pitchFamily="18" charset="0"/>
                  <a:ea typeface="字魂143号-正酷超级黑" panose="00000500000000000000" pitchFamily="2" charset="-122"/>
                </a:rPr>
                <a:t>01</a:t>
              </a:r>
              <a:endParaRPr lang="zh-CN" altLang="en-US" sz="19900" dirty="0">
                <a:ln w="254000">
                  <a:solidFill>
                    <a:srgbClr val="2E7C55"/>
                  </a:solidFill>
                  <a:miter lim="800000"/>
                </a:ln>
                <a:solidFill>
                  <a:srgbClr val="2E7C55"/>
                </a:solidFill>
                <a:latin typeface="SVN-Olivier" panose="02040603050506020204" pitchFamily="18" charset="0"/>
                <a:ea typeface="字魂143号-正酷超级黑" panose="00000500000000000000" pitchFamily="2" charset="-122"/>
              </a:endParaRPr>
            </a:p>
          </p:txBody>
        </p:sp>
        <p:sp>
          <p:nvSpPr>
            <p:cNvPr id="21" name="文本框 14">
              <a:extLst>
                <a:ext uri="{FF2B5EF4-FFF2-40B4-BE49-F238E27FC236}">
                  <a16:creationId xmlns:a16="http://schemas.microsoft.com/office/drawing/2014/main" id="{6C3182F0-6269-4D50-BB00-CBD7BF59B977}"/>
                </a:ext>
              </a:extLst>
            </p:cNvPr>
            <p:cNvSpPr txBox="1"/>
            <p:nvPr/>
          </p:nvSpPr>
          <p:spPr>
            <a:xfrm>
              <a:off x="4875954" y="1427572"/>
              <a:ext cx="2440091" cy="315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9900" dirty="0">
                  <a:solidFill>
                    <a:srgbClr val="FBFBF7"/>
                  </a:solidFill>
                  <a:latin typeface="SVN-Olivier" panose="02040603050506020204" pitchFamily="18" charset="0"/>
                  <a:ea typeface="字魂143号-正酷超级黑" panose="00000500000000000000" pitchFamily="2" charset="-122"/>
                </a:rPr>
                <a:t>01</a:t>
              </a:r>
              <a:endParaRPr lang="zh-CN" altLang="en-US" sz="19900" dirty="0">
                <a:solidFill>
                  <a:srgbClr val="FBFBF7"/>
                </a:solidFill>
                <a:latin typeface="SVN-Olivier" panose="02040603050506020204" pitchFamily="18" charset="0"/>
                <a:ea typeface="字魂143号-正酷超级黑" panose="00000500000000000000" pitchFamily="2" charset="-122"/>
              </a:endParaRPr>
            </a:p>
          </p:txBody>
        </p:sp>
      </p:grpSp>
      <p:sp>
        <p:nvSpPr>
          <p:cNvPr id="22" name="文本框 19">
            <a:extLst>
              <a:ext uri="{FF2B5EF4-FFF2-40B4-BE49-F238E27FC236}">
                <a16:creationId xmlns:a16="http://schemas.microsoft.com/office/drawing/2014/main" id="{9BD31494-A766-43EF-AD81-75D34F781B9B}"/>
              </a:ext>
            </a:extLst>
          </p:cNvPr>
          <p:cNvSpPr txBox="1"/>
          <p:nvPr/>
        </p:nvSpPr>
        <p:spPr>
          <a:xfrm>
            <a:off x="2531502" y="4222729"/>
            <a:ext cx="9061176" cy="144655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/>
            <a:r>
              <a:rPr lang="en-US" altLang="zh-CN" sz="8800" b="1" spc="300" dirty="0">
                <a:solidFill>
                  <a:srgbClr val="2E7C55"/>
                </a:solidFill>
                <a:latin typeface="SVN-Olivier" panose="02040603050506020204" pitchFamily="18" charset="0"/>
                <a:ea typeface="字魂37号-波纹乖乖体" panose="00000500000000000000" pitchFamily="2" charset="-122"/>
                <a:cs typeface="阿里巴巴普惠体 Medium" panose="00020600040101010101" charset="-122"/>
                <a:sym typeface="Arial" panose="020B0604020202020204" pitchFamily="34" charset="0"/>
              </a:rPr>
              <a:t>KHỞI ĐỘNG</a:t>
            </a:r>
            <a:endParaRPr lang="zh-CN" altLang="en-US" sz="8800" b="1" spc="300" dirty="0">
              <a:solidFill>
                <a:srgbClr val="2E7C55"/>
              </a:solidFill>
              <a:latin typeface="SVN-Olivier" panose="02040603050506020204" pitchFamily="18" charset="0"/>
              <a:ea typeface="字魂37号-波纹乖乖体" panose="00000500000000000000" pitchFamily="2" charset="-122"/>
              <a:cs typeface="阿里巴巴普惠体 Medium" panose="00020600040101010101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 bldLvl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-920115" y="-607060"/>
            <a:ext cx="13704570" cy="8405495"/>
            <a:chOff x="-1449" y="-956"/>
            <a:chExt cx="21582" cy="13237"/>
          </a:xfrm>
        </p:grpSpPr>
        <p:grpSp>
          <p:nvGrpSpPr>
            <p:cNvPr id="27" name="组合 26"/>
            <p:cNvGrpSpPr/>
            <p:nvPr/>
          </p:nvGrpSpPr>
          <p:grpSpPr>
            <a:xfrm>
              <a:off x="-1449" y="-956"/>
              <a:ext cx="21582" cy="12262"/>
              <a:chOff x="-1449" y="-956"/>
              <a:chExt cx="21582" cy="12262"/>
            </a:xfrm>
          </p:grpSpPr>
          <p:pic>
            <p:nvPicPr>
              <p:cNvPr id="26" name="图片 25" descr="千库网_卡通白云白云_元素编号1240099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458" y="6198"/>
                <a:ext cx="2742" cy="2742"/>
              </a:xfrm>
              <a:prstGeom prst="rect">
                <a:avLst/>
              </a:prstGeom>
            </p:spPr>
          </p:pic>
          <p:pic>
            <p:nvPicPr>
              <p:cNvPr id="25" name="图片 24" descr="千库网_白云卡通png素材_元素编号118858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-1449" y="4650"/>
                <a:ext cx="6657" cy="6657"/>
              </a:xfrm>
              <a:prstGeom prst="rect">
                <a:avLst/>
              </a:prstGeom>
            </p:spPr>
          </p:pic>
          <p:pic>
            <p:nvPicPr>
              <p:cNvPr id="24" name="图片 23" descr="千库网_卡通白云白云_元素编号1240099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4029"/>
                <a:ext cx="2742" cy="2742"/>
              </a:xfrm>
              <a:prstGeom prst="rect">
                <a:avLst/>
              </a:prstGeom>
            </p:spPr>
          </p:pic>
          <p:pic>
            <p:nvPicPr>
              <p:cNvPr id="2" name="图片 1" descr="千库网_白云卡通png素材_元素编号118858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82" y="-956"/>
                <a:ext cx="6097" cy="6097"/>
              </a:xfrm>
              <a:prstGeom prst="rect">
                <a:avLst/>
              </a:prstGeom>
            </p:spPr>
          </p:pic>
          <p:pic>
            <p:nvPicPr>
              <p:cNvPr id="17" name="图片 16" descr="千库网_白云卡通png素材_元素编号118858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37" y="-800"/>
                <a:ext cx="6097" cy="6097"/>
              </a:xfrm>
              <a:prstGeom prst="rect">
                <a:avLst/>
              </a:prstGeom>
            </p:spPr>
          </p:pic>
        </p:grpSp>
        <p:grpSp>
          <p:nvGrpSpPr>
            <p:cNvPr id="28" name="组合 27"/>
            <p:cNvGrpSpPr/>
            <p:nvPr/>
          </p:nvGrpSpPr>
          <p:grpSpPr>
            <a:xfrm>
              <a:off x="1953" y="-459"/>
              <a:ext cx="15349" cy="12740"/>
              <a:chOff x="1953" y="-459"/>
              <a:chExt cx="15349" cy="12740"/>
            </a:xfrm>
          </p:grpSpPr>
          <p:sp>
            <p:nvSpPr>
              <p:cNvPr id="18" name="矩形: 圆角 4"/>
              <p:cNvSpPr/>
              <p:nvPr/>
            </p:nvSpPr>
            <p:spPr>
              <a:xfrm>
                <a:off x="1953" y="-459"/>
                <a:ext cx="15349" cy="127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: 圆角 4"/>
              <p:cNvSpPr>
                <a:spLocks noChangeAspect="1"/>
              </p:cNvSpPr>
              <p:nvPr/>
            </p:nvSpPr>
            <p:spPr>
              <a:xfrm>
                <a:off x="2233" y="-194"/>
                <a:ext cx="14743" cy="12127"/>
              </a:xfrm>
              <a:prstGeom prst="rect">
                <a:avLst/>
              </a:prstGeom>
              <a:noFill/>
              <a:ln w="41275">
                <a:solidFill>
                  <a:srgbClr val="C6EB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5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48" y="-70532"/>
            <a:ext cx="9618028" cy="710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56A01F6-530E-4112-9174-6C9C77FF410B}"/>
              </a:ext>
            </a:extLst>
          </p:cNvPr>
          <p:cNvGrpSpPr/>
          <p:nvPr/>
        </p:nvGrpSpPr>
        <p:grpSpPr>
          <a:xfrm>
            <a:off x="0" y="5304658"/>
            <a:ext cx="12192000" cy="1538290"/>
            <a:chOff x="0" y="2659854"/>
            <a:chExt cx="12192000" cy="153829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57D52C2-844A-4FCE-8031-17427F99D700}"/>
                </a:ext>
              </a:extLst>
            </p:cNvPr>
            <p:cNvSpPr/>
            <p:nvPr/>
          </p:nvSpPr>
          <p:spPr>
            <a:xfrm>
              <a:off x="0" y="2659854"/>
              <a:ext cx="12192000" cy="1538290"/>
            </a:xfrm>
            <a:prstGeom prst="rect">
              <a:avLst/>
            </a:prstGeom>
            <a:solidFill>
              <a:srgbClr val="ACD5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C334D97-E202-4A37-A86D-C90F1AB1BB50}"/>
                </a:ext>
              </a:extLst>
            </p:cNvPr>
            <p:cNvSpPr txBox="1"/>
            <p:nvPr/>
          </p:nvSpPr>
          <p:spPr>
            <a:xfrm>
              <a:off x="3239789" y="2921168"/>
              <a:ext cx="60308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err="1">
                  <a:solidFill>
                    <a:srgbClr val="072308"/>
                  </a:solidFill>
                  <a:latin typeface="UTM Avo" panose="02040603050506020204" pitchFamily="18" charset="0"/>
                </a:rPr>
                <a:t>Đây</a:t>
              </a:r>
              <a:r>
                <a:rPr lang="en-US" sz="6000" b="1" dirty="0">
                  <a:solidFill>
                    <a:srgbClr val="07230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solidFill>
                    <a:srgbClr val="072308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6000" b="1" dirty="0">
                  <a:solidFill>
                    <a:srgbClr val="07230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solidFill>
                    <a:srgbClr val="072308"/>
                  </a:solidFill>
                  <a:latin typeface="UTM Avo" panose="02040603050506020204" pitchFamily="18" charset="0"/>
                </a:rPr>
                <a:t>gì</a:t>
              </a:r>
              <a:r>
                <a:rPr lang="en-US" sz="6000" b="1" dirty="0">
                  <a:solidFill>
                    <a:srgbClr val="072308"/>
                  </a:solidFill>
                  <a:latin typeface="UTM Avo" panose="02040603050506020204" pitchFamily="18" charset="0"/>
                </a:rPr>
                <a:t>?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2CD31A8-7415-4F3C-8BA6-CF5E64D1C2C9}"/>
              </a:ext>
            </a:extLst>
          </p:cNvPr>
          <p:cNvGrpSpPr/>
          <p:nvPr/>
        </p:nvGrpSpPr>
        <p:grpSpPr>
          <a:xfrm>
            <a:off x="0" y="5379113"/>
            <a:ext cx="12192000" cy="1538290"/>
            <a:chOff x="0" y="2659854"/>
            <a:chExt cx="12192000" cy="153829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55E7256-1466-46EC-9F43-60B2D734FFBF}"/>
                </a:ext>
              </a:extLst>
            </p:cNvPr>
            <p:cNvSpPr/>
            <p:nvPr/>
          </p:nvSpPr>
          <p:spPr>
            <a:xfrm>
              <a:off x="0" y="2659854"/>
              <a:ext cx="12192000" cy="1538290"/>
            </a:xfrm>
            <a:prstGeom prst="rect">
              <a:avLst/>
            </a:prstGeom>
            <a:solidFill>
              <a:srgbClr val="ACD5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C5EAA35-48B4-4808-8F62-A7EC9B301A3D}"/>
                </a:ext>
              </a:extLst>
            </p:cNvPr>
            <p:cNvSpPr txBox="1"/>
            <p:nvPr/>
          </p:nvSpPr>
          <p:spPr>
            <a:xfrm>
              <a:off x="2726318" y="2921168"/>
              <a:ext cx="70577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072308"/>
                  </a:solidFill>
                  <a:latin typeface="UTM Avo" panose="02040603050506020204" pitchFamily="18" charset="0"/>
                </a:rPr>
                <a:t>GIẤY TỜ IN SẴN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-651347" y="-545519"/>
            <a:ext cx="13704570" cy="8405495"/>
            <a:chOff x="-1449" y="-956"/>
            <a:chExt cx="21582" cy="13237"/>
          </a:xfrm>
        </p:grpSpPr>
        <p:grpSp>
          <p:nvGrpSpPr>
            <p:cNvPr id="27" name="组合 26"/>
            <p:cNvGrpSpPr/>
            <p:nvPr/>
          </p:nvGrpSpPr>
          <p:grpSpPr>
            <a:xfrm>
              <a:off x="-1449" y="-956"/>
              <a:ext cx="21582" cy="12262"/>
              <a:chOff x="-1449" y="-956"/>
              <a:chExt cx="21582" cy="12262"/>
            </a:xfrm>
          </p:grpSpPr>
          <p:pic>
            <p:nvPicPr>
              <p:cNvPr id="26" name="图片 25" descr="千库网_卡通白云白云_元素编号1240099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458" y="6198"/>
                <a:ext cx="2742" cy="2742"/>
              </a:xfrm>
              <a:prstGeom prst="rect">
                <a:avLst/>
              </a:prstGeom>
            </p:spPr>
          </p:pic>
          <p:pic>
            <p:nvPicPr>
              <p:cNvPr id="25" name="图片 24" descr="千库网_白云卡通png素材_元素编号118858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-1449" y="4650"/>
                <a:ext cx="6657" cy="6657"/>
              </a:xfrm>
              <a:prstGeom prst="rect">
                <a:avLst/>
              </a:prstGeom>
            </p:spPr>
          </p:pic>
          <p:pic>
            <p:nvPicPr>
              <p:cNvPr id="24" name="图片 23" descr="千库网_卡通白云白云_元素编号1240099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4029"/>
                <a:ext cx="2742" cy="2742"/>
              </a:xfrm>
              <a:prstGeom prst="rect">
                <a:avLst/>
              </a:prstGeom>
            </p:spPr>
          </p:pic>
          <p:pic>
            <p:nvPicPr>
              <p:cNvPr id="2" name="图片 1" descr="千库网_白云卡通png素材_元素编号118858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82" y="-956"/>
                <a:ext cx="6097" cy="6097"/>
              </a:xfrm>
              <a:prstGeom prst="rect">
                <a:avLst/>
              </a:prstGeom>
            </p:spPr>
          </p:pic>
          <p:pic>
            <p:nvPicPr>
              <p:cNvPr id="13" name="图片 12" descr="千库网_白云卡通png素材_元素编号118858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37" y="-800"/>
                <a:ext cx="6097" cy="6097"/>
              </a:xfrm>
              <a:prstGeom prst="rect">
                <a:avLst/>
              </a:prstGeom>
            </p:spPr>
          </p:pic>
        </p:grpSp>
        <p:grpSp>
          <p:nvGrpSpPr>
            <p:cNvPr id="28" name="组合 27"/>
            <p:cNvGrpSpPr/>
            <p:nvPr/>
          </p:nvGrpSpPr>
          <p:grpSpPr>
            <a:xfrm>
              <a:off x="1953" y="-459"/>
              <a:ext cx="15349" cy="12740"/>
              <a:chOff x="1953" y="-459"/>
              <a:chExt cx="15349" cy="12740"/>
            </a:xfrm>
          </p:grpSpPr>
          <p:sp>
            <p:nvSpPr>
              <p:cNvPr id="15" name="矩形: 圆角 4"/>
              <p:cNvSpPr/>
              <p:nvPr/>
            </p:nvSpPr>
            <p:spPr>
              <a:xfrm>
                <a:off x="1953" y="-459"/>
                <a:ext cx="15349" cy="127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圆角 4"/>
              <p:cNvSpPr>
                <a:spLocks noChangeAspect="1"/>
              </p:cNvSpPr>
              <p:nvPr/>
            </p:nvSpPr>
            <p:spPr>
              <a:xfrm>
                <a:off x="2233" y="-194"/>
                <a:ext cx="14743" cy="12127"/>
              </a:xfrm>
              <a:prstGeom prst="rect">
                <a:avLst/>
              </a:prstGeom>
              <a:noFill/>
              <a:ln w="41275">
                <a:solidFill>
                  <a:srgbClr val="C6EB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1" name="图片 20" descr="千库网_渐变纸飞机和云朵免抠PNG素材_元素编号116465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66534">
            <a:off x="1653449" y="914319"/>
            <a:ext cx="4822581" cy="4822581"/>
          </a:xfrm>
          <a:prstGeom prst="rect">
            <a:avLst/>
          </a:prstGeom>
        </p:spPr>
      </p:pic>
      <p:grpSp>
        <p:nvGrpSpPr>
          <p:cNvPr id="22" name="组合 2">
            <a:extLst>
              <a:ext uri="{FF2B5EF4-FFF2-40B4-BE49-F238E27FC236}">
                <a16:creationId xmlns:a16="http://schemas.microsoft.com/office/drawing/2014/main" id="{CB151896-3150-4E6B-9AA5-E86B0293FE6C}"/>
              </a:ext>
            </a:extLst>
          </p:cNvPr>
          <p:cNvGrpSpPr/>
          <p:nvPr/>
        </p:nvGrpSpPr>
        <p:grpSpPr>
          <a:xfrm>
            <a:off x="3226774" y="4377504"/>
            <a:ext cx="2678585" cy="3179577"/>
            <a:chOff x="4749672" y="1480457"/>
            <a:chExt cx="2678585" cy="4050978"/>
          </a:xfrm>
        </p:grpSpPr>
        <p:sp>
          <p:nvSpPr>
            <p:cNvPr id="23" name="文本框 1">
              <a:extLst>
                <a:ext uri="{FF2B5EF4-FFF2-40B4-BE49-F238E27FC236}">
                  <a16:creationId xmlns:a16="http://schemas.microsoft.com/office/drawing/2014/main" id="{99E3AFCE-0EAA-45A0-8B05-74A1166D99DF}"/>
                </a:ext>
              </a:extLst>
            </p:cNvPr>
            <p:cNvSpPr txBox="1"/>
            <p:nvPr/>
          </p:nvSpPr>
          <p:spPr>
            <a:xfrm>
              <a:off x="4763745" y="1480457"/>
              <a:ext cx="2664512" cy="401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9900" b="0" i="0" u="none" strike="noStrike" kern="1200" cap="none" spc="0" normalizeH="0" baseline="0" noProof="0" dirty="0">
                  <a:ln w="254000">
                    <a:solidFill>
                      <a:srgbClr val="2E7C55"/>
                    </a:solidFill>
                    <a:miter lim="800000"/>
                  </a:ln>
                  <a:solidFill>
                    <a:srgbClr val="2E7C55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02</a:t>
              </a:r>
              <a:endParaRPr kumimoji="0" lang="zh-CN" altLang="en-US" sz="19900" b="0" i="0" u="none" strike="noStrike" kern="1200" cap="none" spc="0" normalizeH="0" baseline="0" noProof="0" dirty="0">
                <a:ln w="254000">
                  <a:solidFill>
                    <a:srgbClr val="2E7C55"/>
                  </a:solidFill>
                  <a:miter lim="800000"/>
                </a:ln>
                <a:solidFill>
                  <a:srgbClr val="2E7C55"/>
                </a:solidFill>
                <a:effectLst/>
                <a:uLnTx/>
                <a:uFillTx/>
                <a:latin typeface="SVN-Olivier" panose="02040603050506020204" pitchFamily="18" charset="0"/>
                <a:ea typeface="字魂143号-正酷超级黑" panose="00000500000000000000" pitchFamily="2" charset="-122"/>
                <a:cs typeface="+mn-cs"/>
              </a:endParaRPr>
            </a:p>
          </p:txBody>
        </p:sp>
        <p:sp>
          <p:nvSpPr>
            <p:cNvPr id="30" name="文本框 14">
              <a:extLst>
                <a:ext uri="{FF2B5EF4-FFF2-40B4-BE49-F238E27FC236}">
                  <a16:creationId xmlns:a16="http://schemas.microsoft.com/office/drawing/2014/main" id="{6C3182F0-6269-4D50-BB00-CBD7BF59B977}"/>
                </a:ext>
              </a:extLst>
            </p:cNvPr>
            <p:cNvSpPr txBox="1"/>
            <p:nvPr/>
          </p:nvSpPr>
          <p:spPr>
            <a:xfrm>
              <a:off x="4749672" y="1512139"/>
              <a:ext cx="2664512" cy="401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9900" b="0" i="0" u="none" strike="noStrike" kern="1200" cap="none" spc="0" normalizeH="0" baseline="0" noProof="0" dirty="0">
                  <a:ln>
                    <a:noFill/>
                  </a:ln>
                  <a:solidFill>
                    <a:srgbClr val="FBFBF7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02</a:t>
              </a:r>
              <a:endParaRPr kumimoji="0" lang="zh-CN" altLang="en-US" sz="19900" b="0" i="0" u="none" strike="noStrike" kern="1200" cap="none" spc="0" normalizeH="0" baseline="0" noProof="0" dirty="0">
                <a:ln>
                  <a:noFill/>
                </a:ln>
                <a:solidFill>
                  <a:srgbClr val="FBFBF7"/>
                </a:solidFill>
                <a:effectLst/>
                <a:uLnTx/>
                <a:uFillTx/>
                <a:latin typeface="SVN-Olivier" panose="02040603050506020204" pitchFamily="18" charset="0"/>
                <a:ea typeface="字魂143号-正酷超级黑" panose="00000500000000000000" pitchFamily="2" charset="-122"/>
                <a:cs typeface="+mn-cs"/>
              </a:endParaRPr>
            </a:p>
          </p:txBody>
        </p:sp>
      </p:grpSp>
      <p:sp>
        <p:nvSpPr>
          <p:cNvPr id="31" name="文本框 19">
            <a:extLst>
              <a:ext uri="{FF2B5EF4-FFF2-40B4-BE49-F238E27FC236}">
                <a16:creationId xmlns:a16="http://schemas.microsoft.com/office/drawing/2014/main" id="{9BD31494-A766-43EF-AD81-75D34F781B9B}"/>
              </a:ext>
            </a:extLst>
          </p:cNvPr>
          <p:cNvSpPr txBox="1"/>
          <p:nvPr/>
        </p:nvSpPr>
        <p:spPr>
          <a:xfrm>
            <a:off x="6130810" y="289734"/>
            <a:ext cx="5138801" cy="433965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300" normalizeH="0" baseline="0" noProof="0" dirty="0">
                <a:ln>
                  <a:noFill/>
                </a:ln>
                <a:solidFill>
                  <a:srgbClr val="2E7C55"/>
                </a:solidFill>
                <a:effectLst/>
                <a:uLnTx/>
                <a:uFillTx/>
                <a:latin typeface="SVN-Olivier" panose="02040603050506020204" pitchFamily="18" charset="0"/>
                <a:ea typeface="字魂37号-波纹乖乖体" panose="00000500000000000000" pitchFamily="2" charset="-122"/>
                <a:cs typeface="阿里巴巴普惠体 Medium" panose="00020600040101010101" charset="-122"/>
                <a:sym typeface="Arial" panose="020B0604020202020204" pitchFamily="34" charset="0"/>
              </a:rPr>
              <a:t>KHÁM</a:t>
            </a:r>
            <a:r>
              <a:rPr kumimoji="0" lang="en-US" altLang="zh-CN" sz="13800" b="1" i="0" u="none" strike="noStrike" kern="1200" cap="none" spc="300" normalizeH="0" noProof="0" dirty="0">
                <a:ln>
                  <a:noFill/>
                </a:ln>
                <a:solidFill>
                  <a:srgbClr val="2E7C55"/>
                </a:solidFill>
                <a:effectLst/>
                <a:uLnTx/>
                <a:uFillTx/>
                <a:latin typeface="SVN-Olivier" panose="02040603050506020204" pitchFamily="18" charset="0"/>
                <a:ea typeface="字魂37号-波纹乖乖体" panose="00000500000000000000" pitchFamily="2" charset="-122"/>
                <a:cs typeface="阿里巴巴普惠体 Medium" panose="00020600040101010101" charset="-122"/>
                <a:sym typeface="Arial" panose="020B0604020202020204" pitchFamily="34" charset="0"/>
              </a:rPr>
              <a:t> PHÁ</a:t>
            </a:r>
            <a:endParaRPr kumimoji="0" lang="zh-CN" altLang="en-US" sz="13800" b="1" i="0" u="none" strike="noStrike" kern="1200" cap="none" spc="300" normalizeH="0" baseline="0" noProof="0" dirty="0">
              <a:ln>
                <a:noFill/>
              </a:ln>
              <a:solidFill>
                <a:srgbClr val="2E7C55"/>
              </a:solidFill>
              <a:effectLst/>
              <a:uLnTx/>
              <a:uFillTx/>
              <a:latin typeface="SVN-Olivier" panose="02040603050506020204" pitchFamily="18" charset="0"/>
              <a:ea typeface="字魂37号-波纹乖乖体" panose="00000500000000000000" pitchFamily="2" charset="-122"/>
              <a:cs typeface="阿里巴巴普惠体 Medium" panose="00020600040101010101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-2280286" y="-123189"/>
            <a:ext cx="16863793" cy="6981190"/>
            <a:chOff x="-1449" y="-956"/>
            <a:chExt cx="21582" cy="13237"/>
          </a:xfrm>
        </p:grpSpPr>
        <p:grpSp>
          <p:nvGrpSpPr>
            <p:cNvPr id="27" name="组合 26"/>
            <p:cNvGrpSpPr/>
            <p:nvPr/>
          </p:nvGrpSpPr>
          <p:grpSpPr>
            <a:xfrm>
              <a:off x="-1449" y="-956"/>
              <a:ext cx="21582" cy="12262"/>
              <a:chOff x="-1449" y="-956"/>
              <a:chExt cx="21582" cy="12262"/>
            </a:xfrm>
          </p:grpSpPr>
          <p:pic>
            <p:nvPicPr>
              <p:cNvPr id="26" name="图片 25" descr="千库网_卡通白云白云_元素编号1240099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458" y="6198"/>
                <a:ext cx="2742" cy="2742"/>
              </a:xfrm>
              <a:prstGeom prst="rect">
                <a:avLst/>
              </a:prstGeom>
            </p:spPr>
          </p:pic>
          <p:pic>
            <p:nvPicPr>
              <p:cNvPr id="25" name="图片 24" descr="千库网_白云卡通png素材_元素编号118858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-1449" y="4650"/>
                <a:ext cx="6657" cy="6657"/>
              </a:xfrm>
              <a:prstGeom prst="rect">
                <a:avLst/>
              </a:prstGeom>
            </p:spPr>
          </p:pic>
          <p:pic>
            <p:nvPicPr>
              <p:cNvPr id="24" name="图片 23" descr="千库网_卡通白云白云_元素编号1240099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4029"/>
                <a:ext cx="2742" cy="2742"/>
              </a:xfrm>
              <a:prstGeom prst="rect">
                <a:avLst/>
              </a:prstGeom>
            </p:spPr>
          </p:pic>
          <p:pic>
            <p:nvPicPr>
              <p:cNvPr id="2" name="图片 1" descr="千库网_白云卡通png素材_元素编号118858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82" y="-956"/>
                <a:ext cx="6097" cy="6097"/>
              </a:xfrm>
              <a:prstGeom prst="rect">
                <a:avLst/>
              </a:prstGeom>
            </p:spPr>
          </p:pic>
          <p:pic>
            <p:nvPicPr>
              <p:cNvPr id="11" name="图片 10" descr="千库网_白云卡通png素材_元素编号118858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37" y="-800"/>
                <a:ext cx="6097" cy="6097"/>
              </a:xfrm>
              <a:prstGeom prst="rect">
                <a:avLst/>
              </a:prstGeom>
            </p:spPr>
          </p:pic>
        </p:grpSp>
        <p:grpSp>
          <p:nvGrpSpPr>
            <p:cNvPr id="28" name="组合 27"/>
            <p:cNvGrpSpPr/>
            <p:nvPr/>
          </p:nvGrpSpPr>
          <p:grpSpPr>
            <a:xfrm>
              <a:off x="1953" y="-459"/>
              <a:ext cx="15349" cy="12740"/>
              <a:chOff x="1953" y="-459"/>
              <a:chExt cx="15349" cy="12740"/>
            </a:xfrm>
          </p:grpSpPr>
          <p:sp>
            <p:nvSpPr>
              <p:cNvPr id="21" name="矩形: 圆角 4"/>
              <p:cNvSpPr/>
              <p:nvPr/>
            </p:nvSpPr>
            <p:spPr>
              <a:xfrm>
                <a:off x="1953" y="-459"/>
                <a:ext cx="15349" cy="127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: 圆角 4"/>
              <p:cNvSpPr>
                <a:spLocks noChangeAspect="1"/>
              </p:cNvSpPr>
              <p:nvPr/>
            </p:nvSpPr>
            <p:spPr>
              <a:xfrm>
                <a:off x="2233" y="-194"/>
                <a:ext cx="14743" cy="12127"/>
              </a:xfrm>
              <a:prstGeom prst="rect">
                <a:avLst/>
              </a:prstGeom>
              <a:noFill/>
              <a:ln w="41275">
                <a:solidFill>
                  <a:srgbClr val="C6EB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0" name="图片 9" descr="C:\Users\Am'be'r\Desktop\千库网_蜡笔卡通彩虹太阳_元素编号12282135.png千库网_蜡笔卡通彩虹太阳_元素编号12282135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052084" y="-123190"/>
            <a:ext cx="3284855" cy="3283585"/>
          </a:xfrm>
          <a:prstGeom prst="rect">
            <a:avLst/>
          </a:prstGeom>
        </p:spPr>
      </p:pic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597110" y="412598"/>
            <a:ext cx="386789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Mẹ muốn gửi gấp về quê một số tiền để ông bà sửa bếp. Em hãy giúp mẹ điền những điều cần thiết vào bức điện chuyển tiền dưới đây:</a:t>
            </a:r>
          </a:p>
        </p:txBody>
      </p:sp>
      <p:pic>
        <p:nvPicPr>
          <p:cNvPr id="30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921" y="309971"/>
            <a:ext cx="7620000" cy="637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-2467857" y="-123190"/>
            <a:ext cx="16863793" cy="6981190"/>
            <a:chOff x="-1449" y="-956"/>
            <a:chExt cx="21582" cy="13237"/>
          </a:xfrm>
        </p:grpSpPr>
        <p:grpSp>
          <p:nvGrpSpPr>
            <p:cNvPr id="27" name="组合 26"/>
            <p:cNvGrpSpPr/>
            <p:nvPr/>
          </p:nvGrpSpPr>
          <p:grpSpPr>
            <a:xfrm>
              <a:off x="-1449" y="-956"/>
              <a:ext cx="21582" cy="12262"/>
              <a:chOff x="-1449" y="-956"/>
              <a:chExt cx="21582" cy="12262"/>
            </a:xfrm>
          </p:grpSpPr>
          <p:pic>
            <p:nvPicPr>
              <p:cNvPr id="26" name="图片 25" descr="千库网_卡通白云白云_元素编号1240099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458" y="6198"/>
                <a:ext cx="2742" cy="2742"/>
              </a:xfrm>
              <a:prstGeom prst="rect">
                <a:avLst/>
              </a:prstGeom>
            </p:spPr>
          </p:pic>
          <p:pic>
            <p:nvPicPr>
              <p:cNvPr id="25" name="图片 24" descr="千库网_白云卡通png素材_元素编号118858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-1449" y="4650"/>
                <a:ext cx="6657" cy="6657"/>
              </a:xfrm>
              <a:prstGeom prst="rect">
                <a:avLst/>
              </a:prstGeom>
            </p:spPr>
          </p:pic>
          <p:pic>
            <p:nvPicPr>
              <p:cNvPr id="24" name="图片 23" descr="千库网_卡通白云白云_元素编号1240099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4029"/>
                <a:ext cx="2742" cy="2742"/>
              </a:xfrm>
              <a:prstGeom prst="rect">
                <a:avLst/>
              </a:prstGeom>
            </p:spPr>
          </p:pic>
          <p:pic>
            <p:nvPicPr>
              <p:cNvPr id="2" name="图片 1" descr="千库网_白云卡通png素材_元素编号118858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82" y="-956"/>
                <a:ext cx="6097" cy="6097"/>
              </a:xfrm>
              <a:prstGeom prst="rect">
                <a:avLst/>
              </a:prstGeom>
            </p:spPr>
          </p:pic>
          <p:pic>
            <p:nvPicPr>
              <p:cNvPr id="11" name="图片 10" descr="千库网_白云卡通png素材_元素编号118858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37" y="-800"/>
                <a:ext cx="6097" cy="6097"/>
              </a:xfrm>
              <a:prstGeom prst="rect">
                <a:avLst/>
              </a:prstGeom>
            </p:spPr>
          </p:pic>
        </p:grpSp>
        <p:grpSp>
          <p:nvGrpSpPr>
            <p:cNvPr id="28" name="组合 27"/>
            <p:cNvGrpSpPr/>
            <p:nvPr/>
          </p:nvGrpSpPr>
          <p:grpSpPr>
            <a:xfrm>
              <a:off x="1953" y="-459"/>
              <a:ext cx="15349" cy="12740"/>
              <a:chOff x="1953" y="-459"/>
              <a:chExt cx="15349" cy="12740"/>
            </a:xfrm>
          </p:grpSpPr>
          <p:sp>
            <p:nvSpPr>
              <p:cNvPr id="21" name="矩形: 圆角 4"/>
              <p:cNvSpPr/>
              <p:nvPr/>
            </p:nvSpPr>
            <p:spPr>
              <a:xfrm>
                <a:off x="1953" y="-459"/>
                <a:ext cx="15349" cy="127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: 圆角 4"/>
              <p:cNvSpPr>
                <a:spLocks noChangeAspect="1"/>
              </p:cNvSpPr>
              <p:nvPr/>
            </p:nvSpPr>
            <p:spPr>
              <a:xfrm>
                <a:off x="2233" y="-194"/>
                <a:ext cx="14743" cy="12127"/>
              </a:xfrm>
              <a:prstGeom prst="rect">
                <a:avLst/>
              </a:prstGeom>
              <a:noFill/>
              <a:ln w="41275">
                <a:solidFill>
                  <a:srgbClr val="C6EB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0" name="图片 9" descr="C:\Users\Am'be'r\Desktop\千库网_蜡笔卡通彩虹太阳_元素编号12282135.png千库网_蜡笔卡通彩虹太阳_元素编号12282135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828090" y="-387718"/>
            <a:ext cx="3284855" cy="3283585"/>
          </a:xfrm>
          <a:prstGeom prst="rect">
            <a:avLst/>
          </a:prstGeom>
        </p:spPr>
      </p:pic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7757168" y="661803"/>
            <a:ext cx="376975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D85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Hãy điền những điều cần thiết vào giấy đặt mua báo chí dưới đây.</a:t>
            </a:r>
          </a:p>
        </p:txBody>
      </p:sp>
      <p:pic>
        <p:nvPicPr>
          <p:cNvPr id="16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91" y="418753"/>
            <a:ext cx="6668990" cy="61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7216581" y="2230333"/>
            <a:ext cx="4850929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BCVT: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bưu chính – viễn thông</a:t>
            </a:r>
          </a:p>
          <a:p>
            <a:pPr algn="just"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Báo chí: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báo và tạp chí nói chung.</a:t>
            </a:r>
          </a:p>
          <a:p>
            <a:pPr algn="just"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Độc giả: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đọc sách, báo.</a:t>
            </a:r>
          </a:p>
          <a:p>
            <a:pPr algn="just"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Kế toán trưởng: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phụ trách theo dõi tình hình thu, chi tiền trong cơ quan, đơn vị.</a:t>
            </a:r>
          </a:p>
          <a:p>
            <a:pPr algn="just"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Thủ trưởng: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đứng đầu một cơ quan, đơn vị.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4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-907012" y="-259975"/>
            <a:ext cx="13704570" cy="7117976"/>
            <a:chOff x="-1449" y="-956"/>
            <a:chExt cx="21582" cy="13237"/>
          </a:xfrm>
        </p:grpSpPr>
        <p:grpSp>
          <p:nvGrpSpPr>
            <p:cNvPr id="27" name="组合 26"/>
            <p:cNvGrpSpPr/>
            <p:nvPr/>
          </p:nvGrpSpPr>
          <p:grpSpPr>
            <a:xfrm>
              <a:off x="-1449" y="-956"/>
              <a:ext cx="21582" cy="12262"/>
              <a:chOff x="-1449" y="-956"/>
              <a:chExt cx="21582" cy="12262"/>
            </a:xfrm>
          </p:grpSpPr>
          <p:pic>
            <p:nvPicPr>
              <p:cNvPr id="26" name="图片 25" descr="千库网_卡通白云白云_元素编号1240099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458" y="6198"/>
                <a:ext cx="2742" cy="2742"/>
              </a:xfrm>
              <a:prstGeom prst="rect">
                <a:avLst/>
              </a:prstGeom>
            </p:spPr>
          </p:pic>
          <p:pic>
            <p:nvPicPr>
              <p:cNvPr id="25" name="图片 24" descr="千库网_白云卡通png素材_元素编号118858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-1449" y="4650"/>
                <a:ext cx="6657" cy="6657"/>
              </a:xfrm>
              <a:prstGeom prst="rect">
                <a:avLst/>
              </a:prstGeom>
            </p:spPr>
          </p:pic>
          <p:pic>
            <p:nvPicPr>
              <p:cNvPr id="24" name="图片 23" descr="千库网_卡通白云白云_元素编号1240099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4029"/>
                <a:ext cx="2742" cy="2742"/>
              </a:xfrm>
              <a:prstGeom prst="rect">
                <a:avLst/>
              </a:prstGeom>
            </p:spPr>
          </p:pic>
          <p:pic>
            <p:nvPicPr>
              <p:cNvPr id="12" name="图片 11" descr="千库网_白云卡通png素材_元素编号118858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82" y="-956"/>
                <a:ext cx="6097" cy="6097"/>
              </a:xfrm>
              <a:prstGeom prst="rect">
                <a:avLst/>
              </a:prstGeom>
            </p:spPr>
          </p:pic>
          <p:pic>
            <p:nvPicPr>
              <p:cNvPr id="17" name="图片 16" descr="千库网_白云卡通png素材_元素编号118858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37" y="-800"/>
                <a:ext cx="6097" cy="6097"/>
              </a:xfrm>
              <a:prstGeom prst="rect">
                <a:avLst/>
              </a:prstGeom>
            </p:spPr>
          </p:pic>
        </p:grpSp>
        <p:grpSp>
          <p:nvGrpSpPr>
            <p:cNvPr id="28" name="组合 27"/>
            <p:cNvGrpSpPr/>
            <p:nvPr/>
          </p:nvGrpSpPr>
          <p:grpSpPr>
            <a:xfrm>
              <a:off x="1953" y="-459"/>
              <a:ext cx="15349" cy="12740"/>
              <a:chOff x="1953" y="-459"/>
              <a:chExt cx="15349" cy="12740"/>
            </a:xfrm>
          </p:grpSpPr>
          <p:sp>
            <p:nvSpPr>
              <p:cNvPr id="18" name="矩形: 圆角 4"/>
              <p:cNvSpPr/>
              <p:nvPr/>
            </p:nvSpPr>
            <p:spPr>
              <a:xfrm>
                <a:off x="1953" y="-459"/>
                <a:ext cx="15349" cy="127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: 圆角 4"/>
              <p:cNvSpPr>
                <a:spLocks noChangeAspect="1"/>
              </p:cNvSpPr>
              <p:nvPr/>
            </p:nvSpPr>
            <p:spPr>
              <a:xfrm>
                <a:off x="2233" y="-194"/>
                <a:ext cx="14743" cy="12127"/>
              </a:xfrm>
              <a:prstGeom prst="rect">
                <a:avLst/>
              </a:prstGeom>
              <a:noFill/>
              <a:ln w="41275">
                <a:solidFill>
                  <a:srgbClr val="C6EB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" name="图片 1" descr="C:\Users\Am'be'r\Desktop\千库网_儿童节简笔画_元素编号12842654.png千库网_儿童节简笔画_元素编号12842654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06682" y="68580"/>
            <a:ext cx="1432499" cy="1432499"/>
          </a:xfrm>
          <a:prstGeom prst="rect">
            <a:avLst/>
          </a:prstGeom>
        </p:spPr>
      </p:pic>
      <p:pic>
        <p:nvPicPr>
          <p:cNvPr id="14" name="图片 13" descr="C:\Users\Am'be'r\Desktop\千库网_手绘儿童节户外游玩_元素编号12858865.png千库网_手绘儿童节户外游玩_元素编号1285886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06604" y="3501976"/>
            <a:ext cx="3839845" cy="3519805"/>
          </a:xfrm>
          <a:prstGeom prst="rect">
            <a:avLst/>
          </a:prstGeom>
        </p:spPr>
      </p:pic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511740" y="269239"/>
            <a:ext cx="767330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 ý:</a:t>
            </a:r>
          </a:p>
          <a:p>
            <a:pPr algn="just" eaLnBrk="1" hangingPunct="1"/>
            <a:r>
              <a:rPr lang="en-US" alt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Em có thể đặt cho mình một số báo chí dành cho thiếu nhi như: </a:t>
            </a:r>
            <a:r>
              <a:rPr lang="en-US" alt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 đồng, Nhi đồng cười, Thiếu niên Tiền phong, Mực tím…</a:t>
            </a:r>
          </a:p>
          <a:p>
            <a:pPr algn="just" eaLnBrk="1" hangingPunct="1"/>
            <a:r>
              <a:rPr lang="en-US" alt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Em cũng có thể chọn đặt cho ông bà, bố mẹ, anh chị những tờ báo khác như: </a:t>
            </a:r>
            <a:r>
              <a:rPr lang="en-US" alt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 Dân, Đại đoàn kết, Phụ nữ Việt Nam, Tiền phong, Thanh niên, Hoa học trò,…</a:t>
            </a:r>
          </a:p>
          <a:p>
            <a:pPr algn="just" eaLnBrk="1" hangingPunct="1"/>
            <a:r>
              <a:rPr lang="en-US" alt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Bưu điện thường nhận đặt báo cho từng quý (3 tháng), 6 tháng hay cả năm.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-920115" y="-508000"/>
            <a:ext cx="13705205" cy="8098790"/>
            <a:chOff x="-1449" y="-800"/>
            <a:chExt cx="21583" cy="12754"/>
          </a:xfrm>
        </p:grpSpPr>
        <p:pic>
          <p:nvPicPr>
            <p:cNvPr id="26" name="图片 25" descr="千库网_卡通白云白云_元素编号124009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58" y="6198"/>
              <a:ext cx="2742" cy="2742"/>
            </a:xfrm>
            <a:prstGeom prst="rect">
              <a:avLst/>
            </a:prstGeom>
          </p:spPr>
        </p:pic>
        <p:pic>
          <p:nvPicPr>
            <p:cNvPr id="25" name="图片 24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-1449" y="5297"/>
              <a:ext cx="6657" cy="6657"/>
            </a:xfrm>
            <a:prstGeom prst="rect">
              <a:avLst/>
            </a:prstGeom>
          </p:spPr>
        </p:pic>
        <p:pic>
          <p:nvPicPr>
            <p:cNvPr id="24" name="图片 23" descr="千库网_卡通白云白云_元素编号124009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029"/>
              <a:ext cx="2742" cy="2742"/>
            </a:xfrm>
            <a:prstGeom prst="rect">
              <a:avLst/>
            </a:prstGeom>
          </p:spPr>
        </p:pic>
        <p:pic>
          <p:nvPicPr>
            <p:cNvPr id="2" name="图片 1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11" y="437"/>
              <a:ext cx="6097" cy="6097"/>
            </a:xfrm>
            <a:prstGeom prst="rect">
              <a:avLst/>
            </a:prstGeom>
          </p:spPr>
        </p:pic>
        <p:pic>
          <p:nvPicPr>
            <p:cNvPr id="3" name="图片 2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37" y="-800"/>
              <a:ext cx="6097" cy="6097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 rot="5400000">
            <a:off x="3016885" y="-1746250"/>
            <a:ext cx="6144260" cy="10564495"/>
            <a:chOff x="4982" y="-1603"/>
            <a:chExt cx="10523" cy="15161"/>
          </a:xfrm>
        </p:grpSpPr>
        <p:pic>
          <p:nvPicPr>
            <p:cNvPr id="5" name="图片 4" descr="12_0011_形状-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-1603"/>
              <a:ext cx="10523" cy="15161"/>
            </a:xfrm>
            <a:prstGeom prst="rect">
              <a:avLst/>
            </a:prstGeom>
          </p:spPr>
        </p:pic>
        <p:pic>
          <p:nvPicPr>
            <p:cNvPr id="4" name="图片 3" descr="12_0010_形状-1-拷贝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6" y="-1170"/>
              <a:ext cx="9795" cy="14296"/>
            </a:xfrm>
            <a:prstGeom prst="rect">
              <a:avLst/>
            </a:prstGeom>
          </p:spPr>
        </p:pic>
      </p:grpSp>
      <p:pic>
        <p:nvPicPr>
          <p:cNvPr id="9" name="图片 8" descr="12_0008_图层-49"/>
          <p:cNvPicPr>
            <a:picLocks noChangeAspect="1"/>
          </p:cNvPicPr>
          <p:nvPr/>
        </p:nvPicPr>
        <p:blipFill>
          <a:blip r:embed="rId6"/>
          <a:srcRect r="64020" b="50210"/>
          <a:stretch>
            <a:fillRect/>
          </a:stretch>
        </p:blipFill>
        <p:spPr>
          <a:xfrm>
            <a:off x="147955" y="0"/>
            <a:ext cx="3370580" cy="6760845"/>
          </a:xfrm>
          <a:prstGeom prst="rect">
            <a:avLst/>
          </a:prstGeom>
        </p:spPr>
      </p:pic>
      <p:pic>
        <p:nvPicPr>
          <p:cNvPr id="12" name="图片 11" descr="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400000">
            <a:off x="5051425" y="-3941445"/>
            <a:ext cx="2557780" cy="104425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rcRect l="69292" t="-590" r="-2016" b="86307"/>
          <a:stretch>
            <a:fillRect/>
          </a:stretch>
        </p:blipFill>
        <p:spPr>
          <a:xfrm rot="16200000">
            <a:off x="6753225" y="5685155"/>
            <a:ext cx="1226820" cy="1306195"/>
          </a:xfrm>
          <a:prstGeom prst="rect">
            <a:avLst/>
          </a:prstGeom>
        </p:spPr>
      </p:pic>
      <p:pic>
        <p:nvPicPr>
          <p:cNvPr id="14" name="图片 13" descr="13"/>
          <p:cNvPicPr>
            <a:picLocks noChangeAspect="1"/>
          </p:cNvPicPr>
          <p:nvPr/>
        </p:nvPicPr>
        <p:blipFill>
          <a:blip r:embed="rId9"/>
          <a:srcRect t="17803" r="63985"/>
          <a:stretch>
            <a:fillRect/>
          </a:stretch>
        </p:blipFill>
        <p:spPr>
          <a:xfrm rot="5400000" flipH="1" flipV="1">
            <a:off x="6136640" y="204470"/>
            <a:ext cx="3051810" cy="10442575"/>
          </a:xfrm>
          <a:prstGeom prst="rect">
            <a:avLst/>
          </a:prstGeom>
        </p:spPr>
      </p:pic>
      <p:pic>
        <p:nvPicPr>
          <p:cNvPr id="16" name="图片 15" descr="C:\Users\Am'be'r\Desktop\千库网_卡通白云飞行飞机_元素编号11547758.png千库网_卡通白云飞行飞机_元素编号1154775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767445" y="-112712"/>
            <a:ext cx="2121535" cy="1849120"/>
          </a:xfrm>
          <a:prstGeom prst="rect">
            <a:avLst/>
          </a:prstGeom>
        </p:spPr>
      </p:pic>
      <p:pic>
        <p:nvPicPr>
          <p:cNvPr id="17" name="图片 16" descr="千库网_彩色卡通免抠图气球_元素编号1260417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80000">
            <a:off x="7460615" y="1328420"/>
            <a:ext cx="2468245" cy="2468245"/>
          </a:xfrm>
          <a:prstGeom prst="rect">
            <a:avLst/>
          </a:prstGeom>
        </p:spPr>
      </p:pic>
      <p:pic>
        <p:nvPicPr>
          <p:cNvPr id="18" name="图片 17" descr="千库网_卡通童年回忆儿童节棒棒糖元素_元素编号1201876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680000">
            <a:off x="2214245" y="4294505"/>
            <a:ext cx="1489075" cy="1489075"/>
          </a:xfrm>
          <a:prstGeom prst="rect">
            <a:avLst/>
          </a:prstGeom>
        </p:spPr>
      </p:pic>
      <p:pic>
        <p:nvPicPr>
          <p:cNvPr id="20" name="图片 19" descr="千库网_变化的流星花火_元素编号1118735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1575" y="1783715"/>
            <a:ext cx="2378075" cy="2378075"/>
          </a:xfrm>
          <a:prstGeom prst="rect">
            <a:avLst/>
          </a:prstGeom>
        </p:spPr>
      </p:pic>
      <p:pic>
        <p:nvPicPr>
          <p:cNvPr id="8" name="图片 7" descr="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67445" y="1928495"/>
            <a:ext cx="3424555" cy="4929505"/>
          </a:xfrm>
          <a:prstGeom prst="rect">
            <a:avLst/>
          </a:prstGeom>
        </p:spPr>
      </p:pic>
      <p:grpSp>
        <p:nvGrpSpPr>
          <p:cNvPr id="21" name="组合 2">
            <a:extLst>
              <a:ext uri="{FF2B5EF4-FFF2-40B4-BE49-F238E27FC236}">
                <a16:creationId xmlns:a16="http://schemas.microsoft.com/office/drawing/2014/main" id="{CB151896-3150-4E6B-9AA5-E86B0293FE6C}"/>
              </a:ext>
            </a:extLst>
          </p:cNvPr>
          <p:cNvGrpSpPr/>
          <p:nvPr/>
        </p:nvGrpSpPr>
        <p:grpSpPr>
          <a:xfrm>
            <a:off x="4845847" y="-159209"/>
            <a:ext cx="2663082" cy="3174011"/>
            <a:chOff x="4783783" y="1455866"/>
            <a:chExt cx="2663082" cy="4043887"/>
          </a:xfrm>
        </p:grpSpPr>
        <p:sp>
          <p:nvSpPr>
            <p:cNvPr id="22" name="文本框 1">
              <a:extLst>
                <a:ext uri="{FF2B5EF4-FFF2-40B4-BE49-F238E27FC236}">
                  <a16:creationId xmlns:a16="http://schemas.microsoft.com/office/drawing/2014/main" id="{99E3AFCE-0EAA-45A0-8B05-74A1166D99DF}"/>
                </a:ext>
              </a:extLst>
            </p:cNvPr>
            <p:cNvSpPr txBox="1"/>
            <p:nvPr/>
          </p:nvSpPr>
          <p:spPr>
            <a:xfrm>
              <a:off x="4783783" y="1480457"/>
              <a:ext cx="2624437" cy="401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9900" b="0" i="0" u="none" strike="noStrike" kern="1200" cap="none" spc="0" normalizeH="0" baseline="0" noProof="0" dirty="0">
                  <a:ln w="254000">
                    <a:solidFill>
                      <a:srgbClr val="2E7C55"/>
                    </a:solidFill>
                    <a:miter lim="800000"/>
                  </a:ln>
                  <a:solidFill>
                    <a:srgbClr val="2E7C55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03</a:t>
              </a:r>
              <a:endParaRPr kumimoji="0" lang="zh-CN" altLang="en-US" sz="19900" b="0" i="0" u="none" strike="noStrike" kern="1200" cap="none" spc="0" normalizeH="0" baseline="0" noProof="0" dirty="0">
                <a:ln w="254000">
                  <a:solidFill>
                    <a:srgbClr val="2E7C55"/>
                  </a:solidFill>
                  <a:miter lim="800000"/>
                </a:ln>
                <a:solidFill>
                  <a:srgbClr val="2E7C55"/>
                </a:solidFill>
                <a:effectLst/>
                <a:uLnTx/>
                <a:uFillTx/>
                <a:latin typeface="SVN-Olivier" panose="02040603050506020204" pitchFamily="18" charset="0"/>
                <a:ea typeface="字魂143号-正酷超级黑" panose="00000500000000000000" pitchFamily="2" charset="-122"/>
                <a:cs typeface="+mn-cs"/>
              </a:endParaRPr>
            </a:p>
          </p:txBody>
        </p:sp>
        <p:sp>
          <p:nvSpPr>
            <p:cNvPr id="23" name="文本框 14">
              <a:extLst>
                <a:ext uri="{FF2B5EF4-FFF2-40B4-BE49-F238E27FC236}">
                  <a16:creationId xmlns:a16="http://schemas.microsoft.com/office/drawing/2014/main" id="{6C3182F0-6269-4D50-BB00-CBD7BF59B977}"/>
                </a:ext>
              </a:extLst>
            </p:cNvPr>
            <p:cNvSpPr txBox="1"/>
            <p:nvPr/>
          </p:nvSpPr>
          <p:spPr>
            <a:xfrm>
              <a:off x="4822428" y="1455866"/>
              <a:ext cx="2624437" cy="401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9900" b="0" i="0" u="none" strike="noStrike" kern="1200" cap="none" spc="0" normalizeH="0" baseline="0" noProof="0" dirty="0">
                  <a:ln>
                    <a:noFill/>
                  </a:ln>
                  <a:solidFill>
                    <a:srgbClr val="FBFBF7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03</a:t>
              </a:r>
              <a:endParaRPr kumimoji="0" lang="zh-CN" altLang="en-US" sz="19900" b="0" i="0" u="none" strike="noStrike" kern="1200" cap="none" spc="0" normalizeH="0" baseline="0" noProof="0" dirty="0">
                <a:ln>
                  <a:noFill/>
                </a:ln>
                <a:solidFill>
                  <a:srgbClr val="FBFBF7"/>
                </a:solidFill>
                <a:effectLst/>
                <a:uLnTx/>
                <a:uFillTx/>
                <a:latin typeface="SVN-Olivier" panose="02040603050506020204" pitchFamily="18" charset="0"/>
                <a:ea typeface="字魂143号-正酷超级黑" panose="00000500000000000000" pitchFamily="2" charset="-122"/>
                <a:cs typeface="+mn-cs"/>
              </a:endParaRPr>
            </a:p>
          </p:txBody>
        </p:sp>
      </p:grpSp>
      <p:sp>
        <p:nvSpPr>
          <p:cNvPr id="28" name="文本框 19">
            <a:extLst>
              <a:ext uri="{FF2B5EF4-FFF2-40B4-BE49-F238E27FC236}">
                <a16:creationId xmlns:a16="http://schemas.microsoft.com/office/drawing/2014/main" id="{9BD31494-A766-43EF-AD81-75D34F781B9B}"/>
              </a:ext>
            </a:extLst>
          </p:cNvPr>
          <p:cNvSpPr txBox="1"/>
          <p:nvPr/>
        </p:nvSpPr>
        <p:spPr>
          <a:xfrm>
            <a:off x="2072455" y="2244138"/>
            <a:ext cx="8407267" cy="221599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300" normalizeH="0" baseline="0" noProof="0" dirty="0">
                <a:ln>
                  <a:noFill/>
                </a:ln>
                <a:solidFill>
                  <a:srgbClr val="2E7C55"/>
                </a:solidFill>
                <a:effectLst/>
                <a:uLnTx/>
                <a:uFillTx/>
                <a:latin typeface="SVN-Olivier" panose="02040603050506020204" pitchFamily="18" charset="0"/>
                <a:ea typeface="字魂37号-波纹乖乖体" panose="00000500000000000000" pitchFamily="2" charset="-122"/>
                <a:cs typeface="阿里巴巴普惠体 Medium" panose="00020600040101010101" charset="-122"/>
                <a:sym typeface="Arial" panose="020B0604020202020204" pitchFamily="34" charset="0"/>
              </a:rPr>
              <a:t>VẬN</a:t>
            </a:r>
            <a:r>
              <a:rPr kumimoji="0" lang="en-US" altLang="zh-CN" sz="13800" b="1" i="0" u="none" strike="noStrike" kern="1200" cap="none" spc="300" normalizeH="0" noProof="0" dirty="0">
                <a:ln>
                  <a:noFill/>
                </a:ln>
                <a:solidFill>
                  <a:srgbClr val="2E7C55"/>
                </a:solidFill>
                <a:effectLst/>
                <a:uLnTx/>
                <a:uFillTx/>
                <a:latin typeface="SVN-Olivier" panose="02040603050506020204" pitchFamily="18" charset="0"/>
                <a:ea typeface="字魂37号-波纹乖乖体" panose="00000500000000000000" pitchFamily="2" charset="-122"/>
                <a:cs typeface="阿里巴巴普惠体 Medium" panose="00020600040101010101" charset="-122"/>
                <a:sym typeface="Arial" panose="020B0604020202020204" pitchFamily="34" charset="0"/>
              </a:rPr>
              <a:t> DỤNG</a:t>
            </a:r>
            <a:endParaRPr kumimoji="0" lang="zh-CN" altLang="en-US" sz="13800" b="1" i="0" u="none" strike="noStrike" kern="1200" cap="none" spc="300" normalizeH="0" baseline="0" noProof="0" dirty="0">
              <a:ln>
                <a:noFill/>
              </a:ln>
              <a:solidFill>
                <a:srgbClr val="2E7C55"/>
              </a:solidFill>
              <a:effectLst/>
              <a:uLnTx/>
              <a:uFillTx/>
              <a:latin typeface="SVN-Olivier" panose="02040603050506020204" pitchFamily="18" charset="0"/>
              <a:ea typeface="字魂37号-波纹乖乖体" panose="00000500000000000000" pitchFamily="2" charset="-122"/>
              <a:cs typeface="阿里巴巴普惠体 Medium" panose="00020600040101010101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9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-920115" y="-328247"/>
            <a:ext cx="13704570" cy="7186247"/>
            <a:chOff x="-1449" y="-956"/>
            <a:chExt cx="21582" cy="13237"/>
          </a:xfrm>
        </p:grpSpPr>
        <p:grpSp>
          <p:nvGrpSpPr>
            <p:cNvPr id="27" name="组合 26"/>
            <p:cNvGrpSpPr/>
            <p:nvPr/>
          </p:nvGrpSpPr>
          <p:grpSpPr>
            <a:xfrm>
              <a:off x="-1449" y="-956"/>
              <a:ext cx="21582" cy="12262"/>
              <a:chOff x="-1449" y="-956"/>
              <a:chExt cx="21582" cy="12262"/>
            </a:xfrm>
          </p:grpSpPr>
          <p:pic>
            <p:nvPicPr>
              <p:cNvPr id="26" name="图片 25" descr="千库网_卡通白云白云_元素编号1240099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458" y="6198"/>
                <a:ext cx="2742" cy="2742"/>
              </a:xfrm>
              <a:prstGeom prst="rect">
                <a:avLst/>
              </a:prstGeom>
            </p:spPr>
          </p:pic>
          <p:pic>
            <p:nvPicPr>
              <p:cNvPr id="25" name="图片 24" descr="千库网_白云卡通png素材_元素编号118858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-1449" y="4650"/>
                <a:ext cx="6657" cy="6657"/>
              </a:xfrm>
              <a:prstGeom prst="rect">
                <a:avLst/>
              </a:prstGeom>
            </p:spPr>
          </p:pic>
          <p:pic>
            <p:nvPicPr>
              <p:cNvPr id="24" name="图片 23" descr="千库网_卡通白云白云_元素编号1240099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4029"/>
                <a:ext cx="2742" cy="2742"/>
              </a:xfrm>
              <a:prstGeom prst="rect">
                <a:avLst/>
              </a:prstGeom>
            </p:spPr>
          </p:pic>
          <p:pic>
            <p:nvPicPr>
              <p:cNvPr id="2" name="图片 1" descr="千库网_白云卡通png素材_元素编号118858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82" y="-956"/>
                <a:ext cx="6097" cy="6097"/>
              </a:xfrm>
              <a:prstGeom prst="rect">
                <a:avLst/>
              </a:prstGeom>
            </p:spPr>
          </p:pic>
          <p:pic>
            <p:nvPicPr>
              <p:cNvPr id="6" name="图片 5" descr="千库网_白云卡通png素材_元素编号118858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37" y="-800"/>
                <a:ext cx="6097" cy="6097"/>
              </a:xfrm>
              <a:prstGeom prst="rect">
                <a:avLst/>
              </a:prstGeom>
            </p:spPr>
          </p:pic>
        </p:grpSp>
        <p:grpSp>
          <p:nvGrpSpPr>
            <p:cNvPr id="28" name="组合 27"/>
            <p:cNvGrpSpPr/>
            <p:nvPr/>
          </p:nvGrpSpPr>
          <p:grpSpPr>
            <a:xfrm>
              <a:off x="1953" y="-459"/>
              <a:ext cx="15349" cy="12740"/>
              <a:chOff x="1953" y="-459"/>
              <a:chExt cx="15349" cy="12740"/>
            </a:xfrm>
          </p:grpSpPr>
          <p:sp>
            <p:nvSpPr>
              <p:cNvPr id="8" name="矩形: 圆角 4"/>
              <p:cNvSpPr/>
              <p:nvPr/>
            </p:nvSpPr>
            <p:spPr>
              <a:xfrm>
                <a:off x="1953" y="-459"/>
                <a:ext cx="15349" cy="127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4"/>
              <p:cNvSpPr>
                <a:spLocks noChangeAspect="1"/>
              </p:cNvSpPr>
              <p:nvPr/>
            </p:nvSpPr>
            <p:spPr>
              <a:xfrm>
                <a:off x="2233" y="-194"/>
                <a:ext cx="14743" cy="12127"/>
              </a:xfrm>
              <a:prstGeom prst="rect">
                <a:avLst/>
              </a:prstGeom>
              <a:noFill/>
              <a:ln w="41275">
                <a:solidFill>
                  <a:srgbClr val="C6EB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>
            <a:fillRect/>
          </a:stretch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>
            <a:fillRect/>
          </a:stretch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21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339" y="106067"/>
            <a:ext cx="6383812" cy="674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485618" y="42445"/>
            <a:ext cx="16017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7D74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VN-SAF" panose="02040603050506020204" pitchFamily="18" charset="0"/>
              </a:rPr>
              <a:t>Mẫu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六一"/>
  <p:tag name="INKNOELEADERBOARD" val="-10117586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0.9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|0.9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|0.9|0.9|0.6|0.8|0.9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|0.9|0.9|0.6|0.8|0.9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2|1.3|1.1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0.7|0.8|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249</Words>
  <Application>Microsoft Office PowerPoint</Application>
  <PresentationFormat>Widescreen</PresentationFormat>
  <Paragraphs>33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SVN-SAF</vt:lpstr>
      <vt:lpstr>Arial</vt:lpstr>
      <vt:lpstr>等线</vt:lpstr>
      <vt:lpstr>Cambria</vt:lpstr>
      <vt:lpstr>Times New Roman</vt:lpstr>
      <vt:lpstr>#9Slide07 HoneyCream</vt:lpstr>
      <vt:lpstr>SVN-Olivier</vt:lpstr>
      <vt:lpstr>SVN-Newton</vt:lpstr>
      <vt:lpstr>Calibri</vt:lpstr>
      <vt:lpstr>字魂59号-创粗黑</vt:lpstr>
      <vt:lpstr>UTM Avo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六一</dc:title>
  <dc:creator>MANG NON</dc:creator>
  <cp:keywords>MANG NON</cp:keywords>
  <cp:lastModifiedBy>admin</cp:lastModifiedBy>
  <cp:revision>141</cp:revision>
  <dcterms:created xsi:type="dcterms:W3CDTF">2019-05-27T14:00:00Z</dcterms:created>
  <dcterms:modified xsi:type="dcterms:W3CDTF">2022-05-11T18:42:49Z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</Properties>
</file>