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62" r:id="rId5"/>
    <p:sldId id="259" r:id="rId6"/>
    <p:sldId id="267" r:id="rId7"/>
    <p:sldId id="261" r:id="rId8"/>
    <p:sldId id="263" r:id="rId9"/>
    <p:sldId id="260" r:id="rId10"/>
    <p:sldId id="270" r:id="rId11"/>
    <p:sldId id="271" r:id="rId12"/>
    <p:sldId id="264" r:id="rId13"/>
    <p:sldId id="268" r:id="rId14"/>
    <p:sldId id="269" r:id="rId15"/>
    <p:sldId id="265" r:id="rId16"/>
  </p:sldIdLst>
  <p:sldSz cx="18288000" cy="10287000"/>
  <p:notesSz cx="6858000" cy="9144000"/>
  <p:embeddedFontLst>
    <p:embeddedFont>
      <p:font typeface="#9Slide05 Brannboll Ny" panose="020B0604020202020204" charset="0"/>
      <p:regular r:id="rId17"/>
    </p:embeddedFont>
    <p:embeddedFont>
      <p:font typeface="#9Slide05 SVNMonday" panose="020B0604020202020204" charset="0"/>
      <p:regular r:id="rId18"/>
    </p:embeddedFon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
      <p:font typeface="Livvic Bold Bold" panose="020B0604020202020204" charset="0"/>
      <p:regular r:id="rId24"/>
    </p:embeddedFont>
    <p:embeddedFont>
      <p:font typeface="SVN-FFF Tusj"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5B1DF"/>
    <a:srgbClr val="BABAD6"/>
    <a:srgbClr val="89E3F7"/>
    <a:srgbClr val="DC347A"/>
    <a:srgbClr val="FFFF99"/>
    <a:srgbClr val="FCC85E"/>
    <a:srgbClr val="FB918C"/>
    <a:srgbClr val="D6EBC7"/>
    <a:srgbClr val="EA7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63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7C3DA9-C443-4A8A-903D-9FC5827203D3}"/>
              </a:ext>
            </a:extLst>
          </p:cNvPr>
          <p:cNvSpPr txBox="1"/>
          <p:nvPr userDrawn="1"/>
        </p:nvSpPr>
        <p:spPr>
          <a:xfrm>
            <a:off x="17442448" y="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8" name="TextBox 7">
            <a:extLst>
              <a:ext uri="{FF2B5EF4-FFF2-40B4-BE49-F238E27FC236}">
                <a16:creationId xmlns:a16="http://schemas.microsoft.com/office/drawing/2014/main" id="{66E583EC-3812-4F2F-81E4-39AB12B07F9D}"/>
              </a:ext>
            </a:extLst>
          </p:cNvPr>
          <p:cNvSpPr txBox="1"/>
          <p:nvPr userDrawn="1"/>
        </p:nvSpPr>
        <p:spPr>
          <a:xfrm>
            <a:off x="0" y="988689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9" name="TextBox 8">
            <a:extLst>
              <a:ext uri="{FF2B5EF4-FFF2-40B4-BE49-F238E27FC236}">
                <a16:creationId xmlns:a16="http://schemas.microsoft.com/office/drawing/2014/main" id="{21D5473F-1735-4B30-AAE4-602D63A9ABA8}"/>
              </a:ext>
            </a:extLst>
          </p:cNvPr>
          <p:cNvSpPr txBox="1"/>
          <p:nvPr userDrawn="1"/>
        </p:nvSpPr>
        <p:spPr>
          <a:xfrm>
            <a:off x="-9144000" y="14744700"/>
            <a:ext cx="845552" cy="400110"/>
          </a:xfrm>
          <a:prstGeom prst="rect">
            <a:avLst/>
          </a:prstGeom>
          <a:noFill/>
        </p:spPr>
        <p:txBody>
          <a:bodyPr wrap="none" rtlCol="0">
            <a:spAutoFit/>
          </a:bodyPr>
          <a:lstStyle/>
          <a:p>
            <a:r>
              <a:rPr lang="en-US" sz="2000" b="1">
                <a:solidFill>
                  <a:schemeClr val="bg1">
                    <a:lumMod val="95000"/>
                  </a:schemeClr>
                </a:solidFill>
                <a:latin typeface="UVN Bai Sau Nhe" panose="04030405020802020C03" pitchFamily="82" charset="0"/>
              </a:rPr>
              <a:t>KTUTS</a:t>
            </a:r>
          </a:p>
        </p:txBody>
      </p:sp>
      <p:pic>
        <p:nvPicPr>
          <p:cNvPr id="10" name="Picture 9" descr="A picture containing diagram&#10;&#10;Description automatically generated">
            <a:extLst>
              <a:ext uri="{FF2B5EF4-FFF2-40B4-BE49-F238E27FC236}">
                <a16:creationId xmlns:a16="http://schemas.microsoft.com/office/drawing/2014/main" id="{3A1F5054-A5A9-477C-83E2-7FDB441C0E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0FC9CB24-638F-4EBC-8E16-8DF8CFBCC0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C703F80-574F-43DA-87AA-17FEDEA535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49FBEBA6-5AA5-4551-898F-6A0309F5B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AAC4932A-4405-44AF-BB24-D17F56155C49}"/>
              </a:ext>
            </a:extLst>
          </p:cNvPr>
          <p:cNvSpPr txBox="1"/>
          <p:nvPr userDrawn="1"/>
        </p:nvSpPr>
        <p:spPr>
          <a:xfrm>
            <a:off x="5846775" y="14447517"/>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5" name="Picture 14" descr="A picture containing diagram&#10;&#10;Description automatically generated">
            <a:extLst>
              <a:ext uri="{FF2B5EF4-FFF2-40B4-BE49-F238E27FC236}">
                <a16:creationId xmlns:a16="http://schemas.microsoft.com/office/drawing/2014/main" id="{248E95B1-9CAE-42BB-AD7C-4CE4B1A0C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717" y="1409653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5.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5.svg"/><Relationship Id="rId5" Type="http://schemas.openxmlformats.org/officeDocument/2006/relationships/image" Target="../media/image21.svg"/><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30.sv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svg"/><Relationship Id="rId7" Type="http://schemas.openxmlformats.org/officeDocument/2006/relationships/image" Target="../media/image21.svg"/><Relationship Id="rId12"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9.svg"/><Relationship Id="rId5" Type="http://schemas.openxmlformats.org/officeDocument/2006/relationships/image" Target="../media/image61.svg"/><Relationship Id="rId10" Type="http://schemas.openxmlformats.org/officeDocument/2006/relationships/image" Target="../media/image8.png"/><Relationship Id="rId4" Type="http://schemas.openxmlformats.org/officeDocument/2006/relationships/image" Target="../media/image60.png"/><Relationship Id="rId9" Type="http://schemas.openxmlformats.org/officeDocument/2006/relationships/image" Target="../media/image63.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7.png"/><Relationship Id="rId18" Type="http://schemas.microsoft.com/office/2007/relationships/hdphoto" Target="../media/hdphoto4.wdp"/><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69.png"/><Relationship Id="rId17" Type="http://schemas.openxmlformats.org/officeDocument/2006/relationships/image" Target="../media/image70.png"/><Relationship Id="rId2" Type="http://schemas.openxmlformats.org/officeDocument/2006/relationships/image" Target="../media/image2.png"/><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1.svg"/><Relationship Id="rId5" Type="http://schemas.openxmlformats.org/officeDocument/2006/relationships/image" Target="../media/image66.svg"/><Relationship Id="rId15" Type="http://schemas.openxmlformats.org/officeDocument/2006/relationships/image" Target="../media/image68.png"/><Relationship Id="rId10" Type="http://schemas.openxmlformats.org/officeDocument/2006/relationships/image" Target="../media/image20.png"/><Relationship Id="rId4" Type="http://schemas.openxmlformats.org/officeDocument/2006/relationships/image" Target="../media/image65.png"/><Relationship Id="rId9" Type="http://schemas.openxmlformats.org/officeDocument/2006/relationships/image" Target="../media/image9.svg"/><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51.svg"/><Relationship Id="rId5" Type="http://schemas.openxmlformats.org/officeDocument/2006/relationships/image" Target="../media/image66.svg"/><Relationship Id="rId10" Type="http://schemas.openxmlformats.org/officeDocument/2006/relationships/image" Target="../media/image50.png"/><Relationship Id="rId4" Type="http://schemas.openxmlformats.org/officeDocument/2006/relationships/image" Target="../media/image65.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2.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13.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9.svg"/><Relationship Id="rId5" Type="http://schemas.openxmlformats.org/officeDocument/2006/relationships/image" Target="../media/image11.svg"/><Relationship Id="rId1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png"/><Relationship Id="rId3" Type="http://schemas.openxmlformats.org/officeDocument/2006/relationships/image" Target="../media/image3.svg"/><Relationship Id="rId7" Type="http://schemas.openxmlformats.org/officeDocument/2006/relationships/image" Target="../media/image11.svg"/><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3.svg"/><Relationship Id="rId7" Type="http://schemas.openxmlformats.org/officeDocument/2006/relationships/image" Target="../media/image28.svg"/><Relationship Id="rId12" Type="http://schemas.openxmlformats.org/officeDocument/2006/relationships/image" Target="../media/image33.svg"/><Relationship Id="rId2" Type="http://schemas.openxmlformats.org/officeDocument/2006/relationships/image" Target="../media/image2.png"/><Relationship Id="rId16" Type="http://schemas.openxmlformats.org/officeDocument/2006/relationships/image" Target="../media/image13.sv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1.svg"/><Relationship Id="rId15" Type="http://schemas.openxmlformats.org/officeDocument/2006/relationships/image" Target="../media/image12.png"/><Relationship Id="rId10"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30.svg"/><Relationship Id="rId14"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9.png"/><Relationship Id="rId3" Type="http://schemas.openxmlformats.org/officeDocument/2006/relationships/image" Target="../media/image3.svg"/><Relationship Id="rId7" Type="http://schemas.openxmlformats.org/officeDocument/2006/relationships/image" Target="../media/image5.sv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svg"/><Relationship Id="rId5" Type="http://schemas.openxmlformats.org/officeDocument/2006/relationships/image" Target="../media/image37.svg"/><Relationship Id="rId10" Type="http://schemas.openxmlformats.org/officeDocument/2006/relationships/image" Target="../media/image20.png"/><Relationship Id="rId4" Type="http://schemas.openxmlformats.org/officeDocument/2006/relationships/image" Target="../media/image36.png"/><Relationship Id="rId9" Type="http://schemas.openxmlformats.org/officeDocument/2006/relationships/image" Target="../media/image30.svg"/><Relationship Id="rId14" Type="http://schemas.openxmlformats.org/officeDocument/2006/relationships/image" Target="../media/image38.gif"/></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21.svg"/><Relationship Id="rId17" Type="http://schemas.microsoft.com/office/2007/relationships/hdphoto" Target="../media/hdphoto1.wdp"/><Relationship Id="rId2" Type="http://schemas.openxmlformats.org/officeDocument/2006/relationships/image" Target="../media/image40.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20.png"/><Relationship Id="rId5" Type="http://schemas.openxmlformats.org/officeDocument/2006/relationships/image" Target="../media/image41.png"/><Relationship Id="rId15" Type="http://schemas.openxmlformats.org/officeDocument/2006/relationships/image" Target="../media/image48.svg"/><Relationship Id="rId10" Type="http://schemas.openxmlformats.org/officeDocument/2006/relationships/image" Target="../media/image46.svg"/><Relationship Id="rId4" Type="http://schemas.openxmlformats.org/officeDocument/2006/relationships/image" Target="../media/image3.svg"/><Relationship Id="rId9" Type="http://schemas.openxmlformats.org/officeDocument/2006/relationships/image" Target="../media/image45.png"/><Relationship Id="rId14"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51.svg"/><Relationship Id="rId12" Type="http://schemas.openxmlformats.org/officeDocument/2006/relationships/image" Target="../media/image54.png"/><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1.svg"/><Relationship Id="rId5" Type="http://schemas.openxmlformats.org/officeDocument/2006/relationships/image" Target="../media/image44.svg"/><Relationship Id="rId15" Type="http://schemas.openxmlformats.org/officeDocument/2006/relationships/image" Target="../media/image52.png"/><Relationship Id="rId10" Type="http://schemas.openxmlformats.org/officeDocument/2006/relationships/image" Target="../media/image20.png"/><Relationship Id="rId4" Type="http://schemas.openxmlformats.org/officeDocument/2006/relationships/image" Target="../media/image43.png"/><Relationship Id="rId9" Type="http://schemas.openxmlformats.org/officeDocument/2006/relationships/image" Target="../media/image9.svg"/><Relationship Id="rId14"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56.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8.svg"/><Relationship Id="rId5" Type="http://schemas.openxmlformats.org/officeDocument/2006/relationships/image" Target="../media/image54.sv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svg"/><Relationship Id="rId7" Type="http://schemas.openxmlformats.org/officeDocument/2006/relationships/image" Target="../media/image54.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9675" y="-1029229"/>
            <a:ext cx="6627921" cy="8516677"/>
          </a:xfrm>
          <a:prstGeom prst="rect">
            <a:avLst/>
          </a:prstGeom>
        </p:spPr>
      </p:pic>
      <p:grpSp>
        <p:nvGrpSpPr>
          <p:cNvPr id="3" name="Group 3"/>
          <p:cNvGrpSpPr/>
          <p:nvPr/>
        </p:nvGrpSpPr>
        <p:grpSpPr>
          <a:xfrm>
            <a:off x="1105896" y="1329375"/>
            <a:ext cx="15569388" cy="9290587"/>
            <a:chOff x="0" y="0"/>
            <a:chExt cx="13616424" cy="8125211"/>
          </a:xfrm>
        </p:grpSpPr>
        <p:sp>
          <p:nvSpPr>
            <p:cNvPr id="4" name="Freeform 4"/>
            <p:cNvSpPr/>
            <p:nvPr/>
          </p:nvSpPr>
          <p:spPr>
            <a:xfrm>
              <a:off x="31750" y="31750"/>
              <a:ext cx="13552925" cy="8061711"/>
            </a:xfrm>
            <a:custGeom>
              <a:avLst/>
              <a:gdLst/>
              <a:ahLst/>
              <a:cxnLst/>
              <a:rect l="l" t="t" r="r" b="b"/>
              <a:pathLst>
                <a:path w="13552925" h="8061711">
                  <a:moveTo>
                    <a:pt x="13460214" y="8061711"/>
                  </a:moveTo>
                  <a:lnTo>
                    <a:pt x="92710" y="8061711"/>
                  </a:lnTo>
                  <a:cubicBezTo>
                    <a:pt x="41910" y="8061711"/>
                    <a:pt x="0" y="8019801"/>
                    <a:pt x="0" y="7969001"/>
                  </a:cubicBezTo>
                  <a:lnTo>
                    <a:pt x="0" y="92710"/>
                  </a:lnTo>
                  <a:cubicBezTo>
                    <a:pt x="0" y="41910"/>
                    <a:pt x="41910" y="0"/>
                    <a:pt x="92710" y="0"/>
                  </a:cubicBezTo>
                  <a:lnTo>
                    <a:pt x="13458944" y="0"/>
                  </a:lnTo>
                  <a:cubicBezTo>
                    <a:pt x="13509744" y="0"/>
                    <a:pt x="13551653" y="41910"/>
                    <a:pt x="13551653" y="92710"/>
                  </a:cubicBezTo>
                  <a:lnTo>
                    <a:pt x="13551653" y="7967731"/>
                  </a:lnTo>
                  <a:cubicBezTo>
                    <a:pt x="13552925" y="8019801"/>
                    <a:pt x="13511014" y="8061711"/>
                    <a:pt x="13460214" y="8061711"/>
                  </a:cubicBezTo>
                  <a:close/>
                </a:path>
              </a:pathLst>
            </a:custGeom>
            <a:solidFill>
              <a:srgbClr val="FFFFFF"/>
            </a:solidFill>
          </p:spPr>
        </p:sp>
        <p:sp>
          <p:nvSpPr>
            <p:cNvPr id="5" name="Freeform 5"/>
            <p:cNvSpPr/>
            <p:nvPr/>
          </p:nvSpPr>
          <p:spPr>
            <a:xfrm>
              <a:off x="0" y="0"/>
              <a:ext cx="13616425" cy="8125212"/>
            </a:xfrm>
            <a:custGeom>
              <a:avLst/>
              <a:gdLst/>
              <a:ahLst/>
              <a:cxnLst/>
              <a:rect l="l" t="t" r="r" b="b"/>
              <a:pathLst>
                <a:path w="13616425" h="8125212">
                  <a:moveTo>
                    <a:pt x="13491964" y="59690"/>
                  </a:moveTo>
                  <a:cubicBezTo>
                    <a:pt x="13527525" y="59690"/>
                    <a:pt x="13556734" y="88900"/>
                    <a:pt x="13556734" y="124460"/>
                  </a:cubicBezTo>
                  <a:lnTo>
                    <a:pt x="13556734" y="8000751"/>
                  </a:lnTo>
                  <a:cubicBezTo>
                    <a:pt x="13556734" y="8036312"/>
                    <a:pt x="13527525" y="8065522"/>
                    <a:pt x="13491964" y="8065522"/>
                  </a:cubicBezTo>
                  <a:lnTo>
                    <a:pt x="124460" y="8065522"/>
                  </a:lnTo>
                  <a:cubicBezTo>
                    <a:pt x="88900" y="8065522"/>
                    <a:pt x="59690" y="8036312"/>
                    <a:pt x="59690" y="8000751"/>
                  </a:cubicBezTo>
                  <a:lnTo>
                    <a:pt x="59690" y="124460"/>
                  </a:lnTo>
                  <a:cubicBezTo>
                    <a:pt x="59690" y="88900"/>
                    <a:pt x="88900" y="59690"/>
                    <a:pt x="124460" y="59690"/>
                  </a:cubicBezTo>
                  <a:lnTo>
                    <a:pt x="13491964" y="59690"/>
                  </a:lnTo>
                  <a:moveTo>
                    <a:pt x="13491964" y="0"/>
                  </a:moveTo>
                  <a:lnTo>
                    <a:pt x="124460" y="0"/>
                  </a:lnTo>
                  <a:cubicBezTo>
                    <a:pt x="55880" y="0"/>
                    <a:pt x="0" y="55880"/>
                    <a:pt x="0" y="124460"/>
                  </a:cubicBezTo>
                  <a:lnTo>
                    <a:pt x="0" y="8000751"/>
                  </a:lnTo>
                  <a:cubicBezTo>
                    <a:pt x="0" y="8069331"/>
                    <a:pt x="55880" y="8125212"/>
                    <a:pt x="124460" y="8125212"/>
                  </a:cubicBezTo>
                  <a:lnTo>
                    <a:pt x="13491964" y="8125212"/>
                  </a:lnTo>
                  <a:cubicBezTo>
                    <a:pt x="13560544" y="8125212"/>
                    <a:pt x="13616425" y="8069331"/>
                    <a:pt x="13616425" y="8000751"/>
                  </a:cubicBezTo>
                  <a:lnTo>
                    <a:pt x="13616425" y="124460"/>
                  </a:lnTo>
                  <a:cubicBezTo>
                    <a:pt x="13616425" y="55880"/>
                    <a:pt x="13560544" y="0"/>
                    <a:pt x="13491964" y="0"/>
                  </a:cubicBezTo>
                  <a:close/>
                </a:path>
              </a:pathLst>
            </a:custGeom>
            <a:solidFill>
              <a:srgbClr val="403C3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81895">
            <a:off x="-46654" y="7962279"/>
            <a:ext cx="5026223" cy="4816035"/>
          </a:xfrm>
          <a:prstGeom prst="rect">
            <a:avLst/>
          </a:prstGeom>
        </p:spPr>
      </p:pic>
      <p:grpSp>
        <p:nvGrpSpPr>
          <p:cNvPr id="7" name="Group 7"/>
          <p:cNvGrpSpPr/>
          <p:nvPr/>
        </p:nvGrpSpPr>
        <p:grpSpPr>
          <a:xfrm>
            <a:off x="1105896" y="1028700"/>
            <a:ext cx="15569388" cy="601350"/>
            <a:chOff x="0" y="0"/>
            <a:chExt cx="59843839" cy="2311400"/>
          </a:xfrm>
        </p:grpSpPr>
        <p:sp>
          <p:nvSpPr>
            <p:cNvPr id="8" name="Freeform 8"/>
            <p:cNvSpPr/>
            <p:nvPr/>
          </p:nvSpPr>
          <p:spPr>
            <a:xfrm>
              <a:off x="0" y="0"/>
              <a:ext cx="59843839" cy="2311400"/>
            </a:xfrm>
            <a:custGeom>
              <a:avLst/>
              <a:gdLst/>
              <a:ahLst/>
              <a:cxnLst/>
              <a:rect l="l" t="t" r="r" b="b"/>
              <a:pathLst>
                <a:path w="59843839" h="2311400">
                  <a:moveTo>
                    <a:pt x="59539039" y="0"/>
                  </a:moveTo>
                  <a:lnTo>
                    <a:pt x="304800" y="0"/>
                  </a:lnTo>
                  <a:cubicBezTo>
                    <a:pt x="135890" y="0"/>
                    <a:pt x="0" y="135890"/>
                    <a:pt x="0" y="304800"/>
                  </a:cubicBezTo>
                  <a:lnTo>
                    <a:pt x="0" y="2006600"/>
                  </a:lnTo>
                  <a:cubicBezTo>
                    <a:pt x="0" y="2175510"/>
                    <a:pt x="135890" y="2311400"/>
                    <a:pt x="304800" y="2311400"/>
                  </a:cubicBezTo>
                  <a:lnTo>
                    <a:pt x="59539039" y="2311400"/>
                  </a:lnTo>
                  <a:cubicBezTo>
                    <a:pt x="59707946" y="2311400"/>
                    <a:pt x="59843839" y="2175510"/>
                    <a:pt x="59843839" y="2006600"/>
                  </a:cubicBezTo>
                  <a:lnTo>
                    <a:pt x="59843839" y="304800"/>
                  </a:lnTo>
                  <a:cubicBezTo>
                    <a:pt x="59843839" y="135890"/>
                    <a:pt x="59707946" y="0"/>
                    <a:pt x="59539039" y="0"/>
                  </a:cubicBezTo>
                  <a:close/>
                </a:path>
              </a:pathLst>
            </a:custGeom>
            <a:solidFill>
              <a:srgbClr val="403C38"/>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1714">
            <a:off x="8975545" y="-3072111"/>
            <a:ext cx="9814756" cy="94043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84431" y="4807996"/>
            <a:ext cx="7951695" cy="5811966"/>
          </a:xfrm>
          <a:prstGeom prst="rect">
            <a:avLst/>
          </a:prstGeom>
        </p:spPr>
      </p:pic>
      <p:sp>
        <p:nvSpPr>
          <p:cNvPr id="11" name="TextBox 11"/>
          <p:cNvSpPr txBox="1"/>
          <p:nvPr/>
        </p:nvSpPr>
        <p:spPr>
          <a:xfrm>
            <a:off x="1126378" y="3051528"/>
            <a:ext cx="10536650" cy="5970865"/>
          </a:xfrm>
          <a:prstGeom prst="rect">
            <a:avLst/>
          </a:prstGeom>
        </p:spPr>
        <p:txBody>
          <a:bodyPr wrap="square" lIns="0" tIns="0" rIns="0" bIns="0" rtlCol="0" anchor="t">
            <a:spAutoFit/>
          </a:bodyPr>
          <a:lstStyle/>
          <a:p>
            <a:pPr algn="ctr"/>
            <a:r>
              <a:rPr lang="en-US" sz="19400" spc="134">
                <a:ln>
                  <a:solidFill>
                    <a:srgbClr val="FCC85E"/>
                  </a:solidFill>
                </a:ln>
                <a:solidFill>
                  <a:srgbClr val="15172B"/>
                </a:solidFill>
                <a:effectLst>
                  <a:outerShdw blurRad="12700" dist="50800" dir="2700000" algn="tl">
                    <a:srgbClr val="FCC85E"/>
                  </a:outerShdw>
                </a:effectLst>
                <a:latin typeface="#9Slide05 Brannboll Ny" panose="02000000000000000000" pitchFamily="2" charset="0"/>
              </a:rPr>
              <a:t>Luyện tập chung</a:t>
            </a: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56386" y="1182543"/>
            <a:ext cx="726538" cy="726538"/>
          </a:xfrm>
          <a:prstGeom prst="rect">
            <a:avLst/>
          </a:prstGeom>
        </p:spPr>
      </p:pic>
      <p:sp>
        <p:nvSpPr>
          <p:cNvPr id="14" name="TextBox 14"/>
          <p:cNvSpPr txBox="1"/>
          <p:nvPr/>
        </p:nvSpPr>
        <p:spPr>
          <a:xfrm>
            <a:off x="2581475" y="1429987"/>
            <a:ext cx="7518747" cy="2077492"/>
          </a:xfrm>
          <a:prstGeom prst="rect">
            <a:avLst/>
          </a:prstGeom>
        </p:spPr>
        <p:txBody>
          <a:bodyPr wrap="square" lIns="0" tIns="0" rIns="0" bIns="0" rtlCol="0" anchor="t">
            <a:spAutoFit/>
          </a:bodyPr>
          <a:lstStyle>
            <a:defPPr>
              <a:defRPr lang="en-US"/>
            </a:defPPr>
            <a:lvl1pPr algn="ctr">
              <a:defRPr sz="19400" spc="134">
                <a:solidFill>
                  <a:srgbClr val="15172B"/>
                </a:solidFill>
                <a:effectLst>
                  <a:outerShdw blurRad="12700" dist="50800" dir="2700000" algn="tl">
                    <a:srgbClr val="FCC85E"/>
                  </a:outerShdw>
                </a:effectLst>
                <a:latin typeface="#9Slide05 Brannboll Ny" panose="02000000000000000000" pitchFamily="2" charset="0"/>
              </a:defRPr>
            </a:lvl1pPr>
          </a:lstStyle>
          <a:p>
            <a:r>
              <a:rPr lang="en-US" sz="13500">
                <a:solidFill>
                  <a:srgbClr val="2B0806"/>
                </a:solidFill>
                <a:latin typeface="SVN-FFF Tusj" panose="02040802050405020203" pitchFamily="18" charset="0"/>
              </a:rPr>
              <a:t>Toán</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99100" y="432776"/>
            <a:ext cx="1476305" cy="147630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38379" y="2089317"/>
            <a:ext cx="1021814" cy="1021814"/>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9041" y="9523032"/>
            <a:ext cx="586855" cy="586855"/>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586" y="9523032"/>
            <a:ext cx="409742" cy="409742"/>
          </a:xfrm>
          <a:prstGeom prst="rect">
            <a:avLst/>
          </a:prstGeom>
        </p:spPr>
      </p:pic>
      <p:sp>
        <p:nvSpPr>
          <p:cNvPr id="19" name="TextBox 18">
            <a:extLst>
              <a:ext uri="{FF2B5EF4-FFF2-40B4-BE49-F238E27FC236}">
                <a16:creationId xmlns:a16="http://schemas.microsoft.com/office/drawing/2014/main" id="{217F5F74-7E63-481B-AF9E-BE66922B5018}"/>
              </a:ext>
            </a:extLst>
          </p:cNvPr>
          <p:cNvSpPr txBox="1"/>
          <p:nvPr/>
        </p:nvSpPr>
        <p:spPr>
          <a:xfrm>
            <a:off x="5105400" y="9029700"/>
            <a:ext cx="2820900" cy="769441"/>
          </a:xfrm>
          <a:prstGeom prst="rect">
            <a:avLst/>
          </a:prstGeom>
          <a:noFill/>
        </p:spPr>
        <p:txBody>
          <a:bodyPr wrap="none" rtlCol="0">
            <a:spAutoFit/>
          </a:bodyPr>
          <a:lstStyle/>
          <a:p>
            <a:r>
              <a:rPr lang="en-US" sz="4400" b="1">
                <a:latin typeface="Arial" panose="020B0604020202020204" pitchFamily="34" charset="0"/>
                <a:cs typeface="Arial" panose="020B0604020202020204" pitchFamily="34" charset="0"/>
              </a:rPr>
              <a:t>Trang 152</a:t>
            </a:r>
          </a:p>
        </p:txBody>
      </p:sp>
      <p:sp>
        <p:nvSpPr>
          <p:cNvPr id="20" name="TextBox 19">
            <a:extLst>
              <a:ext uri="{FF2B5EF4-FFF2-40B4-BE49-F238E27FC236}">
                <a16:creationId xmlns:a16="http://schemas.microsoft.com/office/drawing/2014/main" id="{3B3874E6-336C-433C-ADD8-0CFEF8D930CF}"/>
              </a:ext>
            </a:extLst>
          </p:cNvPr>
          <p:cNvSpPr txBox="1"/>
          <p:nvPr/>
        </p:nvSpPr>
        <p:spPr>
          <a:xfrm>
            <a:off x="16123215" y="9815130"/>
            <a:ext cx="1127232" cy="369332"/>
          </a:xfrm>
          <a:prstGeom prst="rect">
            <a:avLst/>
          </a:prstGeom>
          <a:noFill/>
        </p:spPr>
        <p:txBody>
          <a:bodyPr wrap="none" rtlCol="0">
            <a:spAutoFit/>
          </a:bodyPr>
          <a:lstStyle/>
          <a:p>
            <a:r>
              <a:rPr lang="en-US">
                <a:solidFill>
                  <a:schemeClr val="accent6">
                    <a:lumMod val="60000"/>
                    <a:lumOff val="40000"/>
                  </a:schemeClr>
                </a:solidFill>
                <a:latin typeface="UTM Banque" panose="02040603050506020204" pitchFamily="18" charset="0"/>
              </a:rPr>
              <a:t>KTUTS</a:t>
            </a:r>
          </a:p>
        </p:txBody>
      </p:sp>
      <p:sp>
        <p:nvSpPr>
          <p:cNvPr id="21" name="TextBox 20">
            <a:extLst>
              <a:ext uri="{FF2B5EF4-FFF2-40B4-BE49-F238E27FC236}">
                <a16:creationId xmlns:a16="http://schemas.microsoft.com/office/drawing/2014/main" id="{BD90FDA3-01E6-4DE1-89C4-D170B877F2BF}"/>
              </a:ext>
            </a:extLst>
          </p:cNvPr>
          <p:cNvSpPr txBox="1"/>
          <p:nvPr/>
        </p:nvSpPr>
        <p:spPr>
          <a:xfrm>
            <a:off x="416858" y="248110"/>
            <a:ext cx="1127232" cy="369332"/>
          </a:xfrm>
          <a:prstGeom prst="rect">
            <a:avLst/>
          </a:prstGeom>
          <a:noFill/>
        </p:spPr>
        <p:txBody>
          <a:bodyPr wrap="none" rtlCol="0">
            <a:spAutoFit/>
          </a:bodyPr>
          <a:lstStyle/>
          <a:p>
            <a:r>
              <a:rPr lang="en-US">
                <a:solidFill>
                  <a:schemeClr val="bg1"/>
                </a:solidFill>
                <a:latin typeface="UTM Banque"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34887" y="1875289"/>
            <a:ext cx="979873" cy="962056"/>
          </a:xfrm>
          <a:prstGeom prst="rect">
            <a:avLst/>
          </a:prstGeom>
        </p:spPr>
      </p:pic>
      <p:sp>
        <p:nvSpPr>
          <p:cNvPr id="18" name="Text Box 6">
            <a:extLst>
              <a:ext uri="{FF2B5EF4-FFF2-40B4-BE49-F238E27FC236}">
                <a16:creationId xmlns:a16="http://schemas.microsoft.com/office/drawing/2014/main" id="{FCCD479A-095E-4875-B5E9-36E646D19292}"/>
              </a:ext>
            </a:extLst>
          </p:cNvPr>
          <p:cNvSpPr txBox="1">
            <a:spLocks noChangeArrowheads="1"/>
          </p:cNvSpPr>
          <p:nvPr/>
        </p:nvSpPr>
        <p:spPr bwMode="auto">
          <a:xfrm>
            <a:off x="3355831" y="1711791"/>
            <a:ext cx="12677193" cy="6247864"/>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3. Có 10 túi gạo nếp và 12 túi gạo tẻ cân nặng tất cả là 220kg. Biết rằng số gạo trong mỗi túi đều căn nậng bằng nhau. Hỏi có bao nhiêu ki-lô-gam gạo mỗi túi ?</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endParaRPr>
          </a:p>
        </p:txBody>
      </p:sp>
      <p:sp>
        <p:nvSpPr>
          <p:cNvPr id="19" name="Text Box 7">
            <a:extLst>
              <a:ext uri="{FF2B5EF4-FFF2-40B4-BE49-F238E27FC236}">
                <a16:creationId xmlns:a16="http://schemas.microsoft.com/office/drawing/2014/main" id="{9CACC93A-EC5A-4FA8-A573-7B625E784198}"/>
              </a:ext>
            </a:extLst>
          </p:cNvPr>
          <p:cNvSpPr txBox="1">
            <a:spLocks noChangeArrowheads="1"/>
          </p:cNvSpPr>
          <p:nvPr/>
        </p:nvSpPr>
        <p:spPr bwMode="auto">
          <a:xfrm>
            <a:off x="7050076" y="4692408"/>
            <a:ext cx="230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Tóm tắt: </a:t>
            </a:r>
          </a:p>
        </p:txBody>
      </p:sp>
      <p:grpSp>
        <p:nvGrpSpPr>
          <p:cNvPr id="20" name="Group 148">
            <a:extLst>
              <a:ext uri="{FF2B5EF4-FFF2-40B4-BE49-F238E27FC236}">
                <a16:creationId xmlns:a16="http://schemas.microsoft.com/office/drawing/2014/main" id="{E21846D5-3548-4571-A2B3-9EB149166148}"/>
              </a:ext>
            </a:extLst>
          </p:cNvPr>
          <p:cNvGrpSpPr>
            <a:grpSpLocks/>
          </p:cNvGrpSpPr>
          <p:nvPr/>
        </p:nvGrpSpPr>
        <p:grpSpPr bwMode="auto">
          <a:xfrm>
            <a:off x="3733800" y="5485967"/>
            <a:ext cx="9218613" cy="2900363"/>
            <a:chOff x="902" y="2010"/>
            <a:chExt cx="4898" cy="1827"/>
          </a:xfrm>
        </p:grpSpPr>
        <p:sp>
          <p:nvSpPr>
            <p:cNvPr id="24" name="Text Box 9">
              <a:extLst>
                <a:ext uri="{FF2B5EF4-FFF2-40B4-BE49-F238E27FC236}">
                  <a16:creationId xmlns:a16="http://schemas.microsoft.com/office/drawing/2014/main" id="{DAE8399A-89C5-4D05-9E9F-384DC992E8DB}"/>
                </a:ext>
              </a:extLst>
            </p:cNvPr>
            <p:cNvSpPr txBox="1">
              <a:spLocks noChangeArrowheads="1"/>
            </p:cNvSpPr>
            <p:nvPr/>
          </p:nvSpPr>
          <p:spPr bwMode="auto">
            <a:xfrm>
              <a:off x="902" y="2553"/>
              <a:ext cx="125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Gạo nếp: </a:t>
              </a:r>
            </a:p>
          </p:txBody>
        </p:sp>
        <p:sp>
          <p:nvSpPr>
            <p:cNvPr id="25" name="Text Box 10">
              <a:extLst>
                <a:ext uri="{FF2B5EF4-FFF2-40B4-BE49-F238E27FC236}">
                  <a16:creationId xmlns:a16="http://schemas.microsoft.com/office/drawing/2014/main" id="{9CB74115-8C8E-44A3-9A3C-ACDB1D769DEF}"/>
                </a:ext>
              </a:extLst>
            </p:cNvPr>
            <p:cNvSpPr txBox="1">
              <a:spLocks noChangeArrowheads="1"/>
            </p:cNvSpPr>
            <p:nvPr/>
          </p:nvSpPr>
          <p:spPr bwMode="auto">
            <a:xfrm>
              <a:off x="902" y="2985"/>
              <a:ext cx="471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Gạo tẻ   : </a:t>
              </a:r>
            </a:p>
          </p:txBody>
        </p:sp>
        <p:grpSp>
          <p:nvGrpSpPr>
            <p:cNvPr id="26" name="Group 60">
              <a:extLst>
                <a:ext uri="{FF2B5EF4-FFF2-40B4-BE49-F238E27FC236}">
                  <a16:creationId xmlns:a16="http://schemas.microsoft.com/office/drawing/2014/main" id="{C4F2AACA-598B-4301-8915-1FA234D6394B}"/>
                </a:ext>
              </a:extLst>
            </p:cNvPr>
            <p:cNvGrpSpPr>
              <a:grpSpLocks/>
            </p:cNvGrpSpPr>
            <p:nvPr/>
          </p:nvGrpSpPr>
          <p:grpSpPr bwMode="auto">
            <a:xfrm>
              <a:off x="2016" y="2688"/>
              <a:ext cx="240" cy="96"/>
              <a:chOff x="2016" y="2592"/>
              <a:chExt cx="240" cy="96"/>
            </a:xfrm>
          </p:grpSpPr>
          <p:sp>
            <p:nvSpPr>
              <p:cNvPr id="117" name="Line 11">
                <a:extLst>
                  <a:ext uri="{FF2B5EF4-FFF2-40B4-BE49-F238E27FC236}">
                    <a16:creationId xmlns:a16="http://schemas.microsoft.com/office/drawing/2014/main" id="{CFF99AB4-5240-4A4E-AF6B-27DC4801FEB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8" name="Line 12">
                <a:extLst>
                  <a:ext uri="{FF2B5EF4-FFF2-40B4-BE49-F238E27FC236}">
                    <a16:creationId xmlns:a16="http://schemas.microsoft.com/office/drawing/2014/main" id="{8B0DEE2B-5C81-435D-A509-FED79C40ACE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9" name="Line 13">
                <a:extLst>
                  <a:ext uri="{FF2B5EF4-FFF2-40B4-BE49-F238E27FC236}">
                    <a16:creationId xmlns:a16="http://schemas.microsoft.com/office/drawing/2014/main" id="{8D59E832-72CA-4419-BFE1-B7E592DE640E}"/>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7" name="Text Box 55">
              <a:extLst>
                <a:ext uri="{FF2B5EF4-FFF2-40B4-BE49-F238E27FC236}">
                  <a16:creationId xmlns:a16="http://schemas.microsoft.com/office/drawing/2014/main" id="{4525C85C-57EE-4A74-AE31-E17ED67D1A1E}"/>
                </a:ext>
              </a:extLst>
            </p:cNvPr>
            <p:cNvSpPr txBox="1">
              <a:spLocks noChangeArrowheads="1"/>
            </p:cNvSpPr>
            <p:nvPr/>
          </p:nvSpPr>
          <p:spPr bwMode="auto">
            <a:xfrm>
              <a:off x="4950" y="2733"/>
              <a:ext cx="8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220kg </a:t>
              </a:r>
            </a:p>
          </p:txBody>
        </p:sp>
        <p:sp>
          <p:nvSpPr>
            <p:cNvPr id="28" name="AutoShape 57">
              <a:extLst>
                <a:ext uri="{FF2B5EF4-FFF2-40B4-BE49-F238E27FC236}">
                  <a16:creationId xmlns:a16="http://schemas.microsoft.com/office/drawing/2014/main" id="{5648DB77-5D6D-4F36-A484-393393CCFB35}"/>
                </a:ext>
              </a:extLst>
            </p:cNvPr>
            <p:cNvSpPr>
              <a:spLocks/>
            </p:cNvSpPr>
            <p:nvPr/>
          </p:nvSpPr>
          <p:spPr bwMode="auto">
            <a:xfrm rot="5400000" flipH="1" flipV="1">
              <a:off x="3071" y="1364"/>
              <a:ext cx="291" cy="2400"/>
            </a:xfrm>
            <a:prstGeom prst="rightBrace">
              <a:avLst>
                <a:gd name="adj1" fmla="val 416686"/>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 Box 59">
              <a:extLst>
                <a:ext uri="{FF2B5EF4-FFF2-40B4-BE49-F238E27FC236}">
                  <a16:creationId xmlns:a16="http://schemas.microsoft.com/office/drawing/2014/main" id="{0DF79847-BFF6-4AB8-9FDD-0D413A3A842F}"/>
                </a:ext>
              </a:extLst>
            </p:cNvPr>
            <p:cNvSpPr txBox="1">
              <a:spLocks noChangeArrowheads="1"/>
            </p:cNvSpPr>
            <p:nvPr/>
          </p:nvSpPr>
          <p:spPr bwMode="auto">
            <a:xfrm>
              <a:off x="2805" y="2010"/>
              <a:ext cx="82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 kg</a:t>
              </a:r>
            </a:p>
          </p:txBody>
        </p:sp>
        <p:grpSp>
          <p:nvGrpSpPr>
            <p:cNvPr id="30" name="Group 61">
              <a:extLst>
                <a:ext uri="{FF2B5EF4-FFF2-40B4-BE49-F238E27FC236}">
                  <a16:creationId xmlns:a16="http://schemas.microsoft.com/office/drawing/2014/main" id="{4922574E-163E-4427-A1B1-A62C9BD9FA14}"/>
                </a:ext>
              </a:extLst>
            </p:cNvPr>
            <p:cNvGrpSpPr>
              <a:grpSpLocks/>
            </p:cNvGrpSpPr>
            <p:nvPr/>
          </p:nvGrpSpPr>
          <p:grpSpPr bwMode="auto">
            <a:xfrm>
              <a:off x="2256" y="2688"/>
              <a:ext cx="240" cy="96"/>
              <a:chOff x="2016" y="2592"/>
              <a:chExt cx="240" cy="96"/>
            </a:xfrm>
          </p:grpSpPr>
          <p:sp>
            <p:nvSpPr>
              <p:cNvPr id="114" name="Line 62">
                <a:extLst>
                  <a:ext uri="{FF2B5EF4-FFF2-40B4-BE49-F238E27FC236}">
                    <a16:creationId xmlns:a16="http://schemas.microsoft.com/office/drawing/2014/main" id="{01F8547C-E995-43E5-8AD7-0849A7F2D2F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5" name="Line 63">
                <a:extLst>
                  <a:ext uri="{FF2B5EF4-FFF2-40B4-BE49-F238E27FC236}">
                    <a16:creationId xmlns:a16="http://schemas.microsoft.com/office/drawing/2014/main" id="{D7EE7BA3-C930-42F9-B80F-2C0FFCEF5AF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6" name="Line 64">
                <a:extLst>
                  <a:ext uri="{FF2B5EF4-FFF2-40B4-BE49-F238E27FC236}">
                    <a16:creationId xmlns:a16="http://schemas.microsoft.com/office/drawing/2014/main" id="{397594E1-EAF4-49AE-AC1F-01CD555E453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1" name="Group 65">
              <a:extLst>
                <a:ext uri="{FF2B5EF4-FFF2-40B4-BE49-F238E27FC236}">
                  <a16:creationId xmlns:a16="http://schemas.microsoft.com/office/drawing/2014/main" id="{30C88B88-7CF8-4B49-8209-15FE7CBBB457}"/>
                </a:ext>
              </a:extLst>
            </p:cNvPr>
            <p:cNvGrpSpPr>
              <a:grpSpLocks/>
            </p:cNvGrpSpPr>
            <p:nvPr/>
          </p:nvGrpSpPr>
          <p:grpSpPr bwMode="auto">
            <a:xfrm>
              <a:off x="2496" y="2688"/>
              <a:ext cx="240" cy="96"/>
              <a:chOff x="2016" y="2592"/>
              <a:chExt cx="240" cy="96"/>
            </a:xfrm>
          </p:grpSpPr>
          <p:sp>
            <p:nvSpPr>
              <p:cNvPr id="111" name="Line 66">
                <a:extLst>
                  <a:ext uri="{FF2B5EF4-FFF2-40B4-BE49-F238E27FC236}">
                    <a16:creationId xmlns:a16="http://schemas.microsoft.com/office/drawing/2014/main" id="{1A8AE141-A778-4BEC-B49B-8481A11F1E3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2" name="Line 67">
                <a:extLst>
                  <a:ext uri="{FF2B5EF4-FFF2-40B4-BE49-F238E27FC236}">
                    <a16:creationId xmlns:a16="http://schemas.microsoft.com/office/drawing/2014/main" id="{808687D2-6B27-4608-AA75-BFE4CCAF29B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3" name="Line 68">
                <a:extLst>
                  <a:ext uri="{FF2B5EF4-FFF2-40B4-BE49-F238E27FC236}">
                    <a16:creationId xmlns:a16="http://schemas.microsoft.com/office/drawing/2014/main" id="{5706A57D-B9E5-4C9F-986E-208A87DB774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 name="Group 69">
              <a:extLst>
                <a:ext uri="{FF2B5EF4-FFF2-40B4-BE49-F238E27FC236}">
                  <a16:creationId xmlns:a16="http://schemas.microsoft.com/office/drawing/2014/main" id="{B3982A5A-F632-4548-BB50-501AA6F95D81}"/>
                </a:ext>
              </a:extLst>
            </p:cNvPr>
            <p:cNvGrpSpPr>
              <a:grpSpLocks/>
            </p:cNvGrpSpPr>
            <p:nvPr/>
          </p:nvGrpSpPr>
          <p:grpSpPr bwMode="auto">
            <a:xfrm>
              <a:off x="2736" y="2688"/>
              <a:ext cx="240" cy="96"/>
              <a:chOff x="2016" y="2592"/>
              <a:chExt cx="240" cy="96"/>
            </a:xfrm>
          </p:grpSpPr>
          <p:sp>
            <p:nvSpPr>
              <p:cNvPr id="108" name="Line 70">
                <a:extLst>
                  <a:ext uri="{FF2B5EF4-FFF2-40B4-BE49-F238E27FC236}">
                    <a16:creationId xmlns:a16="http://schemas.microsoft.com/office/drawing/2014/main" id="{B2512A49-BA41-4139-A1F0-DAD1D5A8EEC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9" name="Line 71">
                <a:extLst>
                  <a:ext uri="{FF2B5EF4-FFF2-40B4-BE49-F238E27FC236}">
                    <a16:creationId xmlns:a16="http://schemas.microsoft.com/office/drawing/2014/main" id="{998DB76C-CF6C-4636-84D0-52D4FA234B7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0" name="Line 72">
                <a:extLst>
                  <a:ext uri="{FF2B5EF4-FFF2-40B4-BE49-F238E27FC236}">
                    <a16:creationId xmlns:a16="http://schemas.microsoft.com/office/drawing/2014/main" id="{93891458-351B-4D09-ACDB-95F453249A2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3" name="Group 73">
              <a:extLst>
                <a:ext uri="{FF2B5EF4-FFF2-40B4-BE49-F238E27FC236}">
                  <a16:creationId xmlns:a16="http://schemas.microsoft.com/office/drawing/2014/main" id="{F41BF789-0478-4E72-A30B-2819C3E48DE0}"/>
                </a:ext>
              </a:extLst>
            </p:cNvPr>
            <p:cNvGrpSpPr>
              <a:grpSpLocks/>
            </p:cNvGrpSpPr>
            <p:nvPr/>
          </p:nvGrpSpPr>
          <p:grpSpPr bwMode="auto">
            <a:xfrm>
              <a:off x="2976" y="2688"/>
              <a:ext cx="240" cy="96"/>
              <a:chOff x="2016" y="2592"/>
              <a:chExt cx="240" cy="96"/>
            </a:xfrm>
          </p:grpSpPr>
          <p:sp>
            <p:nvSpPr>
              <p:cNvPr id="105" name="Line 74">
                <a:extLst>
                  <a:ext uri="{FF2B5EF4-FFF2-40B4-BE49-F238E27FC236}">
                    <a16:creationId xmlns:a16="http://schemas.microsoft.com/office/drawing/2014/main" id="{2A68EAA1-8B6E-4A60-AE12-B230E8B5A2B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6" name="Line 75">
                <a:extLst>
                  <a:ext uri="{FF2B5EF4-FFF2-40B4-BE49-F238E27FC236}">
                    <a16:creationId xmlns:a16="http://schemas.microsoft.com/office/drawing/2014/main" id="{E6872111-7DD3-4D37-8AD2-CB424F951E2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 name="Line 76">
                <a:extLst>
                  <a:ext uri="{FF2B5EF4-FFF2-40B4-BE49-F238E27FC236}">
                    <a16:creationId xmlns:a16="http://schemas.microsoft.com/office/drawing/2014/main" id="{CAF29498-69F8-4228-93B3-319189AC2C7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4" name="Group 77">
              <a:extLst>
                <a:ext uri="{FF2B5EF4-FFF2-40B4-BE49-F238E27FC236}">
                  <a16:creationId xmlns:a16="http://schemas.microsoft.com/office/drawing/2014/main" id="{404389E3-A6DC-494E-B409-D38EC9E1B975}"/>
                </a:ext>
              </a:extLst>
            </p:cNvPr>
            <p:cNvGrpSpPr>
              <a:grpSpLocks/>
            </p:cNvGrpSpPr>
            <p:nvPr/>
          </p:nvGrpSpPr>
          <p:grpSpPr bwMode="auto">
            <a:xfrm>
              <a:off x="3216" y="2688"/>
              <a:ext cx="240" cy="96"/>
              <a:chOff x="2016" y="2592"/>
              <a:chExt cx="240" cy="96"/>
            </a:xfrm>
          </p:grpSpPr>
          <p:sp>
            <p:nvSpPr>
              <p:cNvPr id="102" name="Line 78">
                <a:extLst>
                  <a:ext uri="{FF2B5EF4-FFF2-40B4-BE49-F238E27FC236}">
                    <a16:creationId xmlns:a16="http://schemas.microsoft.com/office/drawing/2014/main" id="{481A9DA3-FC7B-4B6F-B19E-C9DC4E241C68}"/>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Line 79">
                <a:extLst>
                  <a:ext uri="{FF2B5EF4-FFF2-40B4-BE49-F238E27FC236}">
                    <a16:creationId xmlns:a16="http://schemas.microsoft.com/office/drawing/2014/main" id="{1A59F4A0-0EC2-4A98-B03A-EC8BBA3F931B}"/>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Line 80">
                <a:extLst>
                  <a:ext uri="{FF2B5EF4-FFF2-40B4-BE49-F238E27FC236}">
                    <a16:creationId xmlns:a16="http://schemas.microsoft.com/office/drawing/2014/main" id="{A14C95DD-5775-4202-A9E1-3A780944562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5" name="Group 81">
              <a:extLst>
                <a:ext uri="{FF2B5EF4-FFF2-40B4-BE49-F238E27FC236}">
                  <a16:creationId xmlns:a16="http://schemas.microsoft.com/office/drawing/2014/main" id="{697BF6B9-0F06-43E2-94B0-4BFCD955A25D}"/>
                </a:ext>
              </a:extLst>
            </p:cNvPr>
            <p:cNvGrpSpPr>
              <a:grpSpLocks/>
            </p:cNvGrpSpPr>
            <p:nvPr/>
          </p:nvGrpSpPr>
          <p:grpSpPr bwMode="auto">
            <a:xfrm>
              <a:off x="3456" y="2688"/>
              <a:ext cx="240" cy="96"/>
              <a:chOff x="2016" y="2592"/>
              <a:chExt cx="240" cy="96"/>
            </a:xfrm>
          </p:grpSpPr>
          <p:sp>
            <p:nvSpPr>
              <p:cNvPr id="99" name="Line 82">
                <a:extLst>
                  <a:ext uri="{FF2B5EF4-FFF2-40B4-BE49-F238E27FC236}">
                    <a16:creationId xmlns:a16="http://schemas.microsoft.com/office/drawing/2014/main" id="{B8FAB565-CC10-4C57-AFF4-9E30C3FA7BC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0" name="Line 83">
                <a:extLst>
                  <a:ext uri="{FF2B5EF4-FFF2-40B4-BE49-F238E27FC236}">
                    <a16:creationId xmlns:a16="http://schemas.microsoft.com/office/drawing/2014/main" id="{DB4D45CE-195D-4CEE-BA45-D55D84822B8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Line 84">
                <a:extLst>
                  <a:ext uri="{FF2B5EF4-FFF2-40B4-BE49-F238E27FC236}">
                    <a16:creationId xmlns:a16="http://schemas.microsoft.com/office/drawing/2014/main" id="{46A500F9-963D-4247-83D1-DB6F1400428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6" name="Group 85">
              <a:extLst>
                <a:ext uri="{FF2B5EF4-FFF2-40B4-BE49-F238E27FC236}">
                  <a16:creationId xmlns:a16="http://schemas.microsoft.com/office/drawing/2014/main" id="{32B25F4F-B5DA-4BB4-A062-144720DC4269}"/>
                </a:ext>
              </a:extLst>
            </p:cNvPr>
            <p:cNvGrpSpPr>
              <a:grpSpLocks/>
            </p:cNvGrpSpPr>
            <p:nvPr/>
          </p:nvGrpSpPr>
          <p:grpSpPr bwMode="auto">
            <a:xfrm>
              <a:off x="3696" y="2688"/>
              <a:ext cx="240" cy="96"/>
              <a:chOff x="2016" y="2592"/>
              <a:chExt cx="240" cy="96"/>
            </a:xfrm>
          </p:grpSpPr>
          <p:sp>
            <p:nvSpPr>
              <p:cNvPr id="96" name="Line 86">
                <a:extLst>
                  <a:ext uri="{FF2B5EF4-FFF2-40B4-BE49-F238E27FC236}">
                    <a16:creationId xmlns:a16="http://schemas.microsoft.com/office/drawing/2014/main" id="{C4D2D7A2-A2B8-4D28-A7F8-18C01E69D35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7" name="Line 87">
                <a:extLst>
                  <a:ext uri="{FF2B5EF4-FFF2-40B4-BE49-F238E27FC236}">
                    <a16:creationId xmlns:a16="http://schemas.microsoft.com/office/drawing/2014/main" id="{640B6FE2-9CCD-4411-ACF5-64DB72CA5E51}"/>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8" name="Line 88">
                <a:extLst>
                  <a:ext uri="{FF2B5EF4-FFF2-40B4-BE49-F238E27FC236}">
                    <a16:creationId xmlns:a16="http://schemas.microsoft.com/office/drawing/2014/main" id="{AAF931E8-64FF-47BC-BB5C-52D0F34F032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7" name="Group 89">
              <a:extLst>
                <a:ext uri="{FF2B5EF4-FFF2-40B4-BE49-F238E27FC236}">
                  <a16:creationId xmlns:a16="http://schemas.microsoft.com/office/drawing/2014/main" id="{18764151-2F81-4938-B099-EAEEF11340F4}"/>
                </a:ext>
              </a:extLst>
            </p:cNvPr>
            <p:cNvGrpSpPr>
              <a:grpSpLocks/>
            </p:cNvGrpSpPr>
            <p:nvPr/>
          </p:nvGrpSpPr>
          <p:grpSpPr bwMode="auto">
            <a:xfrm>
              <a:off x="3936" y="2688"/>
              <a:ext cx="240" cy="96"/>
              <a:chOff x="2016" y="2592"/>
              <a:chExt cx="240" cy="96"/>
            </a:xfrm>
          </p:grpSpPr>
          <p:sp>
            <p:nvSpPr>
              <p:cNvPr id="93" name="Line 90">
                <a:extLst>
                  <a:ext uri="{FF2B5EF4-FFF2-40B4-BE49-F238E27FC236}">
                    <a16:creationId xmlns:a16="http://schemas.microsoft.com/office/drawing/2014/main" id="{FA4976FD-B504-40F6-AFF6-5688E270443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Line 91">
                <a:extLst>
                  <a:ext uri="{FF2B5EF4-FFF2-40B4-BE49-F238E27FC236}">
                    <a16:creationId xmlns:a16="http://schemas.microsoft.com/office/drawing/2014/main" id="{E419FEF5-8130-4702-84EA-0EC2E36A1F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5" name="Line 92">
                <a:extLst>
                  <a:ext uri="{FF2B5EF4-FFF2-40B4-BE49-F238E27FC236}">
                    <a16:creationId xmlns:a16="http://schemas.microsoft.com/office/drawing/2014/main" id="{53602328-1495-4D96-8FB8-F77369B520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8" name="Group 93">
              <a:extLst>
                <a:ext uri="{FF2B5EF4-FFF2-40B4-BE49-F238E27FC236}">
                  <a16:creationId xmlns:a16="http://schemas.microsoft.com/office/drawing/2014/main" id="{0FB93540-DD69-4A11-B667-900F6001E08D}"/>
                </a:ext>
              </a:extLst>
            </p:cNvPr>
            <p:cNvGrpSpPr>
              <a:grpSpLocks/>
            </p:cNvGrpSpPr>
            <p:nvPr/>
          </p:nvGrpSpPr>
          <p:grpSpPr bwMode="auto">
            <a:xfrm>
              <a:off x="4176" y="2688"/>
              <a:ext cx="240" cy="96"/>
              <a:chOff x="2016" y="2592"/>
              <a:chExt cx="240" cy="96"/>
            </a:xfrm>
          </p:grpSpPr>
          <p:sp>
            <p:nvSpPr>
              <p:cNvPr id="90" name="Line 94">
                <a:extLst>
                  <a:ext uri="{FF2B5EF4-FFF2-40B4-BE49-F238E27FC236}">
                    <a16:creationId xmlns:a16="http://schemas.microsoft.com/office/drawing/2014/main" id="{A4A0D714-5A5F-4CB9-8255-4901F88284C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1" name="Line 95">
                <a:extLst>
                  <a:ext uri="{FF2B5EF4-FFF2-40B4-BE49-F238E27FC236}">
                    <a16:creationId xmlns:a16="http://schemas.microsoft.com/office/drawing/2014/main" id="{837C1D9F-C8BF-41E3-BA8D-8D5B7F46ADC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2" name="Line 96">
                <a:extLst>
                  <a:ext uri="{FF2B5EF4-FFF2-40B4-BE49-F238E27FC236}">
                    <a16:creationId xmlns:a16="http://schemas.microsoft.com/office/drawing/2014/main" id="{B959C293-4572-4281-B693-A2866DC88CD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9" name="Group 97">
              <a:extLst>
                <a:ext uri="{FF2B5EF4-FFF2-40B4-BE49-F238E27FC236}">
                  <a16:creationId xmlns:a16="http://schemas.microsoft.com/office/drawing/2014/main" id="{607C1B82-3CC2-477F-A847-1167E9FDACA4}"/>
                </a:ext>
              </a:extLst>
            </p:cNvPr>
            <p:cNvGrpSpPr>
              <a:grpSpLocks/>
            </p:cNvGrpSpPr>
            <p:nvPr/>
          </p:nvGrpSpPr>
          <p:grpSpPr bwMode="auto">
            <a:xfrm>
              <a:off x="2016" y="3120"/>
              <a:ext cx="240" cy="96"/>
              <a:chOff x="2016" y="2592"/>
              <a:chExt cx="240" cy="96"/>
            </a:xfrm>
          </p:grpSpPr>
          <p:sp>
            <p:nvSpPr>
              <p:cNvPr id="87" name="Line 98">
                <a:extLst>
                  <a:ext uri="{FF2B5EF4-FFF2-40B4-BE49-F238E27FC236}">
                    <a16:creationId xmlns:a16="http://schemas.microsoft.com/office/drawing/2014/main" id="{15872EC1-FDE0-4149-840D-CE638A1AE85A}"/>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8" name="Line 99">
                <a:extLst>
                  <a:ext uri="{FF2B5EF4-FFF2-40B4-BE49-F238E27FC236}">
                    <a16:creationId xmlns:a16="http://schemas.microsoft.com/office/drawing/2014/main" id="{3EDB121F-69D6-400F-9DD2-E6D9D2246F6E}"/>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 name="Line 100">
                <a:extLst>
                  <a:ext uri="{FF2B5EF4-FFF2-40B4-BE49-F238E27FC236}">
                    <a16:creationId xmlns:a16="http://schemas.microsoft.com/office/drawing/2014/main" id="{1DE86C2B-D279-4842-8C88-4B37542814E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0" name="Group 101">
              <a:extLst>
                <a:ext uri="{FF2B5EF4-FFF2-40B4-BE49-F238E27FC236}">
                  <a16:creationId xmlns:a16="http://schemas.microsoft.com/office/drawing/2014/main" id="{733F7617-7E2C-48DA-A312-C60A3D49B479}"/>
                </a:ext>
              </a:extLst>
            </p:cNvPr>
            <p:cNvGrpSpPr>
              <a:grpSpLocks/>
            </p:cNvGrpSpPr>
            <p:nvPr/>
          </p:nvGrpSpPr>
          <p:grpSpPr bwMode="auto">
            <a:xfrm>
              <a:off x="2256" y="3120"/>
              <a:ext cx="240" cy="96"/>
              <a:chOff x="2016" y="2592"/>
              <a:chExt cx="240" cy="96"/>
            </a:xfrm>
          </p:grpSpPr>
          <p:sp>
            <p:nvSpPr>
              <p:cNvPr id="84" name="Line 102">
                <a:extLst>
                  <a:ext uri="{FF2B5EF4-FFF2-40B4-BE49-F238E27FC236}">
                    <a16:creationId xmlns:a16="http://schemas.microsoft.com/office/drawing/2014/main" id="{C3924E6A-649E-4661-8BD0-09BF6AC6A66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Line 103">
                <a:extLst>
                  <a:ext uri="{FF2B5EF4-FFF2-40B4-BE49-F238E27FC236}">
                    <a16:creationId xmlns:a16="http://schemas.microsoft.com/office/drawing/2014/main" id="{F3492834-C959-4541-A61A-C0E0ED91F4FC}"/>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Line 104">
                <a:extLst>
                  <a:ext uri="{FF2B5EF4-FFF2-40B4-BE49-F238E27FC236}">
                    <a16:creationId xmlns:a16="http://schemas.microsoft.com/office/drawing/2014/main" id="{6C2626FE-5F04-496F-AC73-FB79E92F48C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1" name="Group 105">
              <a:extLst>
                <a:ext uri="{FF2B5EF4-FFF2-40B4-BE49-F238E27FC236}">
                  <a16:creationId xmlns:a16="http://schemas.microsoft.com/office/drawing/2014/main" id="{3C5CA00A-E591-4261-B296-4C5472D6D410}"/>
                </a:ext>
              </a:extLst>
            </p:cNvPr>
            <p:cNvGrpSpPr>
              <a:grpSpLocks/>
            </p:cNvGrpSpPr>
            <p:nvPr/>
          </p:nvGrpSpPr>
          <p:grpSpPr bwMode="auto">
            <a:xfrm>
              <a:off x="2496" y="3120"/>
              <a:ext cx="240" cy="96"/>
              <a:chOff x="2016" y="2592"/>
              <a:chExt cx="240" cy="96"/>
            </a:xfrm>
          </p:grpSpPr>
          <p:sp>
            <p:nvSpPr>
              <p:cNvPr id="81" name="Line 106">
                <a:extLst>
                  <a:ext uri="{FF2B5EF4-FFF2-40B4-BE49-F238E27FC236}">
                    <a16:creationId xmlns:a16="http://schemas.microsoft.com/office/drawing/2014/main" id="{394857D5-406A-409D-8688-A6CB6D7B6D3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2" name="Line 107">
                <a:extLst>
                  <a:ext uri="{FF2B5EF4-FFF2-40B4-BE49-F238E27FC236}">
                    <a16:creationId xmlns:a16="http://schemas.microsoft.com/office/drawing/2014/main" id="{3ADCC2C6-DA82-4011-9192-D984288A486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Line 108">
                <a:extLst>
                  <a:ext uri="{FF2B5EF4-FFF2-40B4-BE49-F238E27FC236}">
                    <a16:creationId xmlns:a16="http://schemas.microsoft.com/office/drawing/2014/main" id="{7F2D64ED-879E-4D35-AA1E-D821EECEBF1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2" name="Group 109">
              <a:extLst>
                <a:ext uri="{FF2B5EF4-FFF2-40B4-BE49-F238E27FC236}">
                  <a16:creationId xmlns:a16="http://schemas.microsoft.com/office/drawing/2014/main" id="{ABE082F4-26D5-466F-A0D4-418246D08A73}"/>
                </a:ext>
              </a:extLst>
            </p:cNvPr>
            <p:cNvGrpSpPr>
              <a:grpSpLocks/>
            </p:cNvGrpSpPr>
            <p:nvPr/>
          </p:nvGrpSpPr>
          <p:grpSpPr bwMode="auto">
            <a:xfrm>
              <a:off x="2736" y="3120"/>
              <a:ext cx="240" cy="96"/>
              <a:chOff x="2016" y="2592"/>
              <a:chExt cx="240" cy="96"/>
            </a:xfrm>
          </p:grpSpPr>
          <p:sp>
            <p:nvSpPr>
              <p:cNvPr id="78" name="Line 110">
                <a:extLst>
                  <a:ext uri="{FF2B5EF4-FFF2-40B4-BE49-F238E27FC236}">
                    <a16:creationId xmlns:a16="http://schemas.microsoft.com/office/drawing/2014/main" id="{281E023F-4528-4CD5-995B-E644D76D94F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9" name="Line 111">
                <a:extLst>
                  <a:ext uri="{FF2B5EF4-FFF2-40B4-BE49-F238E27FC236}">
                    <a16:creationId xmlns:a16="http://schemas.microsoft.com/office/drawing/2014/main" id="{9E2435A5-CB1E-403C-964A-7E190368D91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Line 112">
                <a:extLst>
                  <a:ext uri="{FF2B5EF4-FFF2-40B4-BE49-F238E27FC236}">
                    <a16:creationId xmlns:a16="http://schemas.microsoft.com/office/drawing/2014/main" id="{C4880E29-647A-462E-B2ED-CE997F68A36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3" name="Group 113">
              <a:extLst>
                <a:ext uri="{FF2B5EF4-FFF2-40B4-BE49-F238E27FC236}">
                  <a16:creationId xmlns:a16="http://schemas.microsoft.com/office/drawing/2014/main" id="{4EA1F94C-184B-41AE-91CC-0FEC229A7184}"/>
                </a:ext>
              </a:extLst>
            </p:cNvPr>
            <p:cNvGrpSpPr>
              <a:grpSpLocks/>
            </p:cNvGrpSpPr>
            <p:nvPr/>
          </p:nvGrpSpPr>
          <p:grpSpPr bwMode="auto">
            <a:xfrm>
              <a:off x="2976" y="3120"/>
              <a:ext cx="240" cy="96"/>
              <a:chOff x="2016" y="2592"/>
              <a:chExt cx="240" cy="96"/>
            </a:xfrm>
          </p:grpSpPr>
          <p:sp>
            <p:nvSpPr>
              <p:cNvPr id="75" name="Line 114">
                <a:extLst>
                  <a:ext uri="{FF2B5EF4-FFF2-40B4-BE49-F238E27FC236}">
                    <a16:creationId xmlns:a16="http://schemas.microsoft.com/office/drawing/2014/main" id="{A120B0A3-A6E6-4E46-8948-F769A2AE372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Line 115">
                <a:extLst>
                  <a:ext uri="{FF2B5EF4-FFF2-40B4-BE49-F238E27FC236}">
                    <a16:creationId xmlns:a16="http://schemas.microsoft.com/office/drawing/2014/main" id="{137A7131-5085-41F4-893A-B0C64396F3D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7" name="Line 116">
                <a:extLst>
                  <a:ext uri="{FF2B5EF4-FFF2-40B4-BE49-F238E27FC236}">
                    <a16:creationId xmlns:a16="http://schemas.microsoft.com/office/drawing/2014/main" id="{0A600A0D-3CD9-4986-86F0-3D48061FDE1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4" name="Group 117">
              <a:extLst>
                <a:ext uri="{FF2B5EF4-FFF2-40B4-BE49-F238E27FC236}">
                  <a16:creationId xmlns:a16="http://schemas.microsoft.com/office/drawing/2014/main" id="{479AE7D9-2081-4443-9DE2-33D141374376}"/>
                </a:ext>
              </a:extLst>
            </p:cNvPr>
            <p:cNvGrpSpPr>
              <a:grpSpLocks/>
            </p:cNvGrpSpPr>
            <p:nvPr/>
          </p:nvGrpSpPr>
          <p:grpSpPr bwMode="auto">
            <a:xfrm>
              <a:off x="3216" y="3120"/>
              <a:ext cx="240" cy="96"/>
              <a:chOff x="2016" y="2592"/>
              <a:chExt cx="240" cy="96"/>
            </a:xfrm>
          </p:grpSpPr>
          <p:sp>
            <p:nvSpPr>
              <p:cNvPr id="72" name="Line 118">
                <a:extLst>
                  <a:ext uri="{FF2B5EF4-FFF2-40B4-BE49-F238E27FC236}">
                    <a16:creationId xmlns:a16="http://schemas.microsoft.com/office/drawing/2014/main" id="{E0A3BCCA-A5BE-470A-A809-15C8EF308FF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3" name="Line 119">
                <a:extLst>
                  <a:ext uri="{FF2B5EF4-FFF2-40B4-BE49-F238E27FC236}">
                    <a16:creationId xmlns:a16="http://schemas.microsoft.com/office/drawing/2014/main" id="{D05B5794-48D2-4FDE-84BE-5EB20DF4200F}"/>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4" name="Line 120">
                <a:extLst>
                  <a:ext uri="{FF2B5EF4-FFF2-40B4-BE49-F238E27FC236}">
                    <a16:creationId xmlns:a16="http://schemas.microsoft.com/office/drawing/2014/main" id="{5C86F951-A10B-4B86-9B89-AD1235659ED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5" name="Group 121">
              <a:extLst>
                <a:ext uri="{FF2B5EF4-FFF2-40B4-BE49-F238E27FC236}">
                  <a16:creationId xmlns:a16="http://schemas.microsoft.com/office/drawing/2014/main" id="{00860A03-CBAC-409B-834B-51EA676388BB}"/>
                </a:ext>
              </a:extLst>
            </p:cNvPr>
            <p:cNvGrpSpPr>
              <a:grpSpLocks/>
            </p:cNvGrpSpPr>
            <p:nvPr/>
          </p:nvGrpSpPr>
          <p:grpSpPr bwMode="auto">
            <a:xfrm>
              <a:off x="3456" y="3120"/>
              <a:ext cx="240" cy="96"/>
              <a:chOff x="2016" y="2592"/>
              <a:chExt cx="240" cy="96"/>
            </a:xfrm>
          </p:grpSpPr>
          <p:sp>
            <p:nvSpPr>
              <p:cNvPr id="69" name="Line 122">
                <a:extLst>
                  <a:ext uri="{FF2B5EF4-FFF2-40B4-BE49-F238E27FC236}">
                    <a16:creationId xmlns:a16="http://schemas.microsoft.com/office/drawing/2014/main" id="{05182C33-56AC-41EC-B581-A9E851A3C45B}"/>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0" name="Line 123">
                <a:extLst>
                  <a:ext uri="{FF2B5EF4-FFF2-40B4-BE49-F238E27FC236}">
                    <a16:creationId xmlns:a16="http://schemas.microsoft.com/office/drawing/2014/main" id="{A3DBEDB8-7B65-48A1-81CC-15624A3F28B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Line 124">
                <a:extLst>
                  <a:ext uri="{FF2B5EF4-FFF2-40B4-BE49-F238E27FC236}">
                    <a16:creationId xmlns:a16="http://schemas.microsoft.com/office/drawing/2014/main" id="{A6D41B62-2DB1-48C0-A4BE-5D19D201B85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6" name="Group 125">
              <a:extLst>
                <a:ext uri="{FF2B5EF4-FFF2-40B4-BE49-F238E27FC236}">
                  <a16:creationId xmlns:a16="http://schemas.microsoft.com/office/drawing/2014/main" id="{BCDEC373-5938-4F67-ABFF-8F8818CDB0B3}"/>
                </a:ext>
              </a:extLst>
            </p:cNvPr>
            <p:cNvGrpSpPr>
              <a:grpSpLocks/>
            </p:cNvGrpSpPr>
            <p:nvPr/>
          </p:nvGrpSpPr>
          <p:grpSpPr bwMode="auto">
            <a:xfrm>
              <a:off x="3696" y="3120"/>
              <a:ext cx="240" cy="96"/>
              <a:chOff x="2016" y="2592"/>
              <a:chExt cx="240" cy="96"/>
            </a:xfrm>
          </p:grpSpPr>
          <p:sp>
            <p:nvSpPr>
              <p:cNvPr id="66" name="Line 126">
                <a:extLst>
                  <a:ext uri="{FF2B5EF4-FFF2-40B4-BE49-F238E27FC236}">
                    <a16:creationId xmlns:a16="http://schemas.microsoft.com/office/drawing/2014/main" id="{FF2F75CA-2256-4B0D-8BCF-3BB3B80D35C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7" name="Line 127">
                <a:extLst>
                  <a:ext uri="{FF2B5EF4-FFF2-40B4-BE49-F238E27FC236}">
                    <a16:creationId xmlns:a16="http://schemas.microsoft.com/office/drawing/2014/main" id="{2F0427A7-2A03-4577-96EA-B7588FD089A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Line 128">
                <a:extLst>
                  <a:ext uri="{FF2B5EF4-FFF2-40B4-BE49-F238E27FC236}">
                    <a16:creationId xmlns:a16="http://schemas.microsoft.com/office/drawing/2014/main" id="{36553142-7B04-40BF-936E-CC03D4716B0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7" name="Group 129">
              <a:extLst>
                <a:ext uri="{FF2B5EF4-FFF2-40B4-BE49-F238E27FC236}">
                  <a16:creationId xmlns:a16="http://schemas.microsoft.com/office/drawing/2014/main" id="{23ABE3E1-95C6-46AD-BF3F-AB593AAA8C4E}"/>
                </a:ext>
              </a:extLst>
            </p:cNvPr>
            <p:cNvGrpSpPr>
              <a:grpSpLocks/>
            </p:cNvGrpSpPr>
            <p:nvPr/>
          </p:nvGrpSpPr>
          <p:grpSpPr bwMode="auto">
            <a:xfrm>
              <a:off x="3936" y="3120"/>
              <a:ext cx="240" cy="96"/>
              <a:chOff x="2016" y="2592"/>
              <a:chExt cx="240" cy="96"/>
            </a:xfrm>
          </p:grpSpPr>
          <p:sp>
            <p:nvSpPr>
              <p:cNvPr id="63" name="Line 130">
                <a:extLst>
                  <a:ext uri="{FF2B5EF4-FFF2-40B4-BE49-F238E27FC236}">
                    <a16:creationId xmlns:a16="http://schemas.microsoft.com/office/drawing/2014/main" id="{B4850DB7-A30A-43AB-8688-D4D059E11CF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Line 131">
                <a:extLst>
                  <a:ext uri="{FF2B5EF4-FFF2-40B4-BE49-F238E27FC236}">
                    <a16:creationId xmlns:a16="http://schemas.microsoft.com/office/drawing/2014/main" id="{BE44FFA6-7FA8-4E68-96E4-0D03B67DA138}"/>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5" name="Line 132">
                <a:extLst>
                  <a:ext uri="{FF2B5EF4-FFF2-40B4-BE49-F238E27FC236}">
                    <a16:creationId xmlns:a16="http://schemas.microsoft.com/office/drawing/2014/main" id="{29C5A7F6-05F1-4E72-83DC-247334DA265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8" name="Group 133">
              <a:extLst>
                <a:ext uri="{FF2B5EF4-FFF2-40B4-BE49-F238E27FC236}">
                  <a16:creationId xmlns:a16="http://schemas.microsoft.com/office/drawing/2014/main" id="{4A49FAE4-F3BC-476C-9081-BC4FF3D14EAE}"/>
                </a:ext>
              </a:extLst>
            </p:cNvPr>
            <p:cNvGrpSpPr>
              <a:grpSpLocks/>
            </p:cNvGrpSpPr>
            <p:nvPr/>
          </p:nvGrpSpPr>
          <p:grpSpPr bwMode="auto">
            <a:xfrm>
              <a:off x="4176" y="3120"/>
              <a:ext cx="240" cy="96"/>
              <a:chOff x="2016" y="2592"/>
              <a:chExt cx="240" cy="96"/>
            </a:xfrm>
          </p:grpSpPr>
          <p:sp>
            <p:nvSpPr>
              <p:cNvPr id="60" name="Line 134">
                <a:extLst>
                  <a:ext uri="{FF2B5EF4-FFF2-40B4-BE49-F238E27FC236}">
                    <a16:creationId xmlns:a16="http://schemas.microsoft.com/office/drawing/2014/main" id="{7745A258-6D76-4DF4-844B-6F72EFF17C62}"/>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539B41B8-B3D2-4115-B17E-79D0C99000B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9AAF5289-840B-4701-9AD0-38041059E6F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49" name="Group 137">
              <a:extLst>
                <a:ext uri="{FF2B5EF4-FFF2-40B4-BE49-F238E27FC236}">
                  <a16:creationId xmlns:a16="http://schemas.microsoft.com/office/drawing/2014/main" id="{A33536B1-6145-43C2-9FD6-6E69AE175774}"/>
                </a:ext>
              </a:extLst>
            </p:cNvPr>
            <p:cNvGrpSpPr>
              <a:grpSpLocks/>
            </p:cNvGrpSpPr>
            <p:nvPr/>
          </p:nvGrpSpPr>
          <p:grpSpPr bwMode="auto">
            <a:xfrm>
              <a:off x="4416" y="3120"/>
              <a:ext cx="240" cy="96"/>
              <a:chOff x="2016" y="2592"/>
              <a:chExt cx="240" cy="96"/>
            </a:xfrm>
          </p:grpSpPr>
          <p:sp>
            <p:nvSpPr>
              <p:cNvPr id="57" name="Line 138">
                <a:extLst>
                  <a:ext uri="{FF2B5EF4-FFF2-40B4-BE49-F238E27FC236}">
                    <a16:creationId xmlns:a16="http://schemas.microsoft.com/office/drawing/2014/main" id="{C3E8DD0D-9636-4057-A813-CB45EDD5D9E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8" name="Line 139">
                <a:extLst>
                  <a:ext uri="{FF2B5EF4-FFF2-40B4-BE49-F238E27FC236}">
                    <a16:creationId xmlns:a16="http://schemas.microsoft.com/office/drawing/2014/main" id="{4020A1D3-21CC-4DE2-A4BF-C9647AB561B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9" name="Line 140">
                <a:extLst>
                  <a:ext uri="{FF2B5EF4-FFF2-40B4-BE49-F238E27FC236}">
                    <a16:creationId xmlns:a16="http://schemas.microsoft.com/office/drawing/2014/main" id="{DFF4F414-11CF-4EFB-BF9E-12FD57ABC10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50" name="Group 141">
              <a:extLst>
                <a:ext uri="{FF2B5EF4-FFF2-40B4-BE49-F238E27FC236}">
                  <a16:creationId xmlns:a16="http://schemas.microsoft.com/office/drawing/2014/main" id="{27BEE277-1216-473B-B972-23650A6B6712}"/>
                </a:ext>
              </a:extLst>
            </p:cNvPr>
            <p:cNvGrpSpPr>
              <a:grpSpLocks/>
            </p:cNvGrpSpPr>
            <p:nvPr/>
          </p:nvGrpSpPr>
          <p:grpSpPr bwMode="auto">
            <a:xfrm>
              <a:off x="4656" y="3120"/>
              <a:ext cx="240" cy="96"/>
              <a:chOff x="2016" y="2592"/>
              <a:chExt cx="240" cy="96"/>
            </a:xfrm>
          </p:grpSpPr>
          <p:sp>
            <p:nvSpPr>
              <p:cNvPr id="54" name="Line 142">
                <a:extLst>
                  <a:ext uri="{FF2B5EF4-FFF2-40B4-BE49-F238E27FC236}">
                    <a16:creationId xmlns:a16="http://schemas.microsoft.com/office/drawing/2014/main" id="{E33BA6F0-0586-45DD-97DE-13C8AC85C89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5" name="Line 143">
                <a:extLst>
                  <a:ext uri="{FF2B5EF4-FFF2-40B4-BE49-F238E27FC236}">
                    <a16:creationId xmlns:a16="http://schemas.microsoft.com/office/drawing/2014/main" id="{C42505AF-CEB6-43F5-8CB6-0A4898EF2BD8}"/>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Line 144">
                <a:extLst>
                  <a:ext uri="{FF2B5EF4-FFF2-40B4-BE49-F238E27FC236}">
                    <a16:creationId xmlns:a16="http://schemas.microsoft.com/office/drawing/2014/main" id="{9C8B1963-C2DE-4F93-BF6A-A64D3AC4C95D}"/>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51" name="AutoShape 145">
              <a:extLst>
                <a:ext uri="{FF2B5EF4-FFF2-40B4-BE49-F238E27FC236}">
                  <a16:creationId xmlns:a16="http://schemas.microsoft.com/office/drawing/2014/main" id="{00A5C59A-C6B8-4F0F-B5F9-B2E6B26F9950}"/>
                </a:ext>
              </a:extLst>
            </p:cNvPr>
            <p:cNvSpPr>
              <a:spLocks/>
            </p:cNvSpPr>
            <p:nvPr/>
          </p:nvSpPr>
          <p:spPr bwMode="auto">
            <a:xfrm rot="5400000" flipV="1">
              <a:off x="3337" y="1895"/>
              <a:ext cx="237" cy="2880"/>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Text Box 146">
              <a:extLst>
                <a:ext uri="{FF2B5EF4-FFF2-40B4-BE49-F238E27FC236}">
                  <a16:creationId xmlns:a16="http://schemas.microsoft.com/office/drawing/2014/main" id="{E2A7EEC9-176B-4F34-B2E1-BDC81E1A3C43}"/>
                </a:ext>
              </a:extLst>
            </p:cNvPr>
            <p:cNvSpPr txBox="1">
              <a:spLocks noChangeArrowheads="1"/>
            </p:cNvSpPr>
            <p:nvPr/>
          </p:nvSpPr>
          <p:spPr bwMode="auto">
            <a:xfrm>
              <a:off x="3168" y="3430"/>
              <a:ext cx="73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a:ln>
                    <a:noFill/>
                  </a:ln>
                  <a:solidFill>
                    <a:srgbClr val="0000CC"/>
                  </a:solidFill>
                  <a:effectLst/>
                  <a:uLnTx/>
                  <a:uFillTx/>
                  <a:latin typeface="Arial" panose="020B0604020202020204" pitchFamily="34" charset="0"/>
                  <a:cs typeface="Arial" panose="020B0604020202020204" pitchFamily="34" charset="0"/>
                </a:rPr>
                <a:t>? kg</a:t>
              </a:r>
            </a:p>
          </p:txBody>
        </p:sp>
        <p:sp>
          <p:nvSpPr>
            <p:cNvPr id="53" name="AutoShape 147">
              <a:extLst>
                <a:ext uri="{FF2B5EF4-FFF2-40B4-BE49-F238E27FC236}">
                  <a16:creationId xmlns:a16="http://schemas.microsoft.com/office/drawing/2014/main" id="{C4D6CD36-F31D-43A5-BEA0-5A325BEDF85B}"/>
                </a:ext>
              </a:extLst>
            </p:cNvPr>
            <p:cNvSpPr>
              <a:spLocks/>
            </p:cNvSpPr>
            <p:nvPr/>
          </p:nvSpPr>
          <p:spPr bwMode="auto">
            <a:xfrm>
              <a:off x="4869" y="2586"/>
              <a:ext cx="121" cy="723"/>
            </a:xfrm>
            <a:prstGeom prst="rightBrace">
              <a:avLst>
                <a:gd name="adj1" fmla="val 1083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022232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834887" y="1875289"/>
            <a:ext cx="979873" cy="962056"/>
          </a:xfrm>
          <a:prstGeom prst="rect">
            <a:avLst/>
          </a:prstGeom>
        </p:spPr>
      </p:pic>
      <p:sp>
        <p:nvSpPr>
          <p:cNvPr id="120" name="TextBox 119">
            <a:extLst>
              <a:ext uri="{FF2B5EF4-FFF2-40B4-BE49-F238E27FC236}">
                <a16:creationId xmlns:a16="http://schemas.microsoft.com/office/drawing/2014/main" id="{21A05E24-ABBC-495E-B9E5-F9ABAC342B46}"/>
              </a:ext>
            </a:extLst>
          </p:cNvPr>
          <p:cNvSpPr txBox="1"/>
          <p:nvPr/>
        </p:nvSpPr>
        <p:spPr>
          <a:xfrm>
            <a:off x="-2174381" y="4844016"/>
            <a:ext cx="22489884" cy="550920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Bài giải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Tổng số túi gạo nếp và gạo tẻ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+ 12 = 22 (túi)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mỗi túi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220 : 22 = 10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gạo nếp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x 10 = 100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Số kg gạo tẻ có là: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10 x 12 = 120 (kg)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Đáp số</a:t>
            </a: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 Gạo nếp: 100kg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200" b="1">
                <a:solidFill>
                  <a:srgbClr val="00B050"/>
                </a:solidFill>
                <a:latin typeface="Arial" panose="020B0604020202020204" pitchFamily="34" charset="0"/>
                <a:cs typeface="Arial" panose="020B0604020202020204" pitchFamily="34" charset="0"/>
              </a:rPr>
              <a:t>		      G</a:t>
            </a:r>
            <a:r>
              <a:rPr kumimoji="0" lang="en-US" altLang="en-US" sz="3200" b="1"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ạo tẻ: 120kg</a:t>
            </a:r>
          </a:p>
        </p:txBody>
      </p:sp>
      <p:pic>
        <p:nvPicPr>
          <p:cNvPr id="10" name="Picture 9">
            <a:extLst>
              <a:ext uri="{FF2B5EF4-FFF2-40B4-BE49-F238E27FC236}">
                <a16:creationId xmlns:a16="http://schemas.microsoft.com/office/drawing/2014/main" id="{A11E2745-43B1-4C12-94D4-4DCC43E3C91F}"/>
              </a:ext>
            </a:extLst>
          </p:cNvPr>
          <p:cNvPicPr>
            <a:picLocks noChangeAspect="1"/>
          </p:cNvPicPr>
          <p:nvPr/>
        </p:nvPicPr>
        <p:blipFill>
          <a:blip r:embed="rId14"/>
          <a:stretch>
            <a:fillRect/>
          </a:stretch>
        </p:blipFill>
        <p:spPr>
          <a:xfrm>
            <a:off x="5574967" y="1698559"/>
            <a:ext cx="7138064" cy="3096453"/>
          </a:xfrm>
          <a:prstGeom prst="rect">
            <a:avLst/>
          </a:prstGeom>
        </p:spPr>
      </p:pic>
    </p:spTree>
    <p:extLst>
      <p:ext uri="{BB962C8B-B14F-4D97-AF65-F5344CB8AC3E}">
        <p14:creationId xmlns:p14="http://schemas.microsoft.com/office/powerpoint/2010/main" val="21692614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89657" y="-1456910"/>
            <a:ext cx="7053169" cy="9063108"/>
          </a:xfrm>
          <a:prstGeom prst="rect">
            <a:avLst/>
          </a:prstGeom>
        </p:spPr>
      </p:pic>
      <p:grpSp>
        <p:nvGrpSpPr>
          <p:cNvPr id="3" name="Group 3"/>
          <p:cNvGrpSpPr/>
          <p:nvPr/>
        </p:nvGrpSpPr>
        <p:grpSpPr>
          <a:xfrm>
            <a:off x="1233623" y="1419592"/>
            <a:ext cx="15820754" cy="9323382"/>
            <a:chOff x="0" y="0"/>
            <a:chExt cx="13836260" cy="8153893"/>
          </a:xfrm>
        </p:grpSpPr>
        <p:sp>
          <p:nvSpPr>
            <p:cNvPr id="4" name="Freeform 4"/>
            <p:cNvSpPr/>
            <p:nvPr/>
          </p:nvSpPr>
          <p:spPr>
            <a:xfrm>
              <a:off x="31750" y="31750"/>
              <a:ext cx="13772759" cy="8090393"/>
            </a:xfrm>
            <a:custGeom>
              <a:avLst/>
              <a:gdLst/>
              <a:ahLst/>
              <a:cxnLst/>
              <a:rect l="l" t="t" r="r" b="b"/>
              <a:pathLst>
                <a:path w="13772759" h="8090393">
                  <a:moveTo>
                    <a:pt x="13680050" y="8090393"/>
                  </a:moveTo>
                  <a:lnTo>
                    <a:pt x="92710" y="8090393"/>
                  </a:lnTo>
                  <a:cubicBezTo>
                    <a:pt x="41910" y="8090393"/>
                    <a:pt x="0" y="8048482"/>
                    <a:pt x="0" y="7997682"/>
                  </a:cubicBezTo>
                  <a:lnTo>
                    <a:pt x="0" y="92710"/>
                  </a:lnTo>
                  <a:cubicBezTo>
                    <a:pt x="0" y="41910"/>
                    <a:pt x="41910" y="0"/>
                    <a:pt x="92710" y="0"/>
                  </a:cubicBezTo>
                  <a:lnTo>
                    <a:pt x="13678779" y="0"/>
                  </a:lnTo>
                  <a:cubicBezTo>
                    <a:pt x="13729579" y="0"/>
                    <a:pt x="13771490" y="41910"/>
                    <a:pt x="13771490" y="92710"/>
                  </a:cubicBezTo>
                  <a:lnTo>
                    <a:pt x="13771490" y="7996413"/>
                  </a:lnTo>
                  <a:cubicBezTo>
                    <a:pt x="13772759" y="8048482"/>
                    <a:pt x="13730850" y="8090393"/>
                    <a:pt x="13680050" y="8090393"/>
                  </a:cubicBezTo>
                  <a:close/>
                </a:path>
              </a:pathLst>
            </a:custGeom>
            <a:solidFill>
              <a:srgbClr val="FFFFFF"/>
            </a:solidFill>
          </p:spPr>
        </p:sp>
        <p:sp>
          <p:nvSpPr>
            <p:cNvPr id="5" name="Freeform 5"/>
            <p:cNvSpPr/>
            <p:nvPr/>
          </p:nvSpPr>
          <p:spPr>
            <a:xfrm>
              <a:off x="0" y="0"/>
              <a:ext cx="13836259" cy="8153893"/>
            </a:xfrm>
            <a:custGeom>
              <a:avLst/>
              <a:gdLst/>
              <a:ahLst/>
              <a:cxnLst/>
              <a:rect l="l" t="t" r="r" b="b"/>
              <a:pathLst>
                <a:path w="13836259" h="8153893">
                  <a:moveTo>
                    <a:pt x="13711800" y="59690"/>
                  </a:moveTo>
                  <a:cubicBezTo>
                    <a:pt x="13747359" y="59690"/>
                    <a:pt x="13776570" y="88900"/>
                    <a:pt x="13776570" y="124460"/>
                  </a:cubicBezTo>
                  <a:lnTo>
                    <a:pt x="13776570" y="8029432"/>
                  </a:lnTo>
                  <a:cubicBezTo>
                    <a:pt x="13776570" y="8064993"/>
                    <a:pt x="13747359" y="8094203"/>
                    <a:pt x="13711800" y="8094203"/>
                  </a:cubicBezTo>
                  <a:lnTo>
                    <a:pt x="124460" y="8094203"/>
                  </a:lnTo>
                  <a:cubicBezTo>
                    <a:pt x="88900" y="8094203"/>
                    <a:pt x="59690" y="8064993"/>
                    <a:pt x="59690" y="8029432"/>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029432"/>
                  </a:lnTo>
                  <a:cubicBezTo>
                    <a:pt x="0" y="8098013"/>
                    <a:pt x="55880" y="8153893"/>
                    <a:pt x="124460" y="8153893"/>
                  </a:cubicBezTo>
                  <a:lnTo>
                    <a:pt x="13711800" y="8153893"/>
                  </a:lnTo>
                  <a:cubicBezTo>
                    <a:pt x="13780379" y="8153893"/>
                    <a:pt x="13836259" y="8098013"/>
                    <a:pt x="13836259" y="8029432"/>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grpSp>
        <p:nvGrpSpPr>
          <p:cNvPr id="8" name="Group 8"/>
          <p:cNvGrpSpPr/>
          <p:nvPr/>
        </p:nvGrpSpPr>
        <p:grpSpPr>
          <a:xfrm>
            <a:off x="2083306" y="2581711"/>
            <a:ext cx="14284901" cy="7237546"/>
            <a:chOff x="0" y="0"/>
            <a:chExt cx="12493058" cy="5110958"/>
          </a:xfrm>
        </p:grpSpPr>
        <p:sp>
          <p:nvSpPr>
            <p:cNvPr id="9" name="Freeform 9"/>
            <p:cNvSpPr/>
            <p:nvPr/>
          </p:nvSpPr>
          <p:spPr>
            <a:xfrm>
              <a:off x="31750" y="31750"/>
              <a:ext cx="12429558" cy="5047458"/>
            </a:xfrm>
            <a:custGeom>
              <a:avLst/>
              <a:gdLst/>
              <a:ahLst/>
              <a:cxnLst/>
              <a:rect l="l" t="t" r="r" b="b"/>
              <a:pathLst>
                <a:path w="12429558" h="5047458">
                  <a:moveTo>
                    <a:pt x="12336848" y="5047458"/>
                  </a:moveTo>
                  <a:lnTo>
                    <a:pt x="92710" y="5047458"/>
                  </a:lnTo>
                  <a:cubicBezTo>
                    <a:pt x="41910" y="5047458"/>
                    <a:pt x="0" y="5005548"/>
                    <a:pt x="0" y="4954748"/>
                  </a:cubicBezTo>
                  <a:lnTo>
                    <a:pt x="0" y="92710"/>
                  </a:lnTo>
                  <a:cubicBezTo>
                    <a:pt x="0" y="41910"/>
                    <a:pt x="41910" y="0"/>
                    <a:pt x="92710" y="0"/>
                  </a:cubicBezTo>
                  <a:lnTo>
                    <a:pt x="12335578" y="0"/>
                  </a:lnTo>
                  <a:cubicBezTo>
                    <a:pt x="12386378" y="0"/>
                    <a:pt x="12428288" y="41910"/>
                    <a:pt x="12428288" y="92710"/>
                  </a:cubicBezTo>
                  <a:lnTo>
                    <a:pt x="12428288" y="4953478"/>
                  </a:lnTo>
                  <a:cubicBezTo>
                    <a:pt x="12429558" y="5005548"/>
                    <a:pt x="12387648" y="5047458"/>
                    <a:pt x="12336848" y="5047458"/>
                  </a:cubicBezTo>
                  <a:close/>
                </a:path>
              </a:pathLst>
            </a:custGeom>
            <a:solidFill>
              <a:srgbClr val="FFFFFF"/>
            </a:solidFill>
          </p:spPr>
        </p:sp>
        <p:sp>
          <p:nvSpPr>
            <p:cNvPr id="10" name="Freeform 10"/>
            <p:cNvSpPr/>
            <p:nvPr/>
          </p:nvSpPr>
          <p:spPr>
            <a:xfrm>
              <a:off x="0" y="0"/>
              <a:ext cx="12493058" cy="5110958"/>
            </a:xfrm>
            <a:custGeom>
              <a:avLst/>
              <a:gdLst/>
              <a:ahLst/>
              <a:cxnLst/>
              <a:rect l="l" t="t" r="r" b="b"/>
              <a:pathLst>
                <a:path w="12493058" h="5110958">
                  <a:moveTo>
                    <a:pt x="12368598" y="59690"/>
                  </a:moveTo>
                  <a:cubicBezTo>
                    <a:pt x="12404158" y="59690"/>
                    <a:pt x="12433368" y="88900"/>
                    <a:pt x="12433368" y="124460"/>
                  </a:cubicBezTo>
                  <a:lnTo>
                    <a:pt x="12433368" y="4986498"/>
                  </a:lnTo>
                  <a:cubicBezTo>
                    <a:pt x="12433368" y="5022058"/>
                    <a:pt x="12404158" y="5051268"/>
                    <a:pt x="12368598" y="5051268"/>
                  </a:cubicBezTo>
                  <a:lnTo>
                    <a:pt x="124460" y="5051268"/>
                  </a:lnTo>
                  <a:cubicBezTo>
                    <a:pt x="88900" y="5051268"/>
                    <a:pt x="59690" y="5022058"/>
                    <a:pt x="59690" y="4986498"/>
                  </a:cubicBezTo>
                  <a:lnTo>
                    <a:pt x="59690" y="124460"/>
                  </a:lnTo>
                  <a:cubicBezTo>
                    <a:pt x="59690" y="88900"/>
                    <a:pt x="88900" y="59690"/>
                    <a:pt x="124460" y="59690"/>
                  </a:cubicBezTo>
                  <a:lnTo>
                    <a:pt x="12368598" y="59690"/>
                  </a:lnTo>
                  <a:moveTo>
                    <a:pt x="12368598" y="0"/>
                  </a:moveTo>
                  <a:lnTo>
                    <a:pt x="124460" y="0"/>
                  </a:lnTo>
                  <a:cubicBezTo>
                    <a:pt x="55880" y="0"/>
                    <a:pt x="0" y="55880"/>
                    <a:pt x="0" y="124460"/>
                  </a:cubicBezTo>
                  <a:lnTo>
                    <a:pt x="0" y="4986498"/>
                  </a:lnTo>
                  <a:cubicBezTo>
                    <a:pt x="0" y="5055078"/>
                    <a:pt x="55880" y="5110958"/>
                    <a:pt x="124460" y="5110958"/>
                  </a:cubicBezTo>
                  <a:lnTo>
                    <a:pt x="12368598" y="5110958"/>
                  </a:lnTo>
                  <a:cubicBezTo>
                    <a:pt x="12437178" y="5110958"/>
                    <a:pt x="12493058" y="5055078"/>
                    <a:pt x="12493058" y="4986498"/>
                  </a:cubicBezTo>
                  <a:lnTo>
                    <a:pt x="12493058" y="124460"/>
                  </a:lnTo>
                  <a:cubicBezTo>
                    <a:pt x="12493058" y="55880"/>
                    <a:pt x="12437178" y="0"/>
                    <a:pt x="12368598"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7204">
            <a:off x="12871710" y="7224263"/>
            <a:ext cx="5601832" cy="4114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1676" y="4211306"/>
            <a:ext cx="498152" cy="48909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8162" y="-451941"/>
            <a:ext cx="4620407" cy="442719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9595" y="1761654"/>
            <a:ext cx="820057" cy="82005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9652" y="774632"/>
            <a:ext cx="1134659" cy="1134659"/>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2DE20DC-5941-4E07-89E5-2CD8E7928700}"/>
                  </a:ext>
                </a:extLst>
              </p:cNvPr>
              <p:cNvSpPr txBox="1"/>
              <p:nvPr/>
            </p:nvSpPr>
            <p:spPr>
              <a:xfrm>
                <a:off x="2546203" y="2703617"/>
                <a:ext cx="13003398" cy="6309356"/>
              </a:xfrm>
              <a:prstGeom prst="rect">
                <a:avLst/>
              </a:prstGeom>
              <a:noFill/>
            </p:spPr>
            <p:txBody>
              <a:bodyPr wrap="square">
                <a:spAutoFit/>
              </a:bodyPr>
              <a:lstStyle/>
              <a:p>
                <a:pPr indent="914400" algn="just"/>
                <a:r>
                  <a:rPr lang="en-US" sz="6000" b="1">
                    <a:solidFill>
                      <a:srgbClr val="0000FF"/>
                    </a:solidFill>
                    <a:effectLst/>
                    <a:latin typeface="Times New Roman" pitchFamily="18" charset="0"/>
                    <a:cs typeface="Times New Roman" pitchFamily="18" charset="0"/>
                  </a:rPr>
                  <a:t>Bài 4: </a:t>
                </a:r>
                <a:r>
                  <a:rPr lang="en-US" sz="6000" b="1">
                    <a:effectLst/>
                    <a:latin typeface="Times New Roman" pitchFamily="18" charset="0"/>
                    <a:cs typeface="Times New Roman" pitchFamily="18" charset="0"/>
                  </a:rPr>
                  <a:t>Quãng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từ</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nhà</a:t>
                </a:r>
                <a:r>
                  <a:rPr lang="en-US" sz="6000" b="1" dirty="0">
                    <a:effectLst/>
                    <a:latin typeface="Times New Roman" pitchFamily="18" charset="0"/>
                    <a:cs typeface="Times New Roman" pitchFamily="18" charset="0"/>
                  </a:rPr>
                  <a:t> An </a:t>
                </a:r>
                <a:r>
                  <a:rPr lang="en-US" sz="6000" b="1" dirty="0" err="1">
                    <a:effectLst/>
                    <a:latin typeface="Times New Roman" pitchFamily="18" charset="0"/>
                    <a:cs typeface="Times New Roman" pitchFamily="18" charset="0"/>
                  </a:rPr>
                  <a:t>đến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trường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840m </a:t>
                </a:r>
                <a:r>
                  <a:rPr lang="en-US" sz="6000" b="1" dirty="0" err="1">
                    <a:effectLst/>
                    <a:latin typeface="Times New Roman" pitchFamily="18" charset="0"/>
                    <a:cs typeface="Times New Roman" pitchFamily="18" charset="0"/>
                  </a:rPr>
                  <a:t>gồm</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hai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đoạn</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đường</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từ</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nhà</a:t>
                </a:r>
                <a:r>
                  <a:rPr lang="en-US" sz="6000" b="1" dirty="0">
                    <a:solidFill>
                      <a:srgbClr val="7030A0"/>
                    </a:solidFill>
                    <a:effectLst/>
                    <a:latin typeface="Times New Roman" pitchFamily="18" charset="0"/>
                    <a:cs typeface="Times New Roman" pitchFamily="18" charset="0"/>
                  </a:rPr>
                  <a:t> An </a:t>
                </a:r>
                <a:r>
                  <a:rPr lang="en-US" sz="6000" b="1" dirty="0" err="1">
                    <a:solidFill>
                      <a:srgbClr val="7030A0"/>
                    </a:solidFill>
                    <a:effectLst/>
                    <a:latin typeface="Times New Roman" pitchFamily="18" charset="0"/>
                    <a:cs typeface="Times New Roman" pitchFamily="18" charset="0"/>
                  </a:rPr>
                  <a:t>đến</a:t>
                </a:r>
                <a:r>
                  <a:rPr lang="en-US" sz="6000" b="1" dirty="0">
                    <a:solidFill>
                      <a:srgbClr val="7030A0"/>
                    </a:solidFill>
                    <a:effectLst/>
                    <a:latin typeface="Times New Roman" pitchFamily="18" charset="0"/>
                    <a:cs typeface="Times New Roman" pitchFamily="18" charset="0"/>
                  </a:rPr>
                  <a:t> bệnh viện </a:t>
                </a:r>
                <a:r>
                  <a:rPr lang="en-US" sz="6000" b="1" dirty="0" err="1">
                    <a:effectLst/>
                    <a:latin typeface="Times New Roman" pitchFamily="18" charset="0"/>
                    <a:cs typeface="Times New Roman" pitchFamily="18" charset="0"/>
                  </a:rPr>
                  <a:t>bằng</a:t>
                </a:r>
                <a14:m>
                  <m:oMath xmlns:m="http://schemas.openxmlformats.org/officeDocument/2006/math">
                    <m:r>
                      <a:rPr lang="en-US" sz="7200" b="1" i="0" smtClean="0">
                        <a:solidFill>
                          <a:srgbClr val="C00000"/>
                        </a:solidFill>
                        <a:effectLst/>
                        <a:latin typeface="Cambria Math"/>
                      </a:rPr>
                      <m:t> </m:t>
                    </m:r>
                    <m:f>
                      <m:fPr>
                        <m:ctrlPr>
                          <a:rPr lang="en-US" sz="7200" b="1" i="1" smtClean="0">
                            <a:solidFill>
                              <a:srgbClr val="C00000"/>
                            </a:solidFill>
                            <a:effectLst/>
                            <a:latin typeface="Cambria Math" panose="02040503050406030204" pitchFamily="18" charset="0"/>
                          </a:rPr>
                        </m:ctrlPr>
                      </m:fPr>
                      <m:num>
                        <m:r>
                          <a:rPr lang="en-US" sz="7200" b="1" i="1" smtClean="0">
                            <a:solidFill>
                              <a:srgbClr val="C00000"/>
                            </a:solidFill>
                            <a:effectLst/>
                            <a:latin typeface="Cambria Math"/>
                          </a:rPr>
                          <m:t>𝟑</m:t>
                        </m:r>
                      </m:num>
                      <m:den>
                        <m:r>
                          <a:rPr lang="en-US" sz="7200" b="1" i="1" smtClean="0">
                            <a:solidFill>
                              <a:srgbClr val="C00000"/>
                            </a:solidFill>
                            <a:effectLst/>
                            <a:latin typeface="Cambria Math"/>
                          </a:rPr>
                          <m:t>𝟓</m:t>
                        </m:r>
                      </m:den>
                    </m:f>
                    <m:r>
                      <a:rPr lang="en-US" sz="7200" b="1" i="1" smtClean="0">
                        <a:solidFill>
                          <a:srgbClr val="C00000"/>
                        </a:solidFill>
                        <a:effectLst/>
                        <a:latin typeface="Cambria Math"/>
                      </a:rPr>
                      <m:t> </m:t>
                    </m:r>
                  </m:oMath>
                </a14:m>
                <a:r>
                  <a:rPr lang="en-US" sz="6000" b="1" dirty="0">
                    <a:solidFill>
                      <a:srgbClr val="00B050"/>
                    </a:solidFill>
                    <a:effectLst/>
                    <a:latin typeface="Times New Roman" pitchFamily="18" charset="0"/>
                    <a:cs typeface="Times New Roman" pitchFamily="18" charset="0"/>
                  </a:rPr>
                  <a:t>đoạn </a:t>
                </a:r>
                <a:r>
                  <a:rPr lang="en-US" sz="6000" b="1" dirty="0" err="1">
                    <a:solidFill>
                      <a:srgbClr val="00B050"/>
                    </a:solidFill>
                    <a:effectLst/>
                    <a:latin typeface="Times New Roman" pitchFamily="18" charset="0"/>
                    <a:cs typeface="Times New Roman" pitchFamily="18" charset="0"/>
                  </a:rPr>
                  <a:t>đường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từ</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bệnh</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viện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đến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trường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Tính</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độ</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mỗi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đó</a:t>
                </a:r>
                <a:r>
                  <a:rPr lang="en-US" sz="6000" b="1" dirty="0">
                    <a:effectLst/>
                    <a:latin typeface="Times New Roman" pitchFamily="18" charset="0"/>
                    <a:cs typeface="Times New Roman" pitchFamily="18" charset="0"/>
                  </a:rPr>
                  <a:t>.</a:t>
                </a:r>
              </a:p>
            </p:txBody>
          </p:sp>
        </mc:Choice>
        <mc:Fallback>
          <p:sp>
            <p:nvSpPr>
              <p:cNvPr id="18" name="TextBox 17">
                <a:extLst>
                  <a:ext uri="{FF2B5EF4-FFF2-40B4-BE49-F238E27FC236}">
                    <a16:creationId xmlns:a16="http://schemas.microsoft.com/office/drawing/2014/main" id="{12DE20DC-5941-4E07-89E5-2CD8E7928700}"/>
                  </a:ext>
                </a:extLst>
              </p:cNvPr>
              <p:cNvSpPr txBox="1">
                <a:spLocks noRot="1" noChangeAspect="1" noMove="1" noResize="1" noEditPoints="1" noAdjustHandles="1" noChangeArrowheads="1" noChangeShapeType="1" noTextEdit="1"/>
              </p:cNvSpPr>
              <p:nvPr/>
            </p:nvSpPr>
            <p:spPr>
              <a:xfrm>
                <a:off x="2546203" y="2703617"/>
                <a:ext cx="13003398" cy="6309356"/>
              </a:xfrm>
              <a:prstGeom prst="rect">
                <a:avLst/>
              </a:prstGeom>
              <a:blipFill>
                <a:blip r:embed="rId12"/>
                <a:stretch>
                  <a:fillRect l="-2860" t="-2995" r="-2813" b="-5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a:extLst>
              <a:ext uri="{FF2B5EF4-FFF2-40B4-BE49-F238E27FC236}">
                <a16:creationId xmlns:a16="http://schemas.microsoft.com/office/drawing/2014/main" id="{536C853D-547D-4207-8A4B-07C2BC5AA3DC}"/>
              </a:ext>
            </a:extLst>
          </p:cNvPr>
          <p:cNvGrpSpPr/>
          <p:nvPr/>
        </p:nvGrpSpPr>
        <p:grpSpPr>
          <a:xfrm>
            <a:off x="1233623" y="647333"/>
            <a:ext cx="16139976" cy="601350"/>
            <a:chOff x="0" y="0"/>
            <a:chExt cx="60810011" cy="2311400"/>
          </a:xfrm>
        </p:grpSpPr>
        <p:sp>
          <p:nvSpPr>
            <p:cNvPr id="7" name="Freeform 7">
              <a:extLst>
                <a:ext uri="{FF2B5EF4-FFF2-40B4-BE49-F238E27FC236}">
                  <a16:creationId xmlns:a16="http://schemas.microsoft.com/office/drawing/2014/main" id="{F4CD3184-836E-455C-BAE8-0D2726601584}"/>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0" name="Picture 15">
            <a:extLst>
              <a:ext uri="{FF2B5EF4-FFF2-40B4-BE49-F238E27FC236}">
                <a16:creationId xmlns:a16="http://schemas.microsoft.com/office/drawing/2014/main" id="{97C1B7EF-7484-496D-A347-70F15A6C7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1" name="Picture 16">
            <a:extLst>
              <a:ext uri="{FF2B5EF4-FFF2-40B4-BE49-F238E27FC236}">
                <a16:creationId xmlns:a16="http://schemas.microsoft.com/office/drawing/2014/main" id="{4231960B-707E-421A-9127-D03A71B087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2" name="Picture 17">
            <a:extLst>
              <a:ext uri="{FF2B5EF4-FFF2-40B4-BE49-F238E27FC236}">
                <a16:creationId xmlns:a16="http://schemas.microsoft.com/office/drawing/2014/main" id="{63058704-996B-4D89-BE2E-D76BAD2422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4" name="Group 13">
            <a:extLst>
              <a:ext uri="{FF2B5EF4-FFF2-40B4-BE49-F238E27FC236}">
                <a16:creationId xmlns:a16="http://schemas.microsoft.com/office/drawing/2014/main" id="{1FFF9AE4-AE58-42AE-A471-217C4F178584}"/>
              </a:ext>
            </a:extLst>
          </p:cNvPr>
          <p:cNvGrpSpPr/>
          <p:nvPr/>
        </p:nvGrpSpPr>
        <p:grpSpPr>
          <a:xfrm>
            <a:off x="5051147" y="6085763"/>
            <a:ext cx="10155836" cy="3059407"/>
            <a:chOff x="7265878" y="6143273"/>
            <a:chExt cx="10155836" cy="3059407"/>
          </a:xfrm>
        </p:grpSpPr>
        <p:grpSp>
          <p:nvGrpSpPr>
            <p:cNvPr id="15" name="Group 14">
              <a:extLst>
                <a:ext uri="{FF2B5EF4-FFF2-40B4-BE49-F238E27FC236}">
                  <a16:creationId xmlns:a16="http://schemas.microsoft.com/office/drawing/2014/main" id="{465F7171-6940-4087-87BF-8CE022D9268F}"/>
                </a:ext>
              </a:extLst>
            </p:cNvPr>
            <p:cNvGrpSpPr/>
            <p:nvPr/>
          </p:nvGrpSpPr>
          <p:grpSpPr>
            <a:xfrm>
              <a:off x="8229600" y="6143273"/>
              <a:ext cx="8228395" cy="3059407"/>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BDC967-C2DC-4BDA-9272-094C93609AE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a:latin typeface="Arial" panose="020B0604020202020204" pitchFamily="34" charset="0"/>
                      <a:cs typeface="Arial" panose="020B0604020202020204" pitchFamily="34" charset="0"/>
                    </a:rPr>
                    <a:t>Tổng: </a:t>
                  </a:r>
                  <a:r>
                    <a:rPr lang="en-US">
                      <a:solidFill>
                        <a:srgbClr val="C00000"/>
                      </a:solidFill>
                      <a:latin typeface="Arial" panose="020B0604020202020204" pitchFamily="34" charset="0"/>
                      <a:cs typeface="Arial" panose="020B0604020202020204" pitchFamily="34" charset="0"/>
                    </a:rPr>
                    <a:t>840m</a:t>
                  </a:r>
                  <a:endParaRPr lang="en-US" dirty="0">
                    <a:solidFill>
                      <a:srgbClr val="C00000"/>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số</a:t>
                  </a:r>
                  <a:r>
                    <a:rPr lang="en-US">
                      <a:latin typeface="Arial" panose="020B0604020202020204" pitchFamily="34" charset="0"/>
                      <a:cs typeface="Arial" panose="020B0604020202020204" pitchFamily="34" charset="0"/>
                    </a:rPr>
                    <a:t> 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b="1" i="1" smtClean="0">
                              <a:solidFill>
                                <a:srgbClr val="C00000"/>
                              </a:solidFill>
                              <a:latin typeface="Cambria Math" panose="02040503050406030204" pitchFamily="18" charset="0"/>
                              <a:cs typeface="+mn-cs"/>
                            </a:rPr>
                            <m:t>𝟑</m:t>
                          </m:r>
                        </m:num>
                        <m:den>
                          <m:r>
                            <a:rPr lang="en-US" sz="6600" b="1" i="1" smtClean="0">
                              <a:solidFill>
                                <a:srgbClr val="C00000"/>
                              </a:solidFill>
                              <a:latin typeface="Cambria Math" panose="02040503050406030204" pitchFamily="18" charset="0"/>
                              <a:cs typeface="+mn-cs"/>
                            </a:rPr>
                            <m:t>𝟓</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E3BDC967-C2DC-4BDA-9272-094C93609AE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66" b="-265"/>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A99AC20E-1162-4ABA-ADB1-F8844A712B11}"/>
              </a:ext>
            </a:extLst>
          </p:cNvPr>
          <p:cNvGrpSpPr/>
          <p:nvPr/>
        </p:nvGrpSpPr>
        <p:grpSpPr>
          <a:xfrm>
            <a:off x="3505200" y="3233873"/>
            <a:ext cx="12496801" cy="549979"/>
            <a:chOff x="1680139" y="5675400"/>
            <a:chExt cx="5872703" cy="269420"/>
          </a:xfrm>
        </p:grpSpPr>
        <p:cxnSp>
          <p:nvCxnSpPr>
            <p:cNvPr id="33" name="Straight Connector 32">
              <a:extLst>
                <a:ext uri="{FF2B5EF4-FFF2-40B4-BE49-F238E27FC236}">
                  <a16:creationId xmlns:a16="http://schemas.microsoft.com/office/drawing/2014/main" id="{C2518822-38E9-442C-A021-491EB2A39003}"/>
                </a:ext>
              </a:extLst>
            </p:cNvPr>
            <p:cNvCxnSpPr>
              <a:cxnSpLocks/>
            </p:cNvCxnSpPr>
            <p:nvPr/>
          </p:nvCxnSpPr>
          <p:spPr>
            <a:xfrm>
              <a:off x="3848954" y="5791200"/>
              <a:ext cx="370388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8F6300-23FA-4CDD-9158-BB5BB919B82C}"/>
                </a:ext>
              </a:extLst>
            </p:cNvPr>
            <p:cNvCxnSpPr/>
            <p:nvPr/>
          </p:nvCxnSpPr>
          <p:spPr>
            <a:xfrm>
              <a:off x="1680139" y="5791200"/>
              <a:ext cx="216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E7BFA-7175-4FD6-9245-5BD9F367A55C}"/>
                </a:ext>
              </a:extLst>
            </p:cNvPr>
            <p:cNvCxnSpPr/>
            <p:nvPr/>
          </p:nvCxnSpPr>
          <p:spPr>
            <a:xfrm>
              <a:off x="1691625"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AE2658-D858-4EBC-8693-DDA05F339B3F}"/>
                </a:ext>
              </a:extLst>
            </p:cNvPr>
            <p:cNvCxnSpPr/>
            <p:nvPr/>
          </p:nvCxnSpPr>
          <p:spPr>
            <a:xfrm>
              <a:off x="3848954" y="5683866"/>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8AD77E-3EB1-45D5-876A-C49CD91796FD}"/>
                </a:ext>
              </a:extLst>
            </p:cNvPr>
            <p:cNvCxnSpPr/>
            <p:nvPr/>
          </p:nvCxnSpPr>
          <p:spPr>
            <a:xfrm>
              <a:off x="7552842" y="569489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Left Brace 37">
            <a:extLst>
              <a:ext uri="{FF2B5EF4-FFF2-40B4-BE49-F238E27FC236}">
                <a16:creationId xmlns:a16="http://schemas.microsoft.com/office/drawing/2014/main" id="{9AAB58CE-2799-4FF8-ACA1-0731C33C06C4}"/>
              </a:ext>
            </a:extLst>
          </p:cNvPr>
          <p:cNvSpPr/>
          <p:nvPr/>
        </p:nvSpPr>
        <p:spPr>
          <a:xfrm rot="16200000">
            <a:off x="9244157" y="-2158381"/>
            <a:ext cx="1112314" cy="12403373"/>
          </a:xfrm>
          <a:prstGeom prst="leftBrace">
            <a:avLst>
              <a:gd name="adj1" fmla="val 42745"/>
              <a:gd name="adj2" fmla="val 4948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7D2F4D49-332B-4964-A80F-FA33D6C69869}"/>
              </a:ext>
            </a:extLst>
          </p:cNvPr>
          <p:cNvSpPr txBox="1"/>
          <p:nvPr/>
        </p:nvSpPr>
        <p:spPr>
          <a:xfrm>
            <a:off x="9114711" y="4594182"/>
            <a:ext cx="3054338" cy="769441"/>
          </a:xfrm>
          <a:prstGeom prst="rect">
            <a:avLst/>
          </a:prstGeom>
          <a:noFill/>
        </p:spPr>
        <p:txBody>
          <a:bodyPr wrap="square" rtlCol="0">
            <a:spAutoFit/>
          </a:bodyPr>
          <a:lstStyle/>
          <a:p>
            <a:r>
              <a:rPr lang="en-US" sz="4400" b="1">
                <a:solidFill>
                  <a:srgbClr val="C00000"/>
                </a:solidFill>
                <a:latin typeface="Arial" panose="020B0604020202020204" pitchFamily="34" charset="0"/>
                <a:cs typeface="Arial" panose="020B0604020202020204" pitchFamily="34" charset="0"/>
              </a:rPr>
              <a:t>840 m</a:t>
            </a:r>
            <a:endParaRPr lang="en-US" sz="4400" b="1" dirty="0">
              <a:solidFill>
                <a:srgbClr val="C00000"/>
              </a:solidFill>
              <a:latin typeface="Arial" panose="020B0604020202020204" pitchFamily="34" charset="0"/>
              <a:cs typeface="Arial" panose="020B0604020202020204" pitchFamily="34" charset="0"/>
            </a:endParaRPr>
          </a:p>
        </p:txBody>
      </p:sp>
      <p:pic>
        <p:nvPicPr>
          <p:cNvPr id="40" name="Picture 2">
            <a:extLst>
              <a:ext uri="{FF2B5EF4-FFF2-40B4-BE49-F238E27FC236}">
                <a16:creationId xmlns:a16="http://schemas.microsoft.com/office/drawing/2014/main" id="{9EB786AB-2197-42C7-A6BD-13C68DA8F37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58881" y="1314820"/>
            <a:ext cx="1938599" cy="163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00EFE843-EDEB-44A5-AE90-BF11B554A15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5570174" y="1162650"/>
            <a:ext cx="2630725" cy="275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3149819E-C91B-44BF-BAD0-F0C12660AE4D}"/>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085168" y="2195833"/>
            <a:ext cx="2525754" cy="254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Left Bracket 42">
            <a:extLst>
              <a:ext uri="{FF2B5EF4-FFF2-40B4-BE49-F238E27FC236}">
                <a16:creationId xmlns:a16="http://schemas.microsoft.com/office/drawing/2014/main" id="{56A1BBBA-382B-47A2-A0BF-765966925BAD}"/>
              </a:ext>
            </a:extLst>
          </p:cNvPr>
          <p:cNvSpPr/>
          <p:nvPr/>
        </p:nvSpPr>
        <p:spPr>
          <a:xfrm rot="5400000">
            <a:off x="5578791" y="891792"/>
            <a:ext cx="556422" cy="4526642"/>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ket 43">
            <a:extLst>
              <a:ext uri="{FF2B5EF4-FFF2-40B4-BE49-F238E27FC236}">
                <a16:creationId xmlns:a16="http://schemas.microsoft.com/office/drawing/2014/main" id="{C091C21D-D2B0-496A-ACC7-94F031094AC8}"/>
              </a:ext>
            </a:extLst>
          </p:cNvPr>
          <p:cNvSpPr/>
          <p:nvPr/>
        </p:nvSpPr>
        <p:spPr>
          <a:xfrm rot="5400000">
            <a:off x="11778250" y="-756653"/>
            <a:ext cx="565825" cy="788168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05FD28B4-8DDE-415B-B7FA-CF7E5072926C}"/>
              </a:ext>
            </a:extLst>
          </p:cNvPr>
          <p:cNvSpPr txBox="1"/>
          <p:nvPr/>
        </p:nvSpPr>
        <p:spPr>
          <a:xfrm>
            <a:off x="4758045" y="1956245"/>
            <a:ext cx="21109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
        <p:nvSpPr>
          <p:cNvPr id="46" name="TextBox 45">
            <a:extLst>
              <a:ext uri="{FF2B5EF4-FFF2-40B4-BE49-F238E27FC236}">
                <a16:creationId xmlns:a16="http://schemas.microsoft.com/office/drawing/2014/main" id="{04C91C51-4832-45E1-B071-807438D7A22D}"/>
              </a:ext>
            </a:extLst>
          </p:cNvPr>
          <p:cNvSpPr txBox="1"/>
          <p:nvPr/>
        </p:nvSpPr>
        <p:spPr>
          <a:xfrm>
            <a:off x="10950925" y="2050458"/>
            <a:ext cx="211094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Tree>
    <p:extLst>
      <p:ext uri="{BB962C8B-B14F-4D97-AF65-F5344CB8AC3E}">
        <p14:creationId xmlns:p14="http://schemas.microsoft.com/office/powerpoint/2010/main" val="2449129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99446" y="9258300"/>
            <a:ext cx="719708" cy="719708"/>
          </a:xfrm>
          <a:prstGeom prst="rect">
            <a:avLst/>
          </a:prstGeom>
        </p:spPr>
      </p:pic>
      <p:grpSp>
        <p:nvGrpSpPr>
          <p:cNvPr id="15" name="Group 14">
            <a:extLst>
              <a:ext uri="{FF2B5EF4-FFF2-40B4-BE49-F238E27FC236}">
                <a16:creationId xmlns:a16="http://schemas.microsoft.com/office/drawing/2014/main" id="{465F7171-6940-4087-87BF-8CE022D9268F}"/>
              </a:ext>
            </a:extLst>
          </p:cNvPr>
          <p:cNvGrpSpPr/>
          <p:nvPr/>
        </p:nvGrpSpPr>
        <p:grpSpPr>
          <a:xfrm>
            <a:off x="2819400" y="1562100"/>
            <a:ext cx="13536519" cy="7848600"/>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51242" y="6039551"/>
              <a:ext cx="498152" cy="489095"/>
            </a:xfrm>
            <a:prstGeom prst="rect">
              <a:avLst/>
            </a:prstGeom>
          </p:spPr>
        </p:pic>
      </p:grpSp>
      <p:sp>
        <p:nvSpPr>
          <p:cNvPr id="47" name="TextBox 46">
            <a:extLst>
              <a:ext uri="{FF2B5EF4-FFF2-40B4-BE49-F238E27FC236}">
                <a16:creationId xmlns:a16="http://schemas.microsoft.com/office/drawing/2014/main" id="{63E1EBFD-3A92-4E2A-817D-6F8378CEA7E7}"/>
              </a:ext>
            </a:extLst>
          </p:cNvPr>
          <p:cNvSpPr txBox="1"/>
          <p:nvPr/>
        </p:nvSpPr>
        <p:spPr>
          <a:xfrm>
            <a:off x="3352801" y="2090083"/>
            <a:ext cx="12670486" cy="6863417"/>
          </a:xfrm>
          <a:prstGeom prst="rect">
            <a:avLst/>
          </a:prstGeom>
          <a:noFill/>
        </p:spPr>
        <p:txBody>
          <a:bodyPr wrap="square">
            <a:spAutoFit/>
          </a:bodyPr>
          <a:lstStyle/>
          <a:p>
            <a:pPr indent="457200" algn="just"/>
            <a:r>
              <a:rPr lang="en-US" sz="4400" b="1">
                <a:latin typeface="Arial" panose="020B0604020202020204" pitchFamily="34" charset="0"/>
                <a:cs typeface="Arial" panose="020B0604020202020204" pitchFamily="34" charset="0"/>
              </a:rPr>
              <a:t>Tổng số phần bằng nhau:</a:t>
            </a:r>
          </a:p>
          <a:p>
            <a:pPr indent="914400" algn="just"/>
            <a:r>
              <a:rPr lang="en-US" sz="4400" b="1">
                <a:latin typeface="Arial" panose="020B0604020202020204" pitchFamily="34" charset="0"/>
                <a:cs typeface="Arial" panose="020B0604020202020204" pitchFamily="34" charset="0"/>
              </a:rPr>
              <a:t>	3 + 5 = 8 (phần)</a:t>
            </a:r>
          </a:p>
          <a:p>
            <a:pPr indent="457200" algn="just"/>
            <a:r>
              <a:rPr lang="en-US" sz="4400" b="1">
                <a:latin typeface="Arial" panose="020B0604020202020204" pitchFamily="34" charset="0"/>
                <a:cs typeface="Arial" panose="020B0604020202020204" pitchFamily="34" charset="0"/>
              </a:rPr>
              <a:t>Giá trị một phần:</a:t>
            </a:r>
          </a:p>
          <a:p>
            <a:pPr indent="914400" algn="just"/>
            <a:r>
              <a:rPr lang="en-US" sz="4400" b="1">
                <a:latin typeface="Arial" panose="020B0604020202020204" pitchFamily="34" charset="0"/>
                <a:cs typeface="Arial" panose="020B0604020202020204" pitchFamily="34" charset="0"/>
              </a:rPr>
              <a:t>	840 : 8 = 105 (m)</a:t>
            </a:r>
          </a:p>
          <a:p>
            <a:pPr indent="515938" algn="just"/>
            <a:r>
              <a:rPr lang="en-US" sz="4400" b="1">
                <a:solidFill>
                  <a:srgbClr val="7030A0"/>
                </a:solidFill>
                <a:latin typeface="Arial" panose="020B0604020202020204" pitchFamily="34" charset="0"/>
                <a:cs typeface="Arial" panose="020B0604020202020204" pitchFamily="34" charset="0"/>
              </a:rPr>
              <a:t>Đoạn đường từ nhà An đến bệnh viện: 		</a:t>
            </a:r>
          </a:p>
          <a:p>
            <a:pPr indent="515938" algn="just"/>
            <a:r>
              <a:rPr lang="en-US" sz="4400" b="1">
                <a:solidFill>
                  <a:srgbClr val="7030A0"/>
                </a:solidFill>
                <a:latin typeface="Arial" panose="020B0604020202020204" pitchFamily="34" charset="0"/>
                <a:cs typeface="Arial" panose="020B0604020202020204" pitchFamily="34" charset="0"/>
              </a:rPr>
              <a:t>		105 X 3 = 315 (m)</a:t>
            </a:r>
          </a:p>
          <a:p>
            <a:pPr indent="457200" algn="just"/>
            <a:r>
              <a:rPr lang="en-US" sz="4400" b="1">
                <a:solidFill>
                  <a:srgbClr val="00B050"/>
                </a:solidFill>
                <a:latin typeface="Arial" panose="020B0604020202020204" pitchFamily="34" charset="0"/>
                <a:cs typeface="Arial" panose="020B0604020202020204" pitchFamily="34" charset="0"/>
              </a:rPr>
              <a:t>Đoạn đường từ bệnh viện đến trường học: </a:t>
            </a:r>
          </a:p>
          <a:p>
            <a:pPr indent="457200" algn="just"/>
            <a:r>
              <a:rPr lang="en-US" sz="4400" b="1">
                <a:solidFill>
                  <a:srgbClr val="00B050"/>
                </a:solidFill>
                <a:latin typeface="Arial" panose="020B0604020202020204" pitchFamily="34" charset="0"/>
                <a:cs typeface="Arial" panose="020B0604020202020204" pitchFamily="34" charset="0"/>
              </a:rPr>
              <a:t>		105 X 5 = 525 (m)</a:t>
            </a:r>
          </a:p>
          <a:p>
            <a:pPr indent="914400" algn="just"/>
            <a:r>
              <a:rPr lang="en-US" sz="4400" b="1">
                <a:latin typeface="Arial" panose="020B0604020202020204" pitchFamily="34" charset="0"/>
                <a:cs typeface="Arial" panose="020B0604020202020204" pitchFamily="34" charset="0"/>
              </a:rPr>
              <a:t>		ĐS: </a:t>
            </a:r>
            <a:r>
              <a:rPr lang="en-US" sz="4400" b="1">
                <a:solidFill>
                  <a:srgbClr val="7030A0"/>
                </a:solidFill>
                <a:latin typeface="Arial" panose="020B0604020202020204" pitchFamily="34" charset="0"/>
                <a:cs typeface="Arial" panose="020B0604020202020204" pitchFamily="34" charset="0"/>
              </a:rPr>
              <a:t>Nhà An đến bệnh viện: 315m</a:t>
            </a:r>
          </a:p>
          <a:p>
            <a:pPr indent="914400" algn="just"/>
            <a:r>
              <a:rPr lang="en-US" sz="4400" b="1">
                <a:latin typeface="Arial" panose="020B0604020202020204" pitchFamily="34" charset="0"/>
                <a:cs typeface="Arial" panose="020B0604020202020204" pitchFamily="34" charset="0"/>
              </a:rPr>
              <a:t>			</a:t>
            </a:r>
            <a:r>
              <a:rPr lang="en-US" sz="4400" b="1">
                <a:solidFill>
                  <a:srgbClr val="00B050"/>
                </a:solidFill>
                <a:latin typeface="Arial" panose="020B0604020202020204" pitchFamily="34" charset="0"/>
                <a:cs typeface="Arial" panose="020B0604020202020204" pitchFamily="34" charset="0"/>
              </a:rPr>
              <a:t>Bệnh viện đến trường học: 525m</a:t>
            </a:r>
            <a:endParaRPr lang="en-US" sz="4400" b="1" dirty="0">
              <a:solidFill>
                <a:srgbClr val="00B050"/>
              </a:solidFill>
              <a:latin typeface="Arial" panose="020B0604020202020204" pitchFamily="34" charset="0"/>
              <a:cs typeface="Arial" panose="020B0604020202020204" pitchFamily="34" charset="0"/>
            </a:endParaRPr>
          </a:p>
        </p:txBody>
      </p:sp>
      <p:grpSp>
        <p:nvGrpSpPr>
          <p:cNvPr id="48" name="Group 6">
            <a:extLst>
              <a:ext uri="{FF2B5EF4-FFF2-40B4-BE49-F238E27FC236}">
                <a16:creationId xmlns:a16="http://schemas.microsoft.com/office/drawing/2014/main" id="{AEECCBE2-16BA-4C78-9A79-1FED47B019BF}"/>
              </a:ext>
            </a:extLst>
          </p:cNvPr>
          <p:cNvGrpSpPr/>
          <p:nvPr/>
        </p:nvGrpSpPr>
        <p:grpSpPr>
          <a:xfrm>
            <a:off x="1233623" y="647333"/>
            <a:ext cx="16139976" cy="601350"/>
            <a:chOff x="0" y="0"/>
            <a:chExt cx="60810011" cy="2311400"/>
          </a:xfrm>
        </p:grpSpPr>
        <p:sp>
          <p:nvSpPr>
            <p:cNvPr id="49" name="Freeform 7">
              <a:extLst>
                <a:ext uri="{FF2B5EF4-FFF2-40B4-BE49-F238E27FC236}">
                  <a16:creationId xmlns:a16="http://schemas.microsoft.com/office/drawing/2014/main" id="{BF379048-A509-4C96-AE6D-2919520765B5}"/>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44567">
            <a:off x="-999455" y="5617651"/>
            <a:ext cx="5676424" cy="5232631"/>
          </a:xfrm>
          <a:prstGeom prst="rect">
            <a:avLst/>
          </a:prstGeom>
        </p:spPr>
      </p:pic>
    </p:spTree>
    <p:extLst>
      <p:ext uri="{BB962C8B-B14F-4D97-AF65-F5344CB8AC3E}">
        <p14:creationId xmlns:p14="http://schemas.microsoft.com/office/powerpoint/2010/main" val="3470919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338863" y="-2185273"/>
            <a:ext cx="11174171" cy="14358470"/>
          </a:xfrm>
          <a:prstGeom prst="rect">
            <a:avLst/>
          </a:prstGeom>
        </p:spPr>
      </p:pic>
      <p:grpSp>
        <p:nvGrpSpPr>
          <p:cNvPr id="3" name="Group 3"/>
          <p:cNvGrpSpPr/>
          <p:nvPr/>
        </p:nvGrpSpPr>
        <p:grpSpPr>
          <a:xfrm>
            <a:off x="1233623" y="1419592"/>
            <a:ext cx="15820754" cy="9238532"/>
            <a:chOff x="0" y="0"/>
            <a:chExt cx="13836260" cy="8079687"/>
          </a:xfrm>
        </p:grpSpPr>
        <p:sp>
          <p:nvSpPr>
            <p:cNvPr id="4" name="Freeform 4"/>
            <p:cNvSpPr/>
            <p:nvPr/>
          </p:nvSpPr>
          <p:spPr>
            <a:xfrm>
              <a:off x="31750" y="31750"/>
              <a:ext cx="13772759" cy="8016187"/>
            </a:xfrm>
            <a:custGeom>
              <a:avLst/>
              <a:gdLst/>
              <a:ahLst/>
              <a:cxnLst/>
              <a:rect l="l" t="t" r="r" b="b"/>
              <a:pathLst>
                <a:path w="13772759" h="8016187">
                  <a:moveTo>
                    <a:pt x="13680050" y="8016187"/>
                  </a:moveTo>
                  <a:lnTo>
                    <a:pt x="92710" y="8016187"/>
                  </a:lnTo>
                  <a:cubicBezTo>
                    <a:pt x="41910" y="8016187"/>
                    <a:pt x="0" y="7974277"/>
                    <a:pt x="0" y="7923477"/>
                  </a:cubicBezTo>
                  <a:lnTo>
                    <a:pt x="0" y="92710"/>
                  </a:lnTo>
                  <a:cubicBezTo>
                    <a:pt x="0" y="41910"/>
                    <a:pt x="41910" y="0"/>
                    <a:pt x="92710" y="0"/>
                  </a:cubicBezTo>
                  <a:lnTo>
                    <a:pt x="13678779" y="0"/>
                  </a:lnTo>
                  <a:cubicBezTo>
                    <a:pt x="13729579" y="0"/>
                    <a:pt x="13771490" y="41910"/>
                    <a:pt x="13771490" y="92710"/>
                  </a:cubicBezTo>
                  <a:lnTo>
                    <a:pt x="13771490" y="7922206"/>
                  </a:lnTo>
                  <a:cubicBezTo>
                    <a:pt x="13772759" y="7974277"/>
                    <a:pt x="13730850" y="8016187"/>
                    <a:pt x="13680050" y="8016187"/>
                  </a:cubicBezTo>
                  <a:close/>
                </a:path>
              </a:pathLst>
            </a:custGeom>
            <a:solidFill>
              <a:srgbClr val="FFFFFF"/>
            </a:solidFill>
          </p:spPr>
        </p:sp>
        <p:sp>
          <p:nvSpPr>
            <p:cNvPr id="5" name="Freeform 5"/>
            <p:cNvSpPr/>
            <p:nvPr/>
          </p:nvSpPr>
          <p:spPr>
            <a:xfrm>
              <a:off x="0" y="0"/>
              <a:ext cx="13836259" cy="8079687"/>
            </a:xfrm>
            <a:custGeom>
              <a:avLst/>
              <a:gdLst/>
              <a:ahLst/>
              <a:cxnLst/>
              <a:rect l="l" t="t" r="r" b="b"/>
              <a:pathLst>
                <a:path w="13836259" h="8079687">
                  <a:moveTo>
                    <a:pt x="13711800" y="59690"/>
                  </a:moveTo>
                  <a:cubicBezTo>
                    <a:pt x="13747359" y="59690"/>
                    <a:pt x="13776570" y="88900"/>
                    <a:pt x="13776570" y="124460"/>
                  </a:cubicBezTo>
                  <a:lnTo>
                    <a:pt x="13776570" y="7955227"/>
                  </a:lnTo>
                  <a:cubicBezTo>
                    <a:pt x="13776570" y="7990787"/>
                    <a:pt x="13747359" y="8019997"/>
                    <a:pt x="13711800" y="8019997"/>
                  </a:cubicBezTo>
                  <a:lnTo>
                    <a:pt x="124460" y="8019997"/>
                  </a:lnTo>
                  <a:cubicBezTo>
                    <a:pt x="88900" y="8019997"/>
                    <a:pt x="59690" y="7990787"/>
                    <a:pt x="59690" y="7955227"/>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55227"/>
                  </a:lnTo>
                  <a:cubicBezTo>
                    <a:pt x="0" y="8023807"/>
                    <a:pt x="55880" y="8079687"/>
                    <a:pt x="124460" y="8079687"/>
                  </a:cubicBezTo>
                  <a:lnTo>
                    <a:pt x="13711800" y="8079687"/>
                  </a:lnTo>
                  <a:cubicBezTo>
                    <a:pt x="13780379" y="8079687"/>
                    <a:pt x="13836259" y="8023807"/>
                    <a:pt x="13836259" y="7955227"/>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839" y="-384592"/>
            <a:ext cx="7614298" cy="729588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1883" flipH="1" flipV="1">
            <a:off x="10642886" y="5293654"/>
            <a:ext cx="7636086" cy="731675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2736" y="4722935"/>
            <a:ext cx="6943884" cy="585811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50138" y="2374179"/>
            <a:ext cx="1854540" cy="1854540"/>
          </a:xfrm>
          <a:prstGeom prst="rect">
            <a:avLst/>
          </a:prstGeom>
        </p:spPr>
      </p:pic>
      <p:sp>
        <p:nvSpPr>
          <p:cNvPr id="12" name="TextBox 12"/>
          <p:cNvSpPr txBox="1"/>
          <p:nvPr/>
        </p:nvSpPr>
        <p:spPr>
          <a:xfrm>
            <a:off x="7308768" y="2696788"/>
            <a:ext cx="8586638" cy="4955203"/>
          </a:xfrm>
          <a:prstGeom prst="rect">
            <a:avLst/>
          </a:prstGeom>
        </p:spPr>
        <p:txBody>
          <a:bodyPr lIns="0" tIns="0" rIns="0" bIns="0" rtlCol="0" anchor="t">
            <a:spAutoFit/>
          </a:bodyPr>
          <a:lstStyle/>
          <a:p>
            <a:pPr algn="ctr"/>
            <a:r>
              <a:rPr lang="en-US" sz="16100" spc="-390">
                <a:solidFill>
                  <a:srgbClr val="15172B"/>
                </a:solidFill>
                <a:latin typeface="Livvic Bold Bold"/>
              </a:rPr>
              <a:t>Chúc em</a:t>
            </a:r>
          </a:p>
          <a:p>
            <a:pPr algn="ctr"/>
            <a:r>
              <a:rPr lang="en-US" sz="16100" spc="-390">
                <a:solidFill>
                  <a:srgbClr val="15172B"/>
                </a:solidFill>
                <a:latin typeface="Livvic Bold Bold"/>
              </a:rPr>
              <a:t>học tốt! </a:t>
            </a: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26676" y="1058808"/>
            <a:ext cx="1142484" cy="11424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9598" y="8508463"/>
            <a:ext cx="1142484" cy="114248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21186" y="7937221"/>
            <a:ext cx="735684" cy="7356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882434" y="1943100"/>
            <a:ext cx="16456296" cy="8527676"/>
            <a:chOff x="0" y="0"/>
            <a:chExt cx="14392081" cy="7628479"/>
          </a:xfrm>
        </p:grpSpPr>
        <p:sp>
          <p:nvSpPr>
            <p:cNvPr id="4" name="Freeform 4"/>
            <p:cNvSpPr/>
            <p:nvPr/>
          </p:nvSpPr>
          <p:spPr>
            <a:xfrm>
              <a:off x="31750" y="31750"/>
              <a:ext cx="14328581" cy="7564979"/>
            </a:xfrm>
            <a:custGeom>
              <a:avLst/>
              <a:gdLst/>
              <a:ahLst/>
              <a:cxnLst/>
              <a:rect l="l" t="t" r="r" b="b"/>
              <a:pathLst>
                <a:path w="14328581" h="7564979">
                  <a:moveTo>
                    <a:pt x="14235872" y="7564979"/>
                  </a:moveTo>
                  <a:lnTo>
                    <a:pt x="92710" y="7564979"/>
                  </a:lnTo>
                  <a:cubicBezTo>
                    <a:pt x="41910" y="7564979"/>
                    <a:pt x="0" y="7523069"/>
                    <a:pt x="0" y="7472269"/>
                  </a:cubicBezTo>
                  <a:lnTo>
                    <a:pt x="0" y="92710"/>
                  </a:lnTo>
                  <a:cubicBezTo>
                    <a:pt x="0" y="41910"/>
                    <a:pt x="41910" y="0"/>
                    <a:pt x="92710" y="0"/>
                  </a:cubicBezTo>
                  <a:lnTo>
                    <a:pt x="14234601" y="0"/>
                  </a:lnTo>
                  <a:cubicBezTo>
                    <a:pt x="14285401" y="0"/>
                    <a:pt x="14327312" y="41910"/>
                    <a:pt x="14327312" y="92710"/>
                  </a:cubicBezTo>
                  <a:lnTo>
                    <a:pt x="14327312" y="7470999"/>
                  </a:lnTo>
                  <a:cubicBezTo>
                    <a:pt x="14328581" y="7523069"/>
                    <a:pt x="14286672" y="7564979"/>
                    <a:pt x="14235872" y="7564979"/>
                  </a:cubicBezTo>
                  <a:close/>
                </a:path>
              </a:pathLst>
            </a:custGeom>
            <a:solidFill>
              <a:srgbClr val="FFFFFF"/>
            </a:solidFill>
          </p:spPr>
        </p:sp>
        <p:sp>
          <p:nvSpPr>
            <p:cNvPr id="5" name="Freeform 5"/>
            <p:cNvSpPr/>
            <p:nvPr/>
          </p:nvSpPr>
          <p:spPr>
            <a:xfrm>
              <a:off x="0" y="0"/>
              <a:ext cx="14392081" cy="7628479"/>
            </a:xfrm>
            <a:custGeom>
              <a:avLst/>
              <a:gdLst/>
              <a:ahLst/>
              <a:cxnLst/>
              <a:rect l="l" t="t" r="r" b="b"/>
              <a:pathLst>
                <a:path w="14392081" h="7628479">
                  <a:moveTo>
                    <a:pt x="14267622" y="59690"/>
                  </a:moveTo>
                  <a:cubicBezTo>
                    <a:pt x="14303181" y="59690"/>
                    <a:pt x="14332392" y="88900"/>
                    <a:pt x="14332392" y="124460"/>
                  </a:cubicBezTo>
                  <a:lnTo>
                    <a:pt x="14332392" y="7504019"/>
                  </a:lnTo>
                  <a:cubicBezTo>
                    <a:pt x="14332392" y="7539579"/>
                    <a:pt x="14303181" y="7568789"/>
                    <a:pt x="14267622" y="7568789"/>
                  </a:cubicBezTo>
                  <a:lnTo>
                    <a:pt x="124460" y="7568789"/>
                  </a:lnTo>
                  <a:cubicBezTo>
                    <a:pt x="88900" y="7568789"/>
                    <a:pt x="59690" y="7539579"/>
                    <a:pt x="59690" y="7504019"/>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7504019"/>
                  </a:lnTo>
                  <a:cubicBezTo>
                    <a:pt x="0" y="7572599"/>
                    <a:pt x="55880" y="7628479"/>
                    <a:pt x="124460" y="7628479"/>
                  </a:cubicBezTo>
                  <a:lnTo>
                    <a:pt x="14267622" y="7628479"/>
                  </a:lnTo>
                  <a:cubicBezTo>
                    <a:pt x="14336201" y="7628479"/>
                    <a:pt x="14392081" y="7572599"/>
                    <a:pt x="14392081" y="7504019"/>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2587287" y="1629472"/>
            <a:ext cx="14768588" cy="601350"/>
            <a:chOff x="0" y="0"/>
            <a:chExt cx="56765814" cy="2311400"/>
          </a:xfrm>
        </p:grpSpPr>
        <p:sp>
          <p:nvSpPr>
            <p:cNvPr id="7" name="Freeform 7"/>
            <p:cNvSpPr/>
            <p:nvPr/>
          </p:nvSpPr>
          <p:spPr>
            <a:xfrm>
              <a:off x="0" y="0"/>
              <a:ext cx="56765813" cy="2311400"/>
            </a:xfrm>
            <a:custGeom>
              <a:avLst/>
              <a:gdLst/>
              <a:ahLst/>
              <a:cxnLst/>
              <a:rect l="l" t="t" r="r" b="b"/>
              <a:pathLst>
                <a:path w="56765813" h="2311400">
                  <a:moveTo>
                    <a:pt x="56461013" y="0"/>
                  </a:moveTo>
                  <a:lnTo>
                    <a:pt x="304800" y="0"/>
                  </a:lnTo>
                  <a:cubicBezTo>
                    <a:pt x="135890" y="0"/>
                    <a:pt x="0" y="135890"/>
                    <a:pt x="0" y="304800"/>
                  </a:cubicBezTo>
                  <a:lnTo>
                    <a:pt x="0" y="2006600"/>
                  </a:lnTo>
                  <a:cubicBezTo>
                    <a:pt x="0" y="2175510"/>
                    <a:pt x="135890" y="2311400"/>
                    <a:pt x="304800" y="2311400"/>
                  </a:cubicBezTo>
                  <a:lnTo>
                    <a:pt x="56461013" y="2311400"/>
                  </a:lnTo>
                  <a:cubicBezTo>
                    <a:pt x="56629926" y="2311400"/>
                    <a:pt x="56765813" y="2175510"/>
                    <a:pt x="56765813" y="2006600"/>
                  </a:cubicBezTo>
                  <a:lnTo>
                    <a:pt x="56765813" y="304800"/>
                  </a:lnTo>
                  <a:cubicBezTo>
                    <a:pt x="56765813" y="135890"/>
                    <a:pt x="56629926" y="0"/>
                    <a:pt x="56461013"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70790" y="0"/>
            <a:ext cx="6106231" cy="58508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1238" y="2338881"/>
            <a:ext cx="1159987" cy="113889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434" y="4533900"/>
            <a:ext cx="6533434" cy="596324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579" y="2746435"/>
            <a:ext cx="815060" cy="81506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630" y="1207350"/>
            <a:ext cx="1265160" cy="1265160"/>
          </a:xfrm>
          <a:prstGeom prst="rect">
            <a:avLst/>
          </a:prstGeom>
        </p:spPr>
      </p:pic>
      <p:pic>
        <p:nvPicPr>
          <p:cNvPr id="15" name="Picture 6">
            <a:extLst>
              <a:ext uri="{FF2B5EF4-FFF2-40B4-BE49-F238E27FC236}">
                <a16:creationId xmlns:a16="http://schemas.microsoft.com/office/drawing/2014/main" id="{A6E52ED2-C3F8-4224-82E0-B635096EF3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79218" y="2746434"/>
            <a:ext cx="9658977" cy="7121465"/>
          </a:xfrm>
          <a:prstGeom prst="rect">
            <a:avLst/>
          </a:prstGeom>
        </p:spPr>
      </p:pic>
      <p:sp>
        <p:nvSpPr>
          <p:cNvPr id="16" name="TextBox 11">
            <a:extLst>
              <a:ext uri="{FF2B5EF4-FFF2-40B4-BE49-F238E27FC236}">
                <a16:creationId xmlns:a16="http://schemas.microsoft.com/office/drawing/2014/main" id="{88BDE219-4C1F-4336-A6B4-188AD1478DA9}"/>
              </a:ext>
            </a:extLst>
          </p:cNvPr>
          <p:cNvSpPr txBox="1"/>
          <p:nvPr/>
        </p:nvSpPr>
        <p:spPr>
          <a:xfrm>
            <a:off x="5562600" y="3939553"/>
            <a:ext cx="10536650" cy="2616101"/>
          </a:xfrm>
          <a:prstGeom prst="rect">
            <a:avLst/>
          </a:prstGeom>
        </p:spPr>
        <p:txBody>
          <a:bodyPr wrap="square" lIns="0" tIns="0" rIns="0" bIns="0" rtlCol="0" anchor="t">
            <a:spAutoFit/>
          </a:bodyPr>
          <a:lstStyle/>
          <a:p>
            <a:pPr algn="ctr"/>
            <a:r>
              <a:rPr lang="en-US" sz="17000" b="1" spc="134">
                <a:ln w="28575">
                  <a:solidFill>
                    <a:srgbClr val="D93645"/>
                  </a:solidFill>
                </a:ln>
                <a:solidFill>
                  <a:schemeClr val="bg1"/>
                </a:solidFill>
                <a:effectLst>
                  <a:outerShdw blurRad="12700" dist="50800" dir="2700000" algn="tl">
                    <a:srgbClr val="D93645"/>
                  </a:outerShdw>
                </a:effectLst>
                <a:latin typeface="#9Slide05 SVNMonday" pitchFamily="2" charset="0"/>
              </a:rPr>
              <a:t>Khởi động</a:t>
            </a:r>
          </a:p>
        </p:txBody>
      </p:sp>
      <p:pic>
        <p:nvPicPr>
          <p:cNvPr id="18" name="Picture 5">
            <a:extLst>
              <a:ext uri="{FF2B5EF4-FFF2-40B4-BE49-F238E27FC236}">
                <a16:creationId xmlns:a16="http://schemas.microsoft.com/office/drawing/2014/main" id="{9CD2C76C-E72B-420E-957D-2BEFB81A637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32895" y="9069592"/>
            <a:ext cx="2871147" cy="936712"/>
          </a:xfrm>
          <a:prstGeom prst="rect">
            <a:avLst/>
          </a:prstGeom>
        </p:spPr>
      </p:pic>
      <p:pic>
        <p:nvPicPr>
          <p:cNvPr id="19" name="Picture 9">
            <a:extLst>
              <a:ext uri="{FF2B5EF4-FFF2-40B4-BE49-F238E27FC236}">
                <a16:creationId xmlns:a16="http://schemas.microsoft.com/office/drawing/2014/main" id="{FD698C3B-1190-4BA7-BC0A-B67BCD4E0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01612" y="3197405"/>
            <a:ext cx="659252" cy="6472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841247" y="-1461379"/>
            <a:ext cx="7053169" cy="9063108"/>
          </a:xfrm>
          <a:prstGeom prst="rect">
            <a:avLst/>
          </a:prstGeom>
        </p:spPr>
      </p:pic>
      <p:grpSp>
        <p:nvGrpSpPr>
          <p:cNvPr id="3" name="Group 3"/>
          <p:cNvGrpSpPr/>
          <p:nvPr/>
        </p:nvGrpSpPr>
        <p:grpSpPr>
          <a:xfrm>
            <a:off x="685800" y="1174348"/>
            <a:ext cx="17219167" cy="8884052"/>
            <a:chOff x="0" y="0"/>
            <a:chExt cx="13836259" cy="7555190"/>
          </a:xfrm>
        </p:grpSpPr>
        <p:sp>
          <p:nvSpPr>
            <p:cNvPr id="4" name="Freeform 4"/>
            <p:cNvSpPr/>
            <p:nvPr/>
          </p:nvSpPr>
          <p:spPr>
            <a:xfrm>
              <a:off x="31750" y="31750"/>
              <a:ext cx="13772759" cy="7491690"/>
            </a:xfrm>
            <a:custGeom>
              <a:avLst/>
              <a:gdLst/>
              <a:ahLst/>
              <a:cxnLst/>
              <a:rect l="l" t="t" r="r" b="b"/>
              <a:pathLst>
                <a:path w="13772759" h="7491690">
                  <a:moveTo>
                    <a:pt x="13680050" y="7491689"/>
                  </a:moveTo>
                  <a:lnTo>
                    <a:pt x="92710" y="7491689"/>
                  </a:lnTo>
                  <a:cubicBezTo>
                    <a:pt x="41910" y="7491689"/>
                    <a:pt x="0" y="7449779"/>
                    <a:pt x="0" y="7398979"/>
                  </a:cubicBezTo>
                  <a:lnTo>
                    <a:pt x="0" y="92710"/>
                  </a:lnTo>
                  <a:cubicBezTo>
                    <a:pt x="0" y="41910"/>
                    <a:pt x="41910" y="0"/>
                    <a:pt x="92710" y="0"/>
                  </a:cubicBezTo>
                  <a:lnTo>
                    <a:pt x="13678779" y="0"/>
                  </a:lnTo>
                  <a:cubicBezTo>
                    <a:pt x="13729579" y="0"/>
                    <a:pt x="13771490" y="41910"/>
                    <a:pt x="13771490" y="92710"/>
                  </a:cubicBezTo>
                  <a:lnTo>
                    <a:pt x="13771490" y="7397710"/>
                  </a:lnTo>
                  <a:cubicBezTo>
                    <a:pt x="13772759" y="7449779"/>
                    <a:pt x="13730850" y="7491690"/>
                    <a:pt x="13680050" y="7491690"/>
                  </a:cubicBezTo>
                  <a:close/>
                </a:path>
              </a:pathLst>
            </a:custGeom>
            <a:solidFill>
              <a:srgbClr val="FFFFFF"/>
            </a:solidFill>
          </p:spPr>
        </p:sp>
        <p:sp>
          <p:nvSpPr>
            <p:cNvPr id="5" name="Freeform 5"/>
            <p:cNvSpPr/>
            <p:nvPr/>
          </p:nvSpPr>
          <p:spPr>
            <a:xfrm>
              <a:off x="0" y="0"/>
              <a:ext cx="13836259" cy="7555190"/>
            </a:xfrm>
            <a:custGeom>
              <a:avLst/>
              <a:gdLst/>
              <a:ahLst/>
              <a:cxnLst/>
              <a:rect l="l" t="t" r="r" b="b"/>
              <a:pathLst>
                <a:path w="13836259" h="7555190">
                  <a:moveTo>
                    <a:pt x="13711800" y="59690"/>
                  </a:moveTo>
                  <a:cubicBezTo>
                    <a:pt x="13747359" y="59690"/>
                    <a:pt x="13776570" y="88900"/>
                    <a:pt x="13776570" y="124460"/>
                  </a:cubicBezTo>
                  <a:lnTo>
                    <a:pt x="13776570" y="7430729"/>
                  </a:lnTo>
                  <a:cubicBezTo>
                    <a:pt x="13776570" y="7466290"/>
                    <a:pt x="13747359" y="7495500"/>
                    <a:pt x="13711800" y="7495500"/>
                  </a:cubicBezTo>
                  <a:lnTo>
                    <a:pt x="124460" y="7495500"/>
                  </a:lnTo>
                  <a:cubicBezTo>
                    <a:pt x="88900" y="7495500"/>
                    <a:pt x="59690" y="7466290"/>
                    <a:pt x="59690" y="7430729"/>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30729"/>
                  </a:lnTo>
                  <a:cubicBezTo>
                    <a:pt x="0" y="7499310"/>
                    <a:pt x="55880" y="7555190"/>
                    <a:pt x="124460" y="7555190"/>
                  </a:cubicBezTo>
                  <a:lnTo>
                    <a:pt x="13711800" y="7555190"/>
                  </a:lnTo>
                  <a:cubicBezTo>
                    <a:pt x="13780379" y="7555190"/>
                    <a:pt x="13836259" y="7499310"/>
                    <a:pt x="13836259" y="7430729"/>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807543" y="572998"/>
            <a:ext cx="16097425"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99683" y="4231150"/>
            <a:ext cx="498152" cy="48909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76685" flipH="1" flipV="1">
            <a:off x="118268" y="-324736"/>
            <a:ext cx="4303536" cy="412357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2460" y="1854058"/>
            <a:ext cx="815060" cy="81506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6538" y="405090"/>
            <a:ext cx="1265160" cy="1265160"/>
          </a:xfrm>
          <a:prstGeom prst="rect">
            <a:avLst/>
          </a:prstGeom>
        </p:spPr>
      </p:pic>
      <p:pic>
        <p:nvPicPr>
          <p:cNvPr id="30" name="Picture 7">
            <a:extLst>
              <a:ext uri="{FF2B5EF4-FFF2-40B4-BE49-F238E27FC236}">
                <a16:creationId xmlns:a16="http://schemas.microsoft.com/office/drawing/2014/main" id="{D79EBFB9-1007-4FCD-9B03-EE0E3714F6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6392">
            <a:off x="2777258" y="1032152"/>
            <a:ext cx="5957744" cy="2628356"/>
          </a:xfrm>
          <a:prstGeom prst="rect">
            <a:avLst/>
          </a:prstGeom>
        </p:spPr>
      </p:pic>
      <p:sp>
        <p:nvSpPr>
          <p:cNvPr id="17" name="Rectangle 16">
            <a:extLst>
              <a:ext uri="{FF2B5EF4-FFF2-40B4-BE49-F238E27FC236}">
                <a16:creationId xmlns:a16="http://schemas.microsoft.com/office/drawing/2014/main" id="{6ADC56FC-1B55-4507-A25B-31A9F660F215}"/>
              </a:ext>
            </a:extLst>
          </p:cNvPr>
          <p:cNvSpPr/>
          <p:nvPr/>
        </p:nvSpPr>
        <p:spPr>
          <a:xfrm>
            <a:off x="1987866" y="1963460"/>
            <a:ext cx="7193217" cy="9906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Tổng</a:t>
            </a: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 – </a:t>
            </a: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Tỉ</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endParaRPr>
          </a:p>
        </p:txBody>
      </p:sp>
      <p:pic>
        <p:nvPicPr>
          <p:cNvPr id="31" name="Picture 30">
            <a:extLst>
              <a:ext uri="{FF2B5EF4-FFF2-40B4-BE49-F238E27FC236}">
                <a16:creationId xmlns:a16="http://schemas.microsoft.com/office/drawing/2014/main" id="{699D2798-2D9A-4797-B987-376480BA80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52" t="4949" r="35799" b="68079"/>
          <a:stretch/>
        </p:blipFill>
        <p:spPr>
          <a:xfrm>
            <a:off x="10836277" y="1083860"/>
            <a:ext cx="6449290" cy="2284401"/>
          </a:xfrm>
          <a:prstGeom prst="rect">
            <a:avLst/>
          </a:prstGeom>
        </p:spPr>
      </p:pic>
      <p:sp>
        <p:nvSpPr>
          <p:cNvPr id="18" name="Rectangle 17">
            <a:extLst>
              <a:ext uri="{FF2B5EF4-FFF2-40B4-BE49-F238E27FC236}">
                <a16:creationId xmlns:a16="http://schemas.microsoft.com/office/drawing/2014/main" id="{99D41CE3-19BC-4297-AD7D-7B2A4602491F}"/>
              </a:ext>
            </a:extLst>
          </p:cNvPr>
          <p:cNvSpPr/>
          <p:nvPr/>
        </p:nvSpPr>
        <p:spPr>
          <a:xfrm>
            <a:off x="11476780" y="1932686"/>
            <a:ext cx="5022903" cy="9906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Hiệu</a:t>
            </a: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 – </a:t>
            </a:r>
            <a:r>
              <a:rPr lang="en-US" sz="6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Tỉ</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endParaRPr>
          </a:p>
        </p:txBody>
      </p:sp>
      <p:grpSp>
        <p:nvGrpSpPr>
          <p:cNvPr id="8" name="Group 7">
            <a:extLst>
              <a:ext uri="{FF2B5EF4-FFF2-40B4-BE49-F238E27FC236}">
                <a16:creationId xmlns:a16="http://schemas.microsoft.com/office/drawing/2014/main" id="{E930DD53-BFB2-4370-890A-FBF8076E0364}"/>
              </a:ext>
            </a:extLst>
          </p:cNvPr>
          <p:cNvGrpSpPr/>
          <p:nvPr/>
        </p:nvGrpSpPr>
        <p:grpSpPr>
          <a:xfrm>
            <a:off x="2997195" y="3673094"/>
            <a:ext cx="5809479" cy="1373595"/>
            <a:chOff x="1789326" y="4343736"/>
            <a:chExt cx="5809479" cy="1424029"/>
          </a:xfrm>
        </p:grpSpPr>
        <p:sp>
          <p:nvSpPr>
            <p:cNvPr id="32" name="Freeform: Shape 31">
              <a:extLst>
                <a:ext uri="{FF2B5EF4-FFF2-40B4-BE49-F238E27FC236}">
                  <a16:creationId xmlns:a16="http://schemas.microsoft.com/office/drawing/2014/main" id="{EBEC4111-48E0-4964-837F-86E4D9635C5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Tổng</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33" name="Freeform: Shape 32">
              <a:extLst>
                <a:ext uri="{FF2B5EF4-FFF2-40B4-BE49-F238E27FC236}">
                  <a16:creationId xmlns:a16="http://schemas.microsoft.com/office/drawing/2014/main" id="{E60432F3-6A6D-4E4D-8C0C-9D2CF4C6FCB9}"/>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51FC6AC-5A22-4635-8BBC-C3F2CF5B065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E3CB28F3-AD39-4853-845F-B2797A65772F}"/>
              </a:ext>
            </a:extLst>
          </p:cNvPr>
          <p:cNvGrpSpPr/>
          <p:nvPr/>
        </p:nvGrpSpPr>
        <p:grpSpPr>
          <a:xfrm>
            <a:off x="2997195" y="5300029"/>
            <a:ext cx="5809479" cy="1373596"/>
            <a:chOff x="1789326" y="4343736"/>
            <a:chExt cx="5809479" cy="1424029"/>
          </a:xfrm>
        </p:grpSpPr>
        <p:sp>
          <p:nvSpPr>
            <p:cNvPr id="36" name="Freeform: Shape 35">
              <a:extLst>
                <a:ext uri="{FF2B5EF4-FFF2-40B4-BE49-F238E27FC236}">
                  <a16:creationId xmlns:a16="http://schemas.microsoft.com/office/drawing/2014/main" id="{C0A0B510-C635-42F9-915D-E9E8E6238F1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Giá trị một phần</a:t>
              </a:r>
            </a:p>
          </p:txBody>
        </p:sp>
        <p:sp>
          <p:nvSpPr>
            <p:cNvPr id="37" name="Freeform: Shape 36">
              <a:extLst>
                <a:ext uri="{FF2B5EF4-FFF2-40B4-BE49-F238E27FC236}">
                  <a16:creationId xmlns:a16="http://schemas.microsoft.com/office/drawing/2014/main" id="{5F10DF3A-8542-4648-94C5-D04545DA87B6}"/>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13142A9-D79F-45B3-83F4-EE9FC623E412}"/>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022718B3-6E4A-4E27-96A9-C249A9752968}"/>
              </a:ext>
            </a:extLst>
          </p:cNvPr>
          <p:cNvGrpSpPr/>
          <p:nvPr/>
        </p:nvGrpSpPr>
        <p:grpSpPr>
          <a:xfrm>
            <a:off x="2997195" y="6892228"/>
            <a:ext cx="5809479" cy="1373597"/>
            <a:chOff x="1789326" y="4343736"/>
            <a:chExt cx="5809479" cy="1424029"/>
          </a:xfrm>
        </p:grpSpPr>
        <p:sp>
          <p:nvSpPr>
            <p:cNvPr id="40" name="Freeform: Shape 39">
              <a:extLst>
                <a:ext uri="{FF2B5EF4-FFF2-40B4-BE49-F238E27FC236}">
                  <a16:creationId xmlns:a16="http://schemas.microsoft.com/office/drawing/2014/main" id="{1FE78C93-A526-43A6-8E6E-3FD0E8539920}"/>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bé</a:t>
              </a:r>
            </a:p>
          </p:txBody>
        </p:sp>
        <p:sp>
          <p:nvSpPr>
            <p:cNvPr id="41" name="Freeform: Shape 40">
              <a:extLst>
                <a:ext uri="{FF2B5EF4-FFF2-40B4-BE49-F238E27FC236}">
                  <a16:creationId xmlns:a16="http://schemas.microsoft.com/office/drawing/2014/main" id="{91955E4D-4C8B-4E7A-B1D6-3CF9F520383C}"/>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EE7B150-AE5D-4A37-98AE-2D4B5F68EEC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D9AF0E7B-34D6-443A-A99F-99B136B4A504}"/>
              </a:ext>
            </a:extLst>
          </p:cNvPr>
          <p:cNvGrpSpPr/>
          <p:nvPr/>
        </p:nvGrpSpPr>
        <p:grpSpPr>
          <a:xfrm>
            <a:off x="2961000" y="8464192"/>
            <a:ext cx="5809479" cy="1373598"/>
            <a:chOff x="1789326" y="4343736"/>
            <a:chExt cx="5809479" cy="1424029"/>
          </a:xfrm>
        </p:grpSpPr>
        <p:sp>
          <p:nvSpPr>
            <p:cNvPr id="44" name="Freeform: Shape 43">
              <a:extLst>
                <a:ext uri="{FF2B5EF4-FFF2-40B4-BE49-F238E27FC236}">
                  <a16:creationId xmlns:a16="http://schemas.microsoft.com/office/drawing/2014/main" id="{11C117EE-DF9B-43AB-B41D-1B88B03DEF7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lớn</a:t>
              </a:r>
            </a:p>
          </p:txBody>
        </p:sp>
        <p:sp>
          <p:nvSpPr>
            <p:cNvPr id="45" name="Freeform: Shape 44">
              <a:extLst>
                <a:ext uri="{FF2B5EF4-FFF2-40B4-BE49-F238E27FC236}">
                  <a16:creationId xmlns:a16="http://schemas.microsoft.com/office/drawing/2014/main" id="{FD1E57A4-A798-468A-B17A-42208BCA5F1B}"/>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338DB69-0C53-4B23-8DEF-344F15EFD58E}"/>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81382">
            <a:off x="-357806" y="7388021"/>
            <a:ext cx="3973022" cy="3214536"/>
          </a:xfrm>
          <a:prstGeom prst="rect">
            <a:avLst/>
          </a:prstGeom>
        </p:spPr>
      </p:pic>
      <p:grpSp>
        <p:nvGrpSpPr>
          <p:cNvPr id="47" name="Group 46">
            <a:extLst>
              <a:ext uri="{FF2B5EF4-FFF2-40B4-BE49-F238E27FC236}">
                <a16:creationId xmlns:a16="http://schemas.microsoft.com/office/drawing/2014/main" id="{E18D99DD-3119-44FC-A3C2-CB704AA1182A}"/>
              </a:ext>
            </a:extLst>
          </p:cNvPr>
          <p:cNvGrpSpPr/>
          <p:nvPr/>
        </p:nvGrpSpPr>
        <p:grpSpPr>
          <a:xfrm flipH="1">
            <a:off x="11336006" y="3673094"/>
            <a:ext cx="5809479" cy="1371601"/>
            <a:chOff x="1789326" y="4343736"/>
            <a:chExt cx="5809479" cy="1424029"/>
          </a:xfrm>
        </p:grpSpPr>
        <p:sp>
          <p:nvSpPr>
            <p:cNvPr id="48" name="Freeform: Shape 47">
              <a:extLst>
                <a:ext uri="{FF2B5EF4-FFF2-40B4-BE49-F238E27FC236}">
                  <a16:creationId xmlns:a16="http://schemas.microsoft.com/office/drawing/2014/main" id="{E6147F72-8F4A-45F2-8416-49C906A54F4E}"/>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Hiệu</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49" name="Freeform: Shape 48">
              <a:extLst>
                <a:ext uri="{FF2B5EF4-FFF2-40B4-BE49-F238E27FC236}">
                  <a16:creationId xmlns:a16="http://schemas.microsoft.com/office/drawing/2014/main" id="{96911DA6-8E24-40C3-97D1-968C3E818C37}"/>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0" name="Star: 4 Points 49">
              <a:extLst>
                <a:ext uri="{FF2B5EF4-FFF2-40B4-BE49-F238E27FC236}">
                  <a16:creationId xmlns:a16="http://schemas.microsoft.com/office/drawing/2014/main" id="{722F3176-C662-4F43-BDD1-69D5D6679268}"/>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6A8DFFF2-A195-45A0-B6AA-CB1409E567FE}"/>
              </a:ext>
            </a:extLst>
          </p:cNvPr>
          <p:cNvGrpSpPr/>
          <p:nvPr/>
        </p:nvGrpSpPr>
        <p:grpSpPr>
          <a:xfrm flipH="1">
            <a:off x="11336006" y="5295537"/>
            <a:ext cx="5809479" cy="1371601"/>
            <a:chOff x="1789326" y="4343736"/>
            <a:chExt cx="5809479" cy="1424029"/>
          </a:xfrm>
        </p:grpSpPr>
        <p:sp>
          <p:nvSpPr>
            <p:cNvPr id="52" name="Freeform: Shape 51">
              <a:extLst>
                <a:ext uri="{FF2B5EF4-FFF2-40B4-BE49-F238E27FC236}">
                  <a16:creationId xmlns:a16="http://schemas.microsoft.com/office/drawing/2014/main" id="{4B8D10B7-619C-4806-A8E4-76AE1F9267A6}"/>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Giá trị một phần</a:t>
              </a:r>
              <a:endParaRPr lang="en-US" sz="4400" b="1" dirty="0">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id="{09EEFFB9-4682-41D4-B741-5D3E45317FA8}"/>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4" name="Star: 4 Points 53">
              <a:extLst>
                <a:ext uri="{FF2B5EF4-FFF2-40B4-BE49-F238E27FC236}">
                  <a16:creationId xmlns:a16="http://schemas.microsoft.com/office/drawing/2014/main" id="{19B5B6B1-CECC-43DE-894D-823211588C9A}"/>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46AFBB45-8BD0-4049-81D0-DC2D1ACF8877}"/>
              </a:ext>
            </a:extLst>
          </p:cNvPr>
          <p:cNvGrpSpPr/>
          <p:nvPr/>
        </p:nvGrpSpPr>
        <p:grpSpPr>
          <a:xfrm flipH="1">
            <a:off x="11336006" y="8464192"/>
            <a:ext cx="5809479" cy="1371601"/>
            <a:chOff x="1789326" y="4343736"/>
            <a:chExt cx="5809479" cy="1424029"/>
          </a:xfrm>
        </p:grpSpPr>
        <p:sp>
          <p:nvSpPr>
            <p:cNvPr id="60" name="Freeform: Shape 59">
              <a:extLst>
                <a:ext uri="{FF2B5EF4-FFF2-40B4-BE49-F238E27FC236}">
                  <a16:creationId xmlns:a16="http://schemas.microsoft.com/office/drawing/2014/main" id="{123BE821-21EB-4843-9745-B1A1D19E9A2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lớn</a:t>
              </a:r>
              <a:endParaRPr lang="en-US" sz="4400" b="1" dirty="0">
                <a:latin typeface="Times New Roman" panose="02020603050405020304" pitchFamily="18" charset="0"/>
                <a:cs typeface="Times New Roman" panose="02020603050405020304" pitchFamily="18" charset="0"/>
              </a:endParaRPr>
            </a:p>
          </p:txBody>
        </p:sp>
        <p:sp>
          <p:nvSpPr>
            <p:cNvPr id="61" name="Freeform: Shape 60">
              <a:extLst>
                <a:ext uri="{FF2B5EF4-FFF2-40B4-BE49-F238E27FC236}">
                  <a16:creationId xmlns:a16="http://schemas.microsoft.com/office/drawing/2014/main" id="{F66E633B-18FF-4DA9-A072-14D466D50520}"/>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62" name="Star: 4 Points 61">
              <a:extLst>
                <a:ext uri="{FF2B5EF4-FFF2-40B4-BE49-F238E27FC236}">
                  <a16:creationId xmlns:a16="http://schemas.microsoft.com/office/drawing/2014/main" id="{271C153A-F6C5-4340-A489-744B79AC4B0C}"/>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1DCD2FEF-C5B8-4DF3-9DD2-A35EC3384529}"/>
              </a:ext>
            </a:extLst>
          </p:cNvPr>
          <p:cNvGrpSpPr/>
          <p:nvPr/>
        </p:nvGrpSpPr>
        <p:grpSpPr>
          <a:xfrm flipH="1">
            <a:off x="11336006" y="6874597"/>
            <a:ext cx="5809479" cy="1371601"/>
            <a:chOff x="1789326" y="4343736"/>
            <a:chExt cx="5809479" cy="1424029"/>
          </a:xfrm>
        </p:grpSpPr>
        <p:sp>
          <p:nvSpPr>
            <p:cNvPr id="56" name="Freeform: Shape 55">
              <a:extLst>
                <a:ext uri="{FF2B5EF4-FFF2-40B4-BE49-F238E27FC236}">
                  <a16:creationId xmlns:a16="http://schemas.microsoft.com/office/drawing/2014/main" id="{C650A44B-2774-4158-89B0-A60FFE327B18}"/>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bé</a:t>
              </a:r>
              <a:endParaRPr lang="en-US" sz="4400" b="1" dirty="0">
                <a:latin typeface="Times New Roman" panose="02020603050405020304" pitchFamily="18" charset="0"/>
                <a:cs typeface="Times New Roman" panose="02020603050405020304" pitchFamily="18" charset="0"/>
              </a:endParaRPr>
            </a:p>
          </p:txBody>
        </p:sp>
        <p:sp>
          <p:nvSpPr>
            <p:cNvPr id="57" name="Freeform: Shape 56">
              <a:extLst>
                <a:ext uri="{FF2B5EF4-FFF2-40B4-BE49-F238E27FC236}">
                  <a16:creationId xmlns:a16="http://schemas.microsoft.com/office/drawing/2014/main" id="{97D7DE49-9B71-4EF6-BAC5-7E50BC0DF7D1}"/>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8" name="Star: 4 Points 57">
              <a:extLst>
                <a:ext uri="{FF2B5EF4-FFF2-40B4-BE49-F238E27FC236}">
                  <a16:creationId xmlns:a16="http://schemas.microsoft.com/office/drawing/2014/main" id="{BB20FAAE-A4FC-4CDE-A1BD-AE543CDA626F}"/>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sp>
        <p:nvSpPr>
          <p:cNvPr id="27" name="Rectangle: Diagonal Corners Rounded 26">
            <a:extLst>
              <a:ext uri="{FF2B5EF4-FFF2-40B4-BE49-F238E27FC236}">
                <a16:creationId xmlns:a16="http://schemas.microsoft.com/office/drawing/2014/main" id="{1C08F719-173A-422C-86D0-897E86ECF455}"/>
              </a:ext>
            </a:extLst>
          </p:cNvPr>
          <p:cNvSpPr/>
          <p:nvPr/>
        </p:nvSpPr>
        <p:spPr>
          <a:xfrm>
            <a:off x="6774304" y="5496126"/>
            <a:ext cx="6553199" cy="990600"/>
          </a:xfrm>
          <a:prstGeom prst="round2DiagRect">
            <a:avLst>
              <a:gd name="adj1" fmla="val 24770"/>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Giá</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trị</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một</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phần</a:t>
            </a:r>
            <a:endParaRPr lang="en-US" sz="4400" b="1" dirty="0">
              <a:solidFill>
                <a:schemeClr val="tx1"/>
              </a:solidFill>
              <a:latin typeface="UTM Banque" panose="02040603050506020204" pitchFamily="18" charset="0"/>
            </a:endParaRPr>
          </a:p>
        </p:txBody>
      </p:sp>
      <p:sp>
        <p:nvSpPr>
          <p:cNvPr id="28" name="Rectangle: Diagonal Corners Rounded 27">
            <a:extLst>
              <a:ext uri="{FF2B5EF4-FFF2-40B4-BE49-F238E27FC236}">
                <a16:creationId xmlns:a16="http://schemas.microsoft.com/office/drawing/2014/main" id="{07BBF9D9-002A-4F87-A937-A33F9BD3EEBB}"/>
              </a:ext>
            </a:extLst>
          </p:cNvPr>
          <p:cNvSpPr/>
          <p:nvPr/>
        </p:nvSpPr>
        <p:spPr>
          <a:xfrm>
            <a:off x="6781799" y="7083725"/>
            <a:ext cx="6553199" cy="990601"/>
          </a:xfrm>
          <a:prstGeom prst="round2DiagRect">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bé</a:t>
            </a:r>
            <a:endParaRPr lang="en-US" sz="4400" b="1" dirty="0">
              <a:solidFill>
                <a:schemeClr val="tx1"/>
              </a:solidFill>
              <a:latin typeface="UTM Banque" panose="02040603050506020204" pitchFamily="18" charset="0"/>
            </a:endParaRPr>
          </a:p>
        </p:txBody>
      </p:sp>
      <p:sp>
        <p:nvSpPr>
          <p:cNvPr id="29" name="Rectangle: Diagonal Corners Rounded 28">
            <a:extLst>
              <a:ext uri="{FF2B5EF4-FFF2-40B4-BE49-F238E27FC236}">
                <a16:creationId xmlns:a16="http://schemas.microsoft.com/office/drawing/2014/main" id="{F05F1569-4F80-4431-B086-680661D78FC0}"/>
              </a:ext>
            </a:extLst>
          </p:cNvPr>
          <p:cNvSpPr/>
          <p:nvPr/>
        </p:nvSpPr>
        <p:spPr>
          <a:xfrm>
            <a:off x="6781799" y="8671681"/>
            <a:ext cx="6553199" cy="990602"/>
          </a:xfrm>
          <a:prstGeom prst="round2DiagRect">
            <a:avLst>
              <a:gd name="adj1" fmla="val 27357"/>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lớn</a:t>
            </a:r>
            <a:endParaRPr lang="en-US" sz="4400" b="1" dirty="0">
              <a:solidFill>
                <a:schemeClr val="tx1"/>
              </a:solidFill>
              <a:latin typeface="UTM Banque" panose="02040603050506020204" pitchFamily="18" charset="0"/>
            </a:endParaRPr>
          </a:p>
        </p:txBody>
      </p:sp>
    </p:spTree>
    <p:extLst>
      <p:ext uri="{BB962C8B-B14F-4D97-AF65-F5344CB8AC3E}">
        <p14:creationId xmlns:p14="http://schemas.microsoft.com/office/powerpoint/2010/main" val="4506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Scale>
                                      <p:cBhvr>
                                        <p:cTn id="1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7"/>
                                        </p:tgtEl>
                                        <p:attrNameLst>
                                          <p:attrName>ppt_x</p:attrName>
                                          <p:attrName>ppt_y</p:attrName>
                                        </p:attrNameLst>
                                      </p:cBhvr>
                                    </p:animMotion>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ppt_x</p:attrName>
                                        </p:attrNameLst>
                                      </p:cBhvr>
                                      <p:tavLst>
                                        <p:tav tm="0">
                                          <p:val>
                                            <p:strVal val="#ppt_x-#ppt_w*1.125000"/>
                                          </p:val>
                                        </p:tav>
                                        <p:tav tm="100000">
                                          <p:val>
                                            <p:strVal val="#ppt_x"/>
                                          </p:val>
                                        </p:tav>
                                      </p:tavLst>
                                    </p:anim>
                                    <p:animEffect transition="in" filter="wipe(right)">
                                      <p:cBhvr>
                                        <p:cTn id="20" dur="500"/>
                                        <p:tgtEl>
                                          <p:spTgt spid="35"/>
                                        </p:tgtEl>
                                      </p:cBhvr>
                                    </p:animEffect>
                                  </p:childTnLst>
                                </p:cTn>
                              </p:par>
                              <p:par>
                                <p:cTn id="21" presetID="1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p:tgtEl>
                                          <p:spTgt spid="51"/>
                                        </p:tgtEl>
                                        <p:attrNameLst>
                                          <p:attrName>ppt_x</p:attrName>
                                        </p:attrNameLst>
                                      </p:cBhvr>
                                      <p:tavLst>
                                        <p:tav tm="0">
                                          <p:val>
                                            <p:strVal val="#ppt_x+#ppt_w*1.125000"/>
                                          </p:val>
                                        </p:tav>
                                        <p:tav tm="100000">
                                          <p:val>
                                            <p:strVal val="#ppt_x"/>
                                          </p:val>
                                        </p:tav>
                                      </p:tavLst>
                                    </p:anim>
                                    <p:animEffect transition="in" filter="wipe(left)">
                                      <p:cBhvr>
                                        <p:cTn id="24" dur="500"/>
                                        <p:tgtEl>
                                          <p:spTgt spid="51"/>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ppt_x</p:attrName>
                                        </p:attrNameLst>
                                      </p:cBhvr>
                                      <p:tavLst>
                                        <p:tav tm="0">
                                          <p:val>
                                            <p:strVal val="#ppt_x-#ppt_w*1.125000"/>
                                          </p:val>
                                        </p:tav>
                                        <p:tav tm="100000">
                                          <p:val>
                                            <p:strVal val="#ppt_x"/>
                                          </p:val>
                                        </p:tav>
                                      </p:tavLst>
                                    </p:anim>
                                    <p:animEffect transition="in" filter="wipe(right)">
                                      <p:cBhvr>
                                        <p:cTn id="29" dur="500"/>
                                        <p:tgtEl>
                                          <p:spTgt spid="39"/>
                                        </p:tgtEl>
                                      </p:cBhvr>
                                    </p:animEffect>
                                  </p:childTnLst>
                                </p:cTn>
                              </p:par>
                              <p:par>
                                <p:cTn id="30" presetID="12" presetClass="entr" presetSubtype="2"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p:tgtEl>
                                          <p:spTgt spid="55"/>
                                        </p:tgtEl>
                                        <p:attrNameLst>
                                          <p:attrName>ppt_x</p:attrName>
                                        </p:attrNameLst>
                                      </p:cBhvr>
                                      <p:tavLst>
                                        <p:tav tm="0">
                                          <p:val>
                                            <p:strVal val="#ppt_x+#ppt_w*1.125000"/>
                                          </p:val>
                                        </p:tav>
                                        <p:tav tm="100000">
                                          <p:val>
                                            <p:strVal val="#ppt_x"/>
                                          </p:val>
                                        </p:tav>
                                      </p:tavLst>
                                    </p:anim>
                                    <p:animEffect transition="in" filter="wipe(left)">
                                      <p:cBhvr>
                                        <p:cTn id="33" dur="500"/>
                                        <p:tgtEl>
                                          <p:spTgt spid="55"/>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ppt_x</p:attrName>
                                        </p:attrNameLst>
                                      </p:cBhvr>
                                      <p:tavLst>
                                        <p:tav tm="0">
                                          <p:val>
                                            <p:strVal val="#ppt_x-#ppt_w*1.125000"/>
                                          </p:val>
                                        </p:tav>
                                        <p:tav tm="100000">
                                          <p:val>
                                            <p:strVal val="#ppt_x"/>
                                          </p:val>
                                        </p:tav>
                                      </p:tavLst>
                                    </p:anim>
                                    <p:animEffect transition="in" filter="wipe(right)">
                                      <p:cBhvr>
                                        <p:cTn id="38" dur="500"/>
                                        <p:tgtEl>
                                          <p:spTgt spid="43"/>
                                        </p:tgtEl>
                                      </p:cBhvr>
                                    </p:animEffect>
                                  </p:childTnLst>
                                </p:cTn>
                              </p:par>
                              <p:par>
                                <p:cTn id="39" presetID="12" presetClass="entr" presetSubtype="2"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p:tgtEl>
                                          <p:spTgt spid="59"/>
                                        </p:tgtEl>
                                        <p:attrNameLst>
                                          <p:attrName>ppt_x</p:attrName>
                                        </p:attrNameLst>
                                      </p:cBhvr>
                                      <p:tavLst>
                                        <p:tav tm="0">
                                          <p:val>
                                            <p:strVal val="#ppt_x+#ppt_w*1.125000"/>
                                          </p:val>
                                        </p:tav>
                                        <p:tav tm="100000">
                                          <p:val>
                                            <p:strVal val="#ppt_x"/>
                                          </p:val>
                                        </p:tav>
                                      </p:tavLst>
                                    </p:anim>
                                    <p:animEffect transition="in" filter="wipe(left)">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9"/>
                                        </p:tgtEl>
                                      </p:cBhvr>
                                    </p:animEffect>
                                    <p:set>
                                      <p:cBhvr>
                                        <p:cTn id="62" dur="1" fill="hold">
                                          <p:stCondLst>
                                            <p:cond delay="499"/>
                                          </p:stCondLst>
                                        </p:cTn>
                                        <p:tgtEl>
                                          <p:spTgt spid="5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7"/>
                                        </p:tgtEl>
                                        <p:attrNameLst>
                                          <p:attrName>ppt_y</p:attrName>
                                        </p:attrNameLst>
                                      </p:cBhvr>
                                      <p:tavLst>
                                        <p:tav tm="0">
                                          <p:val>
                                            <p:strVal val="#ppt_y"/>
                                          </p:val>
                                        </p:tav>
                                        <p:tav tm="100000">
                                          <p:val>
                                            <p:strVal val="#ppt_y"/>
                                          </p:val>
                                        </p:tav>
                                      </p:tavLst>
                                    </p:anim>
                                    <p:anim calcmode="lin" valueType="num">
                                      <p:cBhvr>
                                        <p:cTn id="6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7"/>
                                        </p:tgtEl>
                                      </p:cBhvr>
                                    </p:animEffect>
                                  </p:childTnLst>
                                </p:cTn>
                              </p:par>
                            </p:childTnLst>
                          </p:cTn>
                        </p:par>
                        <p:par>
                          <p:cTn id="72" fill="hold">
                            <p:stCondLst>
                              <p:cond delay="11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8"/>
                                        </p:tgtEl>
                                        <p:attrNameLst>
                                          <p:attrName>ppt_y</p:attrName>
                                        </p:attrNameLst>
                                      </p:cBhvr>
                                      <p:tavLst>
                                        <p:tav tm="0">
                                          <p:val>
                                            <p:strVal val="#ppt_y"/>
                                          </p:val>
                                        </p:tav>
                                        <p:tav tm="100000">
                                          <p:val>
                                            <p:strVal val="#ppt_y"/>
                                          </p:val>
                                        </p:tav>
                                      </p:tavLst>
                                    </p:anim>
                                    <p:anim calcmode="lin" valueType="num">
                                      <p:cBhvr>
                                        <p:cTn id="7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8"/>
                                        </p:tgtEl>
                                      </p:cBhvr>
                                    </p:animEffect>
                                  </p:childTnLst>
                                </p:cTn>
                              </p:par>
                            </p:childTnLst>
                          </p:cTn>
                        </p:par>
                        <p:par>
                          <p:cTn id="80" fill="hold">
                            <p:stCondLst>
                              <p:cond delay="19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9"/>
                                        </p:tgtEl>
                                        <p:attrNameLst>
                                          <p:attrName>ppt_y</p:attrName>
                                        </p:attrNameLst>
                                      </p:cBhvr>
                                      <p:tavLst>
                                        <p:tav tm="0">
                                          <p:val>
                                            <p:strVal val="#ppt_y"/>
                                          </p:val>
                                        </p:tav>
                                        <p:tav tm="100000">
                                          <p:val>
                                            <p:strVal val="#ppt_y"/>
                                          </p:val>
                                        </p:tav>
                                      </p:tavLst>
                                    </p:anim>
                                    <p:anim calcmode="lin" valueType="num">
                                      <p:cBhvr>
                                        <p:cTn id="8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2" name="Picture 2">
            <a:extLst>
              <a:ext uri="{FF2B5EF4-FFF2-40B4-BE49-F238E27FC236}">
                <a16:creationId xmlns:a16="http://schemas.microsoft.com/office/drawing/2014/main" id="{40D6E9FF-BD92-4050-BBA0-5820D9167CB2}"/>
              </a:ext>
            </a:extLst>
          </p:cNvPr>
          <p:cNvPicPr>
            <a:picLocks noChangeAspect="1"/>
          </p:cNvPicPr>
          <p:nvPr/>
        </p:nvPicPr>
        <p:blipFill>
          <a:blip r:embed="rId10"/>
          <a:srcRect l="39951" r="39951"/>
          <a:stretch>
            <a:fillRect/>
          </a:stretch>
        </p:blipFill>
        <p:spPr>
          <a:xfrm>
            <a:off x="7137333" y="3363199"/>
            <a:ext cx="9281140" cy="3456701"/>
          </a:xfrm>
          <a:prstGeom prst="rect">
            <a:avLst/>
          </a:prstGeom>
        </p:spPr>
      </p:pic>
      <p:sp>
        <p:nvSpPr>
          <p:cNvPr id="17" name="TextBox 11">
            <a:extLst>
              <a:ext uri="{FF2B5EF4-FFF2-40B4-BE49-F238E27FC236}">
                <a16:creationId xmlns:a16="http://schemas.microsoft.com/office/drawing/2014/main" id="{F17787F2-2A95-4575-86D7-874B0B7CA31A}"/>
              </a:ext>
            </a:extLst>
          </p:cNvPr>
          <p:cNvSpPr txBox="1"/>
          <p:nvPr/>
        </p:nvSpPr>
        <p:spPr>
          <a:xfrm>
            <a:off x="6705600" y="3381707"/>
            <a:ext cx="10003250" cy="3139321"/>
          </a:xfrm>
          <a:prstGeom prst="rect">
            <a:avLst/>
          </a:prstGeom>
        </p:spPr>
        <p:txBody>
          <a:bodyPr wrap="square" lIns="0" tIns="0" rIns="0" bIns="0" rtlCol="0" anchor="t">
            <a:spAutoFit/>
          </a:bodyPr>
          <a:lstStyle/>
          <a:p>
            <a:pPr algn="ctr"/>
            <a:r>
              <a:rPr lang="en-US" sz="20200" b="1" spc="134">
                <a:ln w="28575">
                  <a:solidFill>
                    <a:srgbClr val="D5B1DF"/>
                  </a:solidFill>
                </a:ln>
                <a:solidFill>
                  <a:schemeClr val="bg1"/>
                </a:solidFill>
                <a:effectLst>
                  <a:outerShdw blurRad="12700" dist="50800" dir="2700000" algn="tl">
                    <a:srgbClr val="D5B1DF"/>
                  </a:outerShdw>
                </a:effectLst>
                <a:latin typeface="#9Slide05 SVNMonday" pitchFamily="2" charset="0"/>
              </a:rPr>
              <a:t>Luyện tập</a:t>
            </a:r>
          </a:p>
        </p:txBody>
      </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5619" y="4009806"/>
            <a:ext cx="7918478" cy="627719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834887" y="1875289"/>
            <a:ext cx="979873" cy="9620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8675682"/>
            <a:chOff x="0" y="0"/>
            <a:chExt cx="13836260" cy="7587438"/>
          </a:xfrm>
        </p:grpSpPr>
        <p:sp>
          <p:nvSpPr>
            <p:cNvPr id="4" name="Freeform 4"/>
            <p:cNvSpPr/>
            <p:nvPr/>
          </p:nvSpPr>
          <p:spPr>
            <a:xfrm>
              <a:off x="31750" y="31750"/>
              <a:ext cx="13772759" cy="7523938"/>
            </a:xfrm>
            <a:custGeom>
              <a:avLst/>
              <a:gdLst/>
              <a:ahLst/>
              <a:cxnLst/>
              <a:rect l="l" t="t" r="r" b="b"/>
              <a:pathLst>
                <a:path w="13772759" h="7523938">
                  <a:moveTo>
                    <a:pt x="13680050" y="7523938"/>
                  </a:moveTo>
                  <a:lnTo>
                    <a:pt x="92710" y="7523938"/>
                  </a:lnTo>
                  <a:cubicBezTo>
                    <a:pt x="41910" y="7523938"/>
                    <a:pt x="0" y="7482028"/>
                    <a:pt x="0" y="7431228"/>
                  </a:cubicBezTo>
                  <a:lnTo>
                    <a:pt x="0" y="92710"/>
                  </a:lnTo>
                  <a:cubicBezTo>
                    <a:pt x="0" y="41910"/>
                    <a:pt x="41910" y="0"/>
                    <a:pt x="92710" y="0"/>
                  </a:cubicBezTo>
                  <a:lnTo>
                    <a:pt x="13678779" y="0"/>
                  </a:lnTo>
                  <a:cubicBezTo>
                    <a:pt x="13729579" y="0"/>
                    <a:pt x="13771490" y="41910"/>
                    <a:pt x="13771490" y="92710"/>
                  </a:cubicBezTo>
                  <a:lnTo>
                    <a:pt x="13771490" y="7429957"/>
                  </a:lnTo>
                  <a:cubicBezTo>
                    <a:pt x="13772759" y="7482028"/>
                    <a:pt x="13730850" y="7523938"/>
                    <a:pt x="13680050" y="7523938"/>
                  </a:cubicBezTo>
                  <a:close/>
                </a:path>
              </a:pathLst>
            </a:custGeom>
            <a:solidFill>
              <a:srgbClr val="FFFFFF"/>
            </a:solidFill>
          </p:spPr>
        </p:sp>
        <p:sp>
          <p:nvSpPr>
            <p:cNvPr id="5" name="Freeform 5"/>
            <p:cNvSpPr/>
            <p:nvPr/>
          </p:nvSpPr>
          <p:spPr>
            <a:xfrm>
              <a:off x="0" y="0"/>
              <a:ext cx="13836259" cy="7587438"/>
            </a:xfrm>
            <a:custGeom>
              <a:avLst/>
              <a:gdLst/>
              <a:ahLst/>
              <a:cxnLst/>
              <a:rect l="l" t="t" r="r" b="b"/>
              <a:pathLst>
                <a:path w="13836259" h="7587438">
                  <a:moveTo>
                    <a:pt x="13711800" y="59690"/>
                  </a:moveTo>
                  <a:cubicBezTo>
                    <a:pt x="13747359" y="59690"/>
                    <a:pt x="13776570" y="88900"/>
                    <a:pt x="13776570" y="124460"/>
                  </a:cubicBezTo>
                  <a:lnTo>
                    <a:pt x="13776570" y="7462978"/>
                  </a:lnTo>
                  <a:cubicBezTo>
                    <a:pt x="13776570" y="7498538"/>
                    <a:pt x="13747359" y="7527747"/>
                    <a:pt x="13711800" y="7527747"/>
                  </a:cubicBezTo>
                  <a:lnTo>
                    <a:pt x="124460" y="7527747"/>
                  </a:lnTo>
                  <a:cubicBezTo>
                    <a:pt x="88900" y="7527747"/>
                    <a:pt x="59690" y="7498538"/>
                    <a:pt x="59690" y="7462978"/>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62978"/>
                  </a:lnTo>
                  <a:cubicBezTo>
                    <a:pt x="0" y="7531557"/>
                    <a:pt x="55880" y="7587438"/>
                    <a:pt x="124460" y="7587438"/>
                  </a:cubicBezTo>
                  <a:lnTo>
                    <a:pt x="13711800" y="7587438"/>
                  </a:lnTo>
                  <a:cubicBezTo>
                    <a:pt x="13780379" y="7587438"/>
                    <a:pt x="13836259" y="7531557"/>
                    <a:pt x="13836259" y="7462978"/>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6225" y="6574647"/>
            <a:ext cx="5178830" cy="4190144"/>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3543" y="288583"/>
            <a:ext cx="3192929" cy="3059407"/>
          </a:xfrm>
          <a:prstGeom prst="rect">
            <a:avLst/>
          </a:prstGeom>
        </p:spPr>
      </p:pic>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5182" y="391318"/>
            <a:ext cx="930450" cy="884773"/>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102" y="1732785"/>
            <a:ext cx="751996" cy="715080"/>
          </a:xfrm>
          <a:prstGeom prst="rect">
            <a:avLst/>
          </a:prstGeom>
        </p:spPr>
      </p:pic>
      <p:grpSp>
        <p:nvGrpSpPr>
          <p:cNvPr id="32" name="Group 31">
            <a:extLst>
              <a:ext uri="{FF2B5EF4-FFF2-40B4-BE49-F238E27FC236}">
                <a16:creationId xmlns:a16="http://schemas.microsoft.com/office/drawing/2014/main" id="{06241B1D-DCC3-43CA-B697-D2A2A6CC16FE}"/>
              </a:ext>
            </a:extLst>
          </p:cNvPr>
          <p:cNvGrpSpPr/>
          <p:nvPr/>
        </p:nvGrpSpPr>
        <p:grpSpPr>
          <a:xfrm>
            <a:off x="2850236" y="2221331"/>
            <a:ext cx="10155836" cy="3059407"/>
            <a:chOff x="2850236" y="2221331"/>
            <a:chExt cx="10155836" cy="3059407"/>
          </a:xfrm>
        </p:grpSpPr>
        <p:grpSp>
          <p:nvGrpSpPr>
            <p:cNvPr id="9" name="Group 9"/>
            <p:cNvGrpSpPr/>
            <p:nvPr/>
          </p:nvGrpSpPr>
          <p:grpSpPr>
            <a:xfrm>
              <a:off x="3886200" y="2221331"/>
              <a:ext cx="8228395" cy="3059407"/>
              <a:chOff x="0" y="0"/>
              <a:chExt cx="4146501" cy="3446965"/>
            </a:xfrm>
          </p:grpSpPr>
          <p:sp>
            <p:nvSpPr>
              <p:cNvPr id="10" name="Freeform 10"/>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1" name="Freeform 11"/>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C0123F4-BE89-4711-B07C-F56E3AB4287F}"/>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30" name="TextBox 29">
                  <a:extLst>
                    <a:ext uri="{FF2B5EF4-FFF2-40B4-BE49-F238E27FC236}">
                      <a16:creationId xmlns:a16="http://schemas.microsoft.com/office/drawing/2014/main" id="{3C0123F4-BE89-4711-B07C-F56E3AB4287F}"/>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2"/>
                  <a:stretch>
                    <a:fillRect t="-6366" b="-265"/>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BF068E48-4E71-4564-A483-299C42228E34}"/>
              </a:ext>
            </a:extLst>
          </p:cNvPr>
          <p:cNvGrpSpPr/>
          <p:nvPr/>
        </p:nvGrpSpPr>
        <p:grpSpPr>
          <a:xfrm>
            <a:off x="7265878" y="6143273"/>
            <a:ext cx="10155836" cy="3059407"/>
            <a:chOff x="7265878" y="6143273"/>
            <a:chExt cx="10155836" cy="3059407"/>
          </a:xfrm>
        </p:grpSpPr>
        <p:grpSp>
          <p:nvGrpSpPr>
            <p:cNvPr id="31" name="Group 30">
              <a:extLst>
                <a:ext uri="{FF2B5EF4-FFF2-40B4-BE49-F238E27FC236}">
                  <a16:creationId xmlns:a16="http://schemas.microsoft.com/office/drawing/2014/main" id="{74712547-3BB5-4EC9-9086-7B018C2F0ABC}"/>
                </a:ext>
              </a:extLst>
            </p:cNvPr>
            <p:cNvGrpSpPr/>
            <p:nvPr/>
          </p:nvGrpSpPr>
          <p:grpSpPr>
            <a:xfrm>
              <a:off x="8229600" y="6143273"/>
              <a:ext cx="8228395" cy="3059407"/>
              <a:chOff x="3886200" y="5865271"/>
              <a:chExt cx="8228395" cy="3059407"/>
            </a:xfrm>
          </p:grpSpPr>
          <p:grpSp>
            <p:nvGrpSpPr>
              <p:cNvPr id="12" name="Group 12"/>
              <p:cNvGrpSpPr/>
              <p:nvPr/>
            </p:nvGrpSpPr>
            <p:grpSpPr>
              <a:xfrm>
                <a:off x="3886200" y="5865271"/>
                <a:ext cx="8228395" cy="3059407"/>
                <a:chOff x="0" y="0"/>
                <a:chExt cx="4146501" cy="3446965"/>
              </a:xfrm>
            </p:grpSpPr>
            <p:sp>
              <p:nvSpPr>
                <p:cNvPr id="13" name="Freeform 13"/>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4" name="Freeform 14"/>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EEB6212-BB34-4305-B88F-FFBC9F5FC08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34" name="TextBox 33">
                  <a:extLst>
                    <a:ext uri="{FF2B5EF4-FFF2-40B4-BE49-F238E27FC236}">
                      <a16:creationId xmlns:a16="http://schemas.microsoft.com/office/drawing/2014/main" id="{AEEB6212-BB34-4305-B88F-FFBC9F5FC08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3"/>
                  <a:stretch>
                    <a:fillRect t="-6383" b="-532"/>
                  </a:stretch>
                </a:blipFill>
              </p:spPr>
              <p:txBody>
                <a:bodyPr/>
                <a:lstStyle/>
                <a:p>
                  <a:r>
                    <a:rPr lang="en-US">
                      <a:noFill/>
                    </a:rPr>
                    <a:t> </a:t>
                  </a:r>
                </a:p>
              </p:txBody>
            </p:sp>
          </mc:Fallback>
        </mc:AlternateContent>
      </p:grpSp>
      <p:pic>
        <p:nvPicPr>
          <p:cNvPr id="37" name="Picture 36" descr="Logo&#10;&#10;Description automatically generated">
            <a:extLst>
              <a:ext uri="{FF2B5EF4-FFF2-40B4-BE49-F238E27FC236}">
                <a16:creationId xmlns:a16="http://schemas.microsoft.com/office/drawing/2014/main" id="{6883FFAD-64C4-4EC4-8345-6BFAD091CF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06072" y="1391831"/>
            <a:ext cx="4572000" cy="4572000"/>
          </a:xfrm>
          <a:prstGeom prst="rect">
            <a:avLst/>
          </a:prstGeom>
        </p:spPr>
      </p:pic>
      <p:sp>
        <p:nvSpPr>
          <p:cNvPr id="27" name="TextBox 26">
            <a:extLst>
              <a:ext uri="{FF2B5EF4-FFF2-40B4-BE49-F238E27FC236}">
                <a16:creationId xmlns:a16="http://schemas.microsoft.com/office/drawing/2014/main" id="{CF0685C4-2536-4897-8D8F-3C118A18C18D}"/>
              </a:ext>
            </a:extLst>
          </p:cNvPr>
          <p:cNvSpPr txBox="1"/>
          <p:nvPr/>
        </p:nvSpPr>
        <p:spPr>
          <a:xfrm>
            <a:off x="2640039" y="677809"/>
            <a:ext cx="3192929" cy="1015663"/>
          </a:xfrm>
          <a:prstGeom prst="rect">
            <a:avLst/>
          </a:prstGeom>
          <a:solidFill>
            <a:srgbClr val="FFFF00"/>
          </a:solidFill>
        </p:spPr>
        <p:txBody>
          <a:bodyPr wrap="square">
            <a:spAutoFit/>
          </a:bodyPr>
          <a:lstStyle/>
          <a:p>
            <a:pPr algn="ctr"/>
            <a:r>
              <a:rPr lang="en-US" sz="6000" b="1">
                <a:latin typeface="Arial" panose="020B0604020202020204" pitchFamily="34" charset="0"/>
                <a:cs typeface="Arial" panose="020B0604020202020204" pitchFamily="34" charset="0"/>
              </a:rPr>
              <a:t>Bài 1:</a:t>
            </a:r>
            <a:endParaRPr lang="en-US" sz="6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FC1463C-C0B6-498B-8E5D-743D3671BC98}"/>
              </a:ext>
            </a:extLst>
          </p:cNvPr>
          <p:cNvPicPr>
            <a:picLocks noChangeAspect="1"/>
          </p:cNvPicPr>
          <p:nvPr/>
        </p:nvPicPr>
        <p:blipFill>
          <a:blip r:embed="rId2">
            <a:duotone>
              <a:schemeClr val="accent2">
                <a:shade val="45000"/>
                <a:satMod val="135000"/>
              </a:schemeClr>
              <a:prstClr val="white"/>
            </a:duotone>
          </a:blip>
          <a:srcRect/>
          <a:stretch>
            <a:fillRect/>
          </a:stretch>
        </p:blipFill>
        <p:spPr>
          <a:xfrm>
            <a:off x="4490052" y="3462965"/>
            <a:ext cx="9307895" cy="6893658"/>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0208" y="-1702502"/>
            <a:ext cx="6627921" cy="8516677"/>
          </a:xfrm>
          <a:prstGeom prst="rect">
            <a:avLst/>
          </a:prstGeom>
        </p:spPr>
      </p:pic>
      <p:grpSp>
        <p:nvGrpSpPr>
          <p:cNvPr id="3" name="Group 3"/>
          <p:cNvGrpSpPr/>
          <p:nvPr/>
        </p:nvGrpSpPr>
        <p:grpSpPr>
          <a:xfrm>
            <a:off x="826089" y="882093"/>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26089" y="491201"/>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80529" y="5443106"/>
            <a:ext cx="5232337" cy="5023044"/>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37241" flipH="1" flipV="1">
            <a:off x="14951899" y="275439"/>
            <a:ext cx="2662836" cy="2551481"/>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2F3D56E-95BE-45DF-B478-803127D2A056}"/>
              </a:ext>
            </a:extLst>
          </p:cNvPr>
          <p:cNvGrpSpPr/>
          <p:nvPr/>
        </p:nvGrpSpPr>
        <p:grpSpPr>
          <a:xfrm>
            <a:off x="3951051" y="1475823"/>
            <a:ext cx="10155836" cy="3059407"/>
            <a:chOff x="2850236" y="2221331"/>
            <a:chExt cx="10155836" cy="3059407"/>
          </a:xfrm>
        </p:grpSpPr>
        <p:grpSp>
          <p:nvGrpSpPr>
            <p:cNvPr id="27" name="Group 9">
              <a:extLst>
                <a:ext uri="{FF2B5EF4-FFF2-40B4-BE49-F238E27FC236}">
                  <a16:creationId xmlns:a16="http://schemas.microsoft.com/office/drawing/2014/main" id="{ED8E5811-459D-42A1-94F6-4DB207834B5B}"/>
                </a:ext>
              </a:extLst>
            </p:cNvPr>
            <p:cNvGrpSpPr/>
            <p:nvPr/>
          </p:nvGrpSpPr>
          <p:grpSpPr>
            <a:xfrm>
              <a:off x="3886200" y="2221331"/>
              <a:ext cx="8228395" cy="3059407"/>
              <a:chOff x="0" y="0"/>
              <a:chExt cx="4146501" cy="3446965"/>
            </a:xfrm>
          </p:grpSpPr>
          <p:sp>
            <p:nvSpPr>
              <p:cNvPr id="30" name="Freeform 10">
                <a:extLst>
                  <a:ext uri="{FF2B5EF4-FFF2-40B4-BE49-F238E27FC236}">
                    <a16:creationId xmlns:a16="http://schemas.microsoft.com/office/drawing/2014/main" id="{182B3B7D-6D4D-462D-8A54-849F9C04F660}"/>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31" name="Freeform 11">
                <a:extLst>
                  <a:ext uri="{FF2B5EF4-FFF2-40B4-BE49-F238E27FC236}">
                    <a16:creationId xmlns:a16="http://schemas.microsoft.com/office/drawing/2014/main" id="{9B0CF7C7-E3EA-481D-A09A-FA8949D2692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8" name="Picture 22">
              <a:extLst>
                <a:ext uri="{FF2B5EF4-FFF2-40B4-BE49-F238E27FC236}">
                  <a16:creationId xmlns:a16="http://schemas.microsoft.com/office/drawing/2014/main" id="{8DB691C1-9E54-4A89-82AD-94F01F59C3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F67F467-ED20-4A4D-BFDC-B78D920A9186}"/>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29" name="TextBox 28">
                  <a:extLst>
                    <a:ext uri="{FF2B5EF4-FFF2-40B4-BE49-F238E27FC236}">
                      <a16:creationId xmlns:a16="http://schemas.microsoft.com/office/drawing/2014/main" id="{FF67F467-ED20-4A4D-BFDC-B78D920A9186}"/>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3"/>
                  <a:stretch>
                    <a:fillRect t="-6366" b="-265"/>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7A0D9335-91E4-4AEE-A610-97F50EAB65CF}"/>
              </a:ext>
            </a:extLst>
          </p:cNvPr>
          <p:cNvGrpSpPr/>
          <p:nvPr/>
        </p:nvGrpSpPr>
        <p:grpSpPr>
          <a:xfrm>
            <a:off x="4220749" y="5147009"/>
            <a:ext cx="9616440" cy="2455724"/>
            <a:chOff x="4222932" y="5755279"/>
            <a:chExt cx="9616440" cy="2455724"/>
          </a:xfrm>
        </p:grpSpPr>
        <p:pic>
          <p:nvPicPr>
            <p:cNvPr id="32" name="Picture 44">
              <a:extLst>
                <a:ext uri="{FF2B5EF4-FFF2-40B4-BE49-F238E27FC236}">
                  <a16:creationId xmlns:a16="http://schemas.microsoft.com/office/drawing/2014/main" id="{DBA443A3-C941-43B5-BF7D-72708D532C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124970" y="5755279"/>
              <a:ext cx="5812364" cy="2455724"/>
            </a:xfrm>
            <a:prstGeom prst="rect">
              <a:avLst/>
            </a:prstGeom>
          </p:spPr>
        </p:pic>
        <p:sp>
          <p:nvSpPr>
            <p:cNvPr id="40" name="TextBox 39">
              <a:extLst>
                <a:ext uri="{FF2B5EF4-FFF2-40B4-BE49-F238E27FC236}">
                  <a16:creationId xmlns:a16="http://schemas.microsoft.com/office/drawing/2014/main" id="{A13E132D-C90C-4317-9B40-C87785793D9C}"/>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30</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0EA25C65-D70A-4975-94C6-977B28D2AE8F}"/>
              </a:ext>
            </a:extLst>
          </p:cNvPr>
          <p:cNvGrpSpPr/>
          <p:nvPr/>
        </p:nvGrpSpPr>
        <p:grpSpPr>
          <a:xfrm>
            <a:off x="4220749" y="7633246"/>
            <a:ext cx="9616440" cy="2457468"/>
            <a:chOff x="4222932" y="8241516"/>
            <a:chExt cx="9616440" cy="2457468"/>
          </a:xfrm>
        </p:grpSpPr>
        <p:grpSp>
          <p:nvGrpSpPr>
            <p:cNvPr id="69" name="Group 68">
              <a:extLst>
                <a:ext uri="{FF2B5EF4-FFF2-40B4-BE49-F238E27FC236}">
                  <a16:creationId xmlns:a16="http://schemas.microsoft.com/office/drawing/2014/main" id="{0FFE4D93-54EE-49DD-8B39-26E38CD68D87}"/>
                </a:ext>
              </a:extLst>
            </p:cNvPr>
            <p:cNvGrpSpPr/>
            <p:nvPr/>
          </p:nvGrpSpPr>
          <p:grpSpPr>
            <a:xfrm>
              <a:off x="6121868" y="8241516"/>
              <a:ext cx="5805170" cy="2457468"/>
              <a:chOff x="6121868" y="8241516"/>
              <a:chExt cx="5805170" cy="2457468"/>
            </a:xfrm>
          </p:grpSpPr>
          <p:sp>
            <p:nvSpPr>
              <p:cNvPr id="56" name="Freeform: Shape 55">
                <a:extLst>
                  <a:ext uri="{FF2B5EF4-FFF2-40B4-BE49-F238E27FC236}">
                    <a16:creationId xmlns:a16="http://schemas.microsoft.com/office/drawing/2014/main" id="{F04D1841-A95B-47FA-84DF-7996C16BBC8E}"/>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B7852688-B44C-44AA-91E1-A3502B84D63A}"/>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BA06473B-0386-4628-8FFC-C1B8B022EC78}"/>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D8B7DDCE-C675-4E28-8266-0CAFA70A0D6B}"/>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65A6CE9A-89F8-48AF-A1AF-08354437CF3A}"/>
                </a:ext>
              </a:extLst>
            </p:cNvPr>
            <p:cNvSpPr txBox="1"/>
            <p:nvPr/>
          </p:nvSpPr>
          <p:spPr>
            <a:xfrm>
              <a:off x="4222932"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45</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61" name="Picture 60" descr="A group of children's toys&#10;&#10;Description automatically generated with low confidence">
            <a:extLst>
              <a:ext uri="{FF2B5EF4-FFF2-40B4-BE49-F238E27FC236}">
                <a16:creationId xmlns:a16="http://schemas.microsoft.com/office/drawing/2014/main" id="{1BA88727-27F5-4A1F-B741-3C96B0B1DE39}"/>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6750" b="43950" l="17650" r="43350">
                        <a14:foregroundMark x1="28800" y1="8550" x2="31200" y2="8400"/>
                        <a14:foregroundMark x1="31450" y1="7200" x2="31050" y2="6750"/>
                        <a14:foregroundMark x1="31300" y1="25400" x2="33100" y2="27950"/>
                      </a14:backgroundRemoval>
                    </a14:imgEffect>
                  </a14:imgLayer>
                </a14:imgProps>
              </a:ext>
              <a:ext uri="{28A0092B-C50C-407E-A947-70E740481C1C}">
                <a14:useLocalDpi xmlns:a14="http://schemas.microsoft.com/office/drawing/2010/main" val="0"/>
              </a:ext>
            </a:extLst>
          </a:blip>
          <a:srcRect l="14444" t="3952" r="53425" b="51567"/>
          <a:stretch/>
        </p:blipFill>
        <p:spPr>
          <a:xfrm>
            <a:off x="597849" y="3791007"/>
            <a:ext cx="5186521" cy="7180346"/>
          </a:xfrm>
          <a:prstGeom prst="rect">
            <a:avLst/>
          </a:prstGeom>
        </p:spPr>
      </p:pic>
    </p:spTree>
    <p:extLst>
      <p:ext uri="{BB962C8B-B14F-4D97-AF65-F5344CB8AC3E}">
        <p14:creationId xmlns:p14="http://schemas.microsoft.com/office/powerpoint/2010/main" val="2285575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1000" fill="hold"/>
                                        <p:tgtEl>
                                          <p:spTgt spid="70"/>
                                        </p:tgtEl>
                                        <p:attrNameLst>
                                          <p:attrName>ppt_w</p:attrName>
                                        </p:attrNameLst>
                                      </p:cBhvr>
                                      <p:tavLst>
                                        <p:tav tm="0">
                                          <p:val>
                                            <p:strVal val="#ppt_w+.3"/>
                                          </p:val>
                                        </p:tav>
                                        <p:tav tm="100000">
                                          <p:val>
                                            <p:strVal val="#ppt_w"/>
                                          </p:val>
                                        </p:tav>
                                      </p:tavLst>
                                    </p:anim>
                                    <p:anim calcmode="lin" valueType="num">
                                      <p:cBhvr>
                                        <p:cTn id="15" dur="1000" fill="hold"/>
                                        <p:tgtEl>
                                          <p:spTgt spid="70"/>
                                        </p:tgtEl>
                                        <p:attrNameLst>
                                          <p:attrName>ppt_h</p:attrName>
                                        </p:attrNameLst>
                                      </p:cBhvr>
                                      <p:tavLst>
                                        <p:tav tm="0">
                                          <p:val>
                                            <p:strVal val="#ppt_h"/>
                                          </p:val>
                                        </p:tav>
                                        <p:tav tm="100000">
                                          <p:val>
                                            <p:strVal val="#ppt_h"/>
                                          </p:val>
                                        </p:tav>
                                      </p:tavLst>
                                    </p:anim>
                                    <p:animEffect transition="in" filter="fade">
                                      <p:cBhvr>
                                        <p:cTn id="1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p:cNvGrpSpPr/>
          <p:nvPr/>
        </p:nvGrpSpPr>
        <p:grpSpPr>
          <a:xfrm>
            <a:off x="1233622" y="1028700"/>
            <a:ext cx="16139977" cy="9583764"/>
            <a:chOff x="0" y="0"/>
            <a:chExt cx="13836260" cy="8381614"/>
          </a:xfrm>
        </p:grpSpPr>
        <p:sp>
          <p:nvSpPr>
            <p:cNvPr id="4" name="Freeform 4"/>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647333"/>
            <a:ext cx="16139976"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9" name="Group 18">
            <a:extLst>
              <a:ext uri="{FF2B5EF4-FFF2-40B4-BE49-F238E27FC236}">
                <a16:creationId xmlns:a16="http://schemas.microsoft.com/office/drawing/2014/main" id="{71CFBECA-CA0E-4537-8671-FA7188E6A77E}"/>
              </a:ext>
            </a:extLst>
          </p:cNvPr>
          <p:cNvGrpSpPr/>
          <p:nvPr/>
        </p:nvGrpSpPr>
        <p:grpSpPr>
          <a:xfrm>
            <a:off x="3316487" y="1686993"/>
            <a:ext cx="10155836" cy="3059407"/>
            <a:chOff x="7265878" y="6143273"/>
            <a:chExt cx="10155836" cy="3059407"/>
          </a:xfrm>
        </p:grpSpPr>
        <p:grpSp>
          <p:nvGrpSpPr>
            <p:cNvPr id="20" name="Group 19">
              <a:extLst>
                <a:ext uri="{FF2B5EF4-FFF2-40B4-BE49-F238E27FC236}">
                  <a16:creationId xmlns:a16="http://schemas.microsoft.com/office/drawing/2014/main" id="{1EAA7643-036C-40DA-8C76-0D0D3AFA96BD}"/>
                </a:ext>
              </a:extLst>
            </p:cNvPr>
            <p:cNvGrpSpPr/>
            <p:nvPr/>
          </p:nvGrpSpPr>
          <p:grpSpPr>
            <a:xfrm>
              <a:off x="8229600" y="6143273"/>
              <a:ext cx="8228395" cy="3059407"/>
              <a:chOff x="3886200" y="5865271"/>
              <a:chExt cx="8228395" cy="3059407"/>
            </a:xfrm>
          </p:grpSpPr>
          <p:grpSp>
            <p:nvGrpSpPr>
              <p:cNvPr id="22" name="Group 12">
                <a:extLst>
                  <a:ext uri="{FF2B5EF4-FFF2-40B4-BE49-F238E27FC236}">
                    <a16:creationId xmlns:a16="http://schemas.microsoft.com/office/drawing/2014/main" id="{5BA4FE48-98B5-4B53-A963-32AE03C92149}"/>
                  </a:ext>
                </a:extLst>
              </p:cNvPr>
              <p:cNvGrpSpPr/>
              <p:nvPr/>
            </p:nvGrpSpPr>
            <p:grpSpPr>
              <a:xfrm>
                <a:off x="3886200" y="5865271"/>
                <a:ext cx="8228395" cy="3059407"/>
                <a:chOff x="0" y="0"/>
                <a:chExt cx="4146501" cy="3446965"/>
              </a:xfrm>
            </p:grpSpPr>
            <p:sp>
              <p:nvSpPr>
                <p:cNvPr id="24" name="Freeform 13">
                  <a:extLst>
                    <a:ext uri="{FF2B5EF4-FFF2-40B4-BE49-F238E27FC236}">
                      <a16:creationId xmlns:a16="http://schemas.microsoft.com/office/drawing/2014/main" id="{C1EEE561-2E85-449B-B386-F29937EB7B3D}"/>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5" name="Freeform 14">
                  <a:extLst>
                    <a:ext uri="{FF2B5EF4-FFF2-40B4-BE49-F238E27FC236}">
                      <a16:creationId xmlns:a16="http://schemas.microsoft.com/office/drawing/2014/main" id="{E0DFFB02-8A19-45DC-91B4-4398DA4103D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3" name="Picture 21">
                <a:extLst>
                  <a:ext uri="{FF2B5EF4-FFF2-40B4-BE49-F238E27FC236}">
                    <a16:creationId xmlns:a16="http://schemas.microsoft.com/office/drawing/2014/main" id="{7C51940D-D18B-4120-9628-8B7BAFA700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A45B6B-EA8A-4032-B116-E8FA9F5DB7F8}"/>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D4A45B6B-EA8A-4032-B116-E8FA9F5DB7F8}"/>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83" b="-532"/>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768A290C-5BF3-4A86-8CC6-A4DB0E95E362}"/>
              </a:ext>
            </a:extLst>
          </p:cNvPr>
          <p:cNvGrpSpPr/>
          <p:nvPr/>
        </p:nvGrpSpPr>
        <p:grpSpPr>
          <a:xfrm>
            <a:off x="4220749" y="5147009"/>
            <a:ext cx="9616440" cy="2455724"/>
            <a:chOff x="4222932" y="5755279"/>
            <a:chExt cx="9616440" cy="2455724"/>
          </a:xfrm>
        </p:grpSpPr>
        <p:pic>
          <p:nvPicPr>
            <p:cNvPr id="27" name="Picture 44">
              <a:extLst>
                <a:ext uri="{FF2B5EF4-FFF2-40B4-BE49-F238E27FC236}">
                  <a16:creationId xmlns:a16="http://schemas.microsoft.com/office/drawing/2014/main" id="{50ABAA16-4BFB-4FAB-B7D2-4F54CA5DAC2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124970" y="5755279"/>
              <a:ext cx="5812364" cy="2455724"/>
            </a:xfrm>
            <a:prstGeom prst="rect">
              <a:avLst/>
            </a:prstGeom>
          </p:spPr>
        </p:pic>
        <p:sp>
          <p:nvSpPr>
            <p:cNvPr id="28" name="TextBox 27">
              <a:extLst>
                <a:ext uri="{FF2B5EF4-FFF2-40B4-BE49-F238E27FC236}">
                  <a16:creationId xmlns:a16="http://schemas.microsoft.com/office/drawing/2014/main" id="{701CD92D-EC07-447D-926B-217E228FFAE3}"/>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12</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E446B69-0799-4916-953A-EF5609940508}"/>
              </a:ext>
            </a:extLst>
          </p:cNvPr>
          <p:cNvGrpSpPr/>
          <p:nvPr/>
        </p:nvGrpSpPr>
        <p:grpSpPr>
          <a:xfrm>
            <a:off x="4328160" y="7633246"/>
            <a:ext cx="9616440" cy="2457468"/>
            <a:chOff x="4330343" y="8241516"/>
            <a:chExt cx="9616440" cy="2457468"/>
          </a:xfrm>
        </p:grpSpPr>
        <p:grpSp>
          <p:nvGrpSpPr>
            <p:cNvPr id="30" name="Group 29">
              <a:extLst>
                <a:ext uri="{FF2B5EF4-FFF2-40B4-BE49-F238E27FC236}">
                  <a16:creationId xmlns:a16="http://schemas.microsoft.com/office/drawing/2014/main" id="{2660D786-5EAA-4390-92B9-0803AF7A61BF}"/>
                </a:ext>
              </a:extLst>
            </p:cNvPr>
            <p:cNvGrpSpPr/>
            <p:nvPr/>
          </p:nvGrpSpPr>
          <p:grpSpPr>
            <a:xfrm>
              <a:off x="6121868" y="8241516"/>
              <a:ext cx="5805170" cy="2457468"/>
              <a:chOff x="6121868" y="8241516"/>
              <a:chExt cx="5805170" cy="2457468"/>
            </a:xfrm>
          </p:grpSpPr>
          <p:sp>
            <p:nvSpPr>
              <p:cNvPr id="32" name="Freeform: Shape 31">
                <a:extLst>
                  <a:ext uri="{FF2B5EF4-FFF2-40B4-BE49-F238E27FC236}">
                    <a16:creationId xmlns:a16="http://schemas.microsoft.com/office/drawing/2014/main" id="{7A9BA1F0-51A6-44D1-927A-E1C6BCBF715F}"/>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B7BBB83C-5733-4745-BE71-CE188EF83188}"/>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CE0031B9-B9E1-4BD3-9D83-D3CC95A01176}"/>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1A43E8F4-F47D-47F0-9C08-BAD642D37B87}"/>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B3272521-8281-4018-814E-6849E7AA10F6}"/>
                </a:ext>
              </a:extLst>
            </p:cNvPr>
            <p:cNvSpPr txBox="1"/>
            <p:nvPr/>
          </p:nvSpPr>
          <p:spPr>
            <a:xfrm>
              <a:off x="4330343"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48</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36" name="Picture 35" descr="A group of children's toys&#10;&#10;Description automatically generated with low confidence">
            <a:extLst>
              <a:ext uri="{FF2B5EF4-FFF2-40B4-BE49-F238E27FC236}">
                <a16:creationId xmlns:a16="http://schemas.microsoft.com/office/drawing/2014/main" id="{3CB4AA1A-5C04-468F-AD6D-59B6455DE51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49750" b="87900" l="57000" r="83900">
                        <a14:foregroundMark x1="70850" y1="51900" x2="73500" y2="51800"/>
                        <a14:foregroundMark x1="71700" y1="50400" x2="70300" y2="50400"/>
                        <a14:foregroundMark x1="65850" y1="50100" x2="65850" y2="51050"/>
                        <a14:foregroundMark x1="65950" y1="49950" x2="65950" y2="49950"/>
                        <a14:foregroundMark x1="66050" y1="50100" x2="66250" y2="51550"/>
                        <a14:foregroundMark x1="69800" y1="49750" x2="72350" y2="50000"/>
                        <a14:foregroundMark x1="66150" y1="49750" x2="66250" y2="50700"/>
                        <a14:foregroundMark x1="83050" y1="77950" x2="83900" y2="83550"/>
                        <a14:foregroundMark x1="68400" y1="71150" x2="72350" y2="72950"/>
                        <a14:foregroundMark x1="67650" y1="73050" x2="71400" y2="73350"/>
                        <a14:foregroundMark x1="69700" y1="82300" x2="71800" y2="84300"/>
                        <a14:foregroundMark x1="71250" y1="64950" x2="70500" y2="69650"/>
                      </a14:backgroundRemoval>
                    </a14:imgEffect>
                  </a14:imgLayer>
                </a14:imgProps>
              </a:ext>
              <a:ext uri="{28A0092B-C50C-407E-A947-70E740481C1C}">
                <a14:useLocalDpi xmlns:a14="http://schemas.microsoft.com/office/drawing/2010/main" val="0"/>
              </a:ext>
            </a:extLst>
          </a:blip>
          <a:srcRect l="53827" t="47915" r="14042" b="7604"/>
          <a:stretch/>
        </p:blipFill>
        <p:spPr>
          <a:xfrm>
            <a:off x="11774869" y="3735785"/>
            <a:ext cx="5186521" cy="71803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style.rotation</p:attrName>
                                        </p:attrNameLst>
                                      </p:cBhvr>
                                      <p:tavLst>
                                        <p:tav tm="0">
                                          <p:val>
                                            <p:fltVal val="360"/>
                                          </p:val>
                                        </p:tav>
                                        <p:tav tm="100000">
                                          <p:val>
                                            <p:fltVal val="0"/>
                                          </p:val>
                                        </p:tav>
                                      </p:tavLst>
                                    </p:anim>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951175" y="1003206"/>
            <a:ext cx="16456296" cy="9511605"/>
            <a:chOff x="0" y="0"/>
            <a:chExt cx="14392081" cy="8318506"/>
          </a:xfrm>
        </p:grpSpPr>
        <p:sp>
          <p:nvSpPr>
            <p:cNvPr id="4" name="Freeform 4"/>
            <p:cNvSpPr/>
            <p:nvPr/>
          </p:nvSpPr>
          <p:spPr>
            <a:xfrm>
              <a:off x="31121" y="31750"/>
              <a:ext cx="14328581" cy="8255006"/>
            </a:xfrm>
            <a:custGeom>
              <a:avLst/>
              <a:gdLst/>
              <a:ahLst/>
              <a:cxnLst/>
              <a:rect l="l" t="t" r="r" b="b"/>
              <a:pathLst>
                <a:path w="14328581" h="8255006">
                  <a:moveTo>
                    <a:pt x="14235872" y="8255006"/>
                  </a:moveTo>
                  <a:lnTo>
                    <a:pt x="92710" y="8255006"/>
                  </a:lnTo>
                  <a:cubicBezTo>
                    <a:pt x="41910" y="8255006"/>
                    <a:pt x="0" y="8213096"/>
                    <a:pt x="0" y="8162296"/>
                  </a:cubicBezTo>
                  <a:lnTo>
                    <a:pt x="0" y="92710"/>
                  </a:lnTo>
                  <a:cubicBezTo>
                    <a:pt x="0" y="41910"/>
                    <a:pt x="41910" y="0"/>
                    <a:pt x="92710" y="0"/>
                  </a:cubicBezTo>
                  <a:lnTo>
                    <a:pt x="14234601" y="0"/>
                  </a:lnTo>
                  <a:cubicBezTo>
                    <a:pt x="14285401" y="0"/>
                    <a:pt x="14327312" y="41910"/>
                    <a:pt x="14327312" y="92710"/>
                  </a:cubicBezTo>
                  <a:lnTo>
                    <a:pt x="14327312" y="8161026"/>
                  </a:lnTo>
                  <a:cubicBezTo>
                    <a:pt x="14328581" y="8213096"/>
                    <a:pt x="14286672" y="8255006"/>
                    <a:pt x="14235872" y="8255006"/>
                  </a:cubicBezTo>
                  <a:close/>
                </a:path>
              </a:pathLst>
            </a:custGeom>
            <a:solidFill>
              <a:srgbClr val="FFFFFF"/>
            </a:solidFill>
          </p:spPr>
          <p:txBody>
            <a:bodyPr/>
            <a:lstStyle/>
            <a:p>
              <a:endParaRPr lang="en-US"/>
            </a:p>
          </p:txBody>
        </p:sp>
        <p:sp>
          <p:nvSpPr>
            <p:cNvPr id="5" name="Freeform 5"/>
            <p:cNvSpPr/>
            <p:nvPr/>
          </p:nvSpPr>
          <p:spPr>
            <a:xfrm>
              <a:off x="0" y="0"/>
              <a:ext cx="14392081" cy="8318506"/>
            </a:xfrm>
            <a:custGeom>
              <a:avLst/>
              <a:gdLst/>
              <a:ahLst/>
              <a:cxnLst/>
              <a:rect l="l" t="t" r="r" b="b"/>
              <a:pathLst>
                <a:path w="14392081" h="8318506">
                  <a:moveTo>
                    <a:pt x="14267622" y="59690"/>
                  </a:moveTo>
                  <a:cubicBezTo>
                    <a:pt x="14303181" y="59690"/>
                    <a:pt x="14332392" y="88900"/>
                    <a:pt x="14332392" y="124460"/>
                  </a:cubicBezTo>
                  <a:lnTo>
                    <a:pt x="14332392" y="8194046"/>
                  </a:lnTo>
                  <a:cubicBezTo>
                    <a:pt x="14332392" y="8229606"/>
                    <a:pt x="14303181" y="8258816"/>
                    <a:pt x="14267622" y="8258816"/>
                  </a:cubicBezTo>
                  <a:lnTo>
                    <a:pt x="124460" y="8258816"/>
                  </a:lnTo>
                  <a:cubicBezTo>
                    <a:pt x="88900" y="8258816"/>
                    <a:pt x="59690" y="8229606"/>
                    <a:pt x="59690" y="8194046"/>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194046"/>
                  </a:lnTo>
                  <a:cubicBezTo>
                    <a:pt x="0" y="8262626"/>
                    <a:pt x="55880" y="8318506"/>
                    <a:pt x="124460" y="8318506"/>
                  </a:cubicBezTo>
                  <a:lnTo>
                    <a:pt x="14267622" y="8318506"/>
                  </a:lnTo>
                  <a:cubicBezTo>
                    <a:pt x="14336201" y="8318506"/>
                    <a:pt x="14392081" y="8262626"/>
                    <a:pt x="14392081" y="8194046"/>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1463964" y="612314"/>
            <a:ext cx="15943506" cy="601350"/>
            <a:chOff x="0" y="0"/>
            <a:chExt cx="61281833" cy="2311400"/>
          </a:xfrm>
        </p:grpSpPr>
        <p:sp>
          <p:nvSpPr>
            <p:cNvPr id="7" name="Freeform 7"/>
            <p:cNvSpPr/>
            <p:nvPr/>
          </p:nvSpPr>
          <p:spPr>
            <a:xfrm>
              <a:off x="0" y="0"/>
              <a:ext cx="61281835" cy="2311400"/>
            </a:xfrm>
            <a:custGeom>
              <a:avLst/>
              <a:gdLst/>
              <a:ahLst/>
              <a:cxnLst/>
              <a:rect l="l" t="t" r="r" b="b"/>
              <a:pathLst>
                <a:path w="61281835" h="2311400">
                  <a:moveTo>
                    <a:pt x="60977035" y="0"/>
                  </a:moveTo>
                  <a:lnTo>
                    <a:pt x="304800" y="0"/>
                  </a:lnTo>
                  <a:cubicBezTo>
                    <a:pt x="135890" y="0"/>
                    <a:pt x="0" y="135890"/>
                    <a:pt x="0" y="304800"/>
                  </a:cubicBezTo>
                  <a:lnTo>
                    <a:pt x="0" y="2006600"/>
                  </a:lnTo>
                  <a:cubicBezTo>
                    <a:pt x="0" y="2175510"/>
                    <a:pt x="135890" y="2311400"/>
                    <a:pt x="304800" y="2311400"/>
                  </a:cubicBezTo>
                  <a:lnTo>
                    <a:pt x="60977035" y="2311400"/>
                  </a:lnTo>
                  <a:cubicBezTo>
                    <a:pt x="61145942" y="2311400"/>
                    <a:pt x="61281835" y="2175510"/>
                    <a:pt x="61281835" y="2006600"/>
                  </a:cubicBezTo>
                  <a:lnTo>
                    <a:pt x="61281835" y="304800"/>
                  </a:lnTo>
                  <a:cubicBezTo>
                    <a:pt x="61281835" y="135890"/>
                    <a:pt x="61145942" y="0"/>
                    <a:pt x="60977035"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7161" y="-27244"/>
            <a:ext cx="5789462" cy="554735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40728" y="6909734"/>
            <a:ext cx="4036597" cy="3654955"/>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400" y="1213664"/>
            <a:ext cx="815060" cy="81506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4639" y="155237"/>
            <a:ext cx="1265160" cy="1265160"/>
          </a:xfrm>
          <a:prstGeom prst="rect">
            <a:avLst/>
          </a:prstGeom>
        </p:spPr>
      </p:pic>
      <p:grpSp>
        <p:nvGrpSpPr>
          <p:cNvPr id="45" name="Group 44">
            <a:extLst>
              <a:ext uri="{FF2B5EF4-FFF2-40B4-BE49-F238E27FC236}">
                <a16:creationId xmlns:a16="http://schemas.microsoft.com/office/drawing/2014/main" id="{512DF012-8D07-4149-B501-115DBAEFE3BC}"/>
              </a:ext>
            </a:extLst>
          </p:cNvPr>
          <p:cNvGrpSpPr/>
          <p:nvPr/>
        </p:nvGrpSpPr>
        <p:grpSpPr>
          <a:xfrm>
            <a:off x="2418754" y="1414573"/>
            <a:ext cx="13947831" cy="4810726"/>
            <a:chOff x="2418754" y="1414573"/>
            <a:chExt cx="13947831" cy="4810726"/>
          </a:xfrm>
        </p:grpSpPr>
        <p:grpSp>
          <p:nvGrpSpPr>
            <p:cNvPr id="42" name="Group 41">
              <a:extLst>
                <a:ext uri="{FF2B5EF4-FFF2-40B4-BE49-F238E27FC236}">
                  <a16:creationId xmlns:a16="http://schemas.microsoft.com/office/drawing/2014/main" id="{0EC57D35-8AF5-42CB-890A-F6AC1E968364}"/>
                </a:ext>
              </a:extLst>
            </p:cNvPr>
            <p:cNvGrpSpPr/>
            <p:nvPr/>
          </p:nvGrpSpPr>
          <p:grpSpPr>
            <a:xfrm>
              <a:off x="2418754" y="1414573"/>
              <a:ext cx="13947831" cy="4208907"/>
              <a:chOff x="2418754" y="1414573"/>
              <a:chExt cx="13947831" cy="4208907"/>
            </a:xfrm>
          </p:grpSpPr>
          <p:sp>
            <p:nvSpPr>
              <p:cNvPr id="30" name="Freeform: Shape 29">
                <a:extLst>
                  <a:ext uri="{FF2B5EF4-FFF2-40B4-BE49-F238E27FC236}">
                    <a16:creationId xmlns:a16="http://schemas.microsoft.com/office/drawing/2014/main" id="{5D06FC3E-083F-4248-87A5-B7F0F3391183}"/>
                  </a:ext>
                </a:extLst>
              </p:cNvPr>
              <p:cNvSpPr/>
              <p:nvPr/>
            </p:nvSpPr>
            <p:spPr>
              <a:xfrm>
                <a:off x="2418754" y="1656473"/>
                <a:ext cx="13947831" cy="3967007"/>
              </a:xfrm>
              <a:custGeom>
                <a:avLst/>
                <a:gdLst>
                  <a:gd name="connsiteX0" fmla="*/ 3499968 w 3966701"/>
                  <a:gd name="connsiteY0" fmla="*/ 0 h 3967007"/>
                  <a:gd name="connsiteX1" fmla="*/ 465670 w 3966701"/>
                  <a:gd name="connsiteY1" fmla="*/ 0 h 3967007"/>
                  <a:gd name="connsiteX2" fmla="*/ 0 w 3966701"/>
                  <a:gd name="connsiteY2" fmla="*/ 465706 h 3967007"/>
                  <a:gd name="connsiteX3" fmla="*/ 0 w 3966701"/>
                  <a:gd name="connsiteY3" fmla="*/ 3501301 h 3967007"/>
                  <a:gd name="connsiteX4" fmla="*/ 465670 w 3966701"/>
                  <a:gd name="connsiteY4" fmla="*/ 3967008 h 3967007"/>
                  <a:gd name="connsiteX5" fmla="*/ 3501031 w 3966701"/>
                  <a:gd name="connsiteY5" fmla="*/ 3967008 h 3967007"/>
                  <a:gd name="connsiteX6" fmla="*/ 3966701 w 3966701"/>
                  <a:gd name="connsiteY6" fmla="*/ 3501301 h 3967007"/>
                  <a:gd name="connsiteX7" fmla="*/ 3966701 w 3966701"/>
                  <a:gd name="connsiteY7" fmla="*/ 465706 h 3967007"/>
                  <a:gd name="connsiteX8" fmla="*/ 3499968 w 3966701"/>
                  <a:gd name="connsiteY8" fmla="*/ 0 h 396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6701" h="3967007">
                    <a:moveTo>
                      <a:pt x="3499968" y="0"/>
                    </a:moveTo>
                    <a:lnTo>
                      <a:pt x="465670" y="0"/>
                    </a:lnTo>
                    <a:cubicBezTo>
                      <a:pt x="208382" y="0"/>
                      <a:pt x="0" y="208398"/>
                      <a:pt x="0" y="465706"/>
                    </a:cubicBezTo>
                    <a:lnTo>
                      <a:pt x="0" y="3501301"/>
                    </a:lnTo>
                    <a:cubicBezTo>
                      <a:pt x="0" y="3757546"/>
                      <a:pt x="208382" y="3967008"/>
                      <a:pt x="465670" y="3967008"/>
                    </a:cubicBezTo>
                    <a:lnTo>
                      <a:pt x="3501031" y="3967008"/>
                    </a:lnTo>
                    <a:cubicBezTo>
                      <a:pt x="3757256" y="3967008"/>
                      <a:pt x="3966701" y="3758609"/>
                      <a:pt x="3966701" y="3501301"/>
                    </a:cubicBezTo>
                    <a:lnTo>
                      <a:pt x="3966701" y="465706"/>
                    </a:lnTo>
                    <a:cubicBezTo>
                      <a:pt x="3965638" y="208398"/>
                      <a:pt x="3757256" y="0"/>
                      <a:pt x="3499968" y="0"/>
                    </a:cubicBezTo>
                    <a:close/>
                  </a:path>
                </a:pathLst>
              </a:custGeom>
              <a:solidFill>
                <a:srgbClr val="ED1E79"/>
              </a:solidFill>
              <a:ln w="1062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43840F3-4121-48FA-BF4B-7C60413252AA}"/>
                  </a:ext>
                </a:extLst>
              </p:cNvPr>
              <p:cNvSpPr/>
              <p:nvPr/>
            </p:nvSpPr>
            <p:spPr>
              <a:xfrm>
                <a:off x="2590800" y="1821277"/>
                <a:ext cx="13574538" cy="3637398"/>
              </a:xfrm>
              <a:custGeom>
                <a:avLst/>
                <a:gdLst>
                  <a:gd name="connsiteX0" fmla="*/ 3335176 w 3637117"/>
                  <a:gd name="connsiteY0" fmla="*/ 0 h 3637398"/>
                  <a:gd name="connsiteX1" fmla="*/ 300878 w 3637117"/>
                  <a:gd name="connsiteY1" fmla="*/ 0 h 3637398"/>
                  <a:gd name="connsiteX2" fmla="*/ 0 w 3637117"/>
                  <a:gd name="connsiteY2" fmla="*/ 300901 h 3637398"/>
                  <a:gd name="connsiteX3" fmla="*/ 0 w 3637117"/>
                  <a:gd name="connsiteY3" fmla="*/ 3336497 h 3637398"/>
                  <a:gd name="connsiteX4" fmla="*/ 300878 w 3637117"/>
                  <a:gd name="connsiteY4" fmla="*/ 3637398 h 3637398"/>
                  <a:gd name="connsiteX5" fmla="*/ 3336239 w 3637117"/>
                  <a:gd name="connsiteY5" fmla="*/ 3637398 h 3637398"/>
                  <a:gd name="connsiteX6" fmla="*/ 3637118 w 3637117"/>
                  <a:gd name="connsiteY6" fmla="*/ 3336497 h 3637398"/>
                  <a:gd name="connsiteX7" fmla="*/ 3637118 w 3637117"/>
                  <a:gd name="connsiteY7" fmla="*/ 300901 h 3637398"/>
                  <a:gd name="connsiteX8" fmla="*/ 3335176 w 3637117"/>
                  <a:gd name="connsiteY8" fmla="*/ 0 h 36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117" h="3637398">
                    <a:moveTo>
                      <a:pt x="3335176" y="0"/>
                    </a:moveTo>
                    <a:lnTo>
                      <a:pt x="300878" y="0"/>
                    </a:lnTo>
                    <a:cubicBezTo>
                      <a:pt x="135023" y="0"/>
                      <a:pt x="0" y="135034"/>
                      <a:pt x="0" y="300901"/>
                    </a:cubicBezTo>
                    <a:lnTo>
                      <a:pt x="0" y="3336497"/>
                    </a:lnTo>
                    <a:cubicBezTo>
                      <a:pt x="0" y="3502365"/>
                      <a:pt x="135023" y="3637398"/>
                      <a:pt x="300878" y="3637398"/>
                    </a:cubicBezTo>
                    <a:lnTo>
                      <a:pt x="3336239" y="3637398"/>
                    </a:lnTo>
                    <a:cubicBezTo>
                      <a:pt x="3502094" y="3637398"/>
                      <a:pt x="3637118" y="3502365"/>
                      <a:pt x="3637118" y="3336497"/>
                    </a:cubicBezTo>
                    <a:lnTo>
                      <a:pt x="3637118" y="300901"/>
                    </a:lnTo>
                    <a:cubicBezTo>
                      <a:pt x="3636054" y="135034"/>
                      <a:pt x="3501031" y="0"/>
                      <a:pt x="3335176" y="0"/>
                    </a:cubicBezTo>
                    <a:close/>
                  </a:path>
                </a:pathLst>
              </a:custGeom>
              <a:solidFill>
                <a:srgbClr val="FFFFFF"/>
              </a:solidFill>
              <a:ln w="10623" cap="flat">
                <a:noFill/>
                <a:prstDash val="solid"/>
                <a:miter/>
              </a:ln>
            </p:spPr>
            <p:txBody>
              <a:bodyPr rtlCol="0" anchor="ctr"/>
              <a:lstStyle/>
              <a:p>
                <a:endParaRPr lang="en-US"/>
              </a:p>
            </p:txBody>
          </p:sp>
          <p:grpSp>
            <p:nvGrpSpPr>
              <p:cNvPr id="33" name="Picture 2">
                <a:extLst>
                  <a:ext uri="{FF2B5EF4-FFF2-40B4-BE49-F238E27FC236}">
                    <a16:creationId xmlns:a16="http://schemas.microsoft.com/office/drawing/2014/main" id="{F071C5D3-52C0-44FA-A321-EDA4F6E3ADFD}"/>
                  </a:ext>
                </a:extLst>
              </p:cNvPr>
              <p:cNvGrpSpPr/>
              <p:nvPr/>
            </p:nvGrpSpPr>
            <p:grpSpPr>
              <a:xfrm>
                <a:off x="7987129" y="1414573"/>
                <a:ext cx="3053434" cy="543323"/>
                <a:chOff x="10354173" y="1936708"/>
                <a:chExt cx="3053434" cy="543323"/>
              </a:xfrm>
              <a:solidFill>
                <a:srgbClr val="FBB03B"/>
              </a:solidFill>
            </p:grpSpPr>
            <p:sp>
              <p:nvSpPr>
                <p:cNvPr id="34" name="Freeform: Shape 33">
                  <a:extLst>
                    <a:ext uri="{FF2B5EF4-FFF2-40B4-BE49-F238E27FC236}">
                      <a16:creationId xmlns:a16="http://schemas.microsoft.com/office/drawing/2014/main" id="{D4B801AD-09DB-4FD8-9489-B1F194C4AABF}"/>
                    </a:ext>
                  </a:extLst>
                </p:cNvPr>
                <p:cNvSpPr/>
                <p:nvPr/>
              </p:nvSpPr>
              <p:spPr>
                <a:xfrm>
                  <a:off x="1035417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60EDF68-7374-412F-8FF9-3C4E06625E20}"/>
                    </a:ext>
                  </a:extLst>
                </p:cNvPr>
                <p:cNvSpPr/>
                <p:nvPr/>
              </p:nvSpPr>
              <p:spPr>
                <a:xfrm>
                  <a:off x="1076243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49BA342-7556-411C-8773-0F02C3203DD3}"/>
                    </a:ext>
                  </a:extLst>
                </p:cNvPr>
                <p:cNvSpPr/>
                <p:nvPr/>
              </p:nvSpPr>
              <p:spPr>
                <a:xfrm>
                  <a:off x="1117069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87769CF-8231-46CD-AA0E-0EEC909FDD81}"/>
                    </a:ext>
                  </a:extLst>
                </p:cNvPr>
                <p:cNvSpPr/>
                <p:nvPr/>
              </p:nvSpPr>
              <p:spPr>
                <a:xfrm>
                  <a:off x="1158001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2435"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C5CA6D-CF10-45B3-B02A-3A378E6DEA1B}"/>
                    </a:ext>
                  </a:extLst>
                </p:cNvPr>
                <p:cNvSpPr/>
                <p:nvPr/>
              </p:nvSpPr>
              <p:spPr>
                <a:xfrm>
                  <a:off x="11988271"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A9C2CA-74A6-47EF-B1BE-CBFC7DE6932D}"/>
                    </a:ext>
                  </a:extLst>
                </p:cNvPr>
                <p:cNvSpPr/>
                <p:nvPr/>
              </p:nvSpPr>
              <p:spPr>
                <a:xfrm>
                  <a:off x="1239759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0C56287-4C2F-4D1A-A8A1-7AF338038C0C}"/>
                    </a:ext>
                  </a:extLst>
                </p:cNvPr>
                <p:cNvSpPr/>
                <p:nvPr/>
              </p:nvSpPr>
              <p:spPr>
                <a:xfrm>
                  <a:off x="1280585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8254F72-13BB-4D82-A186-C66B5840325A}"/>
                    </a:ext>
                  </a:extLst>
                </p:cNvPr>
                <p:cNvSpPr/>
                <p:nvPr/>
              </p:nvSpPr>
              <p:spPr>
                <a:xfrm>
                  <a:off x="1321411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F17C7E94-3137-4BE3-8557-A1DB868AAC3B}"/>
                </a:ext>
              </a:extLst>
            </p:cNvPr>
            <p:cNvSpPr txBox="1"/>
            <p:nvPr/>
          </p:nvSpPr>
          <p:spPr>
            <a:xfrm>
              <a:off x="2723555" y="2070315"/>
              <a:ext cx="13278445" cy="4154984"/>
            </a:xfrm>
            <a:prstGeom prst="rect">
              <a:avLst/>
            </a:prstGeom>
            <a:noFill/>
          </p:spPr>
          <p:txBody>
            <a:bodyPr wrap="square">
              <a:spAutoFit/>
            </a:bodyPr>
            <a:lstStyle/>
            <a:p>
              <a:pPr indent="914400" algn="just"/>
              <a:r>
                <a:rPr lang="en-US" sz="6600" b="1">
                  <a:solidFill>
                    <a:srgbClr val="0000FF"/>
                  </a:solidFill>
                  <a:latin typeface="Arial" panose="020B0604020202020204" pitchFamily="34" charset="0"/>
                  <a:cs typeface="Arial" panose="020B0604020202020204" pitchFamily="34" charset="0"/>
                </a:rPr>
                <a:t>Bài 2: </a:t>
              </a:r>
              <a:r>
                <a:rPr lang="en-US" sz="6600" b="1">
                  <a:latin typeface="Arial" panose="020B0604020202020204" pitchFamily="34" charset="0"/>
                  <a:cs typeface="Arial" panose="020B0604020202020204" pitchFamily="34" charset="0"/>
                </a:rPr>
                <a:t>Hiệu của hai số là </a:t>
              </a:r>
              <a:r>
                <a:rPr lang="en-US" sz="6600" b="1">
                  <a:solidFill>
                    <a:srgbClr val="C00000"/>
                  </a:solidFill>
                  <a:latin typeface="Arial" panose="020B0604020202020204" pitchFamily="34" charset="0"/>
                  <a:cs typeface="Arial" panose="020B0604020202020204" pitchFamily="34" charset="0"/>
                </a:rPr>
                <a:t>738</a:t>
              </a:r>
              <a:r>
                <a:rPr lang="en-US" sz="6600" b="1">
                  <a:latin typeface="Arial" panose="020B0604020202020204" pitchFamily="34" charset="0"/>
                  <a:cs typeface="Arial" panose="020B0604020202020204" pitchFamily="34" charset="0"/>
                </a:rPr>
                <a:t>. Tìm hai số đó, biết rằng số thứ nhất giảm </a:t>
              </a:r>
              <a:r>
                <a:rPr lang="en-US" sz="6600" b="1">
                  <a:solidFill>
                    <a:srgbClr val="C00000"/>
                  </a:solidFill>
                  <a:latin typeface="Arial" panose="020B0604020202020204" pitchFamily="34" charset="0"/>
                  <a:cs typeface="Arial" panose="020B0604020202020204" pitchFamily="34" charset="0"/>
                </a:rPr>
                <a:t>10</a:t>
              </a:r>
              <a:r>
                <a:rPr lang="en-US" sz="6600" b="1">
                  <a:latin typeface="Arial" panose="020B0604020202020204" pitchFamily="34" charset="0"/>
                  <a:cs typeface="Arial" panose="020B0604020202020204" pitchFamily="34" charset="0"/>
                </a:rPr>
                <a:t> lần thì được số thứ hai. </a:t>
              </a:r>
              <a:endParaRPr lang="en-US" sz="6600" b="1" dirty="0">
                <a:latin typeface="Arial" panose="020B0604020202020204" pitchFamily="34" charset="0"/>
                <a:cs typeface="Arial" panose="020B0604020202020204" pitchFamily="34" charset="0"/>
              </a:endParaRPr>
            </a:p>
          </p:txBody>
        </p:sp>
      </p:grpSp>
      <p:grpSp>
        <p:nvGrpSpPr>
          <p:cNvPr id="323" name="Group 322">
            <a:extLst>
              <a:ext uri="{FF2B5EF4-FFF2-40B4-BE49-F238E27FC236}">
                <a16:creationId xmlns:a16="http://schemas.microsoft.com/office/drawing/2014/main" id="{9244B0C6-A57C-4330-8A15-3C557F928943}"/>
              </a:ext>
            </a:extLst>
          </p:cNvPr>
          <p:cNvGrpSpPr/>
          <p:nvPr/>
        </p:nvGrpSpPr>
        <p:grpSpPr>
          <a:xfrm>
            <a:off x="-333966" y="6908102"/>
            <a:ext cx="10753724" cy="1769806"/>
            <a:chOff x="77306" y="8012850"/>
            <a:chExt cx="10753724" cy="1769806"/>
          </a:xfrm>
        </p:grpSpPr>
        <p:pic>
          <p:nvPicPr>
            <p:cNvPr id="318" name="Picture 14">
              <a:extLst>
                <a:ext uri="{FF2B5EF4-FFF2-40B4-BE49-F238E27FC236}">
                  <a16:creationId xmlns:a16="http://schemas.microsoft.com/office/drawing/2014/main" id="{3BE3BACF-72A9-4AF4-AA87-6ED105DB08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200000">
              <a:off x="4015064" y="6244440"/>
              <a:ext cx="1769806" cy="5306625"/>
            </a:xfrm>
            <a:prstGeom prst="rect">
              <a:avLst/>
            </a:prstGeom>
          </p:spPr>
        </p:pic>
        <p:sp>
          <p:nvSpPr>
            <p:cNvPr id="322" name="TextBox 321">
              <a:extLst>
                <a:ext uri="{FF2B5EF4-FFF2-40B4-BE49-F238E27FC236}">
                  <a16:creationId xmlns:a16="http://schemas.microsoft.com/office/drawing/2014/main" id="{F6EA91CA-468E-40D1-B061-5777F7B50C52}"/>
                </a:ext>
              </a:extLst>
            </p:cNvPr>
            <p:cNvSpPr txBox="1"/>
            <p:nvPr/>
          </p:nvSpPr>
          <p:spPr>
            <a:xfrm>
              <a:off x="77306" y="8343754"/>
              <a:ext cx="10753724" cy="1107996"/>
            </a:xfrm>
            <a:prstGeom prst="rect">
              <a:avLst/>
            </a:prstGeom>
            <a:noFill/>
          </p:spPr>
          <p:txBody>
            <a:bodyPr wrap="square">
              <a:spAutoFit/>
            </a:bodyPr>
            <a:lstStyle/>
            <a:p>
              <a:pPr algn="ctr"/>
              <a:r>
                <a:rPr lang="en-US" sz="6600" b="1">
                  <a:latin typeface="Arial" panose="020B0604020202020204" pitchFamily="34" charset="0"/>
                  <a:cs typeface="Arial" panose="020B0604020202020204" pitchFamily="34" charset="0"/>
                </a:rPr>
                <a:t>Hiệu: </a:t>
              </a:r>
              <a:r>
                <a:rPr lang="en-US" sz="6600" b="1">
                  <a:solidFill>
                    <a:srgbClr val="C00000"/>
                  </a:solidFill>
                  <a:latin typeface="Arial" panose="020B0604020202020204" pitchFamily="34" charset="0"/>
                  <a:cs typeface="Arial" panose="020B0604020202020204" pitchFamily="34" charset="0"/>
                </a:rPr>
                <a:t>738</a:t>
              </a:r>
              <a:endParaRPr lang="en-US" sz="6600" b="1" dirty="0">
                <a:solidFill>
                  <a:srgbClr val="C00000"/>
                </a:solidFill>
                <a:latin typeface="Arial" panose="020B0604020202020204" pitchFamily="34" charset="0"/>
                <a:cs typeface="Arial" panose="020B0604020202020204" pitchFamily="34" charset="0"/>
              </a:endParaRPr>
            </a:p>
          </p:txBody>
        </p:sp>
      </p:grpSp>
      <p:grpSp>
        <p:nvGrpSpPr>
          <p:cNvPr id="338" name="Group 337">
            <a:extLst>
              <a:ext uri="{FF2B5EF4-FFF2-40B4-BE49-F238E27FC236}">
                <a16:creationId xmlns:a16="http://schemas.microsoft.com/office/drawing/2014/main" id="{5CBD2F4A-213C-418B-BD86-E8F0F4A70A47}"/>
              </a:ext>
            </a:extLst>
          </p:cNvPr>
          <p:cNvGrpSpPr/>
          <p:nvPr/>
        </p:nvGrpSpPr>
        <p:grpSpPr>
          <a:xfrm>
            <a:off x="8787144" y="6331012"/>
            <a:ext cx="5362695" cy="2883496"/>
            <a:chOff x="8725155" y="6245496"/>
            <a:chExt cx="5362695" cy="2883496"/>
          </a:xfrm>
        </p:grpSpPr>
        <p:grpSp>
          <p:nvGrpSpPr>
            <p:cNvPr id="325" name="Picture 39">
              <a:extLst>
                <a:ext uri="{FF2B5EF4-FFF2-40B4-BE49-F238E27FC236}">
                  <a16:creationId xmlns:a16="http://schemas.microsoft.com/office/drawing/2014/main" id="{DEDB9AFA-31A5-4C79-BD65-CEC9166E5FBC}"/>
                </a:ext>
              </a:extLst>
            </p:cNvPr>
            <p:cNvGrpSpPr/>
            <p:nvPr/>
          </p:nvGrpSpPr>
          <p:grpSpPr>
            <a:xfrm>
              <a:off x="8725155" y="6245496"/>
              <a:ext cx="5362695" cy="2883496"/>
              <a:chOff x="10424087" y="7424577"/>
              <a:chExt cx="4072778" cy="3385739"/>
            </a:xfrm>
          </p:grpSpPr>
          <p:sp>
            <p:nvSpPr>
              <p:cNvPr id="326" name="Freeform: Shape 325">
                <a:extLst>
                  <a:ext uri="{FF2B5EF4-FFF2-40B4-BE49-F238E27FC236}">
                    <a16:creationId xmlns:a16="http://schemas.microsoft.com/office/drawing/2014/main" id="{F339E78A-CCE4-49A4-A186-EA7A3F2D72A5}"/>
                  </a:ext>
                </a:extLst>
              </p:cNvPr>
              <p:cNvSpPr/>
              <p:nvPr/>
            </p:nvSpPr>
            <p:spPr>
              <a:xfrm>
                <a:off x="10424087" y="7695528"/>
                <a:ext cx="4030193" cy="307218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7" name="Freeform: Shape 326">
                <a:extLst>
                  <a:ext uri="{FF2B5EF4-FFF2-40B4-BE49-F238E27FC236}">
                    <a16:creationId xmlns:a16="http://schemas.microsoft.com/office/drawing/2014/main" id="{09D9143B-F3C1-4D00-8931-03D542C859CB}"/>
                  </a:ext>
                </a:extLst>
              </p:cNvPr>
              <p:cNvSpPr/>
              <p:nvPr/>
            </p:nvSpPr>
            <p:spPr>
              <a:xfrm>
                <a:off x="10540071" y="7652955"/>
                <a:ext cx="3956794"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8" name="Freeform: Shape 327">
                <a:extLst>
                  <a:ext uri="{FF2B5EF4-FFF2-40B4-BE49-F238E27FC236}">
                    <a16:creationId xmlns:a16="http://schemas.microsoft.com/office/drawing/2014/main" id="{BE079C6F-6F53-417F-A80C-C7B3F07AD09E}"/>
                  </a:ext>
                </a:extLst>
              </p:cNvPr>
              <p:cNvSpPr/>
              <p:nvPr/>
            </p:nvSpPr>
            <p:spPr>
              <a:xfrm>
                <a:off x="10766907" y="7424577"/>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4" name="Freeform: Shape 333">
                <a:extLst>
                  <a:ext uri="{FF2B5EF4-FFF2-40B4-BE49-F238E27FC236}">
                    <a16:creationId xmlns:a16="http://schemas.microsoft.com/office/drawing/2014/main" id="{6650153A-4289-4436-AB84-BE174C1882C1}"/>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5" name="Freeform: Shape 334">
                <a:extLst>
                  <a:ext uri="{FF2B5EF4-FFF2-40B4-BE49-F238E27FC236}">
                    <a16:creationId xmlns:a16="http://schemas.microsoft.com/office/drawing/2014/main" id="{0692733A-BCD3-408A-BC91-6CF59F4BEF1B}"/>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37" name="TextBox 336">
              <a:extLst>
                <a:ext uri="{FF2B5EF4-FFF2-40B4-BE49-F238E27FC236}">
                  <a16:creationId xmlns:a16="http://schemas.microsoft.com/office/drawing/2014/main" id="{70F110EC-D26A-4DE2-9DC3-26A9F80FD04F}"/>
                </a:ext>
              </a:extLst>
            </p:cNvPr>
            <p:cNvSpPr txBox="1"/>
            <p:nvPr/>
          </p:nvSpPr>
          <p:spPr>
            <a:xfrm>
              <a:off x="8984552" y="6866887"/>
              <a:ext cx="4996617" cy="1569660"/>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Tỉ: ST1 giảm đi </a:t>
              </a:r>
              <a:r>
                <a:rPr lang="en-US" sz="4800" b="1">
                  <a:solidFill>
                    <a:srgbClr val="DC347A"/>
                  </a:solidFill>
                  <a:latin typeface="Arial" panose="020B0604020202020204" pitchFamily="34" charset="0"/>
                  <a:cs typeface="Arial" panose="020B0604020202020204" pitchFamily="34" charset="0"/>
                </a:rPr>
                <a:t>10 lần </a:t>
              </a:r>
              <a:r>
                <a:rPr lang="en-US" sz="4800" b="1">
                  <a:latin typeface="Arial" panose="020B0604020202020204" pitchFamily="34" charset="0"/>
                  <a:cs typeface="Arial" panose="020B0604020202020204" pitchFamily="34" charset="0"/>
                </a:rPr>
                <a:t>được ST2</a:t>
              </a:r>
              <a:endParaRPr lang="en-US" sz="4800" b="1" dirty="0">
                <a:latin typeface="Arial" panose="020B0604020202020204" pitchFamily="34" charset="0"/>
                <a:cs typeface="Arial" panose="020B0604020202020204" pitchFamily="34" charset="0"/>
              </a:endParaRPr>
            </a:p>
          </p:txBody>
        </p:sp>
      </p:grpSp>
      <p:grpSp>
        <p:nvGrpSpPr>
          <p:cNvPr id="339" name="Group 338">
            <a:extLst>
              <a:ext uri="{FF2B5EF4-FFF2-40B4-BE49-F238E27FC236}">
                <a16:creationId xmlns:a16="http://schemas.microsoft.com/office/drawing/2014/main" id="{F37DF8EC-A310-4E97-B088-C366B7855791}"/>
              </a:ext>
            </a:extLst>
          </p:cNvPr>
          <p:cNvGrpSpPr/>
          <p:nvPr/>
        </p:nvGrpSpPr>
        <p:grpSpPr>
          <a:xfrm>
            <a:off x="8804113" y="6323148"/>
            <a:ext cx="5362695" cy="2883496"/>
            <a:chOff x="8725155" y="6245496"/>
            <a:chExt cx="5362695" cy="2883496"/>
          </a:xfrm>
        </p:grpSpPr>
        <p:grpSp>
          <p:nvGrpSpPr>
            <p:cNvPr id="340" name="Picture 39">
              <a:extLst>
                <a:ext uri="{FF2B5EF4-FFF2-40B4-BE49-F238E27FC236}">
                  <a16:creationId xmlns:a16="http://schemas.microsoft.com/office/drawing/2014/main" id="{6BF6CE7E-BAC8-4F99-81D1-77A8D584255A}"/>
                </a:ext>
              </a:extLst>
            </p:cNvPr>
            <p:cNvGrpSpPr/>
            <p:nvPr/>
          </p:nvGrpSpPr>
          <p:grpSpPr>
            <a:xfrm>
              <a:off x="8725155" y="6245496"/>
              <a:ext cx="5362695" cy="2883496"/>
              <a:chOff x="10424087" y="7424577"/>
              <a:chExt cx="4072778" cy="3385739"/>
            </a:xfrm>
          </p:grpSpPr>
          <p:sp>
            <p:nvSpPr>
              <p:cNvPr id="342" name="Freeform: Shape 341">
                <a:extLst>
                  <a:ext uri="{FF2B5EF4-FFF2-40B4-BE49-F238E27FC236}">
                    <a16:creationId xmlns:a16="http://schemas.microsoft.com/office/drawing/2014/main" id="{AAE9C777-C850-4119-BE21-B967B359D273}"/>
                  </a:ext>
                </a:extLst>
              </p:cNvPr>
              <p:cNvSpPr/>
              <p:nvPr/>
            </p:nvSpPr>
            <p:spPr>
              <a:xfrm>
                <a:off x="10424087" y="7695528"/>
                <a:ext cx="4030193" cy="307218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70A4175-A22A-4416-BBF4-F4D8B7070B49}"/>
                  </a:ext>
                </a:extLst>
              </p:cNvPr>
              <p:cNvSpPr/>
              <p:nvPr/>
            </p:nvSpPr>
            <p:spPr>
              <a:xfrm>
                <a:off x="10540071" y="7652955"/>
                <a:ext cx="3956794"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BC066D1-D049-4CBA-939B-178BEDA25DBF}"/>
                  </a:ext>
                </a:extLst>
              </p:cNvPr>
              <p:cNvSpPr/>
              <p:nvPr/>
            </p:nvSpPr>
            <p:spPr>
              <a:xfrm>
                <a:off x="10766907" y="7424577"/>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E17515C-E1D3-43DE-8BCC-E6DCE48B1DE0}"/>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F75E25C-D9DD-4231-8E8D-DFEC727DFB7E}"/>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p>
            </p:txBody>
          </p:sp>
        </p:grpSp>
        <p:sp>
          <p:nvSpPr>
            <p:cNvPr id="341" name="TextBox 340">
              <a:extLst>
                <a:ext uri="{FF2B5EF4-FFF2-40B4-BE49-F238E27FC236}">
                  <a16:creationId xmlns:a16="http://schemas.microsoft.com/office/drawing/2014/main" id="{16635394-7746-4826-8E3F-528842E87FEC}"/>
                </a:ext>
              </a:extLst>
            </p:cNvPr>
            <p:cNvSpPr txBox="1"/>
            <p:nvPr/>
          </p:nvSpPr>
          <p:spPr>
            <a:xfrm>
              <a:off x="9212968" y="6907661"/>
              <a:ext cx="4525306" cy="1569660"/>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ST1: </a:t>
              </a:r>
              <a:r>
                <a:rPr lang="en-US" sz="4800" b="1">
                  <a:solidFill>
                    <a:srgbClr val="DC347A"/>
                  </a:solidFill>
                  <a:latin typeface="Arial" panose="020B0604020202020204" pitchFamily="34" charset="0"/>
                  <a:cs typeface="Arial" panose="020B0604020202020204" pitchFamily="34" charset="0"/>
                </a:rPr>
                <a:t>10 phần</a:t>
              </a:r>
            </a:p>
            <a:p>
              <a:pPr algn="ctr"/>
              <a:r>
                <a:rPr lang="en-US" sz="4800" b="1">
                  <a:latin typeface="Arial" panose="020B0604020202020204" pitchFamily="34" charset="0"/>
                  <a:cs typeface="Arial" panose="020B0604020202020204" pitchFamily="34" charset="0"/>
                </a:rPr>
                <a:t>ST2: </a:t>
              </a:r>
              <a:r>
                <a:rPr lang="en-US" sz="4800" b="1">
                  <a:solidFill>
                    <a:srgbClr val="DC347A"/>
                  </a:solidFill>
                  <a:latin typeface="Arial" panose="020B0604020202020204" pitchFamily="34" charset="0"/>
                  <a:cs typeface="Arial" panose="020B0604020202020204" pitchFamily="34" charset="0"/>
                </a:rPr>
                <a:t>1 phần</a:t>
              </a:r>
              <a:endParaRPr lang="en-US" sz="4800" b="1" dirty="0">
                <a:solidFill>
                  <a:srgbClr val="DC347A"/>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anim calcmode="lin" valueType="num">
                                      <p:cBhvr>
                                        <p:cTn id="8" dur="1000" fill="hold"/>
                                        <p:tgtEl>
                                          <p:spTgt spid="323"/>
                                        </p:tgtEl>
                                        <p:attrNameLst>
                                          <p:attrName>ppt_x</p:attrName>
                                        </p:attrNameLst>
                                      </p:cBhvr>
                                      <p:tavLst>
                                        <p:tav tm="0">
                                          <p:val>
                                            <p:strVal val="#ppt_x"/>
                                          </p:val>
                                        </p:tav>
                                        <p:tav tm="100000">
                                          <p:val>
                                            <p:strVal val="#ppt_x"/>
                                          </p:val>
                                        </p:tav>
                                      </p:tavLst>
                                    </p:anim>
                                    <p:anim calcmode="lin" valueType="num">
                                      <p:cBhvr>
                                        <p:cTn id="9"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8"/>
                                        </p:tgtEl>
                                        <p:attrNameLst>
                                          <p:attrName>style.visibility</p:attrName>
                                        </p:attrNameLst>
                                      </p:cBhvr>
                                      <p:to>
                                        <p:strVal val="visible"/>
                                      </p:to>
                                    </p:set>
                                    <p:animEffect transition="in" filter="fade">
                                      <p:cBhvr>
                                        <p:cTn id="14" dur="1000"/>
                                        <p:tgtEl>
                                          <p:spTgt spid="338"/>
                                        </p:tgtEl>
                                      </p:cBhvr>
                                    </p:animEffect>
                                    <p:anim calcmode="lin" valueType="num">
                                      <p:cBhvr>
                                        <p:cTn id="15" dur="1000" fill="hold"/>
                                        <p:tgtEl>
                                          <p:spTgt spid="338"/>
                                        </p:tgtEl>
                                        <p:attrNameLst>
                                          <p:attrName>ppt_x</p:attrName>
                                        </p:attrNameLst>
                                      </p:cBhvr>
                                      <p:tavLst>
                                        <p:tav tm="0">
                                          <p:val>
                                            <p:strVal val="#ppt_x"/>
                                          </p:val>
                                        </p:tav>
                                        <p:tav tm="100000">
                                          <p:val>
                                            <p:strVal val="#ppt_x"/>
                                          </p:val>
                                        </p:tav>
                                      </p:tavLst>
                                    </p:anim>
                                    <p:anim calcmode="lin" valueType="num">
                                      <p:cBhvr>
                                        <p:cTn id="16"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38"/>
                                        </p:tgtEl>
                                      </p:cBhvr>
                                    </p:animEffect>
                                    <p:set>
                                      <p:cBhvr>
                                        <p:cTn id="21" dur="1" fill="hold">
                                          <p:stCondLst>
                                            <p:cond delay="499"/>
                                          </p:stCondLst>
                                        </p:cTn>
                                        <p:tgtEl>
                                          <p:spTgt spid="33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0208" y="-1702502"/>
            <a:ext cx="6627921" cy="8516677"/>
          </a:xfrm>
          <a:prstGeom prst="rect">
            <a:avLst/>
          </a:prstGeom>
        </p:spPr>
      </p:pic>
      <p:grpSp>
        <p:nvGrpSpPr>
          <p:cNvPr id="3" name="Group 3"/>
          <p:cNvGrpSpPr/>
          <p:nvPr/>
        </p:nvGrpSpPr>
        <p:grpSpPr>
          <a:xfrm>
            <a:off x="851291" y="1047746"/>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51291" y="554897"/>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17898" y="5727305"/>
            <a:ext cx="4849965" cy="4655967"/>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37241" flipH="1" flipV="1">
            <a:off x="15026186" y="413810"/>
            <a:ext cx="2662836" cy="2551481"/>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AD4F53C-CB19-441D-AF62-38277AB6E463}"/>
              </a:ext>
            </a:extLst>
          </p:cNvPr>
          <p:cNvGrpSpPr/>
          <p:nvPr/>
        </p:nvGrpSpPr>
        <p:grpSpPr>
          <a:xfrm>
            <a:off x="2847671" y="1125645"/>
            <a:ext cx="12009269" cy="2878873"/>
            <a:chOff x="115215" y="13798"/>
            <a:chExt cx="8557149" cy="2878873"/>
          </a:xfrm>
        </p:grpSpPr>
        <p:sp>
          <p:nvSpPr>
            <p:cNvPr id="27" name="Rectangle 26">
              <a:extLst>
                <a:ext uri="{FF2B5EF4-FFF2-40B4-BE49-F238E27FC236}">
                  <a16:creationId xmlns:a16="http://schemas.microsoft.com/office/drawing/2014/main" id="{4D81232A-A906-449C-A0E6-718307F00547}"/>
                </a:ext>
              </a:extLst>
            </p:cNvPr>
            <p:cNvSpPr/>
            <p:nvPr/>
          </p:nvSpPr>
          <p:spPr>
            <a:xfrm>
              <a:off x="115215" y="779055"/>
              <a:ext cx="1077145"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latin typeface="Arial" panose="020B0604020202020204" pitchFamily="34" charset="0"/>
                  <a:cs typeface="Arial" panose="020B0604020202020204" pitchFamily="34" charset="0"/>
                </a:rPr>
                <a:t>ST1</a:t>
              </a:r>
            </a:p>
          </p:txBody>
        </p:sp>
        <p:sp>
          <p:nvSpPr>
            <p:cNvPr id="28" name="Rectangle 27">
              <a:extLst>
                <a:ext uri="{FF2B5EF4-FFF2-40B4-BE49-F238E27FC236}">
                  <a16:creationId xmlns:a16="http://schemas.microsoft.com/office/drawing/2014/main" id="{CFC57EA0-12AE-4C6A-9BB8-C16796C1BBD5}"/>
                </a:ext>
              </a:extLst>
            </p:cNvPr>
            <p:cNvSpPr/>
            <p:nvPr/>
          </p:nvSpPr>
          <p:spPr>
            <a:xfrm>
              <a:off x="115215" y="1623965"/>
              <a:ext cx="1077145"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latin typeface="Arial" panose="020B0604020202020204" pitchFamily="34" charset="0"/>
                  <a:cs typeface="Arial" panose="020B0604020202020204" pitchFamily="34" charset="0"/>
                </a:rPr>
                <a:t>ST2</a:t>
              </a:r>
            </a:p>
          </p:txBody>
        </p:sp>
        <p:grpSp>
          <p:nvGrpSpPr>
            <p:cNvPr id="29" name="Group 28">
              <a:extLst>
                <a:ext uri="{FF2B5EF4-FFF2-40B4-BE49-F238E27FC236}">
                  <a16:creationId xmlns:a16="http://schemas.microsoft.com/office/drawing/2014/main" id="{279D85C6-80AA-4018-8679-8BD7AF64C0C9}"/>
                </a:ext>
              </a:extLst>
            </p:cNvPr>
            <p:cNvGrpSpPr/>
            <p:nvPr/>
          </p:nvGrpSpPr>
          <p:grpSpPr>
            <a:xfrm>
              <a:off x="1462443" y="1777585"/>
              <a:ext cx="720000" cy="268835"/>
              <a:chOff x="1499600" y="5655355"/>
              <a:chExt cx="7218892" cy="268835"/>
            </a:xfrm>
          </p:grpSpPr>
          <p:cxnSp>
            <p:nvCxnSpPr>
              <p:cNvPr id="77" name="Straight Connector 76">
                <a:extLst>
                  <a:ext uri="{FF2B5EF4-FFF2-40B4-BE49-F238E27FC236}">
                    <a16:creationId xmlns:a16="http://schemas.microsoft.com/office/drawing/2014/main" id="{AC10CFDD-73A5-4B4A-8785-C9242EE8C6C1}"/>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25B9B77-9F01-4A57-AF9F-BDB3057233C4}"/>
                  </a:ext>
                </a:extLst>
              </p:cNvPr>
              <p:cNvCxnSpPr/>
              <p:nvPr/>
            </p:nvCxnSpPr>
            <p:spPr>
              <a:xfrm>
                <a:off x="1499600" y="565535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9F82371-E6C0-46DA-BA58-1CA4D0E099BE}"/>
                  </a:ext>
                </a:extLst>
              </p:cNvPr>
              <p:cNvCxnSpPr/>
              <p:nvPr/>
            </p:nvCxnSpPr>
            <p:spPr>
              <a:xfrm>
                <a:off x="8718492" y="567426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A82A75D-BF9F-479B-B917-D0441D45A3CC}"/>
                </a:ext>
              </a:extLst>
            </p:cNvPr>
            <p:cNvGrpSpPr/>
            <p:nvPr/>
          </p:nvGrpSpPr>
          <p:grpSpPr>
            <a:xfrm>
              <a:off x="1462443" y="1009485"/>
              <a:ext cx="7209921" cy="259007"/>
              <a:chOff x="1462443" y="1009485"/>
              <a:chExt cx="7209921" cy="259007"/>
            </a:xfrm>
          </p:grpSpPr>
          <p:grpSp>
            <p:nvGrpSpPr>
              <p:cNvPr id="37" name="Group 36">
                <a:extLst>
                  <a:ext uri="{FF2B5EF4-FFF2-40B4-BE49-F238E27FC236}">
                    <a16:creationId xmlns:a16="http://schemas.microsoft.com/office/drawing/2014/main" id="{601AB519-4E27-4E6A-8FAA-C2FED589BA70}"/>
                  </a:ext>
                </a:extLst>
              </p:cNvPr>
              <p:cNvGrpSpPr/>
              <p:nvPr/>
            </p:nvGrpSpPr>
            <p:grpSpPr>
              <a:xfrm>
                <a:off x="1462443" y="1009485"/>
                <a:ext cx="720000" cy="254087"/>
                <a:chOff x="1499600" y="5675400"/>
                <a:chExt cx="7218892" cy="254087"/>
              </a:xfrm>
            </p:grpSpPr>
            <p:cxnSp>
              <p:nvCxnSpPr>
                <p:cNvPr id="74" name="Straight Connector 73">
                  <a:extLst>
                    <a:ext uri="{FF2B5EF4-FFF2-40B4-BE49-F238E27FC236}">
                      <a16:creationId xmlns:a16="http://schemas.microsoft.com/office/drawing/2014/main" id="{56BA431E-68E0-41B4-B0AB-E868695D2E8C}"/>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C9308-CFE2-4F28-99E7-57669BF75536}"/>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6AE391-1B91-45FC-82B5-62D8EFA7FA2B}"/>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B54FEAB5-A67E-4000-8016-ADB4453CED54}"/>
                  </a:ext>
                </a:extLst>
              </p:cNvPr>
              <p:cNvGrpSpPr/>
              <p:nvPr/>
            </p:nvGrpSpPr>
            <p:grpSpPr>
              <a:xfrm>
                <a:off x="2185837" y="1014405"/>
                <a:ext cx="720000" cy="254087"/>
                <a:chOff x="1499600" y="5675400"/>
                <a:chExt cx="7218892" cy="254087"/>
              </a:xfrm>
            </p:grpSpPr>
            <p:cxnSp>
              <p:nvCxnSpPr>
                <p:cNvPr id="71" name="Straight Connector 70">
                  <a:extLst>
                    <a:ext uri="{FF2B5EF4-FFF2-40B4-BE49-F238E27FC236}">
                      <a16:creationId xmlns:a16="http://schemas.microsoft.com/office/drawing/2014/main" id="{4CA160A5-1206-4E70-A107-353F07CF424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3EDC23-E260-4115-8CF6-6DDB4651EC3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7323D02-6A59-4BD9-ACA5-4D8A21211571}"/>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79B22E3-E42B-47DB-96DC-DBF232EC79B6}"/>
                  </a:ext>
                </a:extLst>
              </p:cNvPr>
              <p:cNvGrpSpPr/>
              <p:nvPr/>
            </p:nvGrpSpPr>
            <p:grpSpPr>
              <a:xfrm>
                <a:off x="2905837" y="1009485"/>
                <a:ext cx="720000" cy="254087"/>
                <a:chOff x="1499600" y="5675400"/>
                <a:chExt cx="7218892" cy="254087"/>
              </a:xfrm>
            </p:grpSpPr>
            <p:cxnSp>
              <p:nvCxnSpPr>
                <p:cNvPr id="68" name="Straight Connector 67">
                  <a:extLst>
                    <a:ext uri="{FF2B5EF4-FFF2-40B4-BE49-F238E27FC236}">
                      <a16:creationId xmlns:a16="http://schemas.microsoft.com/office/drawing/2014/main" id="{297A83AD-6B25-41B5-A32C-A8B63C41D43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D08F54-8AB1-4C0E-9F8F-96D88A5CA9C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0BC494E-0AB9-488B-917E-55578B77C2AD}"/>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17857B6-F003-4720-BCA9-AECF9161B986}"/>
                  </a:ext>
                </a:extLst>
              </p:cNvPr>
              <p:cNvGrpSpPr/>
              <p:nvPr/>
            </p:nvGrpSpPr>
            <p:grpSpPr>
              <a:xfrm>
                <a:off x="3629231" y="1014405"/>
                <a:ext cx="720000" cy="254087"/>
                <a:chOff x="1499600" y="5675400"/>
                <a:chExt cx="7218892" cy="254087"/>
              </a:xfrm>
            </p:grpSpPr>
            <p:cxnSp>
              <p:nvCxnSpPr>
                <p:cNvPr id="65" name="Straight Connector 64">
                  <a:extLst>
                    <a:ext uri="{FF2B5EF4-FFF2-40B4-BE49-F238E27FC236}">
                      <a16:creationId xmlns:a16="http://schemas.microsoft.com/office/drawing/2014/main" id="{62322F9A-E8F4-49A5-928E-A5476E0FB1D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839F1F-BF21-4CF5-A355-F797CC8BA4CE}"/>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D3DF97-3544-42A0-89B0-E369EEDAD87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D31FE7F-50F0-4243-B476-DD18F693F5B7}"/>
                  </a:ext>
                </a:extLst>
              </p:cNvPr>
              <p:cNvGrpSpPr/>
              <p:nvPr/>
            </p:nvGrpSpPr>
            <p:grpSpPr>
              <a:xfrm>
                <a:off x="4344066" y="1009485"/>
                <a:ext cx="720000" cy="254087"/>
                <a:chOff x="1499600" y="5675400"/>
                <a:chExt cx="7218892" cy="254087"/>
              </a:xfrm>
            </p:grpSpPr>
            <p:cxnSp>
              <p:nvCxnSpPr>
                <p:cNvPr id="62" name="Straight Connector 61">
                  <a:extLst>
                    <a:ext uri="{FF2B5EF4-FFF2-40B4-BE49-F238E27FC236}">
                      <a16:creationId xmlns:a16="http://schemas.microsoft.com/office/drawing/2014/main" id="{436A9DAA-0F62-4651-8F8A-A4E947263930}"/>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5FA7CC-D2B2-41A9-8011-39014434410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5BD2263-9E6F-4168-AD4A-A6A4B4E9F12C}"/>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F61EB1B-DBF5-4356-BB69-8F2D4A1B0D89}"/>
                  </a:ext>
                </a:extLst>
              </p:cNvPr>
              <p:cNvGrpSpPr/>
              <p:nvPr/>
            </p:nvGrpSpPr>
            <p:grpSpPr>
              <a:xfrm>
                <a:off x="5067460" y="1014405"/>
                <a:ext cx="720000" cy="254087"/>
                <a:chOff x="1499600" y="5675400"/>
                <a:chExt cx="7218892" cy="254087"/>
              </a:xfrm>
            </p:grpSpPr>
            <p:cxnSp>
              <p:nvCxnSpPr>
                <p:cNvPr id="59" name="Straight Connector 58">
                  <a:extLst>
                    <a:ext uri="{FF2B5EF4-FFF2-40B4-BE49-F238E27FC236}">
                      <a16:creationId xmlns:a16="http://schemas.microsoft.com/office/drawing/2014/main" id="{7967E898-C639-45AA-880D-C981528B7EF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F960CE-D437-42B4-8784-61BEF8EB02B3}"/>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D796FC-CEB3-4303-AA70-BAA26F2DF14F}"/>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B9B1368-320B-45FC-B9F9-4BE1DF73A9A3}"/>
                  </a:ext>
                </a:extLst>
              </p:cNvPr>
              <p:cNvGrpSpPr/>
              <p:nvPr/>
            </p:nvGrpSpPr>
            <p:grpSpPr>
              <a:xfrm>
                <a:off x="5787460" y="1009485"/>
                <a:ext cx="720000" cy="254087"/>
                <a:chOff x="1499600" y="5675400"/>
                <a:chExt cx="7218892" cy="254087"/>
              </a:xfrm>
            </p:grpSpPr>
            <p:cxnSp>
              <p:nvCxnSpPr>
                <p:cNvPr id="56" name="Straight Connector 55">
                  <a:extLst>
                    <a:ext uri="{FF2B5EF4-FFF2-40B4-BE49-F238E27FC236}">
                      <a16:creationId xmlns:a16="http://schemas.microsoft.com/office/drawing/2014/main" id="{9387E735-5B3D-44DD-9B88-EAD8093DF16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9E0A1D-9B3B-4084-A671-DF51605F523F}"/>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CAC8C7B-0AAD-4C65-8A27-DD4CF3AB7868}"/>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3EAB62C-EFE6-4EAE-B009-000EB6EA0A50}"/>
                  </a:ext>
                </a:extLst>
              </p:cNvPr>
              <p:cNvGrpSpPr/>
              <p:nvPr/>
            </p:nvGrpSpPr>
            <p:grpSpPr>
              <a:xfrm>
                <a:off x="6510854" y="1014405"/>
                <a:ext cx="720000" cy="254087"/>
                <a:chOff x="1499600" y="5675400"/>
                <a:chExt cx="7218892" cy="254087"/>
              </a:xfrm>
            </p:grpSpPr>
            <p:cxnSp>
              <p:nvCxnSpPr>
                <p:cNvPr id="53" name="Straight Connector 52">
                  <a:extLst>
                    <a:ext uri="{FF2B5EF4-FFF2-40B4-BE49-F238E27FC236}">
                      <a16:creationId xmlns:a16="http://schemas.microsoft.com/office/drawing/2014/main" id="{28587AD4-5CFD-4E78-B629-81998D41C2C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1C3C85-D179-43E8-B1A7-B0ABAFAC49A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FD8622-6717-45A3-8073-00E79B9D722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CFA40D5-2999-4E06-8083-9B8F5951666A}"/>
                  </a:ext>
                </a:extLst>
              </p:cNvPr>
              <p:cNvGrpSpPr/>
              <p:nvPr/>
            </p:nvGrpSpPr>
            <p:grpSpPr>
              <a:xfrm>
                <a:off x="7228970" y="1009485"/>
                <a:ext cx="720000" cy="254087"/>
                <a:chOff x="1499600" y="5675400"/>
                <a:chExt cx="7218892" cy="254087"/>
              </a:xfrm>
            </p:grpSpPr>
            <p:cxnSp>
              <p:nvCxnSpPr>
                <p:cNvPr id="50" name="Straight Connector 49">
                  <a:extLst>
                    <a:ext uri="{FF2B5EF4-FFF2-40B4-BE49-F238E27FC236}">
                      <a16:creationId xmlns:a16="http://schemas.microsoft.com/office/drawing/2014/main" id="{9BF5D12A-8E1B-477A-A38F-02ACBD0BABA2}"/>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8AD59B-D9C7-45AC-BF40-488E10BD8E2D}"/>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D1B2E8-987D-4719-AA45-5945E7CBF035}"/>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EF0760A0-D40E-4821-A476-CF65130A54BB}"/>
                  </a:ext>
                </a:extLst>
              </p:cNvPr>
              <p:cNvGrpSpPr/>
              <p:nvPr/>
            </p:nvGrpSpPr>
            <p:grpSpPr>
              <a:xfrm>
                <a:off x="7952364" y="1014405"/>
                <a:ext cx="720000" cy="254087"/>
                <a:chOff x="1499600" y="5675400"/>
                <a:chExt cx="7218892" cy="254087"/>
              </a:xfrm>
            </p:grpSpPr>
            <p:cxnSp>
              <p:nvCxnSpPr>
                <p:cNvPr id="47" name="Straight Connector 46">
                  <a:extLst>
                    <a:ext uri="{FF2B5EF4-FFF2-40B4-BE49-F238E27FC236}">
                      <a16:creationId xmlns:a16="http://schemas.microsoft.com/office/drawing/2014/main" id="{4026058A-B29D-4C13-A729-697217978C9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90B2D5F-EC41-4E2C-929E-EAF0740712D4}"/>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6E1C04-7097-4657-B77D-53BC19108F12}"/>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1" name="Left Brace 30">
              <a:extLst>
                <a:ext uri="{FF2B5EF4-FFF2-40B4-BE49-F238E27FC236}">
                  <a16:creationId xmlns:a16="http://schemas.microsoft.com/office/drawing/2014/main" id="{3AD8C5DE-14E0-4011-8671-012F75A3EA98}"/>
                </a:ext>
              </a:extLst>
            </p:cNvPr>
            <p:cNvSpPr/>
            <p:nvPr/>
          </p:nvSpPr>
          <p:spPr>
            <a:xfrm rot="16200000">
              <a:off x="5187273" y="-1847522"/>
              <a:ext cx="502746" cy="6463672"/>
            </a:xfrm>
            <a:prstGeom prst="leftBrace">
              <a:avLst>
                <a:gd name="adj1" fmla="val 34857"/>
                <a:gd name="adj2" fmla="val 4861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C59E816-5CC5-4D31-A838-46E5B76CAE86}"/>
                </a:ext>
              </a:extLst>
            </p:cNvPr>
            <p:cNvSpPr txBox="1"/>
            <p:nvPr/>
          </p:nvSpPr>
          <p:spPr>
            <a:xfrm>
              <a:off x="4879240" y="1547155"/>
              <a:ext cx="953976" cy="923330"/>
            </a:xfrm>
            <a:prstGeom prst="rect">
              <a:avLst/>
            </a:prstGeom>
            <a:noFill/>
          </p:spPr>
          <p:txBody>
            <a:bodyPr wrap="none" rtlCol="0">
              <a:spAutoFit/>
            </a:bodyPr>
            <a:lstStyle/>
            <a:p>
              <a:r>
                <a:rPr lang="en-US" sz="5400" b="1" dirty="0">
                  <a:solidFill>
                    <a:srgbClr val="C00000"/>
                  </a:solidFill>
                  <a:latin typeface="Arial" panose="020B0604020202020204" pitchFamily="34" charset="0"/>
                  <a:cs typeface="Arial" panose="020B0604020202020204" pitchFamily="34" charset="0"/>
                </a:rPr>
                <a:t>738</a:t>
              </a:r>
            </a:p>
          </p:txBody>
        </p:sp>
        <p:sp>
          <p:nvSpPr>
            <p:cNvPr id="33" name="Left Bracket 32">
              <a:extLst>
                <a:ext uri="{FF2B5EF4-FFF2-40B4-BE49-F238E27FC236}">
                  <a16:creationId xmlns:a16="http://schemas.microsoft.com/office/drawing/2014/main" id="{F80C441A-047A-480F-A306-2BE5207A1584}"/>
                </a:ext>
              </a:extLst>
            </p:cNvPr>
            <p:cNvSpPr/>
            <p:nvPr/>
          </p:nvSpPr>
          <p:spPr>
            <a:xfrm rot="5400000">
              <a:off x="4945183" y="-2612577"/>
              <a:ext cx="242558" cy="7208039"/>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4" name="Left Bracket 33">
              <a:extLst>
                <a:ext uri="{FF2B5EF4-FFF2-40B4-BE49-F238E27FC236}">
                  <a16:creationId xmlns:a16="http://schemas.microsoft.com/office/drawing/2014/main" id="{465CF52F-4E4D-4EBF-93F9-51DBE9321C05}"/>
                </a:ext>
              </a:extLst>
            </p:cNvPr>
            <p:cNvSpPr/>
            <p:nvPr/>
          </p:nvSpPr>
          <p:spPr>
            <a:xfrm rot="16200000" flipV="1">
              <a:off x="1788555" y="1622074"/>
              <a:ext cx="121278" cy="66273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883A046-157C-4CE9-8CEA-C72D5ADE997E}"/>
                </a:ext>
              </a:extLst>
            </p:cNvPr>
            <p:cNvSpPr txBox="1"/>
            <p:nvPr/>
          </p:nvSpPr>
          <p:spPr>
            <a:xfrm>
              <a:off x="4879240" y="13798"/>
              <a:ext cx="377159" cy="7694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BD620168-770D-48E6-8334-312D75376EEB}"/>
                </a:ext>
              </a:extLst>
            </p:cNvPr>
            <p:cNvSpPr txBox="1"/>
            <p:nvPr/>
          </p:nvSpPr>
          <p:spPr>
            <a:xfrm>
              <a:off x="1661846" y="2123230"/>
              <a:ext cx="377159" cy="76944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grpSp>
      <p:sp>
        <p:nvSpPr>
          <p:cNvPr id="80" name="Rectangle 79">
            <a:extLst>
              <a:ext uri="{FF2B5EF4-FFF2-40B4-BE49-F238E27FC236}">
                <a16:creationId xmlns:a16="http://schemas.microsoft.com/office/drawing/2014/main" id="{DFF58194-3F6F-4600-9EE0-4822B688D1E8}"/>
              </a:ext>
            </a:extLst>
          </p:cNvPr>
          <p:cNvSpPr/>
          <p:nvPr/>
        </p:nvSpPr>
        <p:spPr>
          <a:xfrm>
            <a:off x="1219200" y="3618636"/>
            <a:ext cx="12832867" cy="66045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914400" algn="just"/>
            <a:r>
              <a:rPr lang="en-US" sz="5400" b="1" dirty="0" err="1">
                <a:latin typeface="Arial" panose="020B0604020202020204" pitchFamily="34" charset="0"/>
                <a:cs typeface="Arial" panose="020B0604020202020204" pitchFamily="34" charset="0"/>
              </a:rPr>
              <a:t>Hiệu</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bằng</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nhau</a:t>
            </a:r>
            <a:r>
              <a:rPr lang="en-US" sz="5400" b="1" dirty="0">
                <a:latin typeface="Arial" panose="020B0604020202020204" pitchFamily="34" charset="0"/>
                <a:cs typeface="Arial" panose="020B0604020202020204" pitchFamily="34" charset="0"/>
              </a:rPr>
              <a:t>:</a:t>
            </a:r>
          </a:p>
          <a:p>
            <a:pPr indent="914400" algn="just"/>
            <a:r>
              <a:rPr lang="en-US" sz="5400" b="1" dirty="0">
                <a:latin typeface="Arial" panose="020B0604020202020204" pitchFamily="34" charset="0"/>
                <a:cs typeface="Arial" panose="020B0604020202020204" pitchFamily="34" charset="0"/>
              </a:rPr>
              <a:t>	10 - 1 = 9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a:t>
            </a:r>
          </a:p>
          <a:p>
            <a:pPr indent="914400" algn="just"/>
            <a:r>
              <a:rPr lang="en-US" sz="5400" b="1" dirty="0" err="1">
                <a:latin typeface="Arial" panose="020B0604020202020204" pitchFamily="34" charset="0"/>
                <a:cs typeface="Arial" panose="020B0604020202020204" pitchFamily="34" charset="0"/>
              </a:rPr>
              <a:t>Giá</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trị</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một</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cũng</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chính</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là</a:t>
            </a:r>
            <a:r>
              <a:rPr lang="en-US" sz="5400" b="1" dirty="0">
                <a:latin typeface="Arial" panose="020B0604020202020204" pitchFamily="34" charset="0"/>
                <a:cs typeface="Arial" panose="020B0604020202020204" pitchFamily="34" charset="0"/>
              </a:rPr>
              <a:t> ST2:</a:t>
            </a:r>
          </a:p>
          <a:p>
            <a:pPr indent="914400" algn="just"/>
            <a:r>
              <a:rPr lang="en-US" sz="5400" b="1" dirty="0">
                <a:latin typeface="Arial" panose="020B0604020202020204" pitchFamily="34" charset="0"/>
                <a:cs typeface="Arial" panose="020B0604020202020204" pitchFamily="34" charset="0"/>
              </a:rPr>
              <a:t>	738 : 9 = 82</a:t>
            </a:r>
          </a:p>
          <a:p>
            <a:pPr indent="914400" algn="just"/>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thứ</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nhất</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là</a:t>
            </a:r>
            <a:r>
              <a:rPr lang="en-US" sz="5400" b="1" dirty="0">
                <a:latin typeface="Arial" panose="020B0604020202020204" pitchFamily="34" charset="0"/>
                <a:cs typeface="Arial" panose="020B0604020202020204" pitchFamily="34" charset="0"/>
              </a:rPr>
              <a:t>:	</a:t>
            </a:r>
          </a:p>
          <a:p>
            <a:pPr indent="914400" algn="just"/>
            <a:r>
              <a:rPr lang="en-US" sz="5400" b="1" dirty="0">
                <a:latin typeface="Arial" panose="020B0604020202020204" pitchFamily="34" charset="0"/>
                <a:cs typeface="Arial" panose="020B0604020202020204" pitchFamily="34" charset="0"/>
              </a:rPr>
              <a:t>	</a:t>
            </a:r>
            <a:r>
              <a:rPr lang="en-US" sz="5400" b="1">
                <a:latin typeface="Arial" panose="020B0604020202020204" pitchFamily="34" charset="0"/>
                <a:cs typeface="Arial" panose="020B0604020202020204" pitchFamily="34" charset="0"/>
              </a:rPr>
              <a:t>82 x </a:t>
            </a:r>
            <a:r>
              <a:rPr lang="en-US" sz="5400" b="1" dirty="0">
                <a:latin typeface="Arial" panose="020B0604020202020204" pitchFamily="34" charset="0"/>
                <a:cs typeface="Arial" panose="020B0604020202020204" pitchFamily="34" charset="0"/>
              </a:rPr>
              <a:t>10 = 820</a:t>
            </a:r>
          </a:p>
          <a:p>
            <a:pPr indent="914400" algn="just"/>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Đáp</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ST1: 82      ST2: 820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
                                            <p:txEl>
                                              <p:pRg st="0" end="0"/>
                                            </p:txEl>
                                          </p:spTgt>
                                        </p:tgtEl>
                                        <p:attrNameLst>
                                          <p:attrName>style.visibility</p:attrName>
                                        </p:attrNameLst>
                                      </p:cBhvr>
                                      <p:to>
                                        <p:strVal val="visible"/>
                                      </p:to>
                                    </p:set>
                                    <p:animEffect transition="in" filter="fade">
                                      <p:cBhvr>
                                        <p:cTn id="14" dur="1000"/>
                                        <p:tgtEl>
                                          <p:spTgt spid="80">
                                            <p:txEl>
                                              <p:pRg st="0" end="0"/>
                                            </p:txEl>
                                          </p:spTgt>
                                        </p:tgtEl>
                                      </p:cBhvr>
                                    </p:animEffect>
                                    <p:anim calcmode="lin" valueType="num">
                                      <p:cBhvr>
                                        <p:cTn id="15"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0">
                                            <p:txEl>
                                              <p:pRg st="1" end="1"/>
                                            </p:txEl>
                                          </p:spTgt>
                                        </p:tgtEl>
                                        <p:attrNameLst>
                                          <p:attrName>style.visibility</p:attrName>
                                        </p:attrNameLst>
                                      </p:cBhvr>
                                      <p:to>
                                        <p:strVal val="visible"/>
                                      </p:to>
                                    </p:set>
                                    <p:animEffect transition="in" filter="fade">
                                      <p:cBhvr>
                                        <p:cTn id="20" dur="1000"/>
                                        <p:tgtEl>
                                          <p:spTgt spid="80">
                                            <p:txEl>
                                              <p:pRg st="1" end="1"/>
                                            </p:txEl>
                                          </p:spTgt>
                                        </p:tgtEl>
                                      </p:cBhvr>
                                    </p:animEffect>
                                    <p:anim calcmode="lin" valueType="num">
                                      <p:cBhvr>
                                        <p:cTn id="21" dur="1000" fill="hold"/>
                                        <p:tgtEl>
                                          <p:spTgt spid="8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0">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0">
                                            <p:txEl>
                                              <p:pRg st="2" end="2"/>
                                            </p:txEl>
                                          </p:spTgt>
                                        </p:tgtEl>
                                        <p:attrNameLst>
                                          <p:attrName>style.visibility</p:attrName>
                                        </p:attrNameLst>
                                      </p:cBhvr>
                                      <p:to>
                                        <p:strVal val="visible"/>
                                      </p:to>
                                    </p:set>
                                    <p:animEffect transition="in" filter="fade">
                                      <p:cBhvr>
                                        <p:cTn id="26" dur="1000"/>
                                        <p:tgtEl>
                                          <p:spTgt spid="80">
                                            <p:txEl>
                                              <p:pRg st="2" end="2"/>
                                            </p:txEl>
                                          </p:spTgt>
                                        </p:tgtEl>
                                      </p:cBhvr>
                                    </p:animEffect>
                                    <p:anim calcmode="lin" valueType="num">
                                      <p:cBhvr>
                                        <p:cTn id="27"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80">
                                            <p:txEl>
                                              <p:pRg st="3" end="3"/>
                                            </p:txEl>
                                          </p:spTgt>
                                        </p:tgtEl>
                                        <p:attrNameLst>
                                          <p:attrName>style.visibility</p:attrName>
                                        </p:attrNameLst>
                                      </p:cBhvr>
                                      <p:to>
                                        <p:strVal val="visible"/>
                                      </p:to>
                                    </p:set>
                                    <p:animEffect transition="in" filter="fade">
                                      <p:cBhvr>
                                        <p:cTn id="32" dur="1000"/>
                                        <p:tgtEl>
                                          <p:spTgt spid="80">
                                            <p:txEl>
                                              <p:pRg st="3" end="3"/>
                                            </p:txEl>
                                          </p:spTgt>
                                        </p:tgtEl>
                                      </p:cBhvr>
                                    </p:animEffect>
                                    <p:anim calcmode="lin" valueType="num">
                                      <p:cBhvr>
                                        <p:cTn id="33"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80">
                                            <p:txEl>
                                              <p:pRg st="4" end="4"/>
                                            </p:txEl>
                                          </p:spTgt>
                                        </p:tgtEl>
                                        <p:attrNameLst>
                                          <p:attrName>style.visibility</p:attrName>
                                        </p:attrNameLst>
                                      </p:cBhvr>
                                      <p:to>
                                        <p:strVal val="visible"/>
                                      </p:to>
                                    </p:set>
                                    <p:animEffect transition="in" filter="fade">
                                      <p:cBhvr>
                                        <p:cTn id="38" dur="1000"/>
                                        <p:tgtEl>
                                          <p:spTgt spid="80">
                                            <p:txEl>
                                              <p:pRg st="4" end="4"/>
                                            </p:txEl>
                                          </p:spTgt>
                                        </p:tgtEl>
                                      </p:cBhvr>
                                    </p:animEffect>
                                    <p:anim calcmode="lin" valueType="num">
                                      <p:cBhvr>
                                        <p:cTn id="39"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80">
                                            <p:txEl>
                                              <p:pRg st="5" end="5"/>
                                            </p:txEl>
                                          </p:spTgt>
                                        </p:tgtEl>
                                        <p:attrNameLst>
                                          <p:attrName>style.visibility</p:attrName>
                                        </p:attrNameLst>
                                      </p:cBhvr>
                                      <p:to>
                                        <p:strVal val="visible"/>
                                      </p:to>
                                    </p:set>
                                    <p:animEffect transition="in" filter="fade">
                                      <p:cBhvr>
                                        <p:cTn id="44" dur="1000"/>
                                        <p:tgtEl>
                                          <p:spTgt spid="80">
                                            <p:txEl>
                                              <p:pRg st="5" end="5"/>
                                            </p:txEl>
                                          </p:spTgt>
                                        </p:tgtEl>
                                      </p:cBhvr>
                                    </p:animEffect>
                                    <p:anim calcmode="lin" valueType="num">
                                      <p:cBhvr>
                                        <p:cTn id="45" dur="1000" fill="hold"/>
                                        <p:tgtEl>
                                          <p:spTgt spid="80">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80">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80">
                                            <p:txEl>
                                              <p:pRg st="6" end="6"/>
                                            </p:txEl>
                                          </p:spTgt>
                                        </p:tgtEl>
                                        <p:attrNameLst>
                                          <p:attrName>style.visibility</p:attrName>
                                        </p:attrNameLst>
                                      </p:cBhvr>
                                      <p:to>
                                        <p:strVal val="visible"/>
                                      </p:to>
                                    </p:set>
                                    <p:animEffect transition="in" filter="fade">
                                      <p:cBhvr>
                                        <p:cTn id="50" dur="1000"/>
                                        <p:tgtEl>
                                          <p:spTgt spid="80">
                                            <p:txEl>
                                              <p:pRg st="6" end="6"/>
                                            </p:txEl>
                                          </p:spTgt>
                                        </p:tgtEl>
                                      </p:cBhvr>
                                    </p:animEffect>
                                    <p:anim calcmode="lin" valueType="num">
                                      <p:cBhvr>
                                        <p:cTn id="51" dur="1000" fill="hold"/>
                                        <p:tgtEl>
                                          <p:spTgt spid="80">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8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537</Words>
  <Application>Microsoft Office PowerPoint</Application>
  <PresentationFormat>Custom</PresentationFormat>
  <Paragraphs>90</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UVN Bai Sau Nhe</vt:lpstr>
      <vt:lpstr>Cambria Math</vt:lpstr>
      <vt:lpstr>UTM Banque</vt:lpstr>
      <vt:lpstr>Arial</vt:lpstr>
      <vt:lpstr>#9Slide05 SVNMonday</vt:lpstr>
      <vt:lpstr>Times New Roman</vt:lpstr>
      <vt:lpstr>#9Slide05 Brannboll Ny</vt:lpstr>
      <vt:lpstr>Calibri</vt:lpstr>
      <vt:lpstr>Livvic Bold Bold</vt:lpstr>
      <vt:lpstr>SVN-FFF Tusj</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chung tr152</dc:title>
  <dc:subject>Toan 4</dc:subject>
  <dc:creator>KTUTS</dc:creator>
  <cp:keywords>YenVu</cp:keywords>
  <cp:lastModifiedBy>admin</cp:lastModifiedBy>
  <cp:revision>12</cp:revision>
  <dcterms:created xsi:type="dcterms:W3CDTF">2006-08-16T00:00:00Z</dcterms:created>
  <dcterms:modified xsi:type="dcterms:W3CDTF">2022-04-01T14:46:49Z</dcterms:modified>
  <dc:identifier>DAE7Zxn6ztc</dc:identifier>
  <cp:version>Y03</cp:version>
</cp:coreProperties>
</file>