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4" r:id="rId3"/>
    <p:sldId id="268" r:id="rId4"/>
    <p:sldId id="271" r:id="rId5"/>
    <p:sldId id="292" r:id="rId6"/>
    <p:sldId id="265" r:id="rId7"/>
    <p:sldId id="272" r:id="rId8"/>
    <p:sldId id="273" r:id="rId9"/>
    <p:sldId id="276" r:id="rId10"/>
    <p:sldId id="275" r:id="rId11"/>
    <p:sldId id="274" r:id="rId12"/>
    <p:sldId id="277" r:id="rId13"/>
    <p:sldId id="280" r:id="rId14"/>
    <p:sldId id="279" r:id="rId15"/>
    <p:sldId id="281" r:id="rId16"/>
    <p:sldId id="282" r:id="rId17"/>
    <p:sldId id="283" r:id="rId18"/>
    <p:sldId id="285" r:id="rId19"/>
    <p:sldId id="286" r:id="rId20"/>
    <p:sldId id="289" r:id="rId21"/>
    <p:sldId id="290" r:id="rId22"/>
    <p:sldId id="287" r:id="rId23"/>
    <p:sldId id="260"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A2074"/>
    <a:srgbClr val="121752"/>
    <a:srgbClr val="3A70B4"/>
    <a:srgbClr val="091D5D"/>
    <a:srgbClr val="070F2D"/>
    <a:srgbClr val="2A2937"/>
    <a:srgbClr val="1E1D34"/>
    <a:srgbClr val="272853"/>
    <a:srgbClr val="5135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7" autoAdjust="0"/>
    <p:restoredTop sz="94660"/>
  </p:normalViewPr>
  <p:slideViewPr>
    <p:cSldViewPr snapToGrid="0" showGuides="1">
      <p:cViewPr varScale="1">
        <p:scale>
          <a:sx n="84" d="100"/>
          <a:sy n="84" d="100"/>
        </p:scale>
        <p:origin x="629"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36号-正文宋楷" panose="020000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36号-正文宋楷" panose="02000000000000000000" pitchFamily="2" charset="-122"/>
              </a:defRPr>
            </a:lvl1pPr>
          </a:lstStyle>
          <a:p>
            <a:fld id="{1A7147DF-A070-43F2-A8D6-F3815BB1C66F}" type="datetimeFigureOut">
              <a:rPr lang="zh-CN" altLang="en-US" smtClean="0"/>
              <a:pPr/>
              <a:t>2022/4/1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36号-正文宋楷" panose="020000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36号-正文宋楷" panose="02000000000000000000" pitchFamily="2" charset="-122"/>
              </a:defRPr>
            </a:lvl1pPr>
          </a:lstStyle>
          <a:p>
            <a:fld id="{88C1A351-97DD-485B-83DB-C8A7823DD8CE}" type="slidenum">
              <a:rPr lang="zh-CN" altLang="en-US" smtClean="0"/>
              <a:pPr/>
              <a:t>‹#›</a:t>
            </a:fld>
            <a:endParaRPr lang="zh-CN" altLang="en-US" dirty="0"/>
          </a:p>
        </p:txBody>
      </p:sp>
    </p:spTree>
    <p:extLst>
      <p:ext uri="{BB962C8B-B14F-4D97-AF65-F5344CB8AC3E}">
        <p14:creationId xmlns:p14="http://schemas.microsoft.com/office/powerpoint/2010/main" val="1109300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36号-正文宋楷" panose="020000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36号-正文宋楷" panose="020000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36号-正文宋楷" panose="020000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36号-正文宋楷" panose="020000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36号-正文宋楷" panose="020000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1</a:t>
            </a:fld>
            <a:endParaRPr lang="zh-CN" altLang="en-US"/>
          </a:p>
        </p:txBody>
      </p:sp>
    </p:spTree>
    <p:extLst>
      <p:ext uri="{BB962C8B-B14F-4D97-AF65-F5344CB8AC3E}">
        <p14:creationId xmlns:p14="http://schemas.microsoft.com/office/powerpoint/2010/main" val="198770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23</a:t>
            </a:fld>
            <a:endParaRPr lang="zh-CN" altLang="en-US"/>
          </a:p>
        </p:txBody>
      </p:sp>
    </p:spTree>
    <p:extLst>
      <p:ext uri="{BB962C8B-B14F-4D97-AF65-F5344CB8AC3E}">
        <p14:creationId xmlns:p14="http://schemas.microsoft.com/office/powerpoint/2010/main" val="3763749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091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9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7012-43EC-420E-831E-06E9768F09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D3EE87-399B-41CC-8EE8-15F9B7DCF6EA}"/>
              </a:ext>
            </a:extLst>
          </p:cNvPr>
          <p:cNvSpPr>
            <a:spLocks noGrp="1"/>
          </p:cNvSpPr>
          <p:nvPr>
            <p:ph type="dt" sz="half" idx="10"/>
          </p:nvPr>
        </p:nvSpPr>
        <p:spPr/>
        <p:txBody>
          <a:bodyPr/>
          <a:lstStyle/>
          <a:p>
            <a:fld id="{A40ADDEB-BD02-4201-BD11-FC3A7FC356CF}" type="datetimeFigureOut">
              <a:rPr lang="zh-CN" altLang="en-US" smtClean="0"/>
              <a:pPr/>
              <a:t>2022/4/1</a:t>
            </a:fld>
            <a:endParaRPr lang="zh-CN" altLang="en-US" dirty="0"/>
          </a:p>
        </p:txBody>
      </p:sp>
      <p:sp>
        <p:nvSpPr>
          <p:cNvPr id="4" name="Footer Placeholder 3">
            <a:extLst>
              <a:ext uri="{FF2B5EF4-FFF2-40B4-BE49-F238E27FC236}">
                <a16:creationId xmlns:a16="http://schemas.microsoft.com/office/drawing/2014/main" id="{99045345-0DAC-48C5-96B6-3863C168FD8F}"/>
              </a:ext>
            </a:extLst>
          </p:cNvPr>
          <p:cNvSpPr>
            <a:spLocks noGrp="1"/>
          </p:cNvSpPr>
          <p:nvPr>
            <p:ph type="ftr" sz="quarter" idx="11"/>
          </p:nvPr>
        </p:nvSpPr>
        <p:spPr/>
        <p:txBody>
          <a:bodyPr/>
          <a:lstStyle/>
          <a:p>
            <a:endParaRPr lang="zh-CN" altLang="en-US" dirty="0"/>
          </a:p>
        </p:txBody>
      </p:sp>
      <p:sp>
        <p:nvSpPr>
          <p:cNvPr id="5" name="Slide Number Placeholder 4">
            <a:extLst>
              <a:ext uri="{FF2B5EF4-FFF2-40B4-BE49-F238E27FC236}">
                <a16:creationId xmlns:a16="http://schemas.microsoft.com/office/drawing/2014/main" id="{2564BB03-6CE5-4084-ACCC-3C85552A8DEA}"/>
              </a:ext>
            </a:extLst>
          </p:cNvPr>
          <p:cNvSpPr>
            <a:spLocks noGrp="1"/>
          </p:cNvSpPr>
          <p:nvPr>
            <p:ph type="sldNum" sz="quarter" idx="12"/>
          </p:nvPr>
        </p:nvSpPr>
        <p:spPr/>
        <p:txBody>
          <a:bodyPr/>
          <a:lstStyle/>
          <a:p>
            <a:fld id="{9CBD3EE2-C6B5-47A1-8A8A-428947AE1C28}" type="slidenum">
              <a:rPr lang="zh-CN" altLang="en-US" smtClean="0"/>
              <a:pPr/>
              <a:t>‹#›</a:t>
            </a:fld>
            <a:endParaRPr lang="zh-CN" altLang="en-US" dirty="0"/>
          </a:p>
        </p:txBody>
      </p:sp>
      <p:pic>
        <p:nvPicPr>
          <p:cNvPr id="6" name="图片 36">
            <a:extLst>
              <a:ext uri="{FF2B5EF4-FFF2-40B4-BE49-F238E27FC236}">
                <a16:creationId xmlns:a16="http://schemas.microsoft.com/office/drawing/2014/main" id="{7EE17665-740B-4042-ADE8-0B8890AE22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1" y="-24873"/>
            <a:ext cx="12197171" cy="6902175"/>
          </a:xfrm>
          <a:prstGeom prst="rect">
            <a:avLst/>
          </a:prstGeom>
        </p:spPr>
      </p:pic>
      <p:sp>
        <p:nvSpPr>
          <p:cNvPr id="10" name="圆角矩形 21">
            <a:extLst>
              <a:ext uri="{FF2B5EF4-FFF2-40B4-BE49-F238E27FC236}">
                <a16:creationId xmlns:a16="http://schemas.microsoft.com/office/drawing/2014/main" id="{AF051558-14AD-487E-903A-2F2169136260}"/>
              </a:ext>
            </a:extLst>
          </p:cNvPr>
          <p:cNvSpPr/>
          <p:nvPr userDrawn="1"/>
        </p:nvSpPr>
        <p:spPr>
          <a:xfrm>
            <a:off x="165373" y="492472"/>
            <a:ext cx="11861255" cy="5873057"/>
          </a:xfrm>
          <a:prstGeom prst="roundRect">
            <a:avLst>
              <a:gd name="adj" fmla="val 4106"/>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36号-正文宋楷" panose="02000000000000000000" pitchFamily="2" charset="-122"/>
            </a:endParaRPr>
          </a:p>
        </p:txBody>
      </p:sp>
      <p:pic>
        <p:nvPicPr>
          <p:cNvPr id="8" name="图片 38">
            <a:extLst>
              <a:ext uri="{FF2B5EF4-FFF2-40B4-BE49-F238E27FC236}">
                <a16:creationId xmlns:a16="http://schemas.microsoft.com/office/drawing/2014/main" id="{A5661BAA-F44E-40F0-999C-83FC57DEA9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9277" y="-564865"/>
            <a:ext cx="3396400" cy="2678004"/>
          </a:xfrm>
          <a:prstGeom prst="rect">
            <a:avLst/>
          </a:prstGeom>
        </p:spPr>
      </p:pic>
      <p:pic>
        <p:nvPicPr>
          <p:cNvPr id="7" name="图片 35">
            <a:extLst>
              <a:ext uri="{FF2B5EF4-FFF2-40B4-BE49-F238E27FC236}">
                <a16:creationId xmlns:a16="http://schemas.microsoft.com/office/drawing/2014/main" id="{0EC65C7F-F423-415B-81AD-000DECE122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65076" y="-101867"/>
            <a:ext cx="2032898" cy="2030575"/>
          </a:xfrm>
          <a:prstGeom prst="rect">
            <a:avLst/>
          </a:prstGeom>
        </p:spPr>
      </p:pic>
      <p:pic>
        <p:nvPicPr>
          <p:cNvPr id="9" name="图片 52">
            <a:extLst>
              <a:ext uri="{FF2B5EF4-FFF2-40B4-BE49-F238E27FC236}">
                <a16:creationId xmlns:a16="http://schemas.microsoft.com/office/drawing/2014/main" id="{47B5E906-8916-4A7C-BD23-4FF5F55D85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655600" y="-669850"/>
            <a:ext cx="3396400" cy="2678004"/>
          </a:xfrm>
          <a:prstGeom prst="rect">
            <a:avLst/>
          </a:prstGeom>
        </p:spPr>
      </p:pic>
      <p:sp>
        <p:nvSpPr>
          <p:cNvPr id="12" name="Rectangle 11">
            <a:extLst>
              <a:ext uri="{FF2B5EF4-FFF2-40B4-BE49-F238E27FC236}">
                <a16:creationId xmlns:a16="http://schemas.microsoft.com/office/drawing/2014/main" id="{5C21AEDC-215C-4470-9961-6F807B22039B}"/>
              </a:ext>
            </a:extLst>
          </p:cNvPr>
          <p:cNvSpPr/>
          <p:nvPr userDrawn="1"/>
        </p:nvSpPr>
        <p:spPr>
          <a:xfrm>
            <a:off x="5572637" y="6492875"/>
            <a:ext cx="866263" cy="400110"/>
          </a:xfrm>
          <a:prstGeom prst="rect">
            <a:avLst/>
          </a:prstGeom>
          <a:noFill/>
        </p:spPr>
        <p:txBody>
          <a:bodyPr wrap="none" lIns="91440" tIns="45720" rIns="91440" bIns="45720">
            <a:spAutoFit/>
          </a:bodyPr>
          <a:lstStyle/>
          <a:p>
            <a:pPr algn="ctr"/>
            <a:r>
              <a:rPr lang="en-US" sz="2000" b="1" cap="none" spc="0">
                <a:ln w="0"/>
                <a:solidFill>
                  <a:srgbClr val="5135B0"/>
                </a:solidFill>
                <a:effectLst>
                  <a:outerShdw blurRad="38100" dist="19050" dir="2700000" algn="tl" rotWithShape="0">
                    <a:schemeClr val="dk1">
                      <a:alpha val="40000"/>
                    </a:schemeClr>
                  </a:outerShdw>
                </a:effectLst>
                <a:latin typeface="+mn-lt"/>
              </a:rPr>
              <a:t>KTUTS</a:t>
            </a:r>
          </a:p>
        </p:txBody>
      </p:sp>
    </p:spTree>
    <p:extLst>
      <p:ext uri="{BB962C8B-B14F-4D97-AF65-F5344CB8AC3E}">
        <p14:creationId xmlns:p14="http://schemas.microsoft.com/office/powerpoint/2010/main" val="190464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450" decel="100000" fill="hold"/>
                                        <p:tgtEl>
                                          <p:spTgt spid="7"/>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0DA7C5-A51D-4290-AF57-CEB6B8077877}"/>
              </a:ext>
            </a:extLst>
          </p:cNvPr>
          <p:cNvSpPr>
            <a:spLocks noGrp="1"/>
          </p:cNvSpPr>
          <p:nvPr>
            <p:ph type="dt" sz="half" idx="10"/>
          </p:nvPr>
        </p:nvSpPr>
        <p:spPr/>
        <p:txBody>
          <a:bodyPr/>
          <a:lstStyle/>
          <a:p>
            <a:fld id="{A40ADDEB-BD02-4201-BD11-FC3A7FC356CF}" type="datetimeFigureOut">
              <a:rPr lang="zh-CN" altLang="en-US" smtClean="0"/>
              <a:pPr/>
              <a:t>2022/4/1</a:t>
            </a:fld>
            <a:endParaRPr lang="zh-CN" altLang="en-US" dirty="0"/>
          </a:p>
        </p:txBody>
      </p:sp>
      <p:sp>
        <p:nvSpPr>
          <p:cNvPr id="3" name="Footer Placeholder 2">
            <a:extLst>
              <a:ext uri="{FF2B5EF4-FFF2-40B4-BE49-F238E27FC236}">
                <a16:creationId xmlns:a16="http://schemas.microsoft.com/office/drawing/2014/main" id="{F15E7BDC-3F3B-42C2-B083-C5FCC9B66DBA}"/>
              </a:ext>
            </a:extLst>
          </p:cNvPr>
          <p:cNvSpPr>
            <a:spLocks noGrp="1"/>
          </p:cNvSpPr>
          <p:nvPr>
            <p:ph type="ftr" sz="quarter" idx="11"/>
          </p:nvPr>
        </p:nvSpPr>
        <p:spPr/>
        <p:txBody>
          <a:bodyPr/>
          <a:lstStyle/>
          <a:p>
            <a:endParaRPr lang="zh-CN" altLang="en-US" dirty="0"/>
          </a:p>
        </p:txBody>
      </p:sp>
      <p:sp>
        <p:nvSpPr>
          <p:cNvPr id="4" name="Slide Number Placeholder 3">
            <a:extLst>
              <a:ext uri="{FF2B5EF4-FFF2-40B4-BE49-F238E27FC236}">
                <a16:creationId xmlns:a16="http://schemas.microsoft.com/office/drawing/2014/main" id="{E0905FAC-8FA0-4024-B841-4E25BA4D9DAC}"/>
              </a:ext>
            </a:extLst>
          </p:cNvPr>
          <p:cNvSpPr>
            <a:spLocks noGrp="1"/>
          </p:cNvSpPr>
          <p:nvPr>
            <p:ph type="sldNum" sz="quarter" idx="12"/>
          </p:nvPr>
        </p:nvSpPr>
        <p:spPr/>
        <p:txBody>
          <a:bodyPr/>
          <a:lstStyle/>
          <a:p>
            <a:fld id="{9CBD3EE2-C6B5-47A1-8A8A-428947AE1C28}" type="slidenum">
              <a:rPr lang="zh-CN" altLang="en-US" smtClean="0"/>
              <a:pPr/>
              <a:t>‹#›</a:t>
            </a:fld>
            <a:endParaRPr lang="zh-CN" altLang="en-US" dirty="0"/>
          </a:p>
        </p:txBody>
      </p:sp>
      <p:pic>
        <p:nvPicPr>
          <p:cNvPr id="5" name="图片 4">
            <a:extLst>
              <a:ext uri="{FF2B5EF4-FFF2-40B4-BE49-F238E27FC236}">
                <a16:creationId xmlns:a16="http://schemas.microsoft.com/office/drawing/2014/main" id="{12E55A9F-08F7-4C51-93BB-3B545FAA5C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14">
            <a:extLst>
              <a:ext uri="{FF2B5EF4-FFF2-40B4-BE49-F238E27FC236}">
                <a16:creationId xmlns:a16="http://schemas.microsoft.com/office/drawing/2014/main" id="{4F7697A4-DFFB-442E-95AC-4004CEFB49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3991" y="5235879"/>
            <a:ext cx="5519927" cy="1655013"/>
          </a:xfrm>
          <a:prstGeom prst="rect">
            <a:avLst/>
          </a:prstGeom>
        </p:spPr>
      </p:pic>
      <p:pic>
        <p:nvPicPr>
          <p:cNvPr id="7" name="图片 15">
            <a:extLst>
              <a:ext uri="{FF2B5EF4-FFF2-40B4-BE49-F238E27FC236}">
                <a16:creationId xmlns:a16="http://schemas.microsoft.com/office/drawing/2014/main" id="{4A243D2C-A1E0-4014-B152-AB9893C1D7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68631" y="5853350"/>
            <a:ext cx="2922609" cy="1025016"/>
          </a:xfrm>
          <a:prstGeom prst="rect">
            <a:avLst/>
          </a:prstGeom>
        </p:spPr>
      </p:pic>
      <p:pic>
        <p:nvPicPr>
          <p:cNvPr id="10" name="图片 18">
            <a:extLst>
              <a:ext uri="{FF2B5EF4-FFF2-40B4-BE49-F238E27FC236}">
                <a16:creationId xmlns:a16="http://schemas.microsoft.com/office/drawing/2014/main" id="{1F22B4F7-9CBE-489D-A481-B4ABC627FB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06146" y="4439936"/>
            <a:ext cx="1707428" cy="2636853"/>
          </a:xfrm>
          <a:prstGeom prst="rect">
            <a:avLst/>
          </a:prstGeom>
        </p:spPr>
      </p:pic>
      <p:pic>
        <p:nvPicPr>
          <p:cNvPr id="11" name="图片 19">
            <a:extLst>
              <a:ext uri="{FF2B5EF4-FFF2-40B4-BE49-F238E27FC236}">
                <a16:creationId xmlns:a16="http://schemas.microsoft.com/office/drawing/2014/main" id="{2F68311F-F0A7-40EF-9D1E-D31A861AD64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1535" y="4444015"/>
            <a:ext cx="4746940" cy="2446877"/>
          </a:xfrm>
          <a:prstGeom prst="rect">
            <a:avLst/>
          </a:prstGeom>
        </p:spPr>
      </p:pic>
      <p:sp>
        <p:nvSpPr>
          <p:cNvPr id="27" name="Freeform: Shape 26">
            <a:extLst>
              <a:ext uri="{FF2B5EF4-FFF2-40B4-BE49-F238E27FC236}">
                <a16:creationId xmlns:a16="http://schemas.microsoft.com/office/drawing/2014/main" id="{6DF77C75-08BC-44F4-A475-2DE9E3F1DB29}"/>
              </a:ext>
            </a:extLst>
          </p:cNvPr>
          <p:cNvSpPr/>
          <p:nvPr userDrawn="1"/>
        </p:nvSpPr>
        <p:spPr>
          <a:xfrm>
            <a:off x="502195" y="136525"/>
            <a:ext cx="11188509" cy="6702627"/>
          </a:xfrm>
          <a:custGeom>
            <a:avLst/>
            <a:gdLst>
              <a:gd name="connsiteX0" fmla="*/ 733425 w 11188509"/>
              <a:gd name="connsiteY0" fmla="*/ 0 h 6702627"/>
              <a:gd name="connsiteX1" fmla="*/ 1341593 w 11188509"/>
              <a:gd name="connsiteY1" fmla="*/ 323360 h 6702627"/>
              <a:gd name="connsiteX2" fmla="*/ 1350100 w 11188509"/>
              <a:gd name="connsiteY2" fmla="*/ 339034 h 6702627"/>
              <a:gd name="connsiteX3" fmla="*/ 1358607 w 11188509"/>
              <a:gd name="connsiteY3" fmla="*/ 323361 h 6702627"/>
              <a:gd name="connsiteX4" fmla="*/ 1966774 w 11188509"/>
              <a:gd name="connsiteY4" fmla="*/ 0 h 6702627"/>
              <a:gd name="connsiteX5" fmla="*/ 2485384 w 11188509"/>
              <a:gd name="connsiteY5" fmla="*/ 214816 h 6702627"/>
              <a:gd name="connsiteX6" fmla="*/ 2520591 w 11188509"/>
              <a:gd name="connsiteY6" fmla="*/ 257487 h 6702627"/>
              <a:gd name="connsiteX7" fmla="*/ 2541546 w 11188509"/>
              <a:gd name="connsiteY7" fmla="*/ 232090 h 6702627"/>
              <a:gd name="connsiteX8" fmla="*/ 3060155 w 11188509"/>
              <a:gd name="connsiteY8" fmla="*/ 17274 h 6702627"/>
              <a:gd name="connsiteX9" fmla="*/ 3668323 w 11188509"/>
              <a:gd name="connsiteY9" fmla="*/ 340635 h 6702627"/>
              <a:gd name="connsiteX10" fmla="*/ 3676634 w 11188509"/>
              <a:gd name="connsiteY10" fmla="*/ 355947 h 6702627"/>
              <a:gd name="connsiteX11" fmla="*/ 10927412 w 11188509"/>
              <a:gd name="connsiteY11" fmla="*/ 355947 h 6702627"/>
              <a:gd name="connsiteX12" fmla="*/ 11168560 w 11188509"/>
              <a:gd name="connsiteY12" fmla="*/ 597095 h 6702627"/>
              <a:gd name="connsiteX13" fmla="*/ 11168560 w 11188509"/>
              <a:gd name="connsiteY13" fmla="*/ 5805129 h 6702627"/>
              <a:gd name="connsiteX14" fmla="*/ 11173608 w 11188509"/>
              <a:gd name="connsiteY14" fmla="*/ 5821392 h 6702627"/>
              <a:gd name="connsiteX15" fmla="*/ 11188509 w 11188509"/>
              <a:gd name="connsiteY15" fmla="*/ 5969202 h 6702627"/>
              <a:gd name="connsiteX16" fmla="*/ 10455084 w 11188509"/>
              <a:gd name="connsiteY16" fmla="*/ 6702627 h 6702627"/>
              <a:gd name="connsiteX17" fmla="*/ 9936474 w 11188509"/>
              <a:gd name="connsiteY17" fmla="*/ 6487812 h 6702627"/>
              <a:gd name="connsiteX18" fmla="*/ 9901267 w 11188509"/>
              <a:gd name="connsiteY18" fmla="*/ 6445141 h 6702627"/>
              <a:gd name="connsiteX19" fmla="*/ 9880313 w 11188509"/>
              <a:gd name="connsiteY19" fmla="*/ 6470538 h 6702627"/>
              <a:gd name="connsiteX20" fmla="*/ 9361703 w 11188509"/>
              <a:gd name="connsiteY20" fmla="*/ 6685353 h 6702627"/>
              <a:gd name="connsiteX21" fmla="*/ 8753536 w 11188509"/>
              <a:gd name="connsiteY21" fmla="*/ 6361993 h 6702627"/>
              <a:gd name="connsiteX22" fmla="*/ 8745029 w 11188509"/>
              <a:gd name="connsiteY22" fmla="*/ 6346320 h 6702627"/>
              <a:gd name="connsiteX23" fmla="*/ 8736521 w 11188509"/>
              <a:gd name="connsiteY23" fmla="*/ 6361993 h 6702627"/>
              <a:gd name="connsiteX24" fmla="*/ 8128354 w 11188509"/>
              <a:gd name="connsiteY24" fmla="*/ 6685353 h 6702627"/>
              <a:gd name="connsiteX25" fmla="*/ 7452565 w 11188509"/>
              <a:gd name="connsiteY25" fmla="*/ 6237410 h 6702627"/>
              <a:gd name="connsiteX26" fmla="*/ 7449956 w 11188509"/>
              <a:gd name="connsiteY26" fmla="*/ 6229004 h 6702627"/>
              <a:gd name="connsiteX27" fmla="*/ 260199 w 11188509"/>
              <a:gd name="connsiteY27" fmla="*/ 6229004 h 6702627"/>
              <a:gd name="connsiteX28" fmla="*/ 19051 w 11188509"/>
              <a:gd name="connsiteY28" fmla="*/ 5987856 h 6702627"/>
              <a:gd name="connsiteX29" fmla="*/ 19051 w 11188509"/>
              <a:gd name="connsiteY29" fmla="*/ 894605 h 6702627"/>
              <a:gd name="connsiteX30" fmla="*/ 14901 w 11188509"/>
              <a:gd name="connsiteY30" fmla="*/ 881236 h 6702627"/>
              <a:gd name="connsiteX31" fmla="*/ 0 w 11188509"/>
              <a:gd name="connsiteY31" fmla="*/ 733425 h 6702627"/>
              <a:gd name="connsiteX32" fmla="*/ 14901 w 11188509"/>
              <a:gd name="connsiteY32" fmla="*/ 585615 h 6702627"/>
              <a:gd name="connsiteX33" fmla="*/ 33401 w 11188509"/>
              <a:gd name="connsiteY33" fmla="*/ 526016 h 6702627"/>
              <a:gd name="connsiteX34" fmla="*/ 38002 w 11188509"/>
              <a:gd name="connsiteY34" fmla="*/ 503230 h 6702627"/>
              <a:gd name="connsiteX35" fmla="*/ 42585 w 11188509"/>
              <a:gd name="connsiteY35" fmla="*/ 496432 h 6702627"/>
              <a:gd name="connsiteX36" fmla="*/ 57637 w 11188509"/>
              <a:gd name="connsiteY36" fmla="*/ 447943 h 6702627"/>
              <a:gd name="connsiteX37" fmla="*/ 733425 w 11188509"/>
              <a:gd name="connsiteY37" fmla="*/ 0 h 670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88509" h="6702627">
                <a:moveTo>
                  <a:pt x="733425" y="0"/>
                </a:moveTo>
                <a:cubicBezTo>
                  <a:pt x="986587" y="0"/>
                  <a:pt x="1209791" y="128268"/>
                  <a:pt x="1341593" y="323360"/>
                </a:cubicBezTo>
                <a:lnTo>
                  <a:pt x="1350100" y="339034"/>
                </a:lnTo>
                <a:lnTo>
                  <a:pt x="1358607" y="323361"/>
                </a:lnTo>
                <a:cubicBezTo>
                  <a:pt x="1490409" y="128268"/>
                  <a:pt x="1713613" y="0"/>
                  <a:pt x="1966774" y="0"/>
                </a:cubicBezTo>
                <a:cubicBezTo>
                  <a:pt x="2169304" y="0"/>
                  <a:pt x="2352660" y="82092"/>
                  <a:pt x="2485384" y="214816"/>
                </a:cubicBezTo>
                <a:lnTo>
                  <a:pt x="2520591" y="257487"/>
                </a:lnTo>
                <a:lnTo>
                  <a:pt x="2541546" y="232090"/>
                </a:lnTo>
                <a:cubicBezTo>
                  <a:pt x="2674270" y="99366"/>
                  <a:pt x="2857626" y="17274"/>
                  <a:pt x="3060155" y="17274"/>
                </a:cubicBezTo>
                <a:cubicBezTo>
                  <a:pt x="3313317" y="17274"/>
                  <a:pt x="3536521" y="145542"/>
                  <a:pt x="3668323" y="340635"/>
                </a:cubicBezTo>
                <a:lnTo>
                  <a:pt x="3676634" y="355947"/>
                </a:lnTo>
                <a:lnTo>
                  <a:pt x="10927412" y="355947"/>
                </a:lnTo>
                <a:cubicBezTo>
                  <a:pt x="11060594" y="355947"/>
                  <a:pt x="11168560" y="463913"/>
                  <a:pt x="11168560" y="597095"/>
                </a:cubicBezTo>
                <a:lnTo>
                  <a:pt x="11168560" y="5805129"/>
                </a:lnTo>
                <a:lnTo>
                  <a:pt x="11173608" y="5821392"/>
                </a:lnTo>
                <a:cubicBezTo>
                  <a:pt x="11183378" y="5869136"/>
                  <a:pt x="11188509" y="5918570"/>
                  <a:pt x="11188509" y="5969202"/>
                </a:cubicBezTo>
                <a:cubicBezTo>
                  <a:pt x="11188509" y="6374261"/>
                  <a:pt x="10860143" y="6702627"/>
                  <a:pt x="10455084" y="6702627"/>
                </a:cubicBezTo>
                <a:cubicBezTo>
                  <a:pt x="10252555" y="6702627"/>
                  <a:pt x="10069198" y="6620536"/>
                  <a:pt x="9936474" y="6487812"/>
                </a:cubicBezTo>
                <a:lnTo>
                  <a:pt x="9901267" y="6445141"/>
                </a:lnTo>
                <a:lnTo>
                  <a:pt x="9880313" y="6470538"/>
                </a:lnTo>
                <a:cubicBezTo>
                  <a:pt x="9747589" y="6603262"/>
                  <a:pt x="9564233" y="6685353"/>
                  <a:pt x="9361703" y="6685353"/>
                </a:cubicBezTo>
                <a:cubicBezTo>
                  <a:pt x="9108541" y="6685353"/>
                  <a:pt x="8885338" y="6557085"/>
                  <a:pt x="8753536" y="6361993"/>
                </a:cubicBezTo>
                <a:lnTo>
                  <a:pt x="8745029" y="6346320"/>
                </a:lnTo>
                <a:lnTo>
                  <a:pt x="8736521" y="6361993"/>
                </a:lnTo>
                <a:cubicBezTo>
                  <a:pt x="8604720" y="6557085"/>
                  <a:pt x="8381516" y="6685353"/>
                  <a:pt x="8128354" y="6685353"/>
                </a:cubicBezTo>
                <a:cubicBezTo>
                  <a:pt x="7824559" y="6685353"/>
                  <a:pt x="7563905" y="6500647"/>
                  <a:pt x="7452565" y="6237410"/>
                </a:cubicBezTo>
                <a:lnTo>
                  <a:pt x="7449956" y="6229004"/>
                </a:lnTo>
                <a:lnTo>
                  <a:pt x="260199" y="6229004"/>
                </a:lnTo>
                <a:cubicBezTo>
                  <a:pt x="127017" y="6229004"/>
                  <a:pt x="19051" y="6121038"/>
                  <a:pt x="19051" y="5987856"/>
                </a:cubicBezTo>
                <a:lnTo>
                  <a:pt x="19051" y="894605"/>
                </a:lnTo>
                <a:lnTo>
                  <a:pt x="14901" y="881236"/>
                </a:lnTo>
                <a:cubicBezTo>
                  <a:pt x="5131" y="833492"/>
                  <a:pt x="0" y="784058"/>
                  <a:pt x="0" y="733425"/>
                </a:cubicBezTo>
                <a:cubicBezTo>
                  <a:pt x="0" y="682793"/>
                  <a:pt x="5131" y="633359"/>
                  <a:pt x="14901" y="585615"/>
                </a:cubicBezTo>
                <a:lnTo>
                  <a:pt x="33401" y="526016"/>
                </a:lnTo>
                <a:lnTo>
                  <a:pt x="38002" y="503230"/>
                </a:lnTo>
                <a:lnTo>
                  <a:pt x="42585" y="496432"/>
                </a:lnTo>
                <a:lnTo>
                  <a:pt x="57637" y="447943"/>
                </a:lnTo>
                <a:cubicBezTo>
                  <a:pt x="168977" y="184706"/>
                  <a:pt x="429631" y="0"/>
                  <a:pt x="733425"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ea typeface="字魂36号-正文宋楷" panose="02000000000000000000" pitchFamily="2" charset="-122"/>
            </a:endParaRPr>
          </a:p>
        </p:txBody>
      </p:sp>
      <p:pic>
        <p:nvPicPr>
          <p:cNvPr id="9" name="图片 17">
            <a:extLst>
              <a:ext uri="{FF2B5EF4-FFF2-40B4-BE49-F238E27FC236}">
                <a16:creationId xmlns:a16="http://schemas.microsoft.com/office/drawing/2014/main" id="{A02DDF9E-A0CB-4239-9C47-CB5023646DD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16106" y="2691844"/>
            <a:ext cx="2975741" cy="4582074"/>
          </a:xfrm>
          <a:prstGeom prst="rect">
            <a:avLst/>
          </a:prstGeom>
        </p:spPr>
      </p:pic>
      <p:pic>
        <p:nvPicPr>
          <p:cNvPr id="8" name="图片 16">
            <a:extLst>
              <a:ext uri="{FF2B5EF4-FFF2-40B4-BE49-F238E27FC236}">
                <a16:creationId xmlns:a16="http://schemas.microsoft.com/office/drawing/2014/main" id="{900B1B15-E726-427B-9877-0BE780B45B7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07434" y="3460581"/>
            <a:ext cx="2349651" cy="3616466"/>
          </a:xfrm>
          <a:prstGeom prst="rect">
            <a:avLst/>
          </a:prstGeom>
        </p:spPr>
      </p:pic>
      <p:pic>
        <p:nvPicPr>
          <p:cNvPr id="12" name="图片 20">
            <a:extLst>
              <a:ext uri="{FF2B5EF4-FFF2-40B4-BE49-F238E27FC236}">
                <a16:creationId xmlns:a16="http://schemas.microsoft.com/office/drawing/2014/main" id="{E87C75CA-CE63-493C-AD00-217DDBF2C71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93433" y="5566387"/>
            <a:ext cx="2683531" cy="1384561"/>
          </a:xfrm>
          <a:prstGeom prst="rect">
            <a:avLst/>
          </a:prstGeom>
        </p:spPr>
      </p:pic>
      <p:pic>
        <p:nvPicPr>
          <p:cNvPr id="28" name="图片 35">
            <a:extLst>
              <a:ext uri="{FF2B5EF4-FFF2-40B4-BE49-F238E27FC236}">
                <a16:creationId xmlns:a16="http://schemas.microsoft.com/office/drawing/2014/main" id="{2A7C412D-5AC0-42E7-AD5E-58DE908B1F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1741" y="-115611"/>
            <a:ext cx="1816490" cy="1814414"/>
          </a:xfrm>
          <a:prstGeom prst="rect">
            <a:avLst/>
          </a:prstGeom>
        </p:spPr>
      </p:pic>
      <p:sp>
        <p:nvSpPr>
          <p:cNvPr id="15" name="Rectangle 14">
            <a:extLst>
              <a:ext uri="{FF2B5EF4-FFF2-40B4-BE49-F238E27FC236}">
                <a16:creationId xmlns:a16="http://schemas.microsoft.com/office/drawing/2014/main" id="{F27F171E-8E91-499D-82A5-F764DCDC5AAE}"/>
              </a:ext>
            </a:extLst>
          </p:cNvPr>
          <p:cNvSpPr/>
          <p:nvPr userDrawn="1"/>
        </p:nvSpPr>
        <p:spPr>
          <a:xfrm>
            <a:off x="5572637" y="6492875"/>
            <a:ext cx="866263" cy="400110"/>
          </a:xfrm>
          <a:prstGeom prst="rect">
            <a:avLst/>
          </a:prstGeom>
          <a:noFill/>
        </p:spPr>
        <p:txBody>
          <a:bodyPr wrap="none" lIns="91440" tIns="45720" rIns="91440" bIns="45720">
            <a:spAutoFit/>
          </a:bodyPr>
          <a:lstStyle/>
          <a:p>
            <a:pPr algn="ctr"/>
            <a:r>
              <a:rPr lang="en-US" sz="2000" b="1" cap="none" spc="0">
                <a:ln w="0"/>
                <a:solidFill>
                  <a:srgbClr val="2D5228"/>
                </a:solidFill>
                <a:effectLst>
                  <a:outerShdw blurRad="38100" dist="19050" dir="2700000" algn="tl" rotWithShape="0">
                    <a:schemeClr val="dk1">
                      <a:alpha val="40000"/>
                    </a:schemeClr>
                  </a:outerShdw>
                </a:effectLst>
                <a:latin typeface="+mn-lt"/>
              </a:rPr>
              <a:t>KTUTS</a:t>
            </a:r>
          </a:p>
        </p:txBody>
      </p:sp>
    </p:spTree>
    <p:extLst>
      <p:ext uri="{BB962C8B-B14F-4D97-AF65-F5344CB8AC3E}">
        <p14:creationId xmlns:p14="http://schemas.microsoft.com/office/powerpoint/2010/main" val="1225179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3" name="图片 11">
            <a:extLst>
              <a:ext uri="{FF2B5EF4-FFF2-40B4-BE49-F238E27FC236}">
                <a16:creationId xmlns:a16="http://schemas.microsoft.com/office/drawing/2014/main" id="{4AEE30CC-FAAF-449C-BE09-A9E77F1C5C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圆角矩形 21">
            <a:extLst>
              <a:ext uri="{FF2B5EF4-FFF2-40B4-BE49-F238E27FC236}">
                <a16:creationId xmlns:a16="http://schemas.microsoft.com/office/drawing/2014/main" id="{E579C228-E4FC-41F6-83F6-153803A430AB}"/>
              </a:ext>
            </a:extLst>
          </p:cNvPr>
          <p:cNvSpPr/>
          <p:nvPr userDrawn="1"/>
        </p:nvSpPr>
        <p:spPr>
          <a:xfrm>
            <a:off x="521246" y="492472"/>
            <a:ext cx="11149509" cy="5873057"/>
          </a:xfrm>
          <a:prstGeom prst="roundRect">
            <a:avLst>
              <a:gd name="adj" fmla="val 4106"/>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36号-正文宋楷" panose="02000000000000000000" pitchFamily="2" charset="-122"/>
            </a:endParaRPr>
          </a:p>
        </p:txBody>
      </p:sp>
      <p:pic>
        <p:nvPicPr>
          <p:cNvPr id="15" name="图片 9">
            <a:extLst>
              <a:ext uri="{FF2B5EF4-FFF2-40B4-BE49-F238E27FC236}">
                <a16:creationId xmlns:a16="http://schemas.microsoft.com/office/drawing/2014/main" id="{312AE8CC-E183-49C2-B3A2-FABC5A8C8E9A}"/>
              </a:ext>
            </a:extLst>
          </p:cNvPr>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362" y="5915207"/>
            <a:ext cx="802985" cy="792686"/>
          </a:xfrm>
          <a:prstGeom prst="rect">
            <a:avLst/>
          </a:prstGeom>
          <a:ln>
            <a:noFill/>
          </a:ln>
        </p:spPr>
      </p:pic>
      <p:pic>
        <p:nvPicPr>
          <p:cNvPr id="16" name="图片 12">
            <a:extLst>
              <a:ext uri="{FF2B5EF4-FFF2-40B4-BE49-F238E27FC236}">
                <a16:creationId xmlns:a16="http://schemas.microsoft.com/office/drawing/2014/main" id="{9FED27F7-C781-4C85-9017-924636536F8A}"/>
              </a:ext>
            </a:extLst>
          </p:cNvPr>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V="1">
            <a:off x="196362" y="96128"/>
            <a:ext cx="802985" cy="792686"/>
          </a:xfrm>
          <a:prstGeom prst="rect">
            <a:avLst/>
          </a:prstGeom>
          <a:ln>
            <a:noFill/>
          </a:ln>
        </p:spPr>
      </p:pic>
      <p:pic>
        <p:nvPicPr>
          <p:cNvPr id="17" name="图片 13">
            <a:extLst>
              <a:ext uri="{FF2B5EF4-FFF2-40B4-BE49-F238E27FC236}">
                <a16:creationId xmlns:a16="http://schemas.microsoft.com/office/drawing/2014/main" id="{5180C2B0-F304-41B0-9FEB-288C07521B08}"/>
              </a:ext>
            </a:extLst>
          </p:cNvPr>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11248145" y="5893729"/>
            <a:ext cx="802985" cy="792686"/>
          </a:xfrm>
          <a:prstGeom prst="rect">
            <a:avLst/>
          </a:prstGeom>
          <a:ln>
            <a:noFill/>
          </a:ln>
        </p:spPr>
      </p:pic>
      <p:pic>
        <p:nvPicPr>
          <p:cNvPr id="18" name="图片 14">
            <a:extLst>
              <a:ext uri="{FF2B5EF4-FFF2-40B4-BE49-F238E27FC236}">
                <a16:creationId xmlns:a16="http://schemas.microsoft.com/office/drawing/2014/main" id="{C2CE8308-3236-4B6F-A726-EEC6A6EC292A}"/>
              </a:ext>
            </a:extLst>
          </p:cNvPr>
          <p:cNvPicPr>
            <a:picLocks noChangeAspect="1"/>
          </p:cNvPicPr>
          <p:nvPr userDrawn="1"/>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flipV="1">
            <a:off x="11312815" y="96128"/>
            <a:ext cx="802985" cy="792686"/>
          </a:xfrm>
          <a:prstGeom prst="rect">
            <a:avLst/>
          </a:prstGeom>
          <a:ln>
            <a:noFill/>
          </a:ln>
        </p:spPr>
      </p:pic>
      <p:pic>
        <p:nvPicPr>
          <p:cNvPr id="21" name="图片 32">
            <a:extLst>
              <a:ext uri="{FF2B5EF4-FFF2-40B4-BE49-F238E27FC236}">
                <a16:creationId xmlns:a16="http://schemas.microsoft.com/office/drawing/2014/main" id="{848293CB-0529-4F89-B9F2-44D19415DE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871" y="171586"/>
            <a:ext cx="3047149" cy="2766431"/>
          </a:xfrm>
          <a:prstGeom prst="rect">
            <a:avLst/>
          </a:prstGeom>
        </p:spPr>
      </p:pic>
      <p:sp>
        <p:nvSpPr>
          <p:cNvPr id="9" name="Rectangle 8">
            <a:extLst>
              <a:ext uri="{FF2B5EF4-FFF2-40B4-BE49-F238E27FC236}">
                <a16:creationId xmlns:a16="http://schemas.microsoft.com/office/drawing/2014/main" id="{59DB2EEF-2291-4396-8ADA-D40F27232CFB}"/>
              </a:ext>
            </a:extLst>
          </p:cNvPr>
          <p:cNvSpPr/>
          <p:nvPr userDrawn="1"/>
        </p:nvSpPr>
        <p:spPr>
          <a:xfrm>
            <a:off x="5662869" y="6492875"/>
            <a:ext cx="866263" cy="400110"/>
          </a:xfrm>
          <a:prstGeom prst="rect">
            <a:avLst/>
          </a:prstGeom>
          <a:noFill/>
        </p:spPr>
        <p:txBody>
          <a:bodyPr wrap="none" lIns="91440" tIns="45720" rIns="91440" bIns="45720">
            <a:spAutoFit/>
          </a:bodyPr>
          <a:lstStyle/>
          <a:p>
            <a:pPr algn="ctr"/>
            <a:r>
              <a:rPr lang="en-US" sz="2000" b="1" cap="none" spc="0">
                <a:ln w="0"/>
                <a:solidFill>
                  <a:srgbClr val="1A2074"/>
                </a:solidFill>
                <a:effectLst>
                  <a:outerShdw blurRad="38100" dist="19050" dir="2700000" algn="tl" rotWithShape="0">
                    <a:schemeClr val="dk1">
                      <a:alpha val="40000"/>
                    </a:schemeClr>
                  </a:outerShdw>
                </a:effectLst>
                <a:latin typeface="+mn-lt"/>
              </a:rPr>
              <a:t>KTUTS</a:t>
            </a:r>
          </a:p>
        </p:txBody>
      </p:sp>
    </p:spTree>
    <p:extLst>
      <p:ext uri="{BB962C8B-B14F-4D97-AF65-F5344CB8AC3E}">
        <p14:creationId xmlns:p14="http://schemas.microsoft.com/office/powerpoint/2010/main" val="971519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20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20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200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16" presetClass="entr" presetSubtype="21" fill="hold" grpId="0" nodeType="withEffect">
                                  <p:stCondLst>
                                    <p:cond delay="100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2" presetClass="entr" presetSubtype="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2000" fill="hold"/>
                                        <p:tgtEl>
                                          <p:spTgt spid="21"/>
                                        </p:tgtEl>
                                        <p:attrNameLst>
                                          <p:attrName>ppt_x</p:attrName>
                                        </p:attrNameLst>
                                      </p:cBhvr>
                                      <p:tavLst>
                                        <p:tav tm="0">
                                          <p:val>
                                            <p:strVal val="#ppt_x"/>
                                          </p:val>
                                        </p:tav>
                                        <p:tav tm="100000">
                                          <p:val>
                                            <p:strVal val="#ppt_x"/>
                                          </p:val>
                                        </p:tav>
                                      </p:tavLst>
                                    </p:anim>
                                    <p:anim calcmode="lin" valueType="num">
                                      <p:cBhvr additive="base">
                                        <p:cTn id="31"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3" name="图片 11">
            <a:extLst>
              <a:ext uri="{FF2B5EF4-FFF2-40B4-BE49-F238E27FC236}">
                <a16:creationId xmlns:a16="http://schemas.microsoft.com/office/drawing/2014/main" id="{4AEE30CC-FAAF-449C-BE09-A9E77F1C5C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35">
            <a:extLst>
              <a:ext uri="{FF2B5EF4-FFF2-40B4-BE49-F238E27FC236}">
                <a16:creationId xmlns:a16="http://schemas.microsoft.com/office/drawing/2014/main" id="{0B947713-9847-4CBF-B8E2-0230DDC8FB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75524"/>
            <a:ext cx="2505841" cy="2502977"/>
          </a:xfrm>
          <a:prstGeom prst="rect">
            <a:avLst/>
          </a:prstGeom>
        </p:spPr>
      </p:pic>
      <p:sp>
        <p:nvSpPr>
          <p:cNvPr id="4" name="Rectangle 3">
            <a:extLst>
              <a:ext uri="{FF2B5EF4-FFF2-40B4-BE49-F238E27FC236}">
                <a16:creationId xmlns:a16="http://schemas.microsoft.com/office/drawing/2014/main" id="{72593622-4D8E-4110-98F3-B3D6FC71F878}"/>
              </a:ext>
            </a:extLst>
          </p:cNvPr>
          <p:cNvSpPr/>
          <p:nvPr userDrawn="1"/>
        </p:nvSpPr>
        <p:spPr>
          <a:xfrm>
            <a:off x="5572637" y="6492875"/>
            <a:ext cx="866263" cy="400110"/>
          </a:xfrm>
          <a:prstGeom prst="rect">
            <a:avLst/>
          </a:prstGeom>
          <a:noFill/>
        </p:spPr>
        <p:txBody>
          <a:bodyPr wrap="none" lIns="91440" tIns="45720" rIns="91440" bIns="45720">
            <a:spAutoFit/>
          </a:bodyPr>
          <a:lstStyle/>
          <a:p>
            <a:pPr algn="ctr"/>
            <a:r>
              <a:rPr lang="en-US" sz="2000" b="1" cap="none" spc="0">
                <a:ln w="0"/>
                <a:solidFill>
                  <a:srgbClr val="5135B0"/>
                </a:solidFill>
                <a:effectLst>
                  <a:outerShdw blurRad="38100" dist="19050" dir="2700000" algn="tl" rotWithShape="0">
                    <a:schemeClr val="dk1">
                      <a:alpha val="40000"/>
                    </a:schemeClr>
                  </a:outerShdw>
                </a:effectLst>
                <a:latin typeface="+mn-lt"/>
              </a:rPr>
              <a:t>KTUTS</a:t>
            </a:r>
          </a:p>
        </p:txBody>
      </p:sp>
    </p:spTree>
    <p:extLst>
      <p:ext uri="{BB962C8B-B14F-4D97-AF65-F5344CB8AC3E}">
        <p14:creationId xmlns:p14="http://schemas.microsoft.com/office/powerpoint/2010/main" val="3740382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1800" decel="100000" fill="hold"/>
                                        <p:tgtEl>
                                          <p:spTgt spid="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BE805E6A-6FA1-4A74-ABEF-64266990F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35">
            <a:extLst>
              <a:ext uri="{FF2B5EF4-FFF2-40B4-BE49-F238E27FC236}">
                <a16:creationId xmlns:a16="http://schemas.microsoft.com/office/drawing/2014/main" id="{0B947713-9847-4CBF-B8E2-0230DDC8FB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7950" y="598850"/>
            <a:ext cx="1924050" cy="1921851"/>
          </a:xfrm>
          <a:prstGeom prst="rect">
            <a:avLst/>
          </a:prstGeom>
        </p:spPr>
      </p:pic>
      <p:pic>
        <p:nvPicPr>
          <p:cNvPr id="6" name="Picture 5">
            <a:extLst>
              <a:ext uri="{FF2B5EF4-FFF2-40B4-BE49-F238E27FC236}">
                <a16:creationId xmlns:a16="http://schemas.microsoft.com/office/drawing/2014/main" id="{4743FED6-D34E-49F8-B24F-2D96D75899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50598" y="0"/>
            <a:ext cx="5041402" cy="5041402"/>
          </a:xfrm>
          <a:prstGeom prst="rect">
            <a:avLst/>
          </a:prstGeom>
        </p:spPr>
      </p:pic>
      <p:sp>
        <p:nvSpPr>
          <p:cNvPr id="5" name="Rectangle 4">
            <a:extLst>
              <a:ext uri="{FF2B5EF4-FFF2-40B4-BE49-F238E27FC236}">
                <a16:creationId xmlns:a16="http://schemas.microsoft.com/office/drawing/2014/main" id="{0BCA2937-0284-4519-BE74-E600B0FF119B}"/>
              </a:ext>
            </a:extLst>
          </p:cNvPr>
          <p:cNvSpPr/>
          <p:nvPr userDrawn="1"/>
        </p:nvSpPr>
        <p:spPr>
          <a:xfrm>
            <a:off x="5572637" y="6492875"/>
            <a:ext cx="866263" cy="400110"/>
          </a:xfrm>
          <a:prstGeom prst="rect">
            <a:avLst/>
          </a:prstGeom>
          <a:noFill/>
        </p:spPr>
        <p:txBody>
          <a:bodyPr wrap="none" lIns="91440" tIns="45720" rIns="91440" bIns="45720">
            <a:spAutoFit/>
          </a:bodyPr>
          <a:lstStyle/>
          <a:p>
            <a:pPr algn="ctr"/>
            <a:r>
              <a:rPr lang="en-US" sz="2000" b="1" cap="none" spc="0">
                <a:ln w="0"/>
                <a:solidFill>
                  <a:srgbClr val="272853"/>
                </a:solidFill>
                <a:effectLst>
                  <a:outerShdw blurRad="38100" dist="19050" dir="2700000" algn="tl" rotWithShape="0">
                    <a:schemeClr val="dk1">
                      <a:alpha val="40000"/>
                    </a:schemeClr>
                  </a:outerShdw>
                </a:effectLst>
                <a:latin typeface="+mn-lt"/>
              </a:rPr>
              <a:t>KTUTS</a:t>
            </a:r>
          </a:p>
        </p:txBody>
      </p:sp>
    </p:spTree>
    <p:extLst>
      <p:ext uri="{BB962C8B-B14F-4D97-AF65-F5344CB8AC3E}">
        <p14:creationId xmlns:p14="http://schemas.microsoft.com/office/powerpoint/2010/main" val="3461543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1800" decel="100000" fill="hold"/>
                                        <p:tgtEl>
                                          <p:spTgt spid="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0414E7BE-A2F6-42E2-9C60-CEC696A5FF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8993" y="509554"/>
            <a:ext cx="15696639" cy="8064455"/>
          </a:xfrm>
          <a:prstGeom prst="rect">
            <a:avLst/>
          </a:prstGeom>
        </p:spPr>
      </p:pic>
      <p:grpSp>
        <p:nvGrpSpPr>
          <p:cNvPr id="6" name="组合 2">
            <a:extLst>
              <a:ext uri="{FF2B5EF4-FFF2-40B4-BE49-F238E27FC236}">
                <a16:creationId xmlns:a16="http://schemas.microsoft.com/office/drawing/2014/main" id="{A4C65720-BD37-4054-9995-C059B0B00D8D}"/>
              </a:ext>
            </a:extLst>
          </p:cNvPr>
          <p:cNvGrpSpPr/>
          <p:nvPr userDrawn="1"/>
        </p:nvGrpSpPr>
        <p:grpSpPr>
          <a:xfrm>
            <a:off x="5638800" y="699594"/>
            <a:ext cx="6269264" cy="1268570"/>
            <a:chOff x="3921618" y="2386821"/>
            <a:chExt cx="6998068" cy="1416041"/>
          </a:xfrm>
        </p:grpSpPr>
        <p:grpSp>
          <p:nvGrpSpPr>
            <p:cNvPr id="7" name="组合 31">
              <a:extLst>
                <a:ext uri="{FF2B5EF4-FFF2-40B4-BE49-F238E27FC236}">
                  <a16:creationId xmlns:a16="http://schemas.microsoft.com/office/drawing/2014/main" id="{F4809704-0F1D-4B9F-9D4B-71C79D00E835}"/>
                </a:ext>
              </a:extLst>
            </p:cNvPr>
            <p:cNvGrpSpPr/>
            <p:nvPr/>
          </p:nvGrpSpPr>
          <p:grpSpPr>
            <a:xfrm rot="2700000">
              <a:off x="3921619" y="2494599"/>
              <a:ext cx="1308262" cy="1308264"/>
              <a:chOff x="4129968" y="4485327"/>
              <a:chExt cx="1339097" cy="1339098"/>
            </a:xfrm>
          </p:grpSpPr>
          <p:sp>
            <p:nvSpPr>
              <p:cNvPr id="11" name="任意多边形 29">
                <a:extLst>
                  <a:ext uri="{FF2B5EF4-FFF2-40B4-BE49-F238E27FC236}">
                    <a16:creationId xmlns:a16="http://schemas.microsoft.com/office/drawing/2014/main" id="{DAE47854-66F5-4BDD-8133-E8ADC512ADB1}"/>
                  </a:ext>
                </a:extLst>
              </p:cNvPr>
              <p:cNvSpPr/>
              <p:nvPr/>
            </p:nvSpPr>
            <p:spPr>
              <a:xfrm>
                <a:off x="4290313" y="4485327"/>
                <a:ext cx="1178752" cy="1183086"/>
              </a:xfrm>
              <a:custGeom>
                <a:avLst/>
                <a:gdLst>
                  <a:gd name="connsiteX0" fmla="*/ 0 w 1178752"/>
                  <a:gd name="connsiteY0" fmla="*/ 0 h 1183086"/>
                  <a:gd name="connsiteX1" fmla="*/ 0 w 1178752"/>
                  <a:gd name="connsiteY1" fmla="*/ 827727 h 1183086"/>
                  <a:gd name="connsiteX2" fmla="*/ 563374 w 1178752"/>
                  <a:gd name="connsiteY2" fmla="*/ 827727 h 1183086"/>
                  <a:gd name="connsiteX3" fmla="*/ 563374 w 1178752"/>
                  <a:gd name="connsiteY3" fmla="*/ 619712 h 1183086"/>
                  <a:gd name="connsiteX4" fmla="*/ 355359 w 1178752"/>
                  <a:gd name="connsiteY4" fmla="*/ 619712 h 1183086"/>
                  <a:gd name="connsiteX5" fmla="*/ 355359 w 1178752"/>
                  <a:gd name="connsiteY5" fmla="*/ 1183086 h 1183086"/>
                  <a:gd name="connsiteX6" fmla="*/ 1178752 w 1178752"/>
                  <a:gd name="connsiteY6" fmla="*/ 1183086 h 118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752" h="1183086">
                    <a:moveTo>
                      <a:pt x="0" y="0"/>
                    </a:moveTo>
                    <a:lnTo>
                      <a:pt x="0" y="827727"/>
                    </a:lnTo>
                    <a:lnTo>
                      <a:pt x="563374" y="827727"/>
                    </a:lnTo>
                    <a:lnTo>
                      <a:pt x="563374" y="619712"/>
                    </a:lnTo>
                    <a:lnTo>
                      <a:pt x="355359" y="619712"/>
                    </a:lnTo>
                    <a:lnTo>
                      <a:pt x="355359" y="1183086"/>
                    </a:lnTo>
                    <a:lnTo>
                      <a:pt x="1178752" y="1183086"/>
                    </a:lnTo>
                  </a:path>
                </a:pathLst>
              </a:custGeom>
              <a:noFill/>
              <a:ln w="38100">
                <a:solidFill>
                  <a:srgbClr val="E4E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30">
                <a:extLst>
                  <a:ext uri="{FF2B5EF4-FFF2-40B4-BE49-F238E27FC236}">
                    <a16:creationId xmlns:a16="http://schemas.microsoft.com/office/drawing/2014/main" id="{FF1389A6-547C-4F04-9AAD-7D99A2D3CCC9}"/>
                  </a:ext>
                </a:extLst>
              </p:cNvPr>
              <p:cNvSpPr/>
              <p:nvPr/>
            </p:nvSpPr>
            <p:spPr>
              <a:xfrm>
                <a:off x="4129968" y="4485327"/>
                <a:ext cx="1339097" cy="1339098"/>
              </a:xfrm>
              <a:custGeom>
                <a:avLst/>
                <a:gdLst>
                  <a:gd name="connsiteX0" fmla="*/ 0 w 1339097"/>
                  <a:gd name="connsiteY0" fmla="*/ 0 h 1339098"/>
                  <a:gd name="connsiteX1" fmla="*/ 0 w 1339097"/>
                  <a:gd name="connsiteY1" fmla="*/ 628379 h 1339098"/>
                  <a:gd name="connsiteX2" fmla="*/ 346692 w 1339097"/>
                  <a:gd name="connsiteY2" fmla="*/ 628379 h 1339098"/>
                  <a:gd name="connsiteX3" fmla="*/ 346692 w 1339097"/>
                  <a:gd name="connsiteY3" fmla="*/ 1209088 h 1339098"/>
                  <a:gd name="connsiteX4" fmla="*/ 151677 w 1339097"/>
                  <a:gd name="connsiteY4" fmla="*/ 1209088 h 1339098"/>
                  <a:gd name="connsiteX5" fmla="*/ 151677 w 1339097"/>
                  <a:gd name="connsiteY5" fmla="*/ 975071 h 1339098"/>
                  <a:gd name="connsiteX6" fmla="*/ 736720 w 1339097"/>
                  <a:gd name="connsiteY6" fmla="*/ 975071 h 1339098"/>
                  <a:gd name="connsiteX7" fmla="*/ 736720 w 1339097"/>
                  <a:gd name="connsiteY7" fmla="*/ 1339098 h 1339098"/>
                  <a:gd name="connsiteX8" fmla="*/ 1339097 w 1339097"/>
                  <a:gd name="connsiteY8" fmla="*/ 1339098 h 133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097" h="1339098">
                    <a:moveTo>
                      <a:pt x="0" y="0"/>
                    </a:moveTo>
                    <a:lnTo>
                      <a:pt x="0" y="628379"/>
                    </a:lnTo>
                    <a:lnTo>
                      <a:pt x="346692" y="628379"/>
                    </a:lnTo>
                    <a:lnTo>
                      <a:pt x="346692" y="1209088"/>
                    </a:lnTo>
                    <a:lnTo>
                      <a:pt x="151677" y="1209088"/>
                    </a:lnTo>
                    <a:lnTo>
                      <a:pt x="151677" y="975071"/>
                    </a:lnTo>
                    <a:lnTo>
                      <a:pt x="736720" y="975071"/>
                    </a:lnTo>
                    <a:lnTo>
                      <a:pt x="736720" y="1339098"/>
                    </a:lnTo>
                    <a:lnTo>
                      <a:pt x="1339097" y="1339098"/>
                    </a:lnTo>
                  </a:path>
                </a:pathLst>
              </a:custGeom>
              <a:noFill/>
              <a:ln w="38100">
                <a:solidFill>
                  <a:srgbClr val="E4E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25">
              <a:extLst>
                <a:ext uri="{FF2B5EF4-FFF2-40B4-BE49-F238E27FC236}">
                  <a16:creationId xmlns:a16="http://schemas.microsoft.com/office/drawing/2014/main" id="{CD4F62DC-63AD-46AF-99DE-BD6E29EA4B72}"/>
                </a:ext>
              </a:extLst>
            </p:cNvPr>
            <p:cNvGrpSpPr/>
            <p:nvPr/>
          </p:nvGrpSpPr>
          <p:grpSpPr>
            <a:xfrm rot="18900000" flipH="1">
              <a:off x="9611424" y="2386821"/>
              <a:ext cx="1308262" cy="1308264"/>
              <a:chOff x="4129968" y="4485327"/>
              <a:chExt cx="1339097" cy="1339098"/>
            </a:xfrm>
          </p:grpSpPr>
          <p:sp>
            <p:nvSpPr>
              <p:cNvPr id="9" name="任意多边形 26">
                <a:extLst>
                  <a:ext uri="{FF2B5EF4-FFF2-40B4-BE49-F238E27FC236}">
                    <a16:creationId xmlns:a16="http://schemas.microsoft.com/office/drawing/2014/main" id="{B48B8B24-B3E2-446A-9E35-7BB61C1DEE0A}"/>
                  </a:ext>
                </a:extLst>
              </p:cNvPr>
              <p:cNvSpPr/>
              <p:nvPr/>
            </p:nvSpPr>
            <p:spPr>
              <a:xfrm>
                <a:off x="4290313" y="4485327"/>
                <a:ext cx="1178752" cy="1183086"/>
              </a:xfrm>
              <a:custGeom>
                <a:avLst/>
                <a:gdLst>
                  <a:gd name="connsiteX0" fmla="*/ 0 w 1178752"/>
                  <a:gd name="connsiteY0" fmla="*/ 0 h 1183086"/>
                  <a:gd name="connsiteX1" fmla="*/ 0 w 1178752"/>
                  <a:gd name="connsiteY1" fmla="*/ 827727 h 1183086"/>
                  <a:gd name="connsiteX2" fmla="*/ 563374 w 1178752"/>
                  <a:gd name="connsiteY2" fmla="*/ 827727 h 1183086"/>
                  <a:gd name="connsiteX3" fmla="*/ 563374 w 1178752"/>
                  <a:gd name="connsiteY3" fmla="*/ 619712 h 1183086"/>
                  <a:gd name="connsiteX4" fmla="*/ 355359 w 1178752"/>
                  <a:gd name="connsiteY4" fmla="*/ 619712 h 1183086"/>
                  <a:gd name="connsiteX5" fmla="*/ 355359 w 1178752"/>
                  <a:gd name="connsiteY5" fmla="*/ 1183086 h 1183086"/>
                  <a:gd name="connsiteX6" fmla="*/ 1178752 w 1178752"/>
                  <a:gd name="connsiteY6" fmla="*/ 1183086 h 118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752" h="1183086">
                    <a:moveTo>
                      <a:pt x="0" y="0"/>
                    </a:moveTo>
                    <a:lnTo>
                      <a:pt x="0" y="827727"/>
                    </a:lnTo>
                    <a:lnTo>
                      <a:pt x="563374" y="827727"/>
                    </a:lnTo>
                    <a:lnTo>
                      <a:pt x="563374" y="619712"/>
                    </a:lnTo>
                    <a:lnTo>
                      <a:pt x="355359" y="619712"/>
                    </a:lnTo>
                    <a:lnTo>
                      <a:pt x="355359" y="1183086"/>
                    </a:lnTo>
                    <a:lnTo>
                      <a:pt x="1178752" y="1183086"/>
                    </a:lnTo>
                  </a:path>
                </a:pathLst>
              </a:custGeom>
              <a:noFill/>
              <a:ln w="38100">
                <a:solidFill>
                  <a:srgbClr val="E4E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7">
                <a:extLst>
                  <a:ext uri="{FF2B5EF4-FFF2-40B4-BE49-F238E27FC236}">
                    <a16:creationId xmlns:a16="http://schemas.microsoft.com/office/drawing/2014/main" id="{05976969-0905-47D4-8DFE-E02CDC2BCD04}"/>
                  </a:ext>
                </a:extLst>
              </p:cNvPr>
              <p:cNvSpPr/>
              <p:nvPr/>
            </p:nvSpPr>
            <p:spPr>
              <a:xfrm>
                <a:off x="4129968" y="4485327"/>
                <a:ext cx="1339097" cy="1339098"/>
              </a:xfrm>
              <a:custGeom>
                <a:avLst/>
                <a:gdLst>
                  <a:gd name="connsiteX0" fmla="*/ 0 w 1339097"/>
                  <a:gd name="connsiteY0" fmla="*/ 0 h 1339098"/>
                  <a:gd name="connsiteX1" fmla="*/ 0 w 1339097"/>
                  <a:gd name="connsiteY1" fmla="*/ 628379 h 1339098"/>
                  <a:gd name="connsiteX2" fmla="*/ 346692 w 1339097"/>
                  <a:gd name="connsiteY2" fmla="*/ 628379 h 1339098"/>
                  <a:gd name="connsiteX3" fmla="*/ 346692 w 1339097"/>
                  <a:gd name="connsiteY3" fmla="*/ 1209088 h 1339098"/>
                  <a:gd name="connsiteX4" fmla="*/ 151677 w 1339097"/>
                  <a:gd name="connsiteY4" fmla="*/ 1209088 h 1339098"/>
                  <a:gd name="connsiteX5" fmla="*/ 151677 w 1339097"/>
                  <a:gd name="connsiteY5" fmla="*/ 975071 h 1339098"/>
                  <a:gd name="connsiteX6" fmla="*/ 736720 w 1339097"/>
                  <a:gd name="connsiteY6" fmla="*/ 975071 h 1339098"/>
                  <a:gd name="connsiteX7" fmla="*/ 736720 w 1339097"/>
                  <a:gd name="connsiteY7" fmla="*/ 1339098 h 1339098"/>
                  <a:gd name="connsiteX8" fmla="*/ 1339097 w 1339097"/>
                  <a:gd name="connsiteY8" fmla="*/ 1339098 h 133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097" h="1339098">
                    <a:moveTo>
                      <a:pt x="0" y="0"/>
                    </a:moveTo>
                    <a:lnTo>
                      <a:pt x="0" y="628379"/>
                    </a:lnTo>
                    <a:lnTo>
                      <a:pt x="346692" y="628379"/>
                    </a:lnTo>
                    <a:lnTo>
                      <a:pt x="346692" y="1209088"/>
                    </a:lnTo>
                    <a:lnTo>
                      <a:pt x="151677" y="1209088"/>
                    </a:lnTo>
                    <a:lnTo>
                      <a:pt x="151677" y="975071"/>
                    </a:lnTo>
                    <a:lnTo>
                      <a:pt x="736720" y="975071"/>
                    </a:lnTo>
                    <a:lnTo>
                      <a:pt x="736720" y="1339098"/>
                    </a:lnTo>
                    <a:lnTo>
                      <a:pt x="1339097" y="1339098"/>
                    </a:lnTo>
                  </a:path>
                </a:pathLst>
              </a:custGeom>
              <a:noFill/>
              <a:ln w="38100">
                <a:solidFill>
                  <a:srgbClr val="E4E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圆角矩形 21">
            <a:extLst>
              <a:ext uri="{FF2B5EF4-FFF2-40B4-BE49-F238E27FC236}">
                <a16:creationId xmlns:a16="http://schemas.microsoft.com/office/drawing/2014/main" id="{CD40E1A6-3443-4145-9571-C88405FB74D0}"/>
              </a:ext>
            </a:extLst>
          </p:cNvPr>
          <p:cNvSpPr/>
          <p:nvPr userDrawn="1"/>
        </p:nvSpPr>
        <p:spPr>
          <a:xfrm>
            <a:off x="6349219" y="724140"/>
            <a:ext cx="4848427" cy="1352103"/>
          </a:xfrm>
          <a:prstGeom prst="roundRect">
            <a:avLst>
              <a:gd name="adj" fmla="val 4106"/>
            </a:avLst>
          </a:prstGeom>
          <a:solidFill>
            <a:srgbClr val="E4E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DFDE7E"/>
              </a:solidFill>
              <a:latin typeface="字魂59号-创粗黑" panose="00000500000000000000" pitchFamily="2" charset="-122"/>
              <a:ea typeface="字魂36号-正文宋楷" panose="02000000000000000000" pitchFamily="2" charset="-122"/>
            </a:endParaRPr>
          </a:p>
        </p:txBody>
      </p:sp>
      <p:pic>
        <p:nvPicPr>
          <p:cNvPr id="16" name="图片 5">
            <a:extLst>
              <a:ext uri="{FF2B5EF4-FFF2-40B4-BE49-F238E27FC236}">
                <a16:creationId xmlns:a16="http://schemas.microsoft.com/office/drawing/2014/main" id="{2110D731-B0F3-4DC3-A619-681F10BFF2E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160"/>
          <a:stretch/>
        </p:blipFill>
        <p:spPr>
          <a:xfrm flipH="1">
            <a:off x="8869050" y="3440717"/>
            <a:ext cx="3322950" cy="3417283"/>
          </a:xfrm>
          <a:prstGeom prst="rect">
            <a:avLst/>
          </a:prstGeom>
        </p:spPr>
      </p:pic>
      <p:grpSp>
        <p:nvGrpSpPr>
          <p:cNvPr id="17" name="组合 1">
            <a:extLst>
              <a:ext uri="{FF2B5EF4-FFF2-40B4-BE49-F238E27FC236}">
                <a16:creationId xmlns:a16="http://schemas.microsoft.com/office/drawing/2014/main" id="{320970C0-31EA-4225-87B6-1A8B7A0B22DE}"/>
              </a:ext>
            </a:extLst>
          </p:cNvPr>
          <p:cNvGrpSpPr/>
          <p:nvPr userDrawn="1"/>
        </p:nvGrpSpPr>
        <p:grpSpPr>
          <a:xfrm flipH="1">
            <a:off x="8977" y="4541782"/>
            <a:ext cx="12188637" cy="2302484"/>
            <a:chOff x="3363" y="4559362"/>
            <a:chExt cx="12188637" cy="2302484"/>
          </a:xfrm>
        </p:grpSpPr>
        <p:pic>
          <p:nvPicPr>
            <p:cNvPr id="18" name="图片 10">
              <a:extLst>
                <a:ext uri="{FF2B5EF4-FFF2-40B4-BE49-F238E27FC236}">
                  <a16:creationId xmlns:a16="http://schemas.microsoft.com/office/drawing/2014/main" id="{B48D494D-6FB2-493A-901D-A7924D211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 y="4559362"/>
              <a:ext cx="12188637" cy="2302484"/>
            </a:xfrm>
            <a:prstGeom prst="rect">
              <a:avLst/>
            </a:prstGeom>
          </p:spPr>
        </p:pic>
        <p:pic>
          <p:nvPicPr>
            <p:cNvPr id="19" name="图片 18">
              <a:extLst>
                <a:ext uri="{FF2B5EF4-FFF2-40B4-BE49-F238E27FC236}">
                  <a16:creationId xmlns:a16="http://schemas.microsoft.com/office/drawing/2014/main" id="{3D586A05-1390-4B7B-B5FD-3C8A3E2D72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842"/>
            <a:stretch/>
          </p:blipFill>
          <p:spPr>
            <a:xfrm>
              <a:off x="5696292" y="5104409"/>
              <a:ext cx="4886248" cy="1751962"/>
            </a:xfrm>
            <a:prstGeom prst="rect">
              <a:avLst/>
            </a:prstGeom>
          </p:spPr>
        </p:pic>
      </p:grpSp>
      <p:sp>
        <p:nvSpPr>
          <p:cNvPr id="20" name="Rectangle 19">
            <a:extLst>
              <a:ext uri="{FF2B5EF4-FFF2-40B4-BE49-F238E27FC236}">
                <a16:creationId xmlns:a16="http://schemas.microsoft.com/office/drawing/2014/main" id="{8B674E00-81CF-4918-BB8F-E4CCC3787AA8}"/>
              </a:ext>
            </a:extLst>
          </p:cNvPr>
          <p:cNvSpPr/>
          <p:nvPr userDrawn="1"/>
        </p:nvSpPr>
        <p:spPr>
          <a:xfrm>
            <a:off x="8977" y="13734"/>
            <a:ext cx="866263" cy="400110"/>
          </a:xfrm>
          <a:prstGeom prst="rect">
            <a:avLst/>
          </a:prstGeom>
          <a:noFill/>
        </p:spPr>
        <p:txBody>
          <a:bodyPr wrap="none" lIns="91440" tIns="45720" rIns="91440" bIns="45720">
            <a:spAutoFit/>
          </a:bodyPr>
          <a:lstStyle/>
          <a:p>
            <a:pPr algn="ctr"/>
            <a:r>
              <a:rPr lang="en-US" sz="2000" b="1" cap="none" spc="0">
                <a:ln w="0"/>
                <a:solidFill>
                  <a:srgbClr val="2A2937"/>
                </a:solidFill>
                <a:effectLst>
                  <a:outerShdw blurRad="38100" dist="19050" dir="2700000" algn="tl" rotWithShape="0">
                    <a:schemeClr val="dk1">
                      <a:alpha val="40000"/>
                    </a:schemeClr>
                  </a:outerShdw>
                </a:effectLst>
                <a:latin typeface="+mn-lt"/>
              </a:rPr>
              <a:t>KTUTS</a:t>
            </a:r>
          </a:p>
        </p:txBody>
      </p:sp>
    </p:spTree>
    <p:extLst>
      <p:ext uri="{BB962C8B-B14F-4D97-AF65-F5344CB8AC3E}">
        <p14:creationId xmlns:p14="http://schemas.microsoft.com/office/powerpoint/2010/main" val="2881547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
                                        <p:tgtEl>
                                          <p:spTgt spid="14"/>
                                        </p:tgtEl>
                                      </p:cBhvr>
                                    </p:animEffect>
                                    <p:anim calcmode="lin" valueType="num">
                                      <p:cBhvr>
                                        <p:cTn id="11" dur="10" fill="hold"/>
                                        <p:tgtEl>
                                          <p:spTgt spid="14"/>
                                        </p:tgtEl>
                                        <p:attrNameLst>
                                          <p:attrName>ppt_x</p:attrName>
                                        </p:attrNameLst>
                                      </p:cBhvr>
                                      <p:tavLst>
                                        <p:tav tm="0">
                                          <p:val>
                                            <p:strVal val="#ppt_x"/>
                                          </p:val>
                                        </p:tav>
                                        <p:tav tm="100000">
                                          <p:val>
                                            <p:strVal val="#ppt_x"/>
                                          </p:val>
                                        </p:tav>
                                      </p:tavLst>
                                    </p:anim>
                                    <p:anim calcmode="lin" valueType="num">
                                      <p:cBhvr>
                                        <p:cTn id="12" dur="10" fill="hold"/>
                                        <p:tgtEl>
                                          <p:spTgt spid="14"/>
                                        </p:tgtEl>
                                        <p:attrNameLst>
                                          <p:attrName>ppt_y</p:attrName>
                                        </p:attrNameLst>
                                      </p:cBhvr>
                                      <p:tavLst>
                                        <p:tav tm="0">
                                          <p:val>
                                            <p:strVal val="#ppt_y+.1"/>
                                          </p:val>
                                        </p:tav>
                                        <p:tav tm="100000">
                                          <p:val>
                                            <p:strVal val="#ppt_y"/>
                                          </p:val>
                                        </p:tav>
                                      </p:tavLst>
                                    </p:anim>
                                  </p:childTnLst>
                                </p:cTn>
                              </p:par>
                              <p:par>
                                <p:cTn id="13" presetID="64" presetClass="path" presetSubtype="0" accel="50000" decel="50000" fill="hold" nodeType="withEffect">
                                  <p:stCondLst>
                                    <p:cond delay="0"/>
                                  </p:stCondLst>
                                  <p:childTnLst>
                                    <p:animMotion origin="layout" path="M 0.19661 0.68542 L -0.00221 -0.11181 " pathEditMode="relative" rAng="0" ptsTypes="AA">
                                      <p:cBhvr>
                                        <p:cTn id="14" dur="2750" fill="hold"/>
                                        <p:tgtEl>
                                          <p:spTgt spid="14"/>
                                        </p:tgtEl>
                                        <p:attrNameLst>
                                          <p:attrName>ppt_x</p:attrName>
                                          <p:attrName>ppt_y</p:attrName>
                                        </p:attrNameLst>
                                      </p:cBhvr>
                                      <p:rCtr x="-9948" y="-39861"/>
                                    </p:animMotion>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36号-正文宋楷" panose="02000000000000000000" pitchFamily="2" charset="-122"/>
              </a:defRPr>
            </a:lvl1pPr>
          </a:lstStyle>
          <a:p>
            <a:fld id="{A40ADDEB-BD02-4201-BD11-FC3A7FC356CF}" type="datetimeFigureOut">
              <a:rPr lang="zh-CN" altLang="en-US" smtClean="0"/>
              <a:pPr/>
              <a:t>2022/4/1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36号-正文宋楷" panose="020000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36号-正文宋楷" panose="02000000000000000000" pitchFamily="2" charset="-122"/>
              </a:defRPr>
            </a:lvl1pPr>
          </a:lstStyle>
          <a:p>
            <a:fld id="{9CBD3EE2-C6B5-47A1-8A8A-428947AE1C28}" type="slidenum">
              <a:rPr lang="zh-CN" altLang="en-US" smtClean="0"/>
              <a:pPr/>
              <a:t>‹#›</a:t>
            </a:fld>
            <a:endParaRPr lang="zh-CN" altLang="en-US" dirty="0"/>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latin typeface="字魂36号-正文宋楷" panose="02000000000000000000" pitchFamily="2" charset="-122"/>
                <a:ea typeface="字魂36号-正文宋楷" panose="02000000000000000000" pitchFamily="2" charset="-122"/>
              </a:rPr>
              <a:t>感谢您下载包图网平台上提供的</a:t>
            </a:r>
            <a:r>
              <a:rPr lang="en-US" altLang="zh-CN" dirty="0">
                <a:solidFill>
                  <a:schemeClr val="bg1"/>
                </a:solidFill>
                <a:latin typeface="字魂36号-正文宋楷" panose="02000000000000000000" pitchFamily="2" charset="-122"/>
                <a:ea typeface="字魂36号-正文宋楷" panose="02000000000000000000" pitchFamily="2" charset="-122"/>
              </a:rPr>
              <a:t>PPT</a:t>
            </a:r>
            <a:r>
              <a:rPr lang="zh-CN" altLang="en-US" dirty="0">
                <a:solidFill>
                  <a:schemeClr val="bg1"/>
                </a:solidFill>
                <a:latin typeface="字魂36号-正文宋楷" panose="02000000000000000000" pitchFamily="2" charset="-122"/>
                <a:ea typeface="字魂36号-正文宋楷" panose="02000000000000000000" pitchFamily="2" charset="-122"/>
              </a:rPr>
              <a:t>作品，为了您和包图网以及原创作者的利益，请勿复制、传播、销售，否则将承担法律责任！包图网将对作品进行维权，按照传播下载次数进行十倍索取赔偿！</a:t>
            </a:r>
            <a:r>
              <a:rPr lang="en-US" altLang="zh-CN" dirty="0">
                <a:solidFill>
                  <a:schemeClr val="bg1"/>
                </a:solidFill>
                <a:latin typeface="字魂36号-正文宋楷" panose="02000000000000000000" pitchFamily="2" charset="-122"/>
                <a:ea typeface="字魂36号-正文宋楷" panose="02000000000000000000" pitchFamily="2" charset="-122"/>
              </a:rPr>
              <a:t>Ibaotu.com</a:t>
            </a:r>
            <a:endParaRPr lang="zh-CN" altLang="en-US" dirty="0">
              <a:solidFill>
                <a:schemeClr val="bg1"/>
              </a:solidFill>
              <a:latin typeface="字魂36号-正文宋楷" panose="02000000000000000000" pitchFamily="2" charset="-122"/>
              <a:ea typeface="字魂36号-正文宋楷" panose="02000000000000000000" pitchFamily="2" charset="-122"/>
            </a:endParaRPr>
          </a:p>
        </p:txBody>
      </p:sp>
      <p:pic>
        <p:nvPicPr>
          <p:cNvPr id="8" name="图片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12550"/>
            <a:ext cx="12192000" cy="6856689"/>
          </a:xfrm>
          <a:prstGeom prst="rect">
            <a:avLst/>
          </a:prstGeom>
        </p:spPr>
      </p:pic>
      <p:pic>
        <p:nvPicPr>
          <p:cNvPr id="20" name="Picture 19">
            <a:extLst>
              <a:ext uri="{FF2B5EF4-FFF2-40B4-BE49-F238E27FC236}">
                <a16:creationId xmlns:a16="http://schemas.microsoft.com/office/drawing/2014/main" id="{5CC23F22-97E2-4334-A897-FB7B1230F28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328856" y="-5108854"/>
            <a:ext cx="1771856" cy="1417417"/>
          </a:xfrm>
          <a:prstGeom prst="rect">
            <a:avLst/>
          </a:prstGeom>
        </p:spPr>
      </p:pic>
      <p:pic>
        <p:nvPicPr>
          <p:cNvPr id="21" name="Picture 20">
            <a:extLst>
              <a:ext uri="{FF2B5EF4-FFF2-40B4-BE49-F238E27FC236}">
                <a16:creationId xmlns:a16="http://schemas.microsoft.com/office/drawing/2014/main" id="{DD07E5E3-F9F8-4FD7-9F2B-1D03F8D9C32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749544" y="-5108854"/>
            <a:ext cx="1771856" cy="1417417"/>
          </a:xfrm>
          <a:prstGeom prst="rect">
            <a:avLst/>
          </a:prstGeom>
        </p:spPr>
      </p:pic>
      <p:pic>
        <p:nvPicPr>
          <p:cNvPr id="22" name="Picture 21">
            <a:extLst>
              <a:ext uri="{FF2B5EF4-FFF2-40B4-BE49-F238E27FC236}">
                <a16:creationId xmlns:a16="http://schemas.microsoft.com/office/drawing/2014/main" id="{95704381-B0D1-4778-AC61-2C91DF55ADD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442928" y="13784482"/>
            <a:ext cx="1771856" cy="1417417"/>
          </a:xfrm>
          <a:prstGeom prst="rect">
            <a:avLst/>
          </a:prstGeom>
        </p:spPr>
      </p:pic>
      <p:pic>
        <p:nvPicPr>
          <p:cNvPr id="23" name="Picture 22">
            <a:extLst>
              <a:ext uri="{FF2B5EF4-FFF2-40B4-BE49-F238E27FC236}">
                <a16:creationId xmlns:a16="http://schemas.microsoft.com/office/drawing/2014/main" id="{5D5DA45C-164B-4FAC-AA3E-D5E634E7715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635472" y="13784482"/>
            <a:ext cx="1771856" cy="1417417"/>
          </a:xfrm>
          <a:prstGeom prst="rect">
            <a:avLst/>
          </a:prstGeom>
        </p:spPr>
      </p:pic>
      <p:pic>
        <p:nvPicPr>
          <p:cNvPr id="25" name="Picture 24">
            <a:extLst>
              <a:ext uri="{FF2B5EF4-FFF2-40B4-BE49-F238E27FC236}">
                <a16:creationId xmlns:a16="http://schemas.microsoft.com/office/drawing/2014/main" id="{B8AABAD4-24A3-470F-823D-48B80EB0671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38200" y="7025745"/>
            <a:ext cx="1771856" cy="1417417"/>
          </a:xfrm>
          <a:prstGeom prst="rect">
            <a:avLst/>
          </a:prstGeom>
        </p:spPr>
      </p:pic>
      <p:sp>
        <p:nvSpPr>
          <p:cNvPr id="26" name="TextBox 25">
            <a:extLst>
              <a:ext uri="{FF2B5EF4-FFF2-40B4-BE49-F238E27FC236}">
                <a16:creationId xmlns:a16="http://schemas.microsoft.com/office/drawing/2014/main" id="{13653A59-E4C7-44F3-83FB-5CCC74E7DEA5}"/>
              </a:ext>
            </a:extLst>
          </p:cNvPr>
          <p:cNvSpPr txBox="1"/>
          <p:nvPr userDrawn="1"/>
        </p:nvSpPr>
        <p:spPr>
          <a:xfrm>
            <a:off x="2610056" y="7221814"/>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https://www.facebook.com/teamKTUTS</a:t>
            </a:r>
            <a:endPar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28" name="Rectangle 27">
            <a:extLst>
              <a:ext uri="{FF2B5EF4-FFF2-40B4-BE49-F238E27FC236}">
                <a16:creationId xmlns:a16="http://schemas.microsoft.com/office/drawing/2014/main" id="{3D1B16FC-0A7C-452B-A696-88799365E9CB}"/>
              </a:ext>
            </a:extLst>
          </p:cNvPr>
          <p:cNvSpPr/>
          <p:nvPr userDrawn="1"/>
        </p:nvSpPr>
        <p:spPr>
          <a:xfrm>
            <a:off x="5572637" y="6492875"/>
            <a:ext cx="866263" cy="400110"/>
          </a:xfrm>
          <a:prstGeom prst="rect">
            <a:avLst/>
          </a:prstGeom>
          <a:noFill/>
        </p:spPr>
        <p:txBody>
          <a:bodyPr wrap="none" lIns="91440" tIns="45720" rIns="91440" bIns="45720">
            <a:spAutoFit/>
          </a:bodyPr>
          <a:lstStyle/>
          <a:p>
            <a:pPr algn="ctr"/>
            <a:r>
              <a:rPr lang="en-US" sz="2000" b="1" cap="none" spc="0">
                <a:ln w="0"/>
                <a:solidFill>
                  <a:schemeClr val="bg1"/>
                </a:solidFill>
                <a:effectLst>
                  <a:outerShdw blurRad="38100" dist="19050" dir="2700000" algn="tl" rotWithShape="0">
                    <a:schemeClr val="dk1">
                      <a:alpha val="40000"/>
                    </a:schemeClr>
                  </a:outerShdw>
                </a:effectLst>
                <a:latin typeface="+mn-lt"/>
              </a:rPr>
              <a:t>KTUTS</a:t>
            </a:r>
          </a:p>
        </p:txBody>
      </p:sp>
    </p:spTree>
    <p:extLst>
      <p:ext uri="{BB962C8B-B14F-4D97-AF65-F5344CB8AC3E}">
        <p14:creationId xmlns:p14="http://schemas.microsoft.com/office/powerpoint/2010/main" val="17386212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5" r:id="rId6"/>
    <p:sldLayoutId id="2147483656" r:id="rId7"/>
    <p:sldLayoutId id="2147483654"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36号-正文宋楷"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36号-正文宋楷"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36号-正文宋楷"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36号-正文宋楷"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36号-正文宋楷"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9.png"/><Relationship Id="rId26" Type="http://schemas.openxmlformats.org/officeDocument/2006/relationships/image" Target="../media/image44.png"/><Relationship Id="rId3" Type="http://schemas.openxmlformats.org/officeDocument/2006/relationships/image" Target="../media/image25.png"/><Relationship Id="rId21"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11.png"/><Relationship Id="rId25" Type="http://schemas.openxmlformats.org/officeDocument/2006/relationships/image" Target="../media/image43.png"/><Relationship Id="rId2" Type="http://schemas.openxmlformats.org/officeDocument/2006/relationships/notesSlide" Target="../notesSlides/notesSlide1.xml"/><Relationship Id="rId16" Type="http://schemas.openxmlformats.org/officeDocument/2006/relationships/image" Target="../media/image37.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2.png"/><Relationship Id="rId5" Type="http://schemas.openxmlformats.org/officeDocument/2006/relationships/image" Target="../media/image21.png"/><Relationship Id="rId15" Type="http://schemas.openxmlformats.org/officeDocument/2006/relationships/image" Target="../media/image36.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31.png"/><Relationship Id="rId19"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63.jp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0.png"/><Relationship Id="rId18"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41.png"/><Relationship Id="rId12" Type="http://schemas.openxmlformats.org/officeDocument/2006/relationships/image" Target="../media/image42.pn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7.png"/><Relationship Id="rId5" Type="http://schemas.openxmlformats.org/officeDocument/2006/relationships/image" Target="../media/image35.png"/><Relationship Id="rId15" Type="http://schemas.openxmlformats.org/officeDocument/2006/relationships/image" Target="../media/image71.png"/><Relationship Id="rId10" Type="http://schemas.openxmlformats.org/officeDocument/2006/relationships/image" Target="../media/image26.png"/><Relationship Id="rId19" Type="http://schemas.openxmlformats.org/officeDocument/2006/relationships/image" Target="../media/image72.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 y="-12550"/>
            <a:ext cx="12189669" cy="6856689"/>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705" y="-8552"/>
            <a:ext cx="5300987" cy="39204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665" y="4359889"/>
            <a:ext cx="11274871" cy="5792687"/>
          </a:xfrm>
          <a:prstGeom prst="rect">
            <a:avLst/>
          </a:prstGeom>
        </p:spPr>
      </p:pic>
      <p:grpSp>
        <p:nvGrpSpPr>
          <p:cNvPr id="6" name="组合 5"/>
          <p:cNvGrpSpPr/>
          <p:nvPr/>
        </p:nvGrpSpPr>
        <p:grpSpPr>
          <a:xfrm>
            <a:off x="2330" y="3910956"/>
            <a:ext cx="12189670" cy="2949111"/>
            <a:chOff x="2330" y="3910956"/>
            <a:chExt cx="12189670" cy="2949111"/>
          </a:xfrm>
        </p:grpSpPr>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0" y="4871233"/>
              <a:ext cx="12179460" cy="198883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1941" y="3910956"/>
              <a:ext cx="5750059" cy="230501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 y="4094470"/>
              <a:ext cx="5750059" cy="1071159"/>
            </a:xfrm>
            <a:prstGeom prst="rect">
              <a:avLst/>
            </a:prstGeom>
          </p:spPr>
        </p:pic>
      </p:grpSp>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0" y="4866313"/>
            <a:ext cx="12217562" cy="1984903"/>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11388" y="4890266"/>
            <a:ext cx="8243620" cy="1974721"/>
          </a:xfrm>
          <a:prstGeom prst="rect">
            <a:avLst/>
          </a:prstGeom>
        </p:spPr>
      </p:pic>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00" y="2837182"/>
            <a:ext cx="5750059" cy="2812669"/>
          </a:xfrm>
          <a:prstGeom prst="rect">
            <a:avLst/>
          </a:prstGeom>
        </p:spPr>
      </p:pic>
      <p:pic>
        <p:nvPicPr>
          <p:cNvPr id="16" name="图片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17" name="图片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8" name="图片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318" y="2835091"/>
            <a:ext cx="5750059" cy="2395499"/>
          </a:xfrm>
          <a:prstGeom prst="rect">
            <a:avLst/>
          </a:prstGeom>
        </p:spPr>
      </p:pic>
      <p:pic>
        <p:nvPicPr>
          <p:cNvPr id="20" name="图片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37021" y="153565"/>
            <a:ext cx="3833671" cy="1986258"/>
          </a:xfrm>
          <a:prstGeom prst="rect">
            <a:avLst/>
          </a:prstGeom>
        </p:spPr>
      </p:pic>
      <p:pic>
        <p:nvPicPr>
          <p:cNvPr id="27" name="图片 26"/>
          <p:cNvPicPr>
            <a:picLocks noChangeAspect="1"/>
          </p:cNvPicPr>
          <p:nvPr/>
        </p:nvPicPr>
        <p:blipFill rotWithShape="1">
          <a:blip r:embed="rId16">
            <a:extLst>
              <a:ext uri="{28A0092B-C50C-407E-A947-70E740481C1C}">
                <a14:useLocalDpi xmlns:a14="http://schemas.microsoft.com/office/drawing/2010/main" val="0"/>
              </a:ext>
            </a:extLst>
          </a:blip>
          <a:srcRect t="12630" r="93356" b="55871"/>
          <a:stretch/>
        </p:blipFill>
        <p:spPr>
          <a:xfrm>
            <a:off x="3513177" y="5270500"/>
            <a:ext cx="538123" cy="596900"/>
          </a:xfrm>
          <a:prstGeom prst="rect">
            <a:avLst/>
          </a:prstGeom>
        </p:spPr>
      </p:pic>
      <p:pic>
        <p:nvPicPr>
          <p:cNvPr id="28" name="图片 27"/>
          <p:cNvPicPr>
            <a:picLocks noChangeAspect="1"/>
          </p:cNvPicPr>
          <p:nvPr/>
        </p:nvPicPr>
        <p:blipFill rotWithShape="1">
          <a:blip r:embed="rId16">
            <a:extLst>
              <a:ext uri="{28A0092B-C50C-407E-A947-70E740481C1C}">
                <a14:useLocalDpi xmlns:a14="http://schemas.microsoft.com/office/drawing/2010/main" val="0"/>
              </a:ext>
            </a:extLst>
          </a:blip>
          <a:srcRect l="89585" t="55523"/>
          <a:stretch/>
        </p:blipFill>
        <p:spPr>
          <a:xfrm>
            <a:off x="10709108" y="5956358"/>
            <a:ext cx="843576" cy="842824"/>
          </a:xfrm>
          <a:prstGeom prst="rect">
            <a:avLst/>
          </a:prstGeom>
        </p:spPr>
      </p:pic>
      <p:pic>
        <p:nvPicPr>
          <p:cNvPr id="29" name="图片 28"/>
          <p:cNvPicPr>
            <a:picLocks noChangeAspect="1"/>
          </p:cNvPicPr>
          <p:nvPr/>
        </p:nvPicPr>
        <p:blipFill rotWithShape="1">
          <a:blip r:embed="rId16">
            <a:extLst>
              <a:ext uri="{28A0092B-C50C-407E-A947-70E740481C1C}">
                <a14:useLocalDpi xmlns:a14="http://schemas.microsoft.com/office/drawing/2010/main" val="0"/>
              </a:ext>
            </a:extLst>
          </a:blip>
          <a:srcRect l="62618" t="-2115" r="30797" b="83349"/>
          <a:stretch/>
        </p:blipFill>
        <p:spPr>
          <a:xfrm>
            <a:off x="8585200" y="4991101"/>
            <a:ext cx="533400" cy="355600"/>
          </a:xfrm>
          <a:prstGeom prst="rect">
            <a:avLst/>
          </a:prstGeom>
        </p:spPr>
      </p:pic>
      <p:pic>
        <p:nvPicPr>
          <p:cNvPr id="36" name="图片 8">
            <a:extLst>
              <a:ext uri="{FF2B5EF4-FFF2-40B4-BE49-F238E27FC236}">
                <a16:creationId xmlns:a16="http://schemas.microsoft.com/office/drawing/2014/main" id="{DE8D56DE-8582-4AE9-A85F-9192C8C4F9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16106" y="2691844"/>
            <a:ext cx="2975741" cy="4582074"/>
          </a:xfrm>
          <a:prstGeom prst="rect">
            <a:avLst/>
          </a:prstGeom>
        </p:spPr>
      </p:pic>
      <p:pic>
        <p:nvPicPr>
          <p:cNvPr id="37" name="图片 9">
            <a:extLst>
              <a:ext uri="{FF2B5EF4-FFF2-40B4-BE49-F238E27FC236}">
                <a16:creationId xmlns:a16="http://schemas.microsoft.com/office/drawing/2014/main" id="{DDF93FEE-B756-46CF-96F0-544DA46797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06146" y="4439936"/>
            <a:ext cx="1707428" cy="2636853"/>
          </a:xfrm>
          <a:prstGeom prst="rect">
            <a:avLst/>
          </a:prstGeom>
        </p:spPr>
      </p:pic>
      <p:pic>
        <p:nvPicPr>
          <p:cNvPr id="39" name="图片 11">
            <a:extLst>
              <a:ext uri="{FF2B5EF4-FFF2-40B4-BE49-F238E27FC236}">
                <a16:creationId xmlns:a16="http://schemas.microsoft.com/office/drawing/2014/main" id="{17E7B89B-35E1-451C-8C39-E5637DAF6E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67132" y="5692228"/>
            <a:ext cx="2683531" cy="1384561"/>
          </a:xfrm>
          <a:prstGeom prst="rect">
            <a:avLst/>
          </a:prstGeom>
        </p:spPr>
      </p:pic>
      <p:grpSp>
        <p:nvGrpSpPr>
          <p:cNvPr id="41" name="组合 8">
            <a:extLst>
              <a:ext uri="{FF2B5EF4-FFF2-40B4-BE49-F238E27FC236}">
                <a16:creationId xmlns:a16="http://schemas.microsoft.com/office/drawing/2014/main" id="{0859DFE0-39E4-47C4-B150-48F82A01328F}"/>
              </a:ext>
            </a:extLst>
          </p:cNvPr>
          <p:cNvGrpSpPr/>
          <p:nvPr/>
        </p:nvGrpSpPr>
        <p:grpSpPr>
          <a:xfrm flipH="1">
            <a:off x="-93322" y="5014535"/>
            <a:ext cx="3767967" cy="2472308"/>
            <a:chOff x="8888393" y="3396550"/>
            <a:chExt cx="3332205" cy="2397769"/>
          </a:xfrm>
        </p:grpSpPr>
        <p:pic>
          <p:nvPicPr>
            <p:cNvPr id="42" name="图片 9">
              <a:extLst>
                <a:ext uri="{FF2B5EF4-FFF2-40B4-BE49-F238E27FC236}">
                  <a16:creationId xmlns:a16="http://schemas.microsoft.com/office/drawing/2014/main" id="{033A293D-18FA-4723-B49F-C6A778E2EBB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3566" y="3396550"/>
              <a:ext cx="1344470" cy="1462851"/>
            </a:xfrm>
            <a:prstGeom prst="rect">
              <a:avLst/>
            </a:prstGeom>
          </p:spPr>
        </p:pic>
        <p:pic>
          <p:nvPicPr>
            <p:cNvPr id="43" name="图片 10">
              <a:extLst>
                <a:ext uri="{FF2B5EF4-FFF2-40B4-BE49-F238E27FC236}">
                  <a16:creationId xmlns:a16="http://schemas.microsoft.com/office/drawing/2014/main" id="{9D406F88-A541-47F2-81C2-555AEDFB4D7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31122"/>
            <a:stretch/>
          </p:blipFill>
          <p:spPr>
            <a:xfrm>
              <a:off x="8888393" y="4130463"/>
              <a:ext cx="3332205" cy="1663856"/>
            </a:xfrm>
            <a:prstGeom prst="rect">
              <a:avLst/>
            </a:prstGeom>
          </p:spPr>
        </p:pic>
        <p:pic>
          <p:nvPicPr>
            <p:cNvPr id="44" name="图片 11">
              <a:extLst>
                <a:ext uri="{FF2B5EF4-FFF2-40B4-BE49-F238E27FC236}">
                  <a16:creationId xmlns:a16="http://schemas.microsoft.com/office/drawing/2014/main" id="{AFCC2E54-6AB0-42A6-B0C5-B845C5B78B4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950124" y="3637266"/>
              <a:ext cx="1416344" cy="1538953"/>
            </a:xfrm>
            <a:prstGeom prst="rect">
              <a:avLst/>
            </a:prstGeom>
          </p:spPr>
        </p:pic>
      </p:grpSp>
      <p:pic>
        <p:nvPicPr>
          <p:cNvPr id="26" name="图片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47" name="图片 23">
            <a:extLst>
              <a:ext uri="{FF2B5EF4-FFF2-40B4-BE49-F238E27FC236}">
                <a16:creationId xmlns:a16="http://schemas.microsoft.com/office/drawing/2014/main" id="{6AD7A1F7-9418-469E-B362-D2B281607BE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92418" y="131334"/>
            <a:ext cx="1641067" cy="1641067"/>
          </a:xfrm>
          <a:prstGeom prst="rect">
            <a:avLst/>
          </a:prstGeom>
        </p:spPr>
      </p:pic>
      <p:pic>
        <p:nvPicPr>
          <p:cNvPr id="12" name="Picture 11">
            <a:extLst>
              <a:ext uri="{FF2B5EF4-FFF2-40B4-BE49-F238E27FC236}">
                <a16:creationId xmlns:a16="http://schemas.microsoft.com/office/drawing/2014/main" id="{804D2000-72DF-41C4-A350-F3E4956207C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05632" y="150419"/>
            <a:ext cx="4212701" cy="1530229"/>
          </a:xfrm>
          <a:prstGeom prst="rect">
            <a:avLst/>
          </a:prstGeom>
        </p:spPr>
      </p:pic>
      <p:pic>
        <p:nvPicPr>
          <p:cNvPr id="22" name="Picture 21">
            <a:extLst>
              <a:ext uri="{FF2B5EF4-FFF2-40B4-BE49-F238E27FC236}">
                <a16:creationId xmlns:a16="http://schemas.microsoft.com/office/drawing/2014/main" id="{3D873BD3-D0AD-4C97-B121-32CCC039B30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025440" y="247235"/>
            <a:ext cx="2274005" cy="1444877"/>
          </a:xfrm>
          <a:prstGeom prst="rect">
            <a:avLst/>
          </a:prstGeom>
        </p:spPr>
      </p:pic>
      <p:pic>
        <p:nvPicPr>
          <p:cNvPr id="24" name="Picture 23">
            <a:extLst>
              <a:ext uri="{FF2B5EF4-FFF2-40B4-BE49-F238E27FC236}">
                <a16:creationId xmlns:a16="http://schemas.microsoft.com/office/drawing/2014/main" id="{489CD366-603C-4EAC-86E0-31BF1B3EFD2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801630" y="902248"/>
            <a:ext cx="7717689" cy="3486841"/>
          </a:xfrm>
          <a:prstGeom prst="rect">
            <a:avLst/>
          </a:prstGeom>
        </p:spPr>
      </p:pic>
      <p:pic>
        <p:nvPicPr>
          <p:cNvPr id="30" name="Picture 29">
            <a:extLst>
              <a:ext uri="{FF2B5EF4-FFF2-40B4-BE49-F238E27FC236}">
                <a16:creationId xmlns:a16="http://schemas.microsoft.com/office/drawing/2014/main" id="{BE73BEC5-F9BC-4EB0-84A8-657BD37F3C6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61558" y="134695"/>
            <a:ext cx="2767824" cy="1499746"/>
          </a:xfrm>
          <a:prstGeom prst="rect">
            <a:avLst/>
          </a:prstGeom>
        </p:spPr>
      </p:pic>
      <p:pic>
        <p:nvPicPr>
          <p:cNvPr id="10" name="图片 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38" name="Picture 37">
            <a:extLst>
              <a:ext uri="{FF2B5EF4-FFF2-40B4-BE49-F238E27FC236}">
                <a16:creationId xmlns:a16="http://schemas.microsoft.com/office/drawing/2014/main" id="{097BEF3F-3FCB-44DD-97F1-3DA7416204A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825290" y="3669805"/>
            <a:ext cx="3682303" cy="1121761"/>
          </a:xfrm>
          <a:prstGeom prst="rect">
            <a:avLst/>
          </a:prstGeom>
        </p:spPr>
      </p:pic>
    </p:spTree>
    <p:extLst>
      <p:ext uri="{BB962C8B-B14F-4D97-AF65-F5344CB8AC3E}">
        <p14:creationId xmlns:p14="http://schemas.microsoft.com/office/powerpoint/2010/main" val="3875818235"/>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anim calcmode="lin" valueType="num">
                                      <p:cBhvr>
                                        <p:cTn id="19" dur="500" fill="hold"/>
                                        <p:tgtEl>
                                          <p:spTgt spid="28"/>
                                        </p:tgtEl>
                                        <p:attrNameLst>
                                          <p:attrName>ppt_x</p:attrName>
                                        </p:attrNameLst>
                                      </p:cBhvr>
                                      <p:tavLst>
                                        <p:tav tm="0">
                                          <p:val>
                                            <p:strVal val="#ppt_x"/>
                                          </p:val>
                                        </p:tav>
                                        <p:tav tm="100000">
                                          <p:val>
                                            <p:strVal val="#ppt_x"/>
                                          </p:val>
                                        </p:tav>
                                      </p:tavLst>
                                    </p:anim>
                                    <p:anim calcmode="lin" valueType="num">
                                      <p:cBhvr>
                                        <p:cTn id="20" dur="500" fill="hold"/>
                                        <p:tgtEl>
                                          <p:spTgt spid="2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 presetClass="entr" presetSubtype="3"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1+#ppt_w/2"/>
                                          </p:val>
                                        </p:tav>
                                        <p:tav tm="100000">
                                          <p:val>
                                            <p:strVal val="#ppt_x"/>
                                          </p:val>
                                        </p:tav>
                                      </p:tavLst>
                                    </p:anim>
                                    <p:anim calcmode="lin" valueType="num">
                                      <p:cBhvr additive="base">
                                        <p:cTn id="37" dur="500" fill="hold"/>
                                        <p:tgtEl>
                                          <p:spTgt spid="20"/>
                                        </p:tgtEl>
                                        <p:attrNameLst>
                                          <p:attrName>ppt_y</p:attrName>
                                        </p:attrNameLst>
                                      </p:cBhvr>
                                      <p:tavLst>
                                        <p:tav tm="0">
                                          <p:val>
                                            <p:strVal val="0-#ppt_h/2"/>
                                          </p:val>
                                        </p:tav>
                                        <p:tav tm="100000">
                                          <p:val>
                                            <p:strVal val="#ppt_y"/>
                                          </p:val>
                                        </p:tav>
                                      </p:tavLst>
                                    </p:anim>
                                  </p:childTnLst>
                                </p:cTn>
                              </p:par>
                            </p:childTnLst>
                          </p:cTn>
                        </p:par>
                        <p:par>
                          <p:cTn id="38" fill="hold">
                            <p:stCondLst>
                              <p:cond delay="2500"/>
                            </p:stCondLst>
                            <p:childTnLst>
                              <p:par>
                                <p:cTn id="39" presetID="3" presetClass="entr" presetSubtype="1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childTnLst>
                          </p:cTn>
                        </p:par>
                        <p:par>
                          <p:cTn id="42" fill="hold">
                            <p:stCondLst>
                              <p:cond delay="3000"/>
                            </p:stCondLst>
                            <p:childTnLst>
                              <p:par>
                                <p:cTn id="43" presetID="63" presetClass="path" presetSubtype="0" accel="50000" decel="50000" fill="hold" nodeType="afterEffect">
                                  <p:stCondLst>
                                    <p:cond delay="0"/>
                                  </p:stCondLst>
                                  <p:childTnLst>
                                    <p:animMotion origin="layout" path="M -4.16667E-7 4.81481E-6 L 0.19844 -0.01135 " pathEditMode="relative" rAng="0" ptsTypes="AA">
                                      <p:cBhvr>
                                        <p:cTn id="44" dur="2000" fill="hold"/>
                                        <p:tgtEl>
                                          <p:spTgt spid="30"/>
                                        </p:tgtEl>
                                        <p:attrNameLst>
                                          <p:attrName>ppt_x</p:attrName>
                                          <p:attrName>ppt_y</p:attrName>
                                        </p:attrNameLst>
                                      </p:cBhvr>
                                      <p:rCtr x="9922" y="-579"/>
                                    </p:animMotion>
                                  </p:childTnLst>
                                </p:cTn>
                              </p:par>
                              <p:par>
                                <p:cTn id="45" presetID="2" presetClass="entr" presetSubtype="8"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2000" fill="hold"/>
                                        <p:tgtEl>
                                          <p:spTgt spid="47"/>
                                        </p:tgtEl>
                                        <p:attrNameLst>
                                          <p:attrName>ppt_x</p:attrName>
                                        </p:attrNameLst>
                                      </p:cBhvr>
                                      <p:tavLst>
                                        <p:tav tm="0">
                                          <p:val>
                                            <p:strVal val="0-#ppt_w/2"/>
                                          </p:val>
                                        </p:tav>
                                        <p:tav tm="100000">
                                          <p:val>
                                            <p:strVal val="#ppt_x"/>
                                          </p:val>
                                        </p:tav>
                                      </p:tavLst>
                                    </p:anim>
                                    <p:anim calcmode="lin" valueType="num">
                                      <p:cBhvr additive="base">
                                        <p:cTn id="48" dur="2000" fill="hold"/>
                                        <p:tgtEl>
                                          <p:spTgt spid="47"/>
                                        </p:tgtEl>
                                        <p:attrNameLst>
                                          <p:attrName>ppt_y</p:attrName>
                                        </p:attrNameLst>
                                      </p:cBhvr>
                                      <p:tavLst>
                                        <p:tav tm="0">
                                          <p:val>
                                            <p:strVal val="#ppt_y"/>
                                          </p:val>
                                        </p:tav>
                                        <p:tav tm="100000">
                                          <p:val>
                                            <p:strVal val="#ppt_y"/>
                                          </p:val>
                                        </p:tav>
                                      </p:tavLst>
                                    </p:anim>
                                  </p:childTnLst>
                                </p:cTn>
                              </p:par>
                            </p:childTnLst>
                          </p:cTn>
                        </p:par>
                        <p:par>
                          <p:cTn id="49" fill="hold">
                            <p:stCondLst>
                              <p:cond delay="5000"/>
                            </p:stCondLst>
                            <p:childTnLst>
                              <p:par>
                                <p:cTn id="50" presetID="2" presetClass="entr" presetSubtype="2"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35" presetClass="path" presetSubtype="0" accel="50000" decel="50000" fill="hold" nodeType="afterEffect">
                                  <p:stCondLst>
                                    <p:cond delay="0"/>
                                  </p:stCondLst>
                                  <p:childTnLst>
                                    <p:animMotion origin="layout" path="M 2.29167E-6 2.59259E-6 L -0.14922 0.00393 " pathEditMode="relative" rAng="0" ptsTypes="AA">
                                      <p:cBhvr>
                                        <p:cTn id="56" dur="2250" fill="hold"/>
                                        <p:tgtEl>
                                          <p:spTgt spid="47"/>
                                        </p:tgtEl>
                                        <p:attrNameLst>
                                          <p:attrName>ppt_x</p:attrName>
                                          <p:attrName>ppt_y</p:attrName>
                                        </p:attrNameLst>
                                      </p:cBhvr>
                                      <p:rCtr x="-7461" y="185"/>
                                    </p:animMotion>
                                  </p:childTnLst>
                                </p:cTn>
                              </p:par>
                              <p:par>
                                <p:cTn id="57" presetID="10" presetClass="exit" presetSubtype="0" fill="hold" nodeType="withEffect">
                                  <p:stCondLst>
                                    <p:cond delay="500"/>
                                  </p:stCondLst>
                                  <p:childTnLst>
                                    <p:animEffect transition="out" filter="fade">
                                      <p:cBhvr>
                                        <p:cTn id="58" dur="1000"/>
                                        <p:tgtEl>
                                          <p:spTgt spid="47"/>
                                        </p:tgtEl>
                                      </p:cBhvr>
                                    </p:animEffect>
                                    <p:set>
                                      <p:cBhvr>
                                        <p:cTn id="59" dur="1" fill="hold">
                                          <p:stCondLst>
                                            <p:cond delay="999"/>
                                          </p:stCondLst>
                                        </p:cTn>
                                        <p:tgtEl>
                                          <p:spTgt spid="47"/>
                                        </p:tgtEl>
                                        <p:attrNameLst>
                                          <p:attrName>style.visibility</p:attrName>
                                        </p:attrNameLst>
                                      </p:cBhvr>
                                      <p:to>
                                        <p:strVal val="hidden"/>
                                      </p:to>
                                    </p:set>
                                  </p:childTnLst>
                                </p:cTn>
                              </p:par>
                              <p:par>
                                <p:cTn id="60" presetID="9"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dissolve">
                                      <p:cBhvr>
                                        <p:cTn id="62" dur="750"/>
                                        <p:tgtEl>
                                          <p:spTgt spid="12"/>
                                        </p:tgtEl>
                                      </p:cBhvr>
                                    </p:animEffect>
                                  </p:childTnLst>
                                </p:cTn>
                              </p:par>
                            </p:childTnLst>
                          </p:cTn>
                        </p:par>
                        <p:par>
                          <p:cTn id="63" fill="hold">
                            <p:stCondLst>
                              <p:cond delay="7750"/>
                            </p:stCondLst>
                            <p:childTnLst>
                              <p:par>
                                <p:cTn id="64" presetID="5" presetClass="entr" presetSubtype="10"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checkerboard(across)">
                                      <p:cBhvr>
                                        <p:cTn id="66" dur="500"/>
                                        <p:tgtEl>
                                          <p:spTgt spid="24"/>
                                        </p:tgtEl>
                                      </p:cBhvr>
                                    </p:animEffect>
                                  </p:childTnLst>
                                </p:cTn>
                              </p:par>
                            </p:childTnLst>
                          </p:cTn>
                        </p:par>
                        <p:par>
                          <p:cTn id="67" fill="hold">
                            <p:stCondLst>
                              <p:cond delay="8250"/>
                            </p:stCondLst>
                            <p:childTnLst>
                              <p:par>
                                <p:cTn id="68" presetID="42"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
                                        <p:tgtEl>
                                          <p:spTgt spid="5"/>
                                        </p:tgtEl>
                                      </p:cBhvr>
                                    </p:animEffect>
                                    <p:anim calcmode="lin" valueType="num">
                                      <p:cBhvr>
                                        <p:cTn id="71" dur="10" fill="hold"/>
                                        <p:tgtEl>
                                          <p:spTgt spid="5"/>
                                        </p:tgtEl>
                                        <p:attrNameLst>
                                          <p:attrName>ppt_x</p:attrName>
                                        </p:attrNameLst>
                                      </p:cBhvr>
                                      <p:tavLst>
                                        <p:tav tm="0">
                                          <p:val>
                                            <p:strVal val="#ppt_x"/>
                                          </p:val>
                                        </p:tav>
                                        <p:tav tm="100000">
                                          <p:val>
                                            <p:strVal val="#ppt_x"/>
                                          </p:val>
                                        </p:tav>
                                      </p:tavLst>
                                    </p:anim>
                                    <p:anim calcmode="lin" valueType="num">
                                      <p:cBhvr>
                                        <p:cTn id="72" dur="10" fill="hold"/>
                                        <p:tgtEl>
                                          <p:spTgt spid="5"/>
                                        </p:tgtEl>
                                        <p:attrNameLst>
                                          <p:attrName>ppt_y</p:attrName>
                                        </p:attrNameLst>
                                      </p:cBhvr>
                                      <p:tavLst>
                                        <p:tav tm="0">
                                          <p:val>
                                            <p:strVal val="#ppt_y+.1"/>
                                          </p:val>
                                        </p:tav>
                                        <p:tav tm="100000">
                                          <p:val>
                                            <p:strVal val="#ppt_y"/>
                                          </p:val>
                                        </p:tav>
                                      </p:tavLst>
                                    </p:anim>
                                  </p:childTnLst>
                                </p:cTn>
                              </p:par>
                            </p:childTnLst>
                          </p:cTn>
                        </p:par>
                        <p:par>
                          <p:cTn id="73" fill="hold">
                            <p:stCondLst>
                              <p:cond delay="8260"/>
                            </p:stCondLst>
                            <p:childTnLst>
                              <p:par>
                                <p:cTn id="74" presetID="64" presetClass="path" presetSubtype="0" accel="50000" decel="50000" fill="hold" nodeType="afterEffect">
                                  <p:stCondLst>
                                    <p:cond delay="0"/>
                                  </p:stCondLst>
                                  <p:childTnLst>
                                    <p:animMotion origin="layout" path="M -2.29167E-6 -3.7037E-7 L -0.12252 -0.37338 " pathEditMode="relative" rAng="0" ptsTypes="AA">
                                      <p:cBhvr>
                                        <p:cTn id="75" dur="2750" fill="hold"/>
                                        <p:tgtEl>
                                          <p:spTgt spid="5"/>
                                        </p:tgtEl>
                                        <p:attrNameLst>
                                          <p:attrName>ppt_x</p:attrName>
                                          <p:attrName>ppt_y</p:attrName>
                                        </p:attrNameLst>
                                      </p:cBhvr>
                                      <p:rCtr x="-6133" y="-18681"/>
                                    </p:animMotion>
                                  </p:childTnLst>
                                </p:cTn>
                              </p:par>
                              <p:par>
                                <p:cTn id="76" presetID="55" presetClass="entr" presetSubtype="0" fill="hold" nodeType="with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p:cTn id="78" dur="500" fill="hold"/>
                                        <p:tgtEl>
                                          <p:spTgt spid="38"/>
                                        </p:tgtEl>
                                        <p:attrNameLst>
                                          <p:attrName>ppt_w</p:attrName>
                                        </p:attrNameLst>
                                      </p:cBhvr>
                                      <p:tavLst>
                                        <p:tav tm="0">
                                          <p:val>
                                            <p:strVal val="#ppt_w*0.70"/>
                                          </p:val>
                                        </p:tav>
                                        <p:tav tm="100000">
                                          <p:val>
                                            <p:strVal val="#ppt_w"/>
                                          </p:val>
                                        </p:tav>
                                      </p:tavLst>
                                    </p:anim>
                                    <p:anim calcmode="lin" valueType="num">
                                      <p:cBhvr>
                                        <p:cTn id="79" dur="500" fill="hold"/>
                                        <p:tgtEl>
                                          <p:spTgt spid="38"/>
                                        </p:tgtEl>
                                        <p:attrNameLst>
                                          <p:attrName>ppt_h</p:attrName>
                                        </p:attrNameLst>
                                      </p:cBhvr>
                                      <p:tavLst>
                                        <p:tav tm="0">
                                          <p:val>
                                            <p:strVal val="#ppt_h"/>
                                          </p:val>
                                        </p:tav>
                                        <p:tav tm="100000">
                                          <p:val>
                                            <p:strVal val="#ppt_h"/>
                                          </p:val>
                                        </p:tav>
                                      </p:tavLst>
                                    </p:anim>
                                    <p:animEffect transition="in" filter="fade">
                                      <p:cBhvr>
                                        <p:cTn id="8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1E2500-E290-45C3-A6DC-510DDF54D5D5}"/>
              </a:ext>
            </a:extLst>
          </p:cNvPr>
          <p:cNvSpPr/>
          <p:nvPr/>
        </p:nvSpPr>
        <p:spPr>
          <a:xfrm>
            <a:off x="6710093" y="961555"/>
            <a:ext cx="4169731" cy="1015663"/>
          </a:xfrm>
          <a:prstGeom prst="rect">
            <a:avLst/>
          </a:prstGeom>
          <a:noFill/>
        </p:spPr>
        <p:txBody>
          <a:bodyPr wrap="none" lIns="91440" tIns="45720" rIns="91440" bIns="45720">
            <a:spAutoFit/>
          </a:bodyPr>
          <a:lstStyle/>
          <a:p>
            <a:pPr algn="ctr"/>
            <a:r>
              <a:rPr lang="en-US" sz="6000">
                <a:ln w="0"/>
                <a:solidFill>
                  <a:srgbClr val="000B44"/>
                </a:solidFill>
                <a:effectLst>
                  <a:outerShdw blurRad="38100" dist="19050" dir="2700000" algn="tl" rotWithShape="0">
                    <a:schemeClr val="dk1">
                      <a:alpha val="40000"/>
                    </a:schemeClr>
                  </a:outerShdw>
                </a:effectLst>
                <a:latin typeface="UTM Arruba KT" panose="02040603050506020204" pitchFamily="18" charset="0"/>
              </a:rPr>
              <a:t>TÌM HIỂU BÀI</a:t>
            </a:r>
            <a:endParaRPr lang="en-US" sz="6000" b="0" cap="none" spc="0">
              <a:ln w="0"/>
              <a:solidFill>
                <a:srgbClr val="000B44"/>
              </a:solidFill>
              <a:effectLst>
                <a:outerShdw blurRad="38100" dist="19050" dir="2700000" algn="tl" rotWithShape="0">
                  <a:schemeClr val="dk1">
                    <a:alpha val="40000"/>
                  </a:schemeClr>
                </a:outerShdw>
              </a:effectLst>
              <a:latin typeface="UTM Arruba KT" panose="02040603050506020204" pitchFamily="18" charset="0"/>
            </a:endParaRPr>
          </a:p>
        </p:txBody>
      </p:sp>
    </p:spTree>
    <p:extLst>
      <p:ext uri="{BB962C8B-B14F-4D97-AF65-F5344CB8AC3E}">
        <p14:creationId xmlns:p14="http://schemas.microsoft.com/office/powerpoint/2010/main" val="3902646485"/>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59E4BE-48AC-4D75-84AD-DB8859CD2C5A}"/>
              </a:ext>
            </a:extLst>
          </p:cNvPr>
          <p:cNvSpPr/>
          <p:nvPr/>
        </p:nvSpPr>
        <p:spPr>
          <a:xfrm>
            <a:off x="2067100" y="626612"/>
            <a:ext cx="4807726" cy="830997"/>
          </a:xfrm>
          <a:prstGeom prst="rect">
            <a:avLst/>
          </a:prstGeom>
        </p:spPr>
        <p:txBody>
          <a:bodyPr wrap="none">
            <a:spAutoFit/>
          </a:bodyPr>
          <a:lstStyle/>
          <a:p>
            <a:r>
              <a:rPr lang="en-US" sz="4800" b="1">
                <a:solidFill>
                  <a:srgbClr val="050A3A"/>
                </a:solidFill>
                <a:latin typeface="UTM Silk Script" panose="02040603050506020204" pitchFamily="18" charset="0"/>
              </a:rPr>
              <a:t>Trăng ơi... từ đâu đến?</a:t>
            </a:r>
          </a:p>
        </p:txBody>
      </p:sp>
      <p:pic>
        <p:nvPicPr>
          <p:cNvPr id="10" name="Picture 9">
            <a:extLst>
              <a:ext uri="{FF2B5EF4-FFF2-40B4-BE49-F238E27FC236}">
                <a16:creationId xmlns:a16="http://schemas.microsoft.com/office/drawing/2014/main" id="{03952B94-CE45-4182-B56C-ED73605AB9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9340" y="1042111"/>
            <a:ext cx="5041402" cy="5041402"/>
          </a:xfrm>
          <a:prstGeom prst="rect">
            <a:avLst/>
          </a:prstGeom>
        </p:spPr>
      </p:pic>
      <p:sp>
        <p:nvSpPr>
          <p:cNvPr id="4" name="Title 1">
            <a:extLst>
              <a:ext uri="{FF2B5EF4-FFF2-40B4-BE49-F238E27FC236}">
                <a16:creationId xmlns:a16="http://schemas.microsoft.com/office/drawing/2014/main" id="{861CE374-A981-4F2E-8695-33BABEC74D0E}"/>
              </a:ext>
            </a:extLst>
          </p:cNvPr>
          <p:cNvSpPr txBox="1">
            <a:spLocks/>
          </p:cNvSpPr>
          <p:nvPr/>
        </p:nvSpPr>
        <p:spPr>
          <a:xfrm>
            <a:off x="2253456" y="508793"/>
            <a:ext cx="7685088" cy="58404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nSpc>
                <a:spcPct val="100000"/>
              </a:lnSpc>
            </a:pPr>
            <a:br>
              <a:rPr lang="vi-VN" sz="3200">
                <a:solidFill>
                  <a:srgbClr val="050A3A"/>
                </a:solidFill>
                <a:latin typeface="UTM Avo" panose="02040603050506020204" pitchFamily="18" charset="0"/>
              </a:rPr>
            </a:b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ơi... từ đâu đến?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Hay từ cánh rừng xa</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hồng như quả chín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Lửng lơ lên trước nhà.</a:t>
            </a:r>
            <a:br>
              <a:rPr lang="vi-VN" sz="3200">
                <a:solidFill>
                  <a:srgbClr val="050A3A"/>
                </a:solidFill>
                <a:latin typeface="UTM Avo" panose="02040603050506020204" pitchFamily="18" charset="0"/>
              </a:rPr>
            </a:b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ơi... từ đâu đến?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Hay biển xanh diệu kì</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tròn như mắt cá</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Chẳng bao giờ chớp mi.</a:t>
            </a:r>
            <a:br>
              <a:rPr lang="vi-VN" sz="3200">
                <a:solidFill>
                  <a:srgbClr val="050A3A"/>
                </a:solidFill>
                <a:latin typeface="UTM Avo" panose="02040603050506020204" pitchFamily="18" charset="0"/>
              </a:rPr>
            </a:br>
            <a:br>
              <a:rPr lang="vi-VN" sz="3200">
                <a:solidFill>
                  <a:srgbClr val="050A3A"/>
                </a:solidFill>
                <a:latin typeface="UTM Avo" panose="02040603050506020204" pitchFamily="18" charset="0"/>
              </a:rPr>
            </a:br>
            <a:endParaRPr lang="vi-VN" sz="3200">
              <a:solidFill>
                <a:srgbClr val="050A3A"/>
              </a:solidFill>
              <a:latin typeface="UTM Avo" panose="02040603050506020204" pitchFamily="18" charset="0"/>
            </a:endParaRPr>
          </a:p>
        </p:txBody>
      </p:sp>
    </p:spTree>
    <p:extLst>
      <p:ext uri="{BB962C8B-B14F-4D97-AF65-F5344CB8AC3E}">
        <p14:creationId xmlns:p14="http://schemas.microsoft.com/office/powerpoint/2010/main" val="1240826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par>
                                <p:cTn id="9" presetID="12" presetClass="entr" presetSubtype="4" fill="hold" grpId="0" nodeType="with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A6A299-7855-4140-B0CA-FED85BC9D3B0}"/>
              </a:ext>
            </a:extLst>
          </p:cNvPr>
          <p:cNvSpPr/>
          <p:nvPr/>
        </p:nvSpPr>
        <p:spPr>
          <a:xfrm>
            <a:off x="1240910" y="433461"/>
            <a:ext cx="5248324" cy="2766911"/>
          </a:xfrm>
          <a:prstGeom prst="rect">
            <a:avLst/>
          </a:prstGeom>
        </p:spPr>
        <p:txBody>
          <a:bodyPr wrap="square">
            <a:spAutoFit/>
          </a:bodyPr>
          <a:lstStyle/>
          <a:p>
            <a:pPr algn="ctr">
              <a:lnSpc>
                <a:spcPct val="150000"/>
              </a:lnSpc>
            </a:pPr>
            <a:r>
              <a:rPr lang="en-US" sz="4000" b="1">
                <a:solidFill>
                  <a:srgbClr val="0000FF"/>
                </a:solidFill>
                <a:latin typeface="UTM Silk Script" panose="02040603050506020204" pitchFamily="18" charset="0"/>
              </a:rPr>
              <a:t>1. </a:t>
            </a:r>
            <a:r>
              <a:rPr lang="vi-VN" sz="4000" b="1">
                <a:solidFill>
                  <a:srgbClr val="0000FF"/>
                </a:solidFill>
                <a:latin typeface="UTM Silk Script" panose="02040603050506020204" pitchFamily="18" charset="0"/>
              </a:rPr>
              <a:t>Trong hai khổ thơ đầu, trăng được so sánh với những gì?</a:t>
            </a:r>
            <a:endParaRPr lang="en-US" sz="4000" b="1">
              <a:solidFill>
                <a:srgbClr val="0000FF"/>
              </a:solidFill>
              <a:latin typeface="UTM Silk Script" panose="02040603050506020204" pitchFamily="18" charset="0"/>
            </a:endParaRPr>
          </a:p>
        </p:txBody>
      </p:sp>
      <p:sp>
        <p:nvSpPr>
          <p:cNvPr id="6" name="Rectangle 5">
            <a:extLst>
              <a:ext uri="{FF2B5EF4-FFF2-40B4-BE49-F238E27FC236}">
                <a16:creationId xmlns:a16="http://schemas.microsoft.com/office/drawing/2014/main" id="{7D59E4BE-48AC-4D75-84AD-DB8859CD2C5A}"/>
              </a:ext>
            </a:extLst>
          </p:cNvPr>
          <p:cNvSpPr/>
          <p:nvPr/>
        </p:nvSpPr>
        <p:spPr>
          <a:xfrm>
            <a:off x="6816991" y="811264"/>
            <a:ext cx="5538105" cy="584775"/>
          </a:xfrm>
          <a:prstGeom prst="rect">
            <a:avLst/>
          </a:prstGeom>
        </p:spPr>
        <p:txBody>
          <a:bodyPr wrap="square">
            <a:spAutoFit/>
          </a:bodyPr>
          <a:lstStyle/>
          <a:p>
            <a:pPr>
              <a:lnSpc>
                <a:spcPct val="100000"/>
              </a:lnSpc>
            </a:pPr>
            <a:r>
              <a:rPr lang="en-US" sz="3200" b="1">
                <a:solidFill>
                  <a:srgbClr val="050A3A"/>
                </a:solidFill>
                <a:latin typeface="UTM Avo" panose="02040603050506020204" pitchFamily="18" charset="0"/>
              </a:rPr>
              <a:t>Trăng ơi... từ đâu đến?</a:t>
            </a:r>
          </a:p>
        </p:txBody>
      </p:sp>
      <p:pic>
        <p:nvPicPr>
          <p:cNvPr id="7" name="Picture 6">
            <a:extLst>
              <a:ext uri="{FF2B5EF4-FFF2-40B4-BE49-F238E27FC236}">
                <a16:creationId xmlns:a16="http://schemas.microsoft.com/office/drawing/2014/main" id="{3BB38EE6-AF32-462C-B69B-4B566B1C5C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5096" y="0"/>
            <a:ext cx="3702607" cy="3702607"/>
          </a:xfrm>
          <a:prstGeom prst="rect">
            <a:avLst/>
          </a:prstGeom>
        </p:spPr>
      </p:pic>
      <p:sp>
        <p:nvSpPr>
          <p:cNvPr id="2" name="Rectangle: Rounded Corners 1">
            <a:extLst>
              <a:ext uri="{FF2B5EF4-FFF2-40B4-BE49-F238E27FC236}">
                <a16:creationId xmlns:a16="http://schemas.microsoft.com/office/drawing/2014/main" id="{91B2667D-F9FC-42EB-8F0B-99D159E8A1E6}"/>
              </a:ext>
            </a:extLst>
          </p:cNvPr>
          <p:cNvSpPr/>
          <p:nvPr/>
        </p:nvSpPr>
        <p:spPr>
          <a:xfrm>
            <a:off x="6692762" y="2553953"/>
            <a:ext cx="4617344" cy="449943"/>
          </a:xfrm>
          <a:prstGeom prst="roundRect">
            <a:avLst/>
          </a:prstGeom>
          <a:solidFill>
            <a:srgbClr val="FCE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Rounded Corners 8">
            <a:extLst>
              <a:ext uri="{FF2B5EF4-FFF2-40B4-BE49-F238E27FC236}">
                <a16:creationId xmlns:a16="http://schemas.microsoft.com/office/drawing/2014/main" id="{F0BCCBDC-FEDA-4B87-B597-3BC6EAE5A22C}"/>
              </a:ext>
            </a:extLst>
          </p:cNvPr>
          <p:cNvSpPr/>
          <p:nvPr/>
        </p:nvSpPr>
        <p:spPr>
          <a:xfrm>
            <a:off x="6682669" y="4689992"/>
            <a:ext cx="4026152" cy="449943"/>
          </a:xfrm>
          <a:prstGeom prst="roundRect">
            <a:avLst/>
          </a:prstGeom>
          <a:solidFill>
            <a:srgbClr val="FCE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1">
            <a:extLst>
              <a:ext uri="{FF2B5EF4-FFF2-40B4-BE49-F238E27FC236}">
                <a16:creationId xmlns:a16="http://schemas.microsoft.com/office/drawing/2014/main" id="{861CE374-A981-4F2E-8695-33BABEC74D0E}"/>
              </a:ext>
            </a:extLst>
          </p:cNvPr>
          <p:cNvSpPr txBox="1">
            <a:spLocks/>
          </p:cNvSpPr>
          <p:nvPr/>
        </p:nvSpPr>
        <p:spPr>
          <a:xfrm>
            <a:off x="7108546" y="822899"/>
            <a:ext cx="7685088" cy="58404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nSpc>
                <a:spcPct val="100000"/>
              </a:lnSpc>
            </a:pPr>
            <a:br>
              <a:rPr lang="vi-VN" sz="2800">
                <a:solidFill>
                  <a:srgbClr val="050A3A"/>
                </a:solidFill>
                <a:latin typeface="UTM Avo" panose="02040603050506020204" pitchFamily="18" charset="0"/>
              </a:rPr>
            </a:br>
            <a:br>
              <a:rPr lang="vi-VN" sz="2800">
                <a:solidFill>
                  <a:srgbClr val="050A3A"/>
                </a:solidFill>
                <a:latin typeface="UTM Avo" panose="02040603050506020204" pitchFamily="18" charset="0"/>
              </a:rPr>
            </a:br>
            <a:r>
              <a:rPr lang="vi-VN" sz="2800">
                <a:solidFill>
                  <a:srgbClr val="050A3A"/>
                </a:solidFill>
                <a:latin typeface="UTM Avo" panose="02040603050506020204" pitchFamily="18" charset="0"/>
              </a:rPr>
              <a:t>Trăng ơi... từ đâu đến?</a:t>
            </a:r>
            <a:br>
              <a:rPr lang="vi-VN" sz="2800">
                <a:solidFill>
                  <a:srgbClr val="050A3A"/>
                </a:solidFill>
                <a:latin typeface="UTM Avo" panose="02040603050506020204" pitchFamily="18" charset="0"/>
              </a:rPr>
            </a:br>
            <a:r>
              <a:rPr lang="vi-VN" sz="2800">
                <a:solidFill>
                  <a:srgbClr val="050A3A"/>
                </a:solidFill>
                <a:latin typeface="UTM Avo" panose="02040603050506020204" pitchFamily="18" charset="0"/>
              </a:rPr>
              <a:t>Hay từ cánh rừng xa</a:t>
            </a:r>
            <a:br>
              <a:rPr lang="vi-VN" sz="2800">
                <a:solidFill>
                  <a:srgbClr val="050A3A"/>
                </a:solidFill>
                <a:latin typeface="UTM Avo" panose="02040603050506020204" pitchFamily="18" charset="0"/>
              </a:rPr>
            </a:br>
            <a:r>
              <a:rPr lang="vi-VN" sz="2800">
                <a:solidFill>
                  <a:srgbClr val="050A3A"/>
                </a:solidFill>
                <a:latin typeface="UTM Avo" panose="02040603050506020204" pitchFamily="18" charset="0"/>
              </a:rPr>
              <a:t>Trăng hồng như quả chín</a:t>
            </a:r>
            <a:br>
              <a:rPr lang="vi-VN" sz="2800">
                <a:solidFill>
                  <a:srgbClr val="050A3A"/>
                </a:solidFill>
                <a:latin typeface="UTM Avo" panose="02040603050506020204" pitchFamily="18" charset="0"/>
              </a:rPr>
            </a:br>
            <a:r>
              <a:rPr lang="vi-VN" sz="2800">
                <a:solidFill>
                  <a:srgbClr val="050A3A"/>
                </a:solidFill>
                <a:latin typeface="UTM Avo" panose="02040603050506020204" pitchFamily="18" charset="0"/>
              </a:rPr>
              <a:t>Lửng lơ lên trước nhà.</a:t>
            </a:r>
            <a:br>
              <a:rPr lang="vi-VN" sz="2800">
                <a:solidFill>
                  <a:srgbClr val="050A3A"/>
                </a:solidFill>
                <a:latin typeface="UTM Avo" panose="02040603050506020204" pitchFamily="18" charset="0"/>
              </a:rPr>
            </a:br>
            <a:br>
              <a:rPr lang="vi-VN" sz="2800">
                <a:solidFill>
                  <a:srgbClr val="050A3A"/>
                </a:solidFill>
                <a:latin typeface="UTM Avo" panose="02040603050506020204" pitchFamily="18" charset="0"/>
              </a:rPr>
            </a:br>
            <a:r>
              <a:rPr lang="vi-VN" sz="2800">
                <a:solidFill>
                  <a:srgbClr val="050A3A"/>
                </a:solidFill>
                <a:latin typeface="UTM Avo" panose="02040603050506020204" pitchFamily="18" charset="0"/>
              </a:rPr>
              <a:t>Trăng ơi... từ đâu đến?</a:t>
            </a:r>
            <a:br>
              <a:rPr lang="vi-VN" sz="2800">
                <a:solidFill>
                  <a:srgbClr val="050A3A"/>
                </a:solidFill>
                <a:latin typeface="UTM Avo" panose="02040603050506020204" pitchFamily="18" charset="0"/>
              </a:rPr>
            </a:br>
            <a:r>
              <a:rPr lang="vi-VN" sz="2800">
                <a:solidFill>
                  <a:srgbClr val="050A3A"/>
                </a:solidFill>
                <a:latin typeface="UTM Avo" panose="02040603050506020204" pitchFamily="18" charset="0"/>
              </a:rPr>
              <a:t>Hay biển xanh diệu kì</a:t>
            </a:r>
            <a:br>
              <a:rPr lang="vi-VN" sz="2800">
                <a:solidFill>
                  <a:srgbClr val="050A3A"/>
                </a:solidFill>
                <a:latin typeface="UTM Avo" panose="02040603050506020204" pitchFamily="18" charset="0"/>
              </a:rPr>
            </a:br>
            <a:r>
              <a:rPr lang="vi-VN" sz="2800">
                <a:solidFill>
                  <a:srgbClr val="050A3A"/>
                </a:solidFill>
                <a:latin typeface="UTM Avo" panose="02040603050506020204" pitchFamily="18" charset="0"/>
              </a:rPr>
              <a:t>Trăng tròn như mắt cá</a:t>
            </a:r>
            <a:br>
              <a:rPr lang="vi-VN" sz="2800">
                <a:solidFill>
                  <a:srgbClr val="050A3A"/>
                </a:solidFill>
                <a:latin typeface="UTM Avo" panose="02040603050506020204" pitchFamily="18" charset="0"/>
              </a:rPr>
            </a:br>
            <a:r>
              <a:rPr lang="vi-VN" sz="2800">
                <a:solidFill>
                  <a:srgbClr val="050A3A"/>
                </a:solidFill>
                <a:latin typeface="UTM Avo" panose="02040603050506020204" pitchFamily="18" charset="0"/>
              </a:rPr>
              <a:t>Chẳng bao giờ chớp mi.</a:t>
            </a:r>
            <a:br>
              <a:rPr lang="vi-VN" sz="2800">
                <a:solidFill>
                  <a:srgbClr val="050A3A"/>
                </a:solidFill>
                <a:latin typeface="UTM Avo" panose="02040603050506020204" pitchFamily="18" charset="0"/>
              </a:rPr>
            </a:br>
            <a:br>
              <a:rPr lang="vi-VN" sz="2800">
                <a:solidFill>
                  <a:srgbClr val="050A3A"/>
                </a:solidFill>
                <a:latin typeface="UTM Avo" panose="02040603050506020204" pitchFamily="18" charset="0"/>
              </a:rPr>
            </a:br>
            <a:endParaRPr lang="vi-VN" sz="2800">
              <a:solidFill>
                <a:srgbClr val="050A3A"/>
              </a:solidFill>
              <a:latin typeface="UTM Avo" panose="02040603050506020204" pitchFamily="18" charset="0"/>
            </a:endParaRPr>
          </a:p>
        </p:txBody>
      </p:sp>
      <p:sp>
        <p:nvSpPr>
          <p:cNvPr id="10" name="Rectangle 9">
            <a:extLst>
              <a:ext uri="{FF2B5EF4-FFF2-40B4-BE49-F238E27FC236}">
                <a16:creationId xmlns:a16="http://schemas.microsoft.com/office/drawing/2014/main" id="{65365828-C695-4202-A323-E65A3F9C9F1E}"/>
              </a:ext>
            </a:extLst>
          </p:cNvPr>
          <p:cNvSpPr/>
          <p:nvPr/>
        </p:nvSpPr>
        <p:spPr>
          <a:xfrm>
            <a:off x="1312085" y="3200372"/>
            <a:ext cx="5210683" cy="3034357"/>
          </a:xfrm>
          <a:prstGeom prst="rect">
            <a:avLst/>
          </a:prstGeom>
        </p:spPr>
        <p:txBody>
          <a:bodyPr wrap="square">
            <a:spAutoFit/>
          </a:bodyPr>
          <a:lstStyle/>
          <a:p>
            <a:pPr algn="ctr">
              <a:lnSpc>
                <a:spcPct val="150000"/>
              </a:lnSpc>
            </a:pPr>
            <a:r>
              <a:rPr lang="vi-VN" sz="4400" b="1">
                <a:solidFill>
                  <a:srgbClr val="CC0000"/>
                </a:solidFill>
                <a:latin typeface="UTM Silk Script" panose="02040603050506020204" pitchFamily="18" charset="0"/>
              </a:rPr>
              <a:t>Trăng được so sánh với "quả chín hồng" và</a:t>
            </a:r>
            <a:r>
              <a:rPr lang="en-US" sz="4400" b="1">
                <a:solidFill>
                  <a:srgbClr val="CC0000"/>
                </a:solidFill>
                <a:latin typeface="UTM Silk Script" panose="02040603050506020204" pitchFamily="18" charset="0"/>
              </a:rPr>
              <a:t> </a:t>
            </a:r>
            <a:r>
              <a:rPr lang="vi-VN" sz="4400" b="1">
                <a:solidFill>
                  <a:srgbClr val="CC0000"/>
                </a:solidFill>
                <a:latin typeface="UTM Silk Script" panose="02040603050506020204" pitchFamily="18" charset="0"/>
              </a:rPr>
              <a:t>"mắt cá".</a:t>
            </a:r>
            <a:endParaRPr lang="en-US" sz="4400" b="1">
              <a:solidFill>
                <a:srgbClr val="CC0000"/>
              </a:solidFill>
              <a:latin typeface="UTM Silk Script" panose="02040603050506020204" pitchFamily="18" charset="0"/>
            </a:endParaRPr>
          </a:p>
        </p:txBody>
      </p:sp>
    </p:spTree>
    <p:extLst>
      <p:ext uri="{BB962C8B-B14F-4D97-AF65-F5344CB8AC3E}">
        <p14:creationId xmlns:p14="http://schemas.microsoft.com/office/powerpoint/2010/main" val="3585723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iterate type="wd">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ppt_y</p:attrName>
                                        </p:attrNameLst>
                                      </p:cBhvr>
                                      <p:tavLst>
                                        <p:tav tm="0">
                                          <p:val>
                                            <p:strVal val="#ppt_y+#ppt_h*1.125000"/>
                                          </p:val>
                                        </p:tav>
                                        <p:tav tm="100000">
                                          <p:val>
                                            <p:strVal val="#ppt_y"/>
                                          </p:val>
                                        </p:tav>
                                      </p:tavLst>
                                    </p:anim>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A6A299-7855-4140-B0CA-FED85BC9D3B0}"/>
              </a:ext>
            </a:extLst>
          </p:cNvPr>
          <p:cNvSpPr/>
          <p:nvPr/>
        </p:nvSpPr>
        <p:spPr>
          <a:xfrm>
            <a:off x="2902857" y="489399"/>
            <a:ext cx="8354628" cy="1843582"/>
          </a:xfrm>
          <a:prstGeom prst="rect">
            <a:avLst/>
          </a:prstGeom>
        </p:spPr>
        <p:txBody>
          <a:bodyPr wrap="square">
            <a:spAutoFit/>
          </a:bodyPr>
          <a:lstStyle/>
          <a:p>
            <a:pPr algn="just">
              <a:lnSpc>
                <a:spcPct val="150000"/>
              </a:lnSpc>
            </a:pPr>
            <a:r>
              <a:rPr lang="en-US" sz="4000" b="1">
                <a:solidFill>
                  <a:srgbClr val="0000FF"/>
                </a:solidFill>
                <a:latin typeface="UTM Silk Script" panose="02040603050506020204" pitchFamily="18" charset="0"/>
              </a:rPr>
              <a:t>2. Vì sao tác giả nghĩ trăng đến từ cánh đồng xa, từ biển xanh?</a:t>
            </a:r>
          </a:p>
        </p:txBody>
      </p:sp>
      <p:pic>
        <p:nvPicPr>
          <p:cNvPr id="7" name="Picture 6">
            <a:extLst>
              <a:ext uri="{FF2B5EF4-FFF2-40B4-BE49-F238E27FC236}">
                <a16:creationId xmlns:a16="http://schemas.microsoft.com/office/drawing/2014/main" id="{3BB38EE6-AF32-462C-B69B-4B566B1C5C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5096" y="0"/>
            <a:ext cx="3702607" cy="3702607"/>
          </a:xfrm>
          <a:prstGeom prst="rect">
            <a:avLst/>
          </a:prstGeom>
        </p:spPr>
      </p:pic>
      <p:sp>
        <p:nvSpPr>
          <p:cNvPr id="10" name="Rectangle 9">
            <a:extLst>
              <a:ext uri="{FF2B5EF4-FFF2-40B4-BE49-F238E27FC236}">
                <a16:creationId xmlns:a16="http://schemas.microsoft.com/office/drawing/2014/main" id="{65365828-C695-4202-A323-E65A3F9C9F1E}"/>
              </a:ext>
            </a:extLst>
          </p:cNvPr>
          <p:cNvSpPr/>
          <p:nvPr/>
        </p:nvSpPr>
        <p:spPr>
          <a:xfrm>
            <a:off x="563418" y="2314642"/>
            <a:ext cx="11018982" cy="4050019"/>
          </a:xfrm>
          <a:prstGeom prst="rect">
            <a:avLst/>
          </a:prstGeom>
        </p:spPr>
        <p:txBody>
          <a:bodyPr wrap="square">
            <a:spAutoFit/>
          </a:bodyPr>
          <a:lstStyle/>
          <a:p>
            <a:pPr algn="just">
              <a:lnSpc>
                <a:spcPct val="150000"/>
              </a:lnSpc>
            </a:pPr>
            <a:r>
              <a:rPr lang="en-US" sz="4400" b="1">
                <a:solidFill>
                  <a:srgbClr val="CC0000"/>
                </a:solidFill>
                <a:latin typeface="UTM Silk Script" panose="02040603050506020204" pitchFamily="18" charset="0"/>
              </a:rPr>
              <a:t>	</a:t>
            </a:r>
            <a:r>
              <a:rPr lang="vi-VN" sz="4400" b="1">
                <a:solidFill>
                  <a:srgbClr val="CC0000"/>
                </a:solidFill>
                <a:latin typeface="UTM Silk Script" panose="02040603050506020204" pitchFamily="18" charset="0"/>
              </a:rPr>
              <a:t>Tác giả nghĩ trăng đến từ </a:t>
            </a:r>
            <a:r>
              <a:rPr lang="vi-VN" sz="4400" b="1">
                <a:solidFill>
                  <a:srgbClr val="002060"/>
                </a:solidFill>
                <a:latin typeface="UTM Silk Script" panose="02040603050506020204" pitchFamily="18" charset="0"/>
              </a:rPr>
              <a:t>cánh đồng xa</a:t>
            </a:r>
            <a:r>
              <a:rPr lang="en-US" sz="4400" b="1">
                <a:solidFill>
                  <a:srgbClr val="CC0000"/>
                </a:solidFill>
                <a:latin typeface="UTM Silk Script" panose="02040603050506020204" pitchFamily="18" charset="0"/>
              </a:rPr>
              <a:t> </a:t>
            </a:r>
            <a:r>
              <a:rPr lang="vi-VN" sz="4400" b="1">
                <a:solidFill>
                  <a:srgbClr val="CC0000"/>
                </a:solidFill>
                <a:latin typeface="UTM Silk Script" panose="02040603050506020204" pitchFamily="18" charset="0"/>
              </a:rPr>
              <a:t>vì</a:t>
            </a:r>
            <a:r>
              <a:rPr lang="en-US" sz="4400" b="1">
                <a:solidFill>
                  <a:srgbClr val="CC0000"/>
                </a:solidFill>
                <a:latin typeface="UTM Silk Script" panose="02040603050506020204" pitchFamily="18" charset="0"/>
              </a:rPr>
              <a:t> t</a:t>
            </a:r>
            <a:r>
              <a:rPr lang="vi-VN" sz="4400" b="1">
                <a:solidFill>
                  <a:srgbClr val="CC0000"/>
                </a:solidFill>
                <a:latin typeface="UTM Silk Script" panose="02040603050506020204" pitchFamily="18" charset="0"/>
              </a:rPr>
              <a:t>răng hồng như một </a:t>
            </a:r>
            <a:r>
              <a:rPr lang="vi-VN" sz="4400" b="1">
                <a:solidFill>
                  <a:srgbClr val="002060"/>
                </a:solidFill>
                <a:latin typeface="UTM Silk Script" panose="02040603050506020204" pitchFamily="18" charset="0"/>
              </a:rPr>
              <a:t>quả chín </a:t>
            </a:r>
            <a:r>
              <a:rPr lang="vi-VN" sz="4400" b="1">
                <a:solidFill>
                  <a:srgbClr val="CC0000"/>
                </a:solidFill>
                <a:latin typeface="UTM Silk Script" panose="02040603050506020204" pitchFamily="18" charset="0"/>
              </a:rPr>
              <a:t>treo lơ lửng trước nhà</a:t>
            </a:r>
            <a:r>
              <a:rPr lang="en-US" sz="4400" b="1">
                <a:solidFill>
                  <a:srgbClr val="CC0000"/>
                </a:solidFill>
                <a:latin typeface="UTM Silk Script" panose="02040603050506020204" pitchFamily="18" charset="0"/>
              </a:rPr>
              <a:t>; </a:t>
            </a:r>
            <a:r>
              <a:rPr lang="vi-VN" sz="4400" b="1">
                <a:solidFill>
                  <a:srgbClr val="CC0000"/>
                </a:solidFill>
                <a:latin typeface="UTM Silk Script" panose="02040603050506020204" pitchFamily="18" charset="0"/>
              </a:rPr>
              <a:t>trăng đến từ </a:t>
            </a:r>
            <a:r>
              <a:rPr lang="vi-VN" sz="4400" b="1">
                <a:solidFill>
                  <a:srgbClr val="002060"/>
                </a:solidFill>
                <a:latin typeface="UTM Silk Script" panose="02040603050506020204" pitchFamily="18" charset="0"/>
              </a:rPr>
              <a:t>biển xanh</a:t>
            </a:r>
            <a:r>
              <a:rPr lang="en-US" sz="4400" b="1">
                <a:solidFill>
                  <a:srgbClr val="CC0000"/>
                </a:solidFill>
                <a:latin typeface="UTM Silk Script" panose="02040603050506020204" pitchFamily="18" charset="0"/>
              </a:rPr>
              <a:t> vì </a:t>
            </a:r>
            <a:r>
              <a:rPr lang="vi-VN" sz="4400" b="1">
                <a:solidFill>
                  <a:srgbClr val="CC0000"/>
                </a:solidFill>
                <a:latin typeface="UTM Silk Script" panose="02040603050506020204" pitchFamily="18" charset="0"/>
              </a:rPr>
              <a:t>trăng tròn như </a:t>
            </a:r>
            <a:r>
              <a:rPr lang="vi-VN" sz="4400" b="1">
                <a:solidFill>
                  <a:srgbClr val="002060"/>
                </a:solidFill>
                <a:latin typeface="UTM Silk Script" panose="02040603050506020204" pitchFamily="18" charset="0"/>
              </a:rPr>
              <a:t>mắt cá</a:t>
            </a:r>
            <a:r>
              <a:rPr lang="vi-VN" sz="4400" b="1">
                <a:solidFill>
                  <a:srgbClr val="CC0000"/>
                </a:solidFill>
                <a:latin typeface="UTM Silk Script" panose="02040603050506020204" pitchFamily="18" charset="0"/>
              </a:rPr>
              <a:t> không bao giờ chớp mi.</a:t>
            </a:r>
            <a:endParaRPr lang="en-US" sz="4400" b="1">
              <a:solidFill>
                <a:srgbClr val="CC0000"/>
              </a:solidFill>
              <a:latin typeface="UTM Silk Script" panose="02040603050506020204" pitchFamily="18" charset="0"/>
            </a:endParaRPr>
          </a:p>
        </p:txBody>
      </p:sp>
    </p:spTree>
    <p:extLst>
      <p:ext uri="{BB962C8B-B14F-4D97-AF65-F5344CB8AC3E}">
        <p14:creationId xmlns:p14="http://schemas.microsoft.com/office/powerpoint/2010/main" val="2813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iterate type="wd">
                                    <p:tmPct val="10000"/>
                                  </p:iterate>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A6A299-7855-4140-B0CA-FED85BC9D3B0}"/>
              </a:ext>
            </a:extLst>
          </p:cNvPr>
          <p:cNvSpPr/>
          <p:nvPr/>
        </p:nvSpPr>
        <p:spPr>
          <a:xfrm>
            <a:off x="1345473" y="342019"/>
            <a:ext cx="10338527" cy="1668470"/>
          </a:xfrm>
          <a:prstGeom prst="rect">
            <a:avLst/>
          </a:prstGeom>
        </p:spPr>
        <p:txBody>
          <a:bodyPr wrap="square">
            <a:spAutoFit/>
          </a:bodyPr>
          <a:lstStyle/>
          <a:p>
            <a:pPr>
              <a:lnSpc>
                <a:spcPct val="150000"/>
              </a:lnSpc>
            </a:pPr>
            <a:r>
              <a:rPr lang="en-US" sz="3600" b="1">
                <a:solidFill>
                  <a:srgbClr val="0000FF"/>
                </a:solidFill>
                <a:latin typeface="UTM Silk Script" panose="02040603050506020204" pitchFamily="18" charset="0"/>
              </a:rPr>
              <a:t>3. </a:t>
            </a:r>
            <a:r>
              <a:rPr lang="vi-VN" sz="3600" b="1">
                <a:solidFill>
                  <a:srgbClr val="0000FF"/>
                </a:solidFill>
                <a:latin typeface="UTM Silk Script" panose="02040603050506020204" pitchFamily="18" charset="0"/>
              </a:rPr>
              <a:t>Trong mỗi khổ thơ tiếp theo, vầng trăng gắn với một đối tượng cụ thể. Đó là những gì, những ai?</a:t>
            </a:r>
            <a:endParaRPr lang="en-US" sz="3600" b="1">
              <a:solidFill>
                <a:srgbClr val="0000FF"/>
              </a:solidFill>
              <a:latin typeface="UTM Silk Script" panose="02040603050506020204" pitchFamily="18" charset="0"/>
            </a:endParaRPr>
          </a:p>
        </p:txBody>
      </p:sp>
      <p:pic>
        <p:nvPicPr>
          <p:cNvPr id="8" name="Picture 7">
            <a:extLst>
              <a:ext uri="{FF2B5EF4-FFF2-40B4-BE49-F238E27FC236}">
                <a16:creationId xmlns:a16="http://schemas.microsoft.com/office/drawing/2014/main" id="{BE883B56-50F9-4C62-B11F-93BBFC280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2151" y="1667151"/>
            <a:ext cx="3229780" cy="3229780"/>
          </a:xfrm>
          <a:prstGeom prst="rect">
            <a:avLst/>
          </a:prstGeom>
        </p:spPr>
      </p:pic>
      <p:sp>
        <p:nvSpPr>
          <p:cNvPr id="18" name="Oval 17">
            <a:extLst>
              <a:ext uri="{FF2B5EF4-FFF2-40B4-BE49-F238E27FC236}">
                <a16:creationId xmlns:a16="http://schemas.microsoft.com/office/drawing/2014/main" id="{87C8C49F-F870-4833-88A1-FE38DF445CE6}"/>
              </a:ext>
            </a:extLst>
          </p:cNvPr>
          <p:cNvSpPr/>
          <p:nvPr/>
        </p:nvSpPr>
        <p:spPr>
          <a:xfrm>
            <a:off x="7924058" y="2124232"/>
            <a:ext cx="2681925" cy="2658956"/>
          </a:xfrm>
          <a:prstGeom prst="ellipse">
            <a:avLst/>
          </a:prstGeom>
          <a:blipFill>
            <a:blip r:embed="rId3"/>
            <a:srcRect/>
            <a:stretch>
              <a:fillRect t="-1675" r="-53312" b="-3446"/>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E2B6F2B-B534-440A-947A-3DDE989C7F6D}"/>
              </a:ext>
            </a:extLst>
          </p:cNvPr>
          <p:cNvSpPr/>
          <p:nvPr/>
        </p:nvSpPr>
        <p:spPr>
          <a:xfrm>
            <a:off x="2325150" y="3575959"/>
            <a:ext cx="2573634" cy="2632246"/>
          </a:xfrm>
          <a:prstGeom prst="ellipse">
            <a:avLst/>
          </a:prstGeom>
          <a:blipFill>
            <a:blip r:embed="rId4"/>
            <a:srcRect/>
            <a:stretch>
              <a:fillRect l="-25195" t="-16351" r="-12999" b="-18765"/>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877AFA5-E796-426C-9525-0B931BA1244B}"/>
              </a:ext>
            </a:extLst>
          </p:cNvPr>
          <p:cNvSpPr/>
          <p:nvPr/>
        </p:nvSpPr>
        <p:spPr>
          <a:xfrm>
            <a:off x="6006401" y="3616571"/>
            <a:ext cx="2573634" cy="2632246"/>
          </a:xfrm>
          <a:prstGeom prst="ellipse">
            <a:avLst/>
          </a:prstGeom>
          <a:blipFill>
            <a:blip r:embed="rId5"/>
            <a:srcRect/>
            <a:stretch>
              <a:fillRect l="-399" t="-2087" r="-35971" b="2087"/>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0F3A71B-5901-4635-B394-422DDFC39574}"/>
              </a:ext>
            </a:extLst>
          </p:cNvPr>
          <p:cNvSpPr/>
          <p:nvPr/>
        </p:nvSpPr>
        <p:spPr>
          <a:xfrm>
            <a:off x="4289572" y="2229766"/>
            <a:ext cx="2339417" cy="2319381"/>
          </a:xfrm>
          <a:prstGeom prst="ellipse">
            <a:avLst/>
          </a:prstGeom>
          <a:blipFill>
            <a:blip r:embed="rId6"/>
            <a:srcRect/>
            <a:stretch>
              <a:fillRect l="-6025" t="-10072" r="-9074" b="-457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365828-C695-4202-A323-E65A3F9C9F1E}"/>
              </a:ext>
            </a:extLst>
          </p:cNvPr>
          <p:cNvSpPr/>
          <p:nvPr/>
        </p:nvSpPr>
        <p:spPr>
          <a:xfrm>
            <a:off x="1586017" y="1828542"/>
            <a:ext cx="9611073" cy="3014158"/>
          </a:xfrm>
          <a:prstGeom prst="rect">
            <a:avLst/>
          </a:prstGeom>
        </p:spPr>
        <p:txBody>
          <a:bodyPr wrap="square">
            <a:spAutoFit/>
          </a:bodyPr>
          <a:lstStyle/>
          <a:p>
            <a:pPr algn="just">
              <a:lnSpc>
                <a:spcPct val="150000"/>
              </a:lnSpc>
            </a:pPr>
            <a:r>
              <a:rPr lang="en-US" sz="4400" b="1">
                <a:solidFill>
                  <a:srgbClr val="CC0000"/>
                </a:solidFill>
                <a:latin typeface="UTM Silk Script" panose="02040603050506020204" pitchFamily="18" charset="0"/>
              </a:rPr>
              <a:t>	</a:t>
            </a:r>
            <a:r>
              <a:rPr lang="vi-VN" sz="4400" b="1">
                <a:solidFill>
                  <a:srgbClr val="CC0000"/>
                </a:solidFill>
                <a:latin typeface="UTM Silk Script" panose="02040603050506020204" pitchFamily="18" charset="0"/>
              </a:rPr>
              <a:t>Đó là sân chơi, quả bóng, lời mẹ ru, chú Cuội, đường hành quân, chú bộ đội, góc sân</a:t>
            </a:r>
            <a:r>
              <a:rPr lang="en-US" sz="4400" b="1">
                <a:solidFill>
                  <a:srgbClr val="CC0000"/>
                </a:solidFill>
                <a:latin typeface="UTM Silk Script" panose="02040603050506020204" pitchFamily="18" charset="0"/>
              </a:rPr>
              <a:t>.</a:t>
            </a:r>
            <a:r>
              <a:rPr lang="vi-VN" sz="4400" b="1">
                <a:solidFill>
                  <a:srgbClr val="CC0000"/>
                </a:solidFill>
                <a:latin typeface="UTM Silk Script" panose="02040603050506020204" pitchFamily="18" charset="0"/>
              </a:rPr>
              <a:t>Tất cả đều </a:t>
            </a:r>
            <a:r>
              <a:rPr lang="en-US" sz="4400" b="1">
                <a:solidFill>
                  <a:srgbClr val="CC0000"/>
                </a:solidFill>
                <a:latin typeface="UTM Silk Script" panose="02040603050506020204" pitchFamily="18" charset="0"/>
              </a:rPr>
              <a:t>là những con người và sự vật thân thiết, </a:t>
            </a:r>
            <a:r>
              <a:rPr lang="vi-VN" sz="4400" b="1">
                <a:solidFill>
                  <a:srgbClr val="CC0000"/>
                </a:solidFill>
                <a:latin typeface="UTM Silk Script" panose="02040603050506020204" pitchFamily="18" charset="0"/>
              </a:rPr>
              <a:t>gần gũi</a:t>
            </a:r>
            <a:r>
              <a:rPr lang="en-US" sz="4400" b="1">
                <a:solidFill>
                  <a:srgbClr val="CC0000"/>
                </a:solidFill>
                <a:latin typeface="UTM Silk Script" panose="02040603050506020204" pitchFamily="18" charset="0"/>
              </a:rPr>
              <a:t>.</a:t>
            </a:r>
          </a:p>
        </p:txBody>
      </p:sp>
    </p:spTree>
    <p:extLst>
      <p:ext uri="{BB962C8B-B14F-4D97-AF65-F5344CB8AC3E}">
        <p14:creationId xmlns:p14="http://schemas.microsoft.com/office/powerpoint/2010/main" val="102746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3"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3)">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3"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3)">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3)">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3"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3)">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3"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heel(3)">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xit" presetSubtype="3" fill="hold" nodeType="clickEffect">
                                  <p:stCondLst>
                                    <p:cond delay="0"/>
                                  </p:stCondLst>
                                  <p:childTnLst>
                                    <p:animEffect transition="out" filter="wheel(3)">
                                      <p:cBhvr>
                                        <p:cTn id="37" dur="750"/>
                                        <p:tgtEl>
                                          <p:spTgt spid="8"/>
                                        </p:tgtEl>
                                      </p:cBhvr>
                                    </p:animEffect>
                                    <p:set>
                                      <p:cBhvr>
                                        <p:cTn id="38" dur="1" fill="hold">
                                          <p:stCondLst>
                                            <p:cond delay="749"/>
                                          </p:stCondLst>
                                        </p:cTn>
                                        <p:tgtEl>
                                          <p:spTgt spid="8"/>
                                        </p:tgtEl>
                                        <p:attrNameLst>
                                          <p:attrName>style.visibility</p:attrName>
                                        </p:attrNameLst>
                                      </p:cBhvr>
                                      <p:to>
                                        <p:strVal val="hidden"/>
                                      </p:to>
                                    </p:set>
                                  </p:childTnLst>
                                </p:cTn>
                              </p:par>
                            </p:childTnLst>
                          </p:cTn>
                        </p:par>
                        <p:par>
                          <p:cTn id="39" fill="hold">
                            <p:stCondLst>
                              <p:cond delay="750"/>
                            </p:stCondLst>
                            <p:childTnLst>
                              <p:par>
                                <p:cTn id="40" presetID="21" presetClass="exit" presetSubtype="3" fill="hold" grpId="1" nodeType="afterEffect">
                                  <p:stCondLst>
                                    <p:cond delay="0"/>
                                  </p:stCondLst>
                                  <p:childTnLst>
                                    <p:animEffect transition="out" filter="wheel(3)">
                                      <p:cBhvr>
                                        <p:cTn id="41" dur="750"/>
                                        <p:tgtEl>
                                          <p:spTgt spid="21"/>
                                        </p:tgtEl>
                                      </p:cBhvr>
                                    </p:animEffect>
                                    <p:set>
                                      <p:cBhvr>
                                        <p:cTn id="42" dur="1" fill="hold">
                                          <p:stCondLst>
                                            <p:cond delay="749"/>
                                          </p:stCondLst>
                                        </p:cTn>
                                        <p:tgtEl>
                                          <p:spTgt spid="21"/>
                                        </p:tgtEl>
                                        <p:attrNameLst>
                                          <p:attrName>style.visibility</p:attrName>
                                        </p:attrNameLst>
                                      </p:cBhvr>
                                      <p:to>
                                        <p:strVal val="hidden"/>
                                      </p:to>
                                    </p:set>
                                  </p:childTnLst>
                                </p:cTn>
                              </p:par>
                            </p:childTnLst>
                          </p:cTn>
                        </p:par>
                        <p:par>
                          <p:cTn id="43" fill="hold">
                            <p:stCondLst>
                              <p:cond delay="1500"/>
                            </p:stCondLst>
                            <p:childTnLst>
                              <p:par>
                                <p:cTn id="44" presetID="21" presetClass="exit" presetSubtype="3" fill="hold" grpId="1" nodeType="afterEffect">
                                  <p:stCondLst>
                                    <p:cond delay="0"/>
                                  </p:stCondLst>
                                  <p:childTnLst>
                                    <p:animEffect transition="out" filter="wheel(3)">
                                      <p:cBhvr>
                                        <p:cTn id="45" dur="750"/>
                                        <p:tgtEl>
                                          <p:spTgt spid="18"/>
                                        </p:tgtEl>
                                      </p:cBhvr>
                                    </p:animEffect>
                                    <p:set>
                                      <p:cBhvr>
                                        <p:cTn id="46" dur="1" fill="hold">
                                          <p:stCondLst>
                                            <p:cond delay="749"/>
                                          </p:stCondLst>
                                        </p:cTn>
                                        <p:tgtEl>
                                          <p:spTgt spid="18"/>
                                        </p:tgtEl>
                                        <p:attrNameLst>
                                          <p:attrName>style.visibility</p:attrName>
                                        </p:attrNameLst>
                                      </p:cBhvr>
                                      <p:to>
                                        <p:strVal val="hidden"/>
                                      </p:to>
                                    </p:set>
                                  </p:childTnLst>
                                </p:cTn>
                              </p:par>
                            </p:childTnLst>
                          </p:cTn>
                        </p:par>
                        <p:par>
                          <p:cTn id="47" fill="hold">
                            <p:stCondLst>
                              <p:cond delay="2250"/>
                            </p:stCondLst>
                            <p:childTnLst>
                              <p:par>
                                <p:cTn id="48" presetID="21" presetClass="exit" presetSubtype="3" fill="hold" grpId="1" nodeType="afterEffect">
                                  <p:stCondLst>
                                    <p:cond delay="0"/>
                                  </p:stCondLst>
                                  <p:childTnLst>
                                    <p:animEffect transition="out" filter="wheel(3)">
                                      <p:cBhvr>
                                        <p:cTn id="49" dur="750"/>
                                        <p:tgtEl>
                                          <p:spTgt spid="19"/>
                                        </p:tgtEl>
                                      </p:cBhvr>
                                    </p:animEffect>
                                    <p:set>
                                      <p:cBhvr>
                                        <p:cTn id="50" dur="1" fill="hold">
                                          <p:stCondLst>
                                            <p:cond delay="749"/>
                                          </p:stCondLst>
                                        </p:cTn>
                                        <p:tgtEl>
                                          <p:spTgt spid="19"/>
                                        </p:tgtEl>
                                        <p:attrNameLst>
                                          <p:attrName>style.visibility</p:attrName>
                                        </p:attrNameLst>
                                      </p:cBhvr>
                                      <p:to>
                                        <p:strVal val="hidden"/>
                                      </p:to>
                                    </p:set>
                                  </p:childTnLst>
                                </p:cTn>
                              </p:par>
                            </p:childTnLst>
                          </p:cTn>
                        </p:par>
                        <p:par>
                          <p:cTn id="51" fill="hold">
                            <p:stCondLst>
                              <p:cond delay="3000"/>
                            </p:stCondLst>
                            <p:childTnLst>
                              <p:par>
                                <p:cTn id="52" presetID="21" presetClass="exit" presetSubtype="3" fill="hold" grpId="1" nodeType="afterEffect">
                                  <p:stCondLst>
                                    <p:cond delay="0"/>
                                  </p:stCondLst>
                                  <p:childTnLst>
                                    <p:animEffect transition="out" filter="wheel(3)">
                                      <p:cBhvr>
                                        <p:cTn id="53" dur="750"/>
                                        <p:tgtEl>
                                          <p:spTgt spid="20"/>
                                        </p:tgtEl>
                                      </p:cBhvr>
                                    </p:animEffect>
                                    <p:set>
                                      <p:cBhvr>
                                        <p:cTn id="54" dur="1" fill="hold">
                                          <p:stCondLst>
                                            <p:cond delay="749"/>
                                          </p:stCondLst>
                                        </p:cTn>
                                        <p:tgtEl>
                                          <p:spTgt spid="20"/>
                                        </p:tgtEl>
                                        <p:attrNameLst>
                                          <p:attrName>style.visibility</p:attrName>
                                        </p:attrNameLst>
                                      </p:cBhvr>
                                      <p:to>
                                        <p:strVal val="hidden"/>
                                      </p:to>
                                    </p:set>
                                  </p:childTnLst>
                                </p:cTn>
                              </p:par>
                              <p:par>
                                <p:cTn id="55" presetID="12" presetClass="entr" presetSubtype="4" fill="hold" grpId="0" nodeType="withEffect">
                                  <p:stCondLst>
                                    <p:cond delay="0"/>
                                  </p:stCondLst>
                                  <p:iterate type="wd">
                                    <p:tmPct val="10000"/>
                                  </p:iterate>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p:tgtEl>
                                          <p:spTgt spid="10"/>
                                        </p:tgtEl>
                                        <p:attrNameLst>
                                          <p:attrName>ppt_y</p:attrName>
                                        </p:attrNameLst>
                                      </p:cBhvr>
                                      <p:tavLst>
                                        <p:tav tm="0">
                                          <p:val>
                                            <p:strVal val="#ppt_y+#ppt_h*1.125000"/>
                                          </p:val>
                                        </p:tav>
                                        <p:tav tm="100000">
                                          <p:val>
                                            <p:strVal val="#ppt_y"/>
                                          </p:val>
                                        </p:tav>
                                      </p:tavLst>
                                    </p:anim>
                                    <p:animEffect transition="in" filter="wipe(up)">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8" grpId="1" animBg="1"/>
      <p:bldP spid="19" grpId="0" animBg="1"/>
      <p:bldP spid="19" grpId="1" animBg="1"/>
      <p:bldP spid="20" grpId="0" animBg="1"/>
      <p:bldP spid="20" grpId="1" animBg="1"/>
      <p:bldP spid="21" grpId="0" animBg="1"/>
      <p:bldP spid="21" grpId="1"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A6A299-7855-4140-B0CA-FED85BC9D3B0}"/>
              </a:ext>
            </a:extLst>
          </p:cNvPr>
          <p:cNvSpPr/>
          <p:nvPr/>
        </p:nvSpPr>
        <p:spPr>
          <a:xfrm>
            <a:off x="2576946" y="609183"/>
            <a:ext cx="9107054" cy="1668470"/>
          </a:xfrm>
          <a:prstGeom prst="rect">
            <a:avLst/>
          </a:prstGeom>
        </p:spPr>
        <p:txBody>
          <a:bodyPr wrap="square">
            <a:spAutoFit/>
          </a:bodyPr>
          <a:lstStyle/>
          <a:p>
            <a:pPr>
              <a:lnSpc>
                <a:spcPct val="150000"/>
              </a:lnSpc>
            </a:pPr>
            <a:r>
              <a:rPr lang="en-US" sz="3600" b="1">
                <a:solidFill>
                  <a:srgbClr val="0000FF"/>
                </a:solidFill>
                <a:latin typeface="UTM Silk Script" panose="02040603050506020204" pitchFamily="18" charset="0"/>
              </a:rPr>
              <a:t>4. </a:t>
            </a:r>
            <a:r>
              <a:rPr lang="vi-VN" sz="3600" b="1">
                <a:solidFill>
                  <a:srgbClr val="0000FF"/>
                </a:solidFill>
                <a:latin typeface="UTM Silk Script" panose="02040603050506020204" pitchFamily="18" charset="0"/>
              </a:rPr>
              <a:t>Bài thơ thể hiện tình cảm của tác giả đối với quê hương đất nước như thế nào?</a:t>
            </a:r>
            <a:endParaRPr lang="en-US" sz="3600" b="1">
              <a:solidFill>
                <a:srgbClr val="0000FF"/>
              </a:solidFill>
              <a:latin typeface="UTM Silk Script" panose="02040603050506020204" pitchFamily="18" charset="0"/>
            </a:endParaRPr>
          </a:p>
        </p:txBody>
      </p:sp>
      <p:sp>
        <p:nvSpPr>
          <p:cNvPr id="10" name="Rectangle 9">
            <a:extLst>
              <a:ext uri="{FF2B5EF4-FFF2-40B4-BE49-F238E27FC236}">
                <a16:creationId xmlns:a16="http://schemas.microsoft.com/office/drawing/2014/main" id="{65365828-C695-4202-A323-E65A3F9C9F1E}"/>
              </a:ext>
            </a:extLst>
          </p:cNvPr>
          <p:cNvSpPr/>
          <p:nvPr/>
        </p:nvSpPr>
        <p:spPr>
          <a:xfrm>
            <a:off x="849001" y="2357205"/>
            <a:ext cx="10235381" cy="3014158"/>
          </a:xfrm>
          <a:prstGeom prst="rect">
            <a:avLst/>
          </a:prstGeom>
        </p:spPr>
        <p:txBody>
          <a:bodyPr wrap="square">
            <a:spAutoFit/>
          </a:bodyPr>
          <a:lstStyle/>
          <a:p>
            <a:pPr algn="just">
              <a:lnSpc>
                <a:spcPct val="150000"/>
              </a:lnSpc>
            </a:pPr>
            <a:r>
              <a:rPr lang="en-US" sz="4400" b="1">
                <a:solidFill>
                  <a:srgbClr val="CC0000"/>
                </a:solidFill>
                <a:latin typeface="UTM Silk Script" panose="02040603050506020204" pitchFamily="18" charset="0"/>
              </a:rPr>
              <a:t>	Tác giả rất yêu trăng, </a:t>
            </a:r>
            <a:r>
              <a:rPr lang="vi-VN" sz="4400" b="1">
                <a:solidFill>
                  <a:srgbClr val="CC0000"/>
                </a:solidFill>
                <a:latin typeface="UTM Silk Script" panose="02040603050506020204" pitchFamily="18" charset="0"/>
              </a:rPr>
              <a:t>yêu mến và tự hào về quê hương</a:t>
            </a:r>
            <a:r>
              <a:rPr lang="en-US" sz="4400" b="1">
                <a:solidFill>
                  <a:srgbClr val="CC0000"/>
                </a:solidFill>
                <a:latin typeface="UTM Silk Script" panose="02040603050506020204" pitchFamily="18" charset="0"/>
              </a:rPr>
              <a:t>,</a:t>
            </a:r>
            <a:r>
              <a:rPr lang="vi-VN" sz="4400" b="1">
                <a:solidFill>
                  <a:srgbClr val="CC0000"/>
                </a:solidFill>
                <a:latin typeface="UTM Silk Script" panose="02040603050506020204" pitchFamily="18" charset="0"/>
              </a:rPr>
              <a:t> đất nước Việt Nam</a:t>
            </a:r>
            <a:r>
              <a:rPr lang="en-US" sz="4400" b="1">
                <a:solidFill>
                  <a:srgbClr val="CC0000"/>
                </a:solidFill>
                <a:latin typeface="UTM Silk Script" panose="02040603050506020204" pitchFamily="18" charset="0"/>
              </a:rPr>
              <a:t>, cho rằng không có nơi nào </a:t>
            </a:r>
            <a:r>
              <a:rPr lang="en-US" sz="4400" b="1">
                <a:solidFill>
                  <a:srgbClr val="002060"/>
                </a:solidFill>
                <a:latin typeface="UTM Silk Script" panose="02040603050506020204" pitchFamily="18" charset="0"/>
              </a:rPr>
              <a:t>sáng hơn đất nước em</a:t>
            </a:r>
            <a:r>
              <a:rPr lang="en-US" sz="4400" b="1">
                <a:solidFill>
                  <a:srgbClr val="CC0000"/>
                </a:solidFill>
                <a:latin typeface="UTM Silk Script" panose="02040603050506020204" pitchFamily="18" charset="0"/>
              </a:rPr>
              <a:t>.</a:t>
            </a:r>
          </a:p>
        </p:txBody>
      </p:sp>
    </p:spTree>
    <p:extLst>
      <p:ext uri="{BB962C8B-B14F-4D97-AF65-F5344CB8AC3E}">
        <p14:creationId xmlns:p14="http://schemas.microsoft.com/office/powerpoint/2010/main" val="609143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iterate type="wd">
                                    <p:tmPct val="10000"/>
                                  </p:iterate>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FEC0A9-E8D0-4E8D-B426-A4CC73CB366A}"/>
              </a:ext>
            </a:extLst>
          </p:cNvPr>
          <p:cNvSpPr/>
          <p:nvPr/>
        </p:nvSpPr>
        <p:spPr>
          <a:xfrm>
            <a:off x="7106838" y="961555"/>
            <a:ext cx="3376245" cy="1015663"/>
          </a:xfrm>
          <a:prstGeom prst="rect">
            <a:avLst/>
          </a:prstGeom>
          <a:noFill/>
        </p:spPr>
        <p:txBody>
          <a:bodyPr wrap="none" lIns="91440" tIns="45720" rIns="91440" bIns="45720">
            <a:spAutoFit/>
          </a:bodyPr>
          <a:lstStyle/>
          <a:p>
            <a:pPr algn="ctr"/>
            <a:r>
              <a:rPr lang="en-US" sz="6000">
                <a:ln w="0"/>
                <a:solidFill>
                  <a:srgbClr val="000B44"/>
                </a:solidFill>
                <a:effectLst>
                  <a:outerShdw blurRad="38100" dist="19050" dir="2700000" algn="tl" rotWithShape="0">
                    <a:schemeClr val="dk1">
                      <a:alpha val="40000"/>
                    </a:schemeClr>
                  </a:outerShdw>
                </a:effectLst>
                <a:latin typeface="UTM Arruba KT" panose="02040603050506020204" pitchFamily="18" charset="0"/>
              </a:rPr>
              <a:t>NỘI DUNG</a:t>
            </a:r>
            <a:endParaRPr lang="en-US" sz="6000" b="0" cap="none" spc="0">
              <a:ln w="0"/>
              <a:solidFill>
                <a:srgbClr val="000B44"/>
              </a:solidFill>
              <a:effectLst>
                <a:outerShdw blurRad="38100" dist="19050" dir="2700000" algn="tl" rotWithShape="0">
                  <a:schemeClr val="dk1">
                    <a:alpha val="40000"/>
                  </a:schemeClr>
                </a:outerShdw>
              </a:effectLst>
              <a:latin typeface="UTM Arruba KT" panose="02040603050506020204" pitchFamily="18" charset="0"/>
            </a:endParaRPr>
          </a:p>
        </p:txBody>
      </p:sp>
    </p:spTree>
    <p:extLst>
      <p:ext uri="{BB962C8B-B14F-4D97-AF65-F5344CB8AC3E}">
        <p14:creationId xmlns:p14="http://schemas.microsoft.com/office/powerpoint/2010/main" val="422399239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78E8-1B87-4C26-BCE0-DE89A2036C22}"/>
              </a:ext>
            </a:extLst>
          </p:cNvPr>
          <p:cNvSpPr txBox="1">
            <a:spLocks/>
          </p:cNvSpPr>
          <p:nvPr/>
        </p:nvSpPr>
        <p:spPr>
          <a:xfrm>
            <a:off x="1167713" y="2524316"/>
            <a:ext cx="10405449" cy="2380194"/>
          </a:xfrm>
          <a:prstGeom prst="roundRect">
            <a:avLst/>
          </a:prstGeom>
          <a:solidFill>
            <a:srgbClr val="191744"/>
          </a:solidFill>
          <a:ln w="19050">
            <a:solidFill>
              <a:schemeClr val="bg1"/>
            </a:solidFill>
            <a:prstDash val="sysDash"/>
          </a:ln>
          <a:scene3d>
            <a:camera prst="orthographicFront"/>
            <a:lightRig rig="threePt" dir="t"/>
          </a:scene3d>
          <a:sp3d>
            <a:bevelT w="114300" prst="hardEdge"/>
          </a:sp3d>
        </p:spPr>
        <p:txBody>
          <a:bodyP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gn="ctr">
              <a:lnSpc>
                <a:spcPct val="150000"/>
              </a:lnSpc>
            </a:pPr>
            <a:r>
              <a:rPr lang="en-US" b="1">
                <a:solidFill>
                  <a:schemeClr val="bg1"/>
                </a:solidFill>
                <a:latin typeface="UTM Avo" panose="02040603050506020204" pitchFamily="18" charset="0"/>
              </a:rPr>
              <a:t>	Tình cảm yêu mến, gắn bó của nhà thơ đối với trăng và thiên nhiên, đất nước.</a:t>
            </a:r>
            <a:endParaRPr lang="vi-VN" b="1">
              <a:solidFill>
                <a:schemeClr val="bg1"/>
              </a:solidFill>
              <a:latin typeface="UTM Avo" panose="02040603050506020204" pitchFamily="18" charset="0"/>
            </a:endParaRPr>
          </a:p>
        </p:txBody>
      </p:sp>
      <p:sp>
        <p:nvSpPr>
          <p:cNvPr id="3" name="Title 1">
            <a:extLst>
              <a:ext uri="{FF2B5EF4-FFF2-40B4-BE49-F238E27FC236}">
                <a16:creationId xmlns:a16="http://schemas.microsoft.com/office/drawing/2014/main" id="{988784C2-13BC-4E1D-A26C-3CEFED9FD14C}"/>
              </a:ext>
            </a:extLst>
          </p:cNvPr>
          <p:cNvSpPr txBox="1">
            <a:spLocks/>
          </p:cNvSpPr>
          <p:nvPr/>
        </p:nvSpPr>
        <p:spPr>
          <a:xfrm>
            <a:off x="1724932" y="260129"/>
            <a:ext cx="6577442" cy="1015663"/>
          </a:xfrm>
          <a:prstGeom prst="rect">
            <a:avLst/>
          </a:prstGeom>
          <a:noFill/>
        </p:spPr>
        <p:txBody>
          <a:bodyPr wrap="none" lIns="91440" tIns="45720" rIns="91440" bIns="45720">
            <a:spAutoFit/>
          </a:bodyPr>
          <a:lstStyle>
            <a:defPPr>
              <a:defRPr lang="zh-CN"/>
            </a:defPPr>
            <a:lvl1pPr algn="ctr">
              <a:defRPr sz="6000">
                <a:ln w="0"/>
                <a:solidFill>
                  <a:srgbClr val="000B44"/>
                </a:solidFill>
                <a:effectLst>
                  <a:outerShdw blurRad="38100" dist="19050" dir="2700000" algn="tl" rotWithShape="0">
                    <a:schemeClr val="dk1">
                      <a:alpha val="40000"/>
                    </a:schemeClr>
                  </a:outerShdw>
                </a:effectLst>
                <a:latin typeface="UTM Arruba KT" panose="02040603050506020204" pitchFamily="18" charset="0"/>
              </a:defRPr>
            </a:lvl1pPr>
          </a:lstStyle>
          <a:p>
            <a:r>
              <a:rPr lang="en-US" b="1">
                <a:solidFill>
                  <a:srgbClr val="F9E17B"/>
                </a:solidFill>
              </a:rPr>
              <a:t>NỘI DUNG BÀI HỌC</a:t>
            </a:r>
            <a:endParaRPr lang="vi-VN" b="1">
              <a:solidFill>
                <a:srgbClr val="F9E17B"/>
              </a:solidFill>
            </a:endParaRPr>
          </a:p>
        </p:txBody>
      </p:sp>
      <p:pic>
        <p:nvPicPr>
          <p:cNvPr id="11" name="Picture 10">
            <a:extLst>
              <a:ext uri="{FF2B5EF4-FFF2-40B4-BE49-F238E27FC236}">
                <a16:creationId xmlns:a16="http://schemas.microsoft.com/office/drawing/2014/main" id="{7F1258A3-887A-4FA7-8F69-F41937D99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19050" y="3414235"/>
            <a:ext cx="3487964" cy="3487964"/>
          </a:xfrm>
          <a:prstGeom prst="rect">
            <a:avLst/>
          </a:prstGeom>
        </p:spPr>
      </p:pic>
    </p:spTree>
    <p:extLst>
      <p:ext uri="{BB962C8B-B14F-4D97-AF65-F5344CB8AC3E}">
        <p14:creationId xmlns:p14="http://schemas.microsoft.com/office/powerpoint/2010/main" val="3872830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accel="20000" decel="68000" fill="hold" grpId="0" nodeType="click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D6404-5ECE-45C8-ACED-3F5EA083821B}"/>
              </a:ext>
            </a:extLst>
          </p:cNvPr>
          <p:cNvSpPr/>
          <p:nvPr/>
        </p:nvSpPr>
        <p:spPr>
          <a:xfrm>
            <a:off x="6347015" y="961555"/>
            <a:ext cx="4895892" cy="923330"/>
          </a:xfrm>
          <a:prstGeom prst="rect">
            <a:avLst/>
          </a:prstGeom>
          <a:noFill/>
        </p:spPr>
        <p:txBody>
          <a:bodyPr wrap="none" lIns="91440" tIns="45720" rIns="91440" bIns="45720">
            <a:spAutoFit/>
          </a:bodyPr>
          <a:lstStyle/>
          <a:p>
            <a:pPr algn="ctr"/>
            <a:r>
              <a:rPr lang="en-US" sz="5400">
                <a:ln w="0"/>
                <a:solidFill>
                  <a:srgbClr val="000B44"/>
                </a:solidFill>
                <a:effectLst>
                  <a:outerShdw blurRad="38100" dist="19050" dir="2700000" algn="tl" rotWithShape="0">
                    <a:schemeClr val="dk1">
                      <a:alpha val="40000"/>
                    </a:schemeClr>
                  </a:outerShdw>
                </a:effectLst>
                <a:latin typeface="UTM Arruba KT" panose="02040603050506020204" pitchFamily="18" charset="0"/>
              </a:rPr>
              <a:t>ĐỌC DIỄN CẢM</a:t>
            </a:r>
            <a:endParaRPr lang="en-US" sz="5400" b="0" cap="none" spc="0">
              <a:ln w="0"/>
              <a:solidFill>
                <a:srgbClr val="000B44"/>
              </a:solidFill>
              <a:effectLst>
                <a:outerShdw blurRad="38100" dist="19050" dir="2700000" algn="tl" rotWithShape="0">
                  <a:schemeClr val="dk1">
                    <a:alpha val="40000"/>
                  </a:schemeClr>
                </a:outerShdw>
              </a:effectLst>
              <a:latin typeface="UTM Arruba KT" panose="02040603050506020204" pitchFamily="18" charset="0"/>
            </a:endParaRPr>
          </a:p>
        </p:txBody>
      </p:sp>
    </p:spTree>
    <p:extLst>
      <p:ext uri="{BB962C8B-B14F-4D97-AF65-F5344CB8AC3E}">
        <p14:creationId xmlns:p14="http://schemas.microsoft.com/office/powerpoint/2010/main" val="232064808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EDBA06-8F9C-4135-B850-ACF73BD7FACA}"/>
              </a:ext>
            </a:extLst>
          </p:cNvPr>
          <p:cNvSpPr/>
          <p:nvPr/>
        </p:nvSpPr>
        <p:spPr>
          <a:xfrm>
            <a:off x="6839197" y="770603"/>
            <a:ext cx="4807726" cy="830997"/>
          </a:xfrm>
          <a:prstGeom prst="rect">
            <a:avLst/>
          </a:prstGeom>
        </p:spPr>
        <p:txBody>
          <a:bodyPr wrap="none">
            <a:spAutoFit/>
          </a:bodyPr>
          <a:lstStyle/>
          <a:p>
            <a:pPr>
              <a:lnSpc>
                <a:spcPct val="100000"/>
              </a:lnSpc>
            </a:pPr>
            <a:r>
              <a:rPr lang="en-US" sz="4800" b="1">
                <a:solidFill>
                  <a:srgbClr val="FBEA92"/>
                </a:solidFill>
                <a:latin typeface="UTM Silk Script" panose="02040603050506020204" pitchFamily="18" charset="0"/>
              </a:rPr>
              <a:t>Trăng </a:t>
            </a:r>
            <a:r>
              <a:rPr lang="vi-VN" sz="4800" b="1">
                <a:solidFill>
                  <a:srgbClr val="FBEA92"/>
                </a:solidFill>
                <a:latin typeface="UTM Silk Script" panose="02040603050506020204" pitchFamily="18" charset="0"/>
              </a:rPr>
              <a:t>ơ</a:t>
            </a:r>
            <a:r>
              <a:rPr lang="en-US" sz="4800" b="1">
                <a:solidFill>
                  <a:srgbClr val="FBEA92"/>
                </a:solidFill>
                <a:latin typeface="UTM Silk Script" panose="02040603050506020204" pitchFamily="18" charset="0"/>
              </a:rPr>
              <a:t>i... từ đâu đến?</a:t>
            </a:r>
          </a:p>
        </p:txBody>
      </p:sp>
      <p:sp>
        <p:nvSpPr>
          <p:cNvPr id="3" name="Title 1">
            <a:extLst>
              <a:ext uri="{FF2B5EF4-FFF2-40B4-BE49-F238E27FC236}">
                <a16:creationId xmlns:a16="http://schemas.microsoft.com/office/drawing/2014/main" id="{A0F73966-BC16-41D3-B89B-0DB13C96798A}"/>
              </a:ext>
            </a:extLst>
          </p:cNvPr>
          <p:cNvSpPr txBox="1">
            <a:spLocks/>
          </p:cNvSpPr>
          <p:nvPr/>
        </p:nvSpPr>
        <p:spPr>
          <a:xfrm>
            <a:off x="774926" y="1898413"/>
            <a:ext cx="5743190" cy="4616989"/>
          </a:xfrm>
          <a:prstGeom prst="roundRect">
            <a:avLst/>
          </a:prstGeom>
          <a:solidFill>
            <a:srgbClr val="0D2865">
              <a:alpha val="52000"/>
            </a:srgb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nSpc>
                <a:spcPct val="100000"/>
              </a:lnSpc>
            </a:pPr>
            <a:r>
              <a:rPr lang="vi-VN" sz="3200">
                <a:solidFill>
                  <a:schemeClr val="bg1"/>
                </a:solidFill>
                <a:latin typeface="UTM Avo" panose="02040603050506020204" pitchFamily="18" charset="0"/>
              </a:rPr>
              <a:t>Trăng ơi... </a:t>
            </a:r>
            <a:r>
              <a:rPr lang="en-US" sz="3200">
                <a:solidFill>
                  <a:schemeClr val="bg1"/>
                </a:solidFill>
                <a:latin typeface="UTM Avo" panose="02040603050506020204" pitchFamily="18" charset="0"/>
              </a:rPr>
              <a:t>  </a:t>
            </a:r>
            <a:r>
              <a:rPr lang="vi-VN" sz="3200" b="1">
                <a:solidFill>
                  <a:schemeClr val="bg1"/>
                </a:solidFill>
                <a:latin typeface="UTM Avo" panose="02040603050506020204" pitchFamily="18" charset="0"/>
              </a:rPr>
              <a:t>từ đâu đến?</a:t>
            </a:r>
            <a:br>
              <a:rPr lang="vi-VN" sz="3200">
                <a:solidFill>
                  <a:schemeClr val="bg1"/>
                </a:solidFill>
                <a:latin typeface="UTM Avo" panose="02040603050506020204" pitchFamily="18" charset="0"/>
              </a:rPr>
            </a:br>
            <a:r>
              <a:rPr lang="vi-VN" sz="3200">
                <a:solidFill>
                  <a:schemeClr val="bg1"/>
                </a:solidFill>
                <a:latin typeface="UTM Avo" panose="02040603050506020204" pitchFamily="18" charset="0"/>
              </a:rPr>
              <a:t>Hay từ cánh rừng xa</a:t>
            </a:r>
            <a:br>
              <a:rPr lang="vi-VN" sz="3200">
                <a:solidFill>
                  <a:schemeClr val="bg1"/>
                </a:solidFill>
                <a:latin typeface="UTM Avo" panose="02040603050506020204" pitchFamily="18" charset="0"/>
              </a:rPr>
            </a:br>
            <a:r>
              <a:rPr lang="vi-VN" sz="3200">
                <a:solidFill>
                  <a:schemeClr val="bg1"/>
                </a:solidFill>
                <a:latin typeface="UTM Avo" panose="02040603050506020204" pitchFamily="18" charset="0"/>
              </a:rPr>
              <a:t>Trăng </a:t>
            </a:r>
            <a:r>
              <a:rPr lang="vi-VN" sz="3200" b="1">
                <a:solidFill>
                  <a:schemeClr val="bg1"/>
                </a:solidFill>
                <a:latin typeface="UTM Avo" panose="02040603050506020204" pitchFamily="18" charset="0"/>
              </a:rPr>
              <a:t>hồng như</a:t>
            </a:r>
            <a:r>
              <a:rPr lang="vi-VN" sz="3200">
                <a:solidFill>
                  <a:schemeClr val="bg1"/>
                </a:solidFill>
                <a:latin typeface="UTM Avo" panose="02040603050506020204" pitchFamily="18" charset="0"/>
              </a:rPr>
              <a:t> quả chín</a:t>
            </a:r>
            <a:br>
              <a:rPr lang="vi-VN" sz="3200">
                <a:solidFill>
                  <a:schemeClr val="bg1"/>
                </a:solidFill>
                <a:latin typeface="UTM Avo" panose="02040603050506020204" pitchFamily="18" charset="0"/>
              </a:rPr>
            </a:br>
            <a:r>
              <a:rPr lang="vi-VN" sz="3200">
                <a:solidFill>
                  <a:schemeClr val="bg1"/>
                </a:solidFill>
                <a:latin typeface="UTM Avo" panose="02040603050506020204" pitchFamily="18" charset="0"/>
              </a:rPr>
              <a:t>Lửng lơ lên trước nhà</a:t>
            </a:r>
            <a:r>
              <a:rPr lang="en-US" sz="3200">
                <a:solidFill>
                  <a:schemeClr val="bg1"/>
                </a:solidFill>
                <a:latin typeface="UTM Avo" panose="02040603050506020204" pitchFamily="18" charset="0"/>
              </a:rPr>
              <a:t>.</a:t>
            </a:r>
            <a:br>
              <a:rPr lang="en-US" sz="3200">
                <a:solidFill>
                  <a:schemeClr val="bg1"/>
                </a:solidFill>
                <a:latin typeface="UTM Avo" panose="02040603050506020204" pitchFamily="18" charset="0"/>
              </a:rPr>
            </a:br>
            <a:br>
              <a:rPr lang="vi-VN" sz="3200">
                <a:solidFill>
                  <a:schemeClr val="bg1"/>
                </a:solidFill>
                <a:latin typeface="UTM Avo" panose="02040603050506020204" pitchFamily="18" charset="0"/>
              </a:rPr>
            </a:br>
            <a:r>
              <a:rPr lang="vi-VN" sz="3200">
                <a:solidFill>
                  <a:schemeClr val="bg1"/>
                </a:solidFill>
                <a:latin typeface="UTM Avo" panose="02040603050506020204" pitchFamily="18" charset="0"/>
              </a:rPr>
              <a:t>Trăng ơi... </a:t>
            </a:r>
            <a:r>
              <a:rPr lang="en-US" sz="3200">
                <a:solidFill>
                  <a:schemeClr val="bg1"/>
                </a:solidFill>
                <a:latin typeface="UTM Avo" panose="02040603050506020204" pitchFamily="18" charset="0"/>
              </a:rPr>
              <a:t>  </a:t>
            </a:r>
            <a:r>
              <a:rPr lang="vi-VN" sz="3200" b="1">
                <a:solidFill>
                  <a:schemeClr val="bg1"/>
                </a:solidFill>
                <a:latin typeface="UTM Avo" panose="02040603050506020204" pitchFamily="18" charset="0"/>
              </a:rPr>
              <a:t>từ đâu đến?</a:t>
            </a:r>
            <a:br>
              <a:rPr lang="vi-VN" sz="3200">
                <a:solidFill>
                  <a:schemeClr val="bg1"/>
                </a:solidFill>
                <a:latin typeface="UTM Avo" panose="02040603050506020204" pitchFamily="18" charset="0"/>
              </a:rPr>
            </a:br>
            <a:r>
              <a:rPr lang="vi-VN" sz="3200">
                <a:solidFill>
                  <a:schemeClr val="bg1"/>
                </a:solidFill>
                <a:latin typeface="UTM Avo" panose="02040603050506020204" pitchFamily="18" charset="0"/>
              </a:rPr>
              <a:t>Hay biển xanh diệu k</a:t>
            </a:r>
            <a:r>
              <a:rPr lang="en-US" sz="3200">
                <a:solidFill>
                  <a:schemeClr val="bg1"/>
                </a:solidFill>
                <a:latin typeface="UTM Avo" panose="02040603050506020204" pitchFamily="18" charset="0"/>
              </a:rPr>
              <a:t>ì</a:t>
            </a:r>
            <a:br>
              <a:rPr lang="vi-VN" sz="3200">
                <a:solidFill>
                  <a:schemeClr val="bg1"/>
                </a:solidFill>
                <a:latin typeface="UTM Avo" panose="02040603050506020204" pitchFamily="18" charset="0"/>
              </a:rPr>
            </a:br>
            <a:r>
              <a:rPr lang="vi-VN" sz="3200">
                <a:solidFill>
                  <a:schemeClr val="bg1"/>
                </a:solidFill>
                <a:latin typeface="UTM Avo" panose="02040603050506020204" pitchFamily="18" charset="0"/>
              </a:rPr>
              <a:t>Trăng </a:t>
            </a:r>
            <a:r>
              <a:rPr lang="vi-VN" sz="3200" b="1">
                <a:solidFill>
                  <a:schemeClr val="bg1"/>
                </a:solidFill>
                <a:latin typeface="UTM Avo" panose="02040603050506020204" pitchFamily="18" charset="0"/>
              </a:rPr>
              <a:t>tròn như</a:t>
            </a:r>
            <a:r>
              <a:rPr lang="vi-VN" sz="3200">
                <a:solidFill>
                  <a:schemeClr val="bg1"/>
                </a:solidFill>
                <a:latin typeface="UTM Avo" panose="02040603050506020204" pitchFamily="18" charset="0"/>
              </a:rPr>
              <a:t> mắt cá</a:t>
            </a:r>
            <a:br>
              <a:rPr lang="vi-VN" sz="3200">
                <a:solidFill>
                  <a:schemeClr val="bg1"/>
                </a:solidFill>
                <a:latin typeface="UTM Avo" panose="02040603050506020204" pitchFamily="18" charset="0"/>
              </a:rPr>
            </a:br>
            <a:r>
              <a:rPr lang="vi-VN" sz="3200">
                <a:solidFill>
                  <a:schemeClr val="bg1"/>
                </a:solidFill>
                <a:latin typeface="UTM Avo" panose="02040603050506020204" pitchFamily="18" charset="0"/>
              </a:rPr>
              <a:t>Chẳng bao giờ chớp mi</a:t>
            </a:r>
            <a:r>
              <a:rPr lang="en-US" sz="3200">
                <a:solidFill>
                  <a:schemeClr val="bg1"/>
                </a:solidFill>
                <a:latin typeface="UTM Avo" panose="02040603050506020204" pitchFamily="18" charset="0"/>
              </a:rPr>
              <a:t>.</a:t>
            </a:r>
            <a:br>
              <a:rPr lang="en-US" sz="3200">
                <a:solidFill>
                  <a:schemeClr val="bg1"/>
                </a:solidFill>
                <a:latin typeface="UTM Avo" panose="02040603050506020204" pitchFamily="18" charset="0"/>
              </a:rPr>
            </a:br>
            <a:br>
              <a:rPr lang="en-US" sz="3200">
                <a:solidFill>
                  <a:schemeClr val="bg1"/>
                </a:solidFill>
                <a:latin typeface="UTM Avo" panose="02040603050506020204" pitchFamily="18" charset="0"/>
              </a:rPr>
            </a:br>
            <a:endParaRPr lang="en-US" sz="3200">
              <a:solidFill>
                <a:schemeClr val="bg1"/>
              </a:solidFill>
              <a:latin typeface="UTM Avo" panose="02040603050506020204" pitchFamily="18" charset="0"/>
            </a:endParaRPr>
          </a:p>
        </p:txBody>
      </p:sp>
      <p:sp>
        <p:nvSpPr>
          <p:cNvPr id="4" name="Title 1">
            <a:extLst>
              <a:ext uri="{FF2B5EF4-FFF2-40B4-BE49-F238E27FC236}">
                <a16:creationId xmlns:a16="http://schemas.microsoft.com/office/drawing/2014/main" id="{BB29F489-DEED-493B-A111-ACF31FBA2462}"/>
              </a:ext>
            </a:extLst>
          </p:cNvPr>
          <p:cNvSpPr txBox="1">
            <a:spLocks/>
          </p:cNvSpPr>
          <p:nvPr/>
        </p:nvSpPr>
        <p:spPr>
          <a:xfrm>
            <a:off x="6518116" y="2892128"/>
            <a:ext cx="5449888" cy="2629557"/>
          </a:xfrm>
          <a:prstGeom prst="roundRect">
            <a:avLst/>
          </a:prstGeom>
          <a:solidFill>
            <a:srgbClr val="0D2865">
              <a:alpha val="40000"/>
            </a:srgbClr>
          </a:solidFill>
        </p:spPr>
        <p:txBody>
          <a:bodyPr>
            <a:noAutofit/>
          </a:bodyPr>
          <a:lstStyle>
            <a:defPPr>
              <a:defRPr lang="zh-CN"/>
            </a:defPPr>
            <a:lvl1pPr>
              <a:lnSpc>
                <a:spcPct val="100000"/>
              </a:lnSpc>
              <a:spcBef>
                <a:spcPct val="0"/>
              </a:spcBef>
              <a:buNone/>
              <a:defRPr sz="3200" b="1">
                <a:solidFill>
                  <a:schemeClr val="bg1"/>
                </a:solidFill>
                <a:latin typeface="UTM Avo" panose="02040603050506020204" pitchFamily="18" charset="0"/>
                <a:ea typeface="字魂36号-正文宋楷" panose="02000000000000000000" pitchFamily="2" charset="-122"/>
                <a:cs typeface="+mj-cs"/>
              </a:defRPr>
            </a:lvl1pPr>
          </a:lstStyle>
          <a:p>
            <a:r>
              <a:rPr lang="vi-VN" b="0"/>
              <a:t>Trăng ơi... </a:t>
            </a:r>
            <a:r>
              <a:rPr lang="en-US" b="0"/>
              <a:t>  </a:t>
            </a:r>
            <a:r>
              <a:rPr lang="vi-VN"/>
              <a:t>từ đâu đến?</a:t>
            </a:r>
            <a:br>
              <a:rPr lang="vi-VN" b="0"/>
            </a:br>
            <a:r>
              <a:rPr lang="vi-VN" b="0"/>
              <a:t>Hay từ một sân chơi</a:t>
            </a:r>
            <a:br>
              <a:rPr lang="vi-VN" b="0"/>
            </a:br>
            <a:r>
              <a:rPr lang="vi-VN" b="0"/>
              <a:t>Trăng </a:t>
            </a:r>
            <a:r>
              <a:rPr lang="vi-VN"/>
              <a:t>bay</a:t>
            </a:r>
            <a:r>
              <a:rPr lang="vi-VN" b="0"/>
              <a:t> như quả bóng</a:t>
            </a:r>
            <a:br>
              <a:rPr lang="vi-VN" b="0"/>
            </a:br>
            <a:r>
              <a:rPr lang="vi-VN" b="0"/>
              <a:t>Đứa nào đá lên trời.</a:t>
            </a:r>
            <a:br>
              <a:rPr lang="vi-VN" b="0"/>
            </a:br>
            <a:br>
              <a:rPr lang="vi-VN" b="0"/>
            </a:br>
            <a:br>
              <a:rPr lang="vi-VN" b="0"/>
            </a:br>
            <a:br>
              <a:rPr lang="vi-VN" b="0"/>
            </a:br>
            <a:endParaRPr lang="vi-VN" b="0"/>
          </a:p>
        </p:txBody>
      </p:sp>
      <p:grpSp>
        <p:nvGrpSpPr>
          <p:cNvPr id="11" name="Group 10">
            <a:extLst>
              <a:ext uri="{FF2B5EF4-FFF2-40B4-BE49-F238E27FC236}">
                <a16:creationId xmlns:a16="http://schemas.microsoft.com/office/drawing/2014/main" id="{6050E532-D72D-4E12-B6AE-8C8B606FD651}"/>
              </a:ext>
            </a:extLst>
          </p:cNvPr>
          <p:cNvGrpSpPr/>
          <p:nvPr/>
        </p:nvGrpSpPr>
        <p:grpSpPr>
          <a:xfrm>
            <a:off x="2766869" y="2188112"/>
            <a:ext cx="194310" cy="499439"/>
            <a:chOff x="2731770" y="2114221"/>
            <a:chExt cx="194310" cy="499439"/>
          </a:xfrm>
        </p:grpSpPr>
        <p:cxnSp>
          <p:nvCxnSpPr>
            <p:cNvPr id="7" name="Straight Connector 6">
              <a:extLst>
                <a:ext uri="{FF2B5EF4-FFF2-40B4-BE49-F238E27FC236}">
                  <a16:creationId xmlns:a16="http://schemas.microsoft.com/office/drawing/2014/main" id="{F0698EE6-E4E1-4F79-8A34-E34D10DE6310}"/>
                </a:ext>
              </a:extLst>
            </p:cNvPr>
            <p:cNvCxnSpPr>
              <a:cxnSpLocks/>
            </p:cNvCxnSpPr>
            <p:nvPr/>
          </p:nvCxnSpPr>
          <p:spPr>
            <a:xfrm flipH="1">
              <a:off x="2796540" y="2114221"/>
              <a:ext cx="129540" cy="49943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9D641D-F2FF-4168-AE11-6CBA0C987350}"/>
                </a:ext>
              </a:extLst>
            </p:cNvPr>
            <p:cNvCxnSpPr>
              <a:cxnSpLocks/>
            </p:cNvCxnSpPr>
            <p:nvPr/>
          </p:nvCxnSpPr>
          <p:spPr>
            <a:xfrm flipH="1">
              <a:off x="2731770" y="2114221"/>
              <a:ext cx="129540" cy="49943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444CC23-401A-43CD-BB1B-7C69F31FA30F}"/>
              </a:ext>
            </a:extLst>
          </p:cNvPr>
          <p:cNvGrpSpPr/>
          <p:nvPr/>
        </p:nvGrpSpPr>
        <p:grpSpPr>
          <a:xfrm>
            <a:off x="2766869" y="4565786"/>
            <a:ext cx="194310" cy="499439"/>
            <a:chOff x="2731770" y="2114221"/>
            <a:chExt cx="194310" cy="499439"/>
          </a:xfrm>
        </p:grpSpPr>
        <p:cxnSp>
          <p:nvCxnSpPr>
            <p:cNvPr id="13" name="Straight Connector 12">
              <a:extLst>
                <a:ext uri="{FF2B5EF4-FFF2-40B4-BE49-F238E27FC236}">
                  <a16:creationId xmlns:a16="http://schemas.microsoft.com/office/drawing/2014/main" id="{F294865A-DA75-421C-825D-B6E5E450FC0A}"/>
                </a:ext>
              </a:extLst>
            </p:cNvPr>
            <p:cNvCxnSpPr>
              <a:cxnSpLocks/>
            </p:cNvCxnSpPr>
            <p:nvPr/>
          </p:nvCxnSpPr>
          <p:spPr>
            <a:xfrm flipH="1">
              <a:off x="2796540" y="2114221"/>
              <a:ext cx="129540" cy="49943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DDB5556-CF39-4191-9919-828679D3C1AB}"/>
                </a:ext>
              </a:extLst>
            </p:cNvPr>
            <p:cNvCxnSpPr>
              <a:cxnSpLocks/>
            </p:cNvCxnSpPr>
            <p:nvPr/>
          </p:nvCxnSpPr>
          <p:spPr>
            <a:xfrm flipH="1">
              <a:off x="2731770" y="2114221"/>
              <a:ext cx="129540" cy="49943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6E21DE9-BB5E-4430-961B-A62DB45AF5F9}"/>
              </a:ext>
            </a:extLst>
          </p:cNvPr>
          <p:cNvGrpSpPr/>
          <p:nvPr/>
        </p:nvGrpSpPr>
        <p:grpSpPr>
          <a:xfrm>
            <a:off x="8425432" y="3017861"/>
            <a:ext cx="194310" cy="499439"/>
            <a:chOff x="2731770" y="2114221"/>
            <a:chExt cx="194310" cy="499439"/>
          </a:xfrm>
        </p:grpSpPr>
        <p:cxnSp>
          <p:nvCxnSpPr>
            <p:cNvPr id="16" name="Straight Connector 15">
              <a:extLst>
                <a:ext uri="{FF2B5EF4-FFF2-40B4-BE49-F238E27FC236}">
                  <a16:creationId xmlns:a16="http://schemas.microsoft.com/office/drawing/2014/main" id="{9F981518-87E0-431B-9798-0E79F20AFE90}"/>
                </a:ext>
              </a:extLst>
            </p:cNvPr>
            <p:cNvCxnSpPr>
              <a:cxnSpLocks/>
            </p:cNvCxnSpPr>
            <p:nvPr/>
          </p:nvCxnSpPr>
          <p:spPr>
            <a:xfrm flipH="1">
              <a:off x="2796540" y="2114221"/>
              <a:ext cx="129540" cy="49943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1FB913-2311-48C6-A74A-B9A8899E07C9}"/>
                </a:ext>
              </a:extLst>
            </p:cNvPr>
            <p:cNvCxnSpPr>
              <a:cxnSpLocks/>
            </p:cNvCxnSpPr>
            <p:nvPr/>
          </p:nvCxnSpPr>
          <p:spPr>
            <a:xfrm flipH="1">
              <a:off x="2731770" y="2114221"/>
              <a:ext cx="129540" cy="49943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11244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8" fill="hold" grpId="0" nodeType="withEffect">
                                  <p:stCondLst>
                                    <p:cond delay="500"/>
                                  </p:stCondLst>
                                  <p:iterate type="wd">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right)">
                                      <p:cBhvr>
                                        <p:cTn id="12" dur="500"/>
                                        <p:tgtEl>
                                          <p:spTgt spid="3"/>
                                        </p:tgtEl>
                                      </p:cBhvr>
                                    </p:animEffect>
                                  </p:childTnLst>
                                </p:cTn>
                              </p:par>
                              <p:par>
                                <p:cTn id="13" presetID="12" presetClass="entr" presetSubtype="8" fill="hold" grpId="0" nodeType="withEffect">
                                  <p:stCondLst>
                                    <p:cond delay="500"/>
                                  </p:stCondLst>
                                  <p:iterate type="wd">
                                    <p:tmPct val="10000"/>
                                  </p:iterate>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ppt_x</p:attrName>
                                        </p:attrNameLst>
                                      </p:cBhvr>
                                      <p:tavLst>
                                        <p:tav tm="0">
                                          <p:val>
                                            <p:strVal val="#ppt_x-#ppt_w*1.125000"/>
                                          </p:val>
                                        </p:tav>
                                        <p:tav tm="100000">
                                          <p:val>
                                            <p:strVal val="#ppt_x"/>
                                          </p:val>
                                        </p:tav>
                                      </p:tavLst>
                                    </p:anim>
                                    <p:animEffect transition="in" filter="wipe(righ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4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out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18750E-3B78-4E7A-B8E6-8DD17DE3A525}"/>
              </a:ext>
            </a:extLst>
          </p:cNvPr>
          <p:cNvSpPr/>
          <p:nvPr/>
        </p:nvSpPr>
        <p:spPr>
          <a:xfrm>
            <a:off x="6751768" y="961555"/>
            <a:ext cx="4086376" cy="1015663"/>
          </a:xfrm>
          <a:prstGeom prst="rect">
            <a:avLst/>
          </a:prstGeom>
          <a:noFill/>
        </p:spPr>
        <p:txBody>
          <a:bodyPr wrap="none" lIns="91440" tIns="45720" rIns="91440" bIns="45720">
            <a:spAutoFit/>
          </a:bodyPr>
          <a:lstStyle/>
          <a:p>
            <a:pPr algn="ctr"/>
            <a:r>
              <a:rPr lang="en-US" sz="6000">
                <a:ln w="0"/>
                <a:solidFill>
                  <a:srgbClr val="000B44"/>
                </a:solidFill>
                <a:effectLst>
                  <a:outerShdw blurRad="38100" dist="19050" dir="2700000" algn="tl" rotWithShape="0">
                    <a:schemeClr val="dk1">
                      <a:alpha val="40000"/>
                    </a:schemeClr>
                  </a:outerShdw>
                </a:effectLst>
                <a:latin typeface="UTM Arruba KT" panose="02040603050506020204" pitchFamily="18" charset="0"/>
              </a:rPr>
              <a:t>KHỞI ĐỘNG</a:t>
            </a:r>
            <a:endParaRPr lang="en-US" sz="6000" b="0" cap="none" spc="0">
              <a:ln w="0"/>
              <a:solidFill>
                <a:srgbClr val="000B44"/>
              </a:solidFill>
              <a:effectLst>
                <a:outerShdw blurRad="38100" dist="19050" dir="2700000" algn="tl" rotWithShape="0">
                  <a:schemeClr val="dk1">
                    <a:alpha val="40000"/>
                  </a:schemeClr>
                </a:outerShdw>
              </a:effectLst>
              <a:latin typeface="UTM Arruba KT" panose="02040603050506020204" pitchFamily="18" charset="0"/>
            </a:endParaRPr>
          </a:p>
        </p:txBody>
      </p:sp>
    </p:spTree>
    <p:extLst>
      <p:ext uri="{BB962C8B-B14F-4D97-AF65-F5344CB8AC3E}">
        <p14:creationId xmlns:p14="http://schemas.microsoft.com/office/powerpoint/2010/main" val="19655010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B16C3-7BF9-4D4D-96F0-75EE57D91944}"/>
              </a:ext>
            </a:extLst>
          </p:cNvPr>
          <p:cNvSpPr/>
          <p:nvPr/>
        </p:nvSpPr>
        <p:spPr>
          <a:xfrm>
            <a:off x="6381916" y="1075855"/>
            <a:ext cx="4902303" cy="769441"/>
          </a:xfrm>
          <a:prstGeom prst="rect">
            <a:avLst/>
          </a:prstGeom>
          <a:noFill/>
        </p:spPr>
        <p:txBody>
          <a:bodyPr wrap="none" lIns="91440" tIns="45720" rIns="91440" bIns="45720">
            <a:spAutoFit/>
          </a:bodyPr>
          <a:lstStyle/>
          <a:p>
            <a:pPr algn="ctr"/>
            <a:r>
              <a:rPr lang="en-US" sz="4400">
                <a:ln w="0"/>
                <a:solidFill>
                  <a:srgbClr val="000B44"/>
                </a:solidFill>
                <a:effectLst>
                  <a:outerShdw blurRad="38100" dist="19050" dir="2700000" algn="tl" rotWithShape="0">
                    <a:schemeClr val="dk1">
                      <a:alpha val="40000"/>
                    </a:schemeClr>
                  </a:outerShdw>
                </a:effectLst>
                <a:latin typeface="UTM Arruba KT" panose="02040603050506020204" pitchFamily="18" charset="0"/>
              </a:rPr>
              <a:t>HỌC THUỘC LÒNG</a:t>
            </a:r>
            <a:endParaRPr lang="en-US" sz="4400" b="0" cap="none" spc="0">
              <a:ln w="0"/>
              <a:solidFill>
                <a:srgbClr val="000B44"/>
              </a:solidFill>
              <a:effectLst>
                <a:outerShdw blurRad="38100" dist="19050" dir="2700000" algn="tl" rotWithShape="0">
                  <a:schemeClr val="dk1">
                    <a:alpha val="40000"/>
                  </a:schemeClr>
                </a:outerShdw>
              </a:effectLst>
              <a:latin typeface="UTM Arruba KT" panose="02040603050506020204" pitchFamily="18" charset="0"/>
            </a:endParaRPr>
          </a:p>
        </p:txBody>
      </p:sp>
    </p:spTree>
    <p:extLst>
      <p:ext uri="{BB962C8B-B14F-4D97-AF65-F5344CB8AC3E}">
        <p14:creationId xmlns:p14="http://schemas.microsoft.com/office/powerpoint/2010/main" val="53364075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34CFC-9422-4022-91F7-59CB6D9F1304}"/>
              </a:ext>
            </a:extLst>
          </p:cNvPr>
          <p:cNvSpPr/>
          <p:nvPr/>
        </p:nvSpPr>
        <p:spPr>
          <a:xfrm>
            <a:off x="3378057" y="977901"/>
            <a:ext cx="4413388" cy="769441"/>
          </a:xfrm>
          <a:prstGeom prst="rect">
            <a:avLst/>
          </a:prstGeom>
        </p:spPr>
        <p:txBody>
          <a:bodyPr wrap="none">
            <a:spAutoFit/>
          </a:bodyPr>
          <a:lstStyle/>
          <a:p>
            <a:pPr>
              <a:lnSpc>
                <a:spcPct val="100000"/>
              </a:lnSpc>
            </a:pPr>
            <a:r>
              <a:rPr lang="en-US" sz="4400" b="1">
                <a:solidFill>
                  <a:srgbClr val="050A3A"/>
                </a:solidFill>
                <a:latin typeface="UTM Silk Script" panose="02040603050506020204" pitchFamily="18" charset="0"/>
              </a:rPr>
              <a:t>Trăng </a:t>
            </a:r>
            <a:r>
              <a:rPr lang="vi-VN" sz="4400" b="1">
                <a:solidFill>
                  <a:srgbClr val="050A3A"/>
                </a:solidFill>
                <a:latin typeface="UTM Silk Script" panose="02040603050506020204" pitchFamily="18" charset="0"/>
              </a:rPr>
              <a:t>ơ</a:t>
            </a:r>
            <a:r>
              <a:rPr lang="en-US" sz="4400" b="1">
                <a:solidFill>
                  <a:srgbClr val="050A3A"/>
                </a:solidFill>
                <a:latin typeface="UTM Silk Script" panose="02040603050506020204" pitchFamily="18" charset="0"/>
              </a:rPr>
              <a:t>i... từ đâu đến?</a:t>
            </a:r>
          </a:p>
        </p:txBody>
      </p:sp>
      <p:sp>
        <p:nvSpPr>
          <p:cNvPr id="5" name="Title 1">
            <a:extLst>
              <a:ext uri="{FF2B5EF4-FFF2-40B4-BE49-F238E27FC236}">
                <a16:creationId xmlns:a16="http://schemas.microsoft.com/office/drawing/2014/main" id="{04DA89EB-A7C5-4D8A-A483-9020949E1B30}"/>
              </a:ext>
            </a:extLst>
          </p:cNvPr>
          <p:cNvSpPr>
            <a:spLocks noGrp="1"/>
          </p:cNvSpPr>
          <p:nvPr>
            <p:ph type="title"/>
          </p:nvPr>
        </p:nvSpPr>
        <p:spPr>
          <a:xfrm>
            <a:off x="312203" y="2010288"/>
            <a:ext cx="5483914" cy="3302565"/>
          </a:xfrm>
          <a:prstGeom prst="rect">
            <a:avLst/>
          </a:prstGeom>
        </p:spPr>
        <p:txBody>
          <a:bodyPr>
            <a:noAutofit/>
          </a:bodyPr>
          <a:lstStyle/>
          <a:p>
            <a:pPr>
              <a:lnSpc>
                <a:spcPct val="100000"/>
              </a:lnSpc>
            </a:pPr>
            <a:br>
              <a:rPr lang="en-US"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cánh rừng xa</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hồng như quả chín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Lửng lơ lên trước nhà</a:t>
            </a:r>
            <a:r>
              <a:rPr lang="en-US" sz="2200">
                <a:solidFill>
                  <a:srgbClr val="050A3A"/>
                </a:solidFill>
                <a:latin typeface="UTM Avo" panose="02040603050506020204" pitchFamily="18" charset="0"/>
              </a:rPr>
              <a:t>.</a:t>
            </a:r>
            <a:br>
              <a:rPr lang="en-US"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biển xanh diệu k</a:t>
            </a:r>
            <a:r>
              <a:rPr lang="en-US" sz="2200">
                <a:solidFill>
                  <a:srgbClr val="050A3A"/>
                </a:solidFill>
                <a:latin typeface="UTM Avo" panose="02040603050506020204" pitchFamily="18" charset="0"/>
              </a:rPr>
              <a:t>ì</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tròn như mắt cá</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Chẳng bao giờ chớp mi</a:t>
            </a:r>
            <a:r>
              <a:rPr lang="en-US" sz="2200">
                <a:solidFill>
                  <a:srgbClr val="050A3A"/>
                </a:solidFill>
                <a:latin typeface="UTM Avo" panose="02040603050506020204" pitchFamily="18" charset="0"/>
              </a:rPr>
              <a:t>.</a:t>
            </a:r>
            <a:br>
              <a:rPr lang="en-US" sz="2200">
                <a:solidFill>
                  <a:srgbClr val="050A3A"/>
                </a:solidFill>
                <a:latin typeface="UTM Avo" panose="02040603050506020204" pitchFamily="18" charset="0"/>
              </a:rPr>
            </a:br>
            <a:br>
              <a:rPr lang="en-US" sz="2200">
                <a:solidFill>
                  <a:srgbClr val="050A3A"/>
                </a:solidFill>
                <a:latin typeface="UTM Avo" panose="02040603050506020204" pitchFamily="18" charset="0"/>
              </a:rPr>
            </a:br>
            <a:endParaRPr lang="en-US" sz="2200">
              <a:solidFill>
                <a:srgbClr val="050A3A"/>
              </a:solidFill>
              <a:latin typeface="UTM Avo" panose="02040603050506020204" pitchFamily="18" charset="0"/>
            </a:endParaRPr>
          </a:p>
        </p:txBody>
      </p:sp>
      <p:sp>
        <p:nvSpPr>
          <p:cNvPr id="6" name="Title 1">
            <a:extLst>
              <a:ext uri="{FF2B5EF4-FFF2-40B4-BE49-F238E27FC236}">
                <a16:creationId xmlns:a16="http://schemas.microsoft.com/office/drawing/2014/main" id="{C2800568-6DD9-4EE8-BF35-E3343266159B}"/>
              </a:ext>
            </a:extLst>
          </p:cNvPr>
          <p:cNvSpPr txBox="1">
            <a:spLocks/>
          </p:cNvSpPr>
          <p:nvPr/>
        </p:nvSpPr>
        <p:spPr>
          <a:xfrm>
            <a:off x="3937743" y="314540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nSpc>
                <a:spcPct val="100000"/>
              </a:lnSpc>
            </a:pP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một sân chơi</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bay như quả bóng</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Đứa nào đá lên trời.</a:t>
            </a:r>
            <a:br>
              <a:rPr lang="vi-VN"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lời mẹ ru</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Thương Cuội không được học</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Hú gọi trâu đến giờ!</a:t>
            </a:r>
            <a:br>
              <a:rPr lang="vi-VN"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endParaRPr lang="vi-VN" sz="2200">
              <a:solidFill>
                <a:srgbClr val="050A3A"/>
              </a:solidFill>
              <a:latin typeface="UTM Avo" panose="02040603050506020204" pitchFamily="18" charset="0"/>
            </a:endParaRPr>
          </a:p>
        </p:txBody>
      </p:sp>
      <p:sp>
        <p:nvSpPr>
          <p:cNvPr id="7" name="Title 1">
            <a:extLst>
              <a:ext uri="{FF2B5EF4-FFF2-40B4-BE49-F238E27FC236}">
                <a16:creationId xmlns:a16="http://schemas.microsoft.com/office/drawing/2014/main" id="{581F04AE-477C-454D-B5AC-BC8819749F4D}"/>
              </a:ext>
            </a:extLst>
          </p:cNvPr>
          <p:cNvSpPr txBox="1">
            <a:spLocks/>
          </p:cNvSpPr>
          <p:nvPr/>
        </p:nvSpPr>
        <p:spPr>
          <a:xfrm>
            <a:off x="8295892" y="3107304"/>
            <a:ext cx="757569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nSpc>
                <a:spcPct val="100000"/>
              </a:lnSpc>
            </a:pP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đường hành quân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soi chú bộ đội</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Và soi vàng góc sân.</a:t>
            </a:r>
            <a:br>
              <a:rPr lang="vi-VN"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đi khắp mọi miền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có nơi nào</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Sáng hơn đất nước em...</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	</a:t>
            </a:r>
            <a:endParaRPr lang="en-US" sz="2200">
              <a:solidFill>
                <a:srgbClr val="050A3A"/>
              </a:solidFill>
              <a:latin typeface="UTM Avo" panose="02040603050506020204" pitchFamily="18" charset="0"/>
            </a:endParaRPr>
          </a:p>
          <a:p>
            <a:pPr>
              <a:lnSpc>
                <a:spcPct val="100000"/>
              </a:lnSpc>
            </a:pPr>
            <a:r>
              <a:rPr lang="en-US" sz="2200">
                <a:solidFill>
                  <a:srgbClr val="050A3A"/>
                </a:solidFill>
                <a:latin typeface="UTM Avo" panose="02040603050506020204" pitchFamily="18" charset="0"/>
              </a:rPr>
              <a:t>	</a:t>
            </a:r>
            <a:r>
              <a:rPr lang="en-US" sz="2200">
                <a:solidFill>
                  <a:srgbClr val="050A3A"/>
                </a:solidFill>
                <a:latin typeface="UTM Davida" panose="02040603050506020204" pitchFamily="18" charset="0"/>
              </a:rPr>
              <a:t>TRẦN ĐĂNG KHOA</a:t>
            </a:r>
            <a:endParaRPr lang="vi-VN" sz="2200">
              <a:solidFill>
                <a:srgbClr val="050A3A"/>
              </a:solidFill>
              <a:latin typeface="UTM Avo" panose="02040603050506020204" pitchFamily="18" charset="0"/>
            </a:endParaRPr>
          </a:p>
        </p:txBody>
      </p:sp>
      <p:pic>
        <p:nvPicPr>
          <p:cNvPr id="3" name="Picture 2">
            <a:extLst>
              <a:ext uri="{FF2B5EF4-FFF2-40B4-BE49-F238E27FC236}">
                <a16:creationId xmlns:a16="http://schemas.microsoft.com/office/drawing/2014/main" id="{6693E1E4-0506-49E8-B7B5-52463A6A5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3628" y="2174505"/>
            <a:ext cx="1765295" cy="1765295"/>
          </a:xfrm>
          <a:prstGeom prst="rect">
            <a:avLst/>
          </a:prstGeom>
        </p:spPr>
      </p:pic>
      <p:pic>
        <p:nvPicPr>
          <p:cNvPr id="9" name="Picture 8">
            <a:extLst>
              <a:ext uri="{FF2B5EF4-FFF2-40B4-BE49-F238E27FC236}">
                <a16:creationId xmlns:a16="http://schemas.microsoft.com/office/drawing/2014/main" id="{FA200573-3495-4626-B5ED-BE0BA36896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4868" y="2186389"/>
            <a:ext cx="1621797" cy="1621797"/>
          </a:xfrm>
          <a:prstGeom prst="rect">
            <a:avLst/>
          </a:prstGeom>
        </p:spPr>
      </p:pic>
      <p:pic>
        <p:nvPicPr>
          <p:cNvPr id="11" name="Picture 10">
            <a:extLst>
              <a:ext uri="{FF2B5EF4-FFF2-40B4-BE49-F238E27FC236}">
                <a16:creationId xmlns:a16="http://schemas.microsoft.com/office/drawing/2014/main" id="{BA877295-6723-4B73-BB58-3A649BE19E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189" y="2329575"/>
            <a:ext cx="1588790" cy="1588790"/>
          </a:xfrm>
          <a:prstGeom prst="rect">
            <a:avLst/>
          </a:prstGeom>
        </p:spPr>
      </p:pic>
      <p:pic>
        <p:nvPicPr>
          <p:cNvPr id="12" name="Picture 11">
            <a:extLst>
              <a:ext uri="{FF2B5EF4-FFF2-40B4-BE49-F238E27FC236}">
                <a16:creationId xmlns:a16="http://schemas.microsoft.com/office/drawing/2014/main" id="{612D27C8-2F1E-4982-BD88-6CDE0CBB78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132" y="2186389"/>
            <a:ext cx="1669273" cy="1669273"/>
          </a:xfrm>
          <a:prstGeom prst="rect">
            <a:avLst/>
          </a:prstGeom>
        </p:spPr>
      </p:pic>
      <p:pic>
        <p:nvPicPr>
          <p:cNvPr id="13" name="Picture 12">
            <a:extLst>
              <a:ext uri="{FF2B5EF4-FFF2-40B4-BE49-F238E27FC236}">
                <a16:creationId xmlns:a16="http://schemas.microsoft.com/office/drawing/2014/main" id="{19038831-C95F-4937-B3A4-7666ECDDD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8713" y="2191056"/>
            <a:ext cx="1621797" cy="1621797"/>
          </a:xfrm>
          <a:prstGeom prst="rect">
            <a:avLst/>
          </a:prstGeom>
        </p:spPr>
      </p:pic>
      <p:pic>
        <p:nvPicPr>
          <p:cNvPr id="14" name="Picture 13">
            <a:extLst>
              <a:ext uri="{FF2B5EF4-FFF2-40B4-BE49-F238E27FC236}">
                <a16:creationId xmlns:a16="http://schemas.microsoft.com/office/drawing/2014/main" id="{42DE42F2-872F-423E-BA79-572D980D7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256" y="3900041"/>
            <a:ext cx="1621797" cy="1621797"/>
          </a:xfrm>
          <a:prstGeom prst="rect">
            <a:avLst/>
          </a:prstGeom>
        </p:spPr>
      </p:pic>
      <p:pic>
        <p:nvPicPr>
          <p:cNvPr id="15" name="Picture 14">
            <a:extLst>
              <a:ext uri="{FF2B5EF4-FFF2-40B4-BE49-F238E27FC236}">
                <a16:creationId xmlns:a16="http://schemas.microsoft.com/office/drawing/2014/main" id="{6DFA3254-DBD9-4875-B5DD-16B98CE29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101" y="3904708"/>
            <a:ext cx="1621797" cy="1621797"/>
          </a:xfrm>
          <a:prstGeom prst="rect">
            <a:avLst/>
          </a:prstGeom>
        </p:spPr>
      </p:pic>
      <p:pic>
        <p:nvPicPr>
          <p:cNvPr id="16" name="Picture 15">
            <a:extLst>
              <a:ext uri="{FF2B5EF4-FFF2-40B4-BE49-F238E27FC236}">
                <a16:creationId xmlns:a16="http://schemas.microsoft.com/office/drawing/2014/main" id="{8EFE3148-3830-40A9-AF96-5C8314576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2231" y="2351010"/>
            <a:ext cx="1588790" cy="1588790"/>
          </a:xfrm>
          <a:prstGeom prst="rect">
            <a:avLst/>
          </a:prstGeom>
        </p:spPr>
      </p:pic>
      <p:pic>
        <p:nvPicPr>
          <p:cNvPr id="17" name="Picture 16">
            <a:extLst>
              <a:ext uri="{FF2B5EF4-FFF2-40B4-BE49-F238E27FC236}">
                <a16:creationId xmlns:a16="http://schemas.microsoft.com/office/drawing/2014/main" id="{A31130D3-AED2-4E70-AA99-BAF460830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53" y="4064785"/>
            <a:ext cx="1588790" cy="1588790"/>
          </a:xfrm>
          <a:prstGeom prst="rect">
            <a:avLst/>
          </a:prstGeom>
        </p:spPr>
      </p:pic>
      <p:pic>
        <p:nvPicPr>
          <p:cNvPr id="18" name="Picture 17">
            <a:extLst>
              <a:ext uri="{FF2B5EF4-FFF2-40B4-BE49-F238E27FC236}">
                <a16:creationId xmlns:a16="http://schemas.microsoft.com/office/drawing/2014/main" id="{8228C68E-DD68-4D3F-8F6D-8A048BA34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787" y="4064785"/>
            <a:ext cx="1588790" cy="1588790"/>
          </a:xfrm>
          <a:prstGeom prst="rect">
            <a:avLst/>
          </a:prstGeom>
        </p:spPr>
      </p:pic>
      <p:pic>
        <p:nvPicPr>
          <p:cNvPr id="19" name="Picture 18">
            <a:extLst>
              <a:ext uri="{FF2B5EF4-FFF2-40B4-BE49-F238E27FC236}">
                <a16:creationId xmlns:a16="http://schemas.microsoft.com/office/drawing/2014/main" id="{4800DDD7-029E-4D5D-B829-6554CF8D77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7634" y="3797436"/>
            <a:ext cx="1765295" cy="1765295"/>
          </a:xfrm>
          <a:prstGeom prst="rect">
            <a:avLst/>
          </a:prstGeom>
        </p:spPr>
      </p:pic>
      <p:pic>
        <p:nvPicPr>
          <p:cNvPr id="20" name="Picture 19">
            <a:extLst>
              <a:ext uri="{FF2B5EF4-FFF2-40B4-BE49-F238E27FC236}">
                <a16:creationId xmlns:a16="http://schemas.microsoft.com/office/drawing/2014/main" id="{E345F019-8B2C-485D-A14A-1FA19C01E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3408" y="3775168"/>
            <a:ext cx="1669273" cy="1669273"/>
          </a:xfrm>
          <a:prstGeom prst="rect">
            <a:avLst/>
          </a:prstGeom>
        </p:spPr>
      </p:pic>
    </p:spTree>
    <p:extLst>
      <p:ext uri="{BB962C8B-B14F-4D97-AF65-F5344CB8AC3E}">
        <p14:creationId xmlns:p14="http://schemas.microsoft.com/office/powerpoint/2010/main" val="21733202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8"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par>
                                <p:cTn id="13" presetID="12" presetClass="entr" presetSubtype="8"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par>
                                <p:cTn id="17" presetID="12" presetClass="entr" presetSubtype="8"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edg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edg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edg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edg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edg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edg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outVertic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outVertic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outVertical)">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outVertic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barn(outVertical)">
                                      <p:cBhvr>
                                        <p:cTn id="75" dur="5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arn(outVertical)">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xit" presetSubtype="32" fill="hold" grpId="1" nodeType="clickEffect">
                                  <p:stCondLst>
                                    <p:cond delay="0"/>
                                  </p:stCondLst>
                                  <p:childTnLst>
                                    <p:anim calcmode="lin" valueType="num">
                                      <p:cBhvr>
                                        <p:cTn id="84" dur="500"/>
                                        <p:tgtEl>
                                          <p:spTgt spid="5"/>
                                        </p:tgtEl>
                                        <p:attrNameLst>
                                          <p:attrName>ppt_w</p:attrName>
                                        </p:attrNameLst>
                                      </p:cBhvr>
                                      <p:tavLst>
                                        <p:tav tm="0">
                                          <p:val>
                                            <p:strVal val="ppt_w"/>
                                          </p:val>
                                        </p:tav>
                                        <p:tav tm="100000">
                                          <p:val>
                                            <p:fltVal val="0"/>
                                          </p:val>
                                        </p:tav>
                                      </p:tavLst>
                                    </p:anim>
                                    <p:anim calcmode="lin" valueType="num">
                                      <p:cBhvr>
                                        <p:cTn id="85" dur="500"/>
                                        <p:tgtEl>
                                          <p:spTgt spid="5"/>
                                        </p:tgtEl>
                                        <p:attrNameLst>
                                          <p:attrName>ppt_h</p:attrName>
                                        </p:attrNameLst>
                                      </p:cBhvr>
                                      <p:tavLst>
                                        <p:tav tm="0">
                                          <p:val>
                                            <p:strVal val="ppt_h"/>
                                          </p:val>
                                        </p:tav>
                                        <p:tav tm="100000">
                                          <p:val>
                                            <p:fltVal val="0"/>
                                          </p:val>
                                        </p:tav>
                                      </p:tavLst>
                                    </p:anim>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6"/>
                                        </p:tgtEl>
                                        <p:attrNameLst>
                                          <p:attrName>ppt_w</p:attrName>
                                        </p:attrNameLst>
                                      </p:cBhvr>
                                      <p:tavLst>
                                        <p:tav tm="0">
                                          <p:val>
                                            <p:strVal val="ppt_w"/>
                                          </p:val>
                                        </p:tav>
                                        <p:tav tm="100000">
                                          <p:val>
                                            <p:fltVal val="0"/>
                                          </p:val>
                                        </p:tav>
                                      </p:tavLst>
                                    </p:anim>
                                    <p:anim calcmode="lin" valueType="num">
                                      <p:cBhvr>
                                        <p:cTn id="90" dur="500"/>
                                        <p:tgtEl>
                                          <p:spTgt spid="6"/>
                                        </p:tgtEl>
                                        <p:attrNameLst>
                                          <p:attrName>ppt_h</p:attrName>
                                        </p:attrNameLst>
                                      </p:cBhvr>
                                      <p:tavLst>
                                        <p:tav tm="0">
                                          <p:val>
                                            <p:strVal val="ppt_h"/>
                                          </p:val>
                                        </p:tav>
                                        <p:tav tm="100000">
                                          <p:val>
                                            <p:fltVal val="0"/>
                                          </p:val>
                                        </p:tav>
                                      </p:tavLst>
                                    </p:anim>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7"/>
                                        </p:tgtEl>
                                        <p:attrNameLst>
                                          <p:attrName>ppt_w</p:attrName>
                                        </p:attrNameLst>
                                      </p:cBhvr>
                                      <p:tavLst>
                                        <p:tav tm="0">
                                          <p:val>
                                            <p:strVal val="ppt_w"/>
                                          </p:val>
                                        </p:tav>
                                        <p:tav tm="100000">
                                          <p:val>
                                            <p:fltVal val="0"/>
                                          </p:val>
                                        </p:tav>
                                      </p:tavLst>
                                    </p:anim>
                                    <p:anim calcmode="lin" valueType="num">
                                      <p:cBhvr>
                                        <p:cTn id="95" dur="500"/>
                                        <p:tgtEl>
                                          <p:spTgt spid="7"/>
                                        </p:tgtEl>
                                        <p:attrNameLst>
                                          <p:attrName>ppt_h</p:attrName>
                                        </p:attrNameLst>
                                      </p:cBhvr>
                                      <p:tavLst>
                                        <p:tav tm="0">
                                          <p:val>
                                            <p:strVal val="ppt_h"/>
                                          </p:val>
                                        </p:tav>
                                        <p:tav tm="100000">
                                          <p:val>
                                            <p:fltVal val="0"/>
                                          </p:val>
                                        </p:tav>
                                      </p:tavLst>
                                    </p:anim>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53" presetClass="exit" presetSubtype="32" fill="hold" nodeType="withEffect">
                                  <p:stCondLst>
                                    <p:cond delay="0"/>
                                  </p:stCondLst>
                                  <p:childTnLst>
                                    <p:anim calcmode="lin" valueType="num">
                                      <p:cBhvr>
                                        <p:cTn id="99" dur="500"/>
                                        <p:tgtEl>
                                          <p:spTgt spid="11"/>
                                        </p:tgtEl>
                                        <p:attrNameLst>
                                          <p:attrName>ppt_w</p:attrName>
                                        </p:attrNameLst>
                                      </p:cBhvr>
                                      <p:tavLst>
                                        <p:tav tm="0">
                                          <p:val>
                                            <p:strVal val="ppt_w"/>
                                          </p:val>
                                        </p:tav>
                                        <p:tav tm="100000">
                                          <p:val>
                                            <p:fltVal val="0"/>
                                          </p:val>
                                        </p:tav>
                                      </p:tavLst>
                                    </p:anim>
                                    <p:anim calcmode="lin" valueType="num">
                                      <p:cBhvr>
                                        <p:cTn id="100" dur="500"/>
                                        <p:tgtEl>
                                          <p:spTgt spid="11"/>
                                        </p:tgtEl>
                                        <p:attrNameLst>
                                          <p:attrName>ppt_h</p:attrName>
                                        </p:attrNameLst>
                                      </p:cBhvr>
                                      <p:tavLst>
                                        <p:tav tm="0">
                                          <p:val>
                                            <p:strVal val="ppt_h"/>
                                          </p:val>
                                        </p:tav>
                                        <p:tav tm="100000">
                                          <p:val>
                                            <p:fltVal val="0"/>
                                          </p:val>
                                        </p:tav>
                                      </p:tavLst>
                                    </p:anim>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53" presetClass="exit" presetSubtype="32" fill="hold" nodeType="withEffect">
                                  <p:stCondLst>
                                    <p:cond delay="0"/>
                                  </p:stCondLst>
                                  <p:childTnLst>
                                    <p:anim calcmode="lin" valueType="num">
                                      <p:cBhvr>
                                        <p:cTn id="104" dur="500"/>
                                        <p:tgtEl>
                                          <p:spTgt spid="18"/>
                                        </p:tgtEl>
                                        <p:attrNameLst>
                                          <p:attrName>ppt_w</p:attrName>
                                        </p:attrNameLst>
                                      </p:cBhvr>
                                      <p:tavLst>
                                        <p:tav tm="0">
                                          <p:val>
                                            <p:strVal val="ppt_w"/>
                                          </p:val>
                                        </p:tav>
                                        <p:tav tm="100000">
                                          <p:val>
                                            <p:fltVal val="0"/>
                                          </p:val>
                                        </p:tav>
                                      </p:tavLst>
                                    </p:anim>
                                    <p:anim calcmode="lin" valueType="num">
                                      <p:cBhvr>
                                        <p:cTn id="105" dur="500"/>
                                        <p:tgtEl>
                                          <p:spTgt spid="18"/>
                                        </p:tgtEl>
                                        <p:attrNameLst>
                                          <p:attrName>ppt_h</p:attrName>
                                        </p:attrNameLst>
                                      </p:cBhvr>
                                      <p:tavLst>
                                        <p:tav tm="0">
                                          <p:val>
                                            <p:strVal val="ppt_h"/>
                                          </p:val>
                                        </p:tav>
                                        <p:tav tm="100000">
                                          <p:val>
                                            <p:fltVal val="0"/>
                                          </p:val>
                                        </p:tav>
                                      </p:tavLst>
                                    </p:anim>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53" presetClass="exit" presetSubtype="32" fill="hold" nodeType="withEffect">
                                  <p:stCondLst>
                                    <p:cond delay="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par>
                                <p:cTn id="113" presetID="53" presetClass="exit" presetSubtype="32" fill="hold" nodeType="withEffect">
                                  <p:stCondLst>
                                    <p:cond delay="0"/>
                                  </p:stCondLst>
                                  <p:childTnLst>
                                    <p:anim calcmode="lin" valueType="num">
                                      <p:cBhvr>
                                        <p:cTn id="114" dur="500"/>
                                        <p:tgtEl>
                                          <p:spTgt spid="15"/>
                                        </p:tgtEl>
                                        <p:attrNameLst>
                                          <p:attrName>ppt_w</p:attrName>
                                        </p:attrNameLst>
                                      </p:cBhvr>
                                      <p:tavLst>
                                        <p:tav tm="0">
                                          <p:val>
                                            <p:strVal val="ppt_w"/>
                                          </p:val>
                                        </p:tav>
                                        <p:tav tm="100000">
                                          <p:val>
                                            <p:fltVal val="0"/>
                                          </p:val>
                                        </p:tav>
                                      </p:tavLst>
                                    </p:anim>
                                    <p:anim calcmode="lin" valueType="num">
                                      <p:cBhvr>
                                        <p:cTn id="115" dur="500"/>
                                        <p:tgtEl>
                                          <p:spTgt spid="15"/>
                                        </p:tgtEl>
                                        <p:attrNameLst>
                                          <p:attrName>ppt_h</p:attrName>
                                        </p:attrNameLst>
                                      </p:cBhvr>
                                      <p:tavLst>
                                        <p:tav tm="0">
                                          <p:val>
                                            <p:strVal val="ppt_h"/>
                                          </p:val>
                                        </p:tav>
                                        <p:tav tm="100000">
                                          <p:val>
                                            <p:fltVal val="0"/>
                                          </p:val>
                                        </p:tav>
                                      </p:tavLst>
                                    </p:anim>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par>
                                <p:cTn id="118" presetID="53" presetClass="exit" presetSubtype="32" fill="hold" nodeType="withEffect">
                                  <p:stCondLst>
                                    <p:cond delay="0"/>
                                  </p:stCondLst>
                                  <p:childTnLst>
                                    <p:anim calcmode="lin" valueType="num">
                                      <p:cBhvr>
                                        <p:cTn id="119" dur="500"/>
                                        <p:tgtEl>
                                          <p:spTgt spid="3"/>
                                        </p:tgtEl>
                                        <p:attrNameLst>
                                          <p:attrName>ppt_w</p:attrName>
                                        </p:attrNameLst>
                                      </p:cBhvr>
                                      <p:tavLst>
                                        <p:tav tm="0">
                                          <p:val>
                                            <p:strVal val="ppt_w"/>
                                          </p:val>
                                        </p:tav>
                                        <p:tav tm="100000">
                                          <p:val>
                                            <p:fltVal val="0"/>
                                          </p:val>
                                        </p:tav>
                                      </p:tavLst>
                                    </p:anim>
                                    <p:anim calcmode="lin" valueType="num">
                                      <p:cBhvr>
                                        <p:cTn id="120" dur="500"/>
                                        <p:tgtEl>
                                          <p:spTgt spid="3"/>
                                        </p:tgtEl>
                                        <p:attrNameLst>
                                          <p:attrName>ppt_h</p:attrName>
                                        </p:attrNameLst>
                                      </p:cBhvr>
                                      <p:tavLst>
                                        <p:tav tm="0">
                                          <p:val>
                                            <p:strVal val="ppt_h"/>
                                          </p:val>
                                        </p:tav>
                                        <p:tav tm="100000">
                                          <p:val>
                                            <p:fltVal val="0"/>
                                          </p:val>
                                        </p:tav>
                                      </p:tavLst>
                                    </p:anim>
                                    <p:animEffect transition="out" filter="fade">
                                      <p:cBhvr>
                                        <p:cTn id="121" dur="500"/>
                                        <p:tgtEl>
                                          <p:spTgt spid="3"/>
                                        </p:tgtEl>
                                      </p:cBhvr>
                                    </p:animEffect>
                                    <p:set>
                                      <p:cBhvr>
                                        <p:cTn id="122" dur="1" fill="hold">
                                          <p:stCondLst>
                                            <p:cond delay="499"/>
                                          </p:stCondLst>
                                        </p:cTn>
                                        <p:tgtEl>
                                          <p:spTgt spid="3"/>
                                        </p:tgtEl>
                                        <p:attrNameLst>
                                          <p:attrName>style.visibility</p:attrName>
                                        </p:attrNameLst>
                                      </p:cBhvr>
                                      <p:to>
                                        <p:strVal val="hidden"/>
                                      </p:to>
                                    </p:set>
                                  </p:childTnLst>
                                </p:cTn>
                              </p:par>
                              <p:par>
                                <p:cTn id="123" presetID="53" presetClass="exit" presetSubtype="32" fill="hold" nodeType="withEffect">
                                  <p:stCondLst>
                                    <p:cond delay="0"/>
                                  </p:stCondLst>
                                  <p:childTnLst>
                                    <p:anim calcmode="lin" valueType="num">
                                      <p:cBhvr>
                                        <p:cTn id="124" dur="500"/>
                                        <p:tgtEl>
                                          <p:spTgt spid="20"/>
                                        </p:tgtEl>
                                        <p:attrNameLst>
                                          <p:attrName>ppt_w</p:attrName>
                                        </p:attrNameLst>
                                      </p:cBhvr>
                                      <p:tavLst>
                                        <p:tav tm="0">
                                          <p:val>
                                            <p:strVal val="ppt_w"/>
                                          </p:val>
                                        </p:tav>
                                        <p:tav tm="100000">
                                          <p:val>
                                            <p:fltVal val="0"/>
                                          </p:val>
                                        </p:tav>
                                      </p:tavLst>
                                    </p:anim>
                                    <p:anim calcmode="lin" valueType="num">
                                      <p:cBhvr>
                                        <p:cTn id="125" dur="500"/>
                                        <p:tgtEl>
                                          <p:spTgt spid="20"/>
                                        </p:tgtEl>
                                        <p:attrNameLst>
                                          <p:attrName>ppt_h</p:attrName>
                                        </p:attrNameLst>
                                      </p:cBhvr>
                                      <p:tavLst>
                                        <p:tav tm="0">
                                          <p:val>
                                            <p:strVal val="ppt_h"/>
                                          </p:val>
                                        </p:tav>
                                        <p:tav tm="100000">
                                          <p:val>
                                            <p:fltVal val="0"/>
                                          </p:val>
                                        </p:tav>
                                      </p:tavLst>
                                    </p:anim>
                                    <p:animEffect transition="out" filter="fade">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par>
                                <p:cTn id="128" presetID="53" presetClass="exit" presetSubtype="32" fill="hold" nodeType="withEffect">
                                  <p:stCondLst>
                                    <p:cond delay="0"/>
                                  </p:stCondLst>
                                  <p:childTnLst>
                                    <p:anim calcmode="lin" valueType="num">
                                      <p:cBhvr>
                                        <p:cTn id="129" dur="500"/>
                                        <p:tgtEl>
                                          <p:spTgt spid="16"/>
                                        </p:tgtEl>
                                        <p:attrNameLst>
                                          <p:attrName>ppt_w</p:attrName>
                                        </p:attrNameLst>
                                      </p:cBhvr>
                                      <p:tavLst>
                                        <p:tav tm="0">
                                          <p:val>
                                            <p:strVal val="ppt_w"/>
                                          </p:val>
                                        </p:tav>
                                        <p:tav tm="100000">
                                          <p:val>
                                            <p:fltVal val="0"/>
                                          </p:val>
                                        </p:tav>
                                      </p:tavLst>
                                    </p:anim>
                                    <p:anim calcmode="lin" valueType="num">
                                      <p:cBhvr>
                                        <p:cTn id="130" dur="500"/>
                                        <p:tgtEl>
                                          <p:spTgt spid="16"/>
                                        </p:tgtEl>
                                        <p:attrNameLst>
                                          <p:attrName>ppt_h</p:attrName>
                                        </p:attrNameLst>
                                      </p:cBhvr>
                                      <p:tavLst>
                                        <p:tav tm="0">
                                          <p:val>
                                            <p:strVal val="ppt_h"/>
                                          </p:val>
                                        </p:tav>
                                        <p:tav tm="100000">
                                          <p:val>
                                            <p:fltVal val="0"/>
                                          </p:val>
                                        </p:tav>
                                      </p:tavLst>
                                    </p:anim>
                                    <p:animEffect transition="out" filter="fade">
                                      <p:cBhvr>
                                        <p:cTn id="131" dur="500"/>
                                        <p:tgtEl>
                                          <p:spTgt spid="16"/>
                                        </p:tgtEl>
                                      </p:cBhvr>
                                    </p:animEffect>
                                    <p:set>
                                      <p:cBhvr>
                                        <p:cTn id="132" dur="1" fill="hold">
                                          <p:stCondLst>
                                            <p:cond delay="499"/>
                                          </p:stCondLst>
                                        </p:cTn>
                                        <p:tgtEl>
                                          <p:spTgt spid="16"/>
                                        </p:tgtEl>
                                        <p:attrNameLst>
                                          <p:attrName>style.visibility</p:attrName>
                                        </p:attrNameLst>
                                      </p:cBhvr>
                                      <p:to>
                                        <p:strVal val="hidden"/>
                                      </p:to>
                                    </p:set>
                                  </p:childTnLst>
                                </p:cTn>
                              </p:par>
                              <p:par>
                                <p:cTn id="133" presetID="53" presetClass="exit" presetSubtype="32" fill="hold" nodeType="withEffect">
                                  <p:stCondLst>
                                    <p:cond delay="0"/>
                                  </p:stCondLst>
                                  <p:childTnLst>
                                    <p:anim calcmode="lin" valueType="num">
                                      <p:cBhvr>
                                        <p:cTn id="134" dur="500"/>
                                        <p:tgtEl>
                                          <p:spTgt spid="17"/>
                                        </p:tgtEl>
                                        <p:attrNameLst>
                                          <p:attrName>ppt_w</p:attrName>
                                        </p:attrNameLst>
                                      </p:cBhvr>
                                      <p:tavLst>
                                        <p:tav tm="0">
                                          <p:val>
                                            <p:strVal val="ppt_w"/>
                                          </p:val>
                                        </p:tav>
                                        <p:tav tm="100000">
                                          <p:val>
                                            <p:fltVal val="0"/>
                                          </p:val>
                                        </p:tav>
                                      </p:tavLst>
                                    </p:anim>
                                    <p:anim calcmode="lin" valueType="num">
                                      <p:cBhvr>
                                        <p:cTn id="135" dur="500"/>
                                        <p:tgtEl>
                                          <p:spTgt spid="17"/>
                                        </p:tgtEl>
                                        <p:attrNameLst>
                                          <p:attrName>ppt_h</p:attrName>
                                        </p:attrNameLst>
                                      </p:cBhvr>
                                      <p:tavLst>
                                        <p:tav tm="0">
                                          <p:val>
                                            <p:strVal val="ppt_h"/>
                                          </p:val>
                                        </p:tav>
                                        <p:tav tm="100000">
                                          <p:val>
                                            <p:fltVal val="0"/>
                                          </p:val>
                                        </p:tav>
                                      </p:tavLst>
                                    </p:anim>
                                    <p:animEffect transition="out" filter="fade">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par>
                                <p:cTn id="138" presetID="53" presetClass="exit" presetSubtype="32" fill="hold" nodeType="withEffect">
                                  <p:stCondLst>
                                    <p:cond delay="0"/>
                                  </p:stCondLst>
                                  <p:childTnLst>
                                    <p:anim calcmode="lin" valueType="num">
                                      <p:cBhvr>
                                        <p:cTn id="139" dur="500"/>
                                        <p:tgtEl>
                                          <p:spTgt spid="13"/>
                                        </p:tgtEl>
                                        <p:attrNameLst>
                                          <p:attrName>ppt_w</p:attrName>
                                        </p:attrNameLst>
                                      </p:cBhvr>
                                      <p:tavLst>
                                        <p:tav tm="0">
                                          <p:val>
                                            <p:strVal val="ppt_w"/>
                                          </p:val>
                                        </p:tav>
                                        <p:tav tm="100000">
                                          <p:val>
                                            <p:fltVal val="0"/>
                                          </p:val>
                                        </p:tav>
                                      </p:tavLst>
                                    </p:anim>
                                    <p:anim calcmode="lin" valueType="num">
                                      <p:cBhvr>
                                        <p:cTn id="140" dur="500"/>
                                        <p:tgtEl>
                                          <p:spTgt spid="13"/>
                                        </p:tgtEl>
                                        <p:attrNameLst>
                                          <p:attrName>ppt_h</p:attrName>
                                        </p:attrNameLst>
                                      </p:cBhvr>
                                      <p:tavLst>
                                        <p:tav tm="0">
                                          <p:val>
                                            <p:strVal val="ppt_h"/>
                                          </p:val>
                                        </p:tav>
                                        <p:tav tm="100000">
                                          <p:val>
                                            <p:fltVal val="0"/>
                                          </p:val>
                                        </p:tav>
                                      </p:tavLst>
                                    </p:anim>
                                    <p:animEffect transition="out" filter="fade">
                                      <p:cBhvr>
                                        <p:cTn id="141" dur="500"/>
                                        <p:tgtEl>
                                          <p:spTgt spid="13"/>
                                        </p:tgtEl>
                                      </p:cBhvr>
                                    </p:animEffect>
                                    <p:set>
                                      <p:cBhvr>
                                        <p:cTn id="142" dur="1" fill="hold">
                                          <p:stCondLst>
                                            <p:cond delay="499"/>
                                          </p:stCondLst>
                                        </p:cTn>
                                        <p:tgtEl>
                                          <p:spTgt spid="13"/>
                                        </p:tgtEl>
                                        <p:attrNameLst>
                                          <p:attrName>style.visibility</p:attrName>
                                        </p:attrNameLst>
                                      </p:cBhvr>
                                      <p:to>
                                        <p:strVal val="hidden"/>
                                      </p:to>
                                    </p:set>
                                  </p:childTnLst>
                                </p:cTn>
                              </p:par>
                              <p:par>
                                <p:cTn id="143" presetID="53" presetClass="exit" presetSubtype="32" fill="hold" nodeType="withEffect">
                                  <p:stCondLst>
                                    <p:cond delay="0"/>
                                  </p:stCondLst>
                                  <p:childTnLst>
                                    <p:anim calcmode="lin" valueType="num">
                                      <p:cBhvr>
                                        <p:cTn id="144" dur="500"/>
                                        <p:tgtEl>
                                          <p:spTgt spid="14"/>
                                        </p:tgtEl>
                                        <p:attrNameLst>
                                          <p:attrName>ppt_w</p:attrName>
                                        </p:attrNameLst>
                                      </p:cBhvr>
                                      <p:tavLst>
                                        <p:tav tm="0">
                                          <p:val>
                                            <p:strVal val="ppt_w"/>
                                          </p:val>
                                        </p:tav>
                                        <p:tav tm="100000">
                                          <p:val>
                                            <p:fltVal val="0"/>
                                          </p:val>
                                        </p:tav>
                                      </p:tavLst>
                                    </p:anim>
                                    <p:anim calcmode="lin" valueType="num">
                                      <p:cBhvr>
                                        <p:cTn id="145" dur="500"/>
                                        <p:tgtEl>
                                          <p:spTgt spid="14"/>
                                        </p:tgtEl>
                                        <p:attrNameLst>
                                          <p:attrName>ppt_h</p:attrName>
                                        </p:attrNameLst>
                                      </p:cBhvr>
                                      <p:tavLst>
                                        <p:tav tm="0">
                                          <p:val>
                                            <p:strVal val="ppt_h"/>
                                          </p:val>
                                        </p:tav>
                                        <p:tav tm="100000">
                                          <p:val>
                                            <p:fltVal val="0"/>
                                          </p:val>
                                        </p:tav>
                                      </p:tavLst>
                                    </p:anim>
                                    <p:animEffect transition="out" filter="fade">
                                      <p:cBhvr>
                                        <p:cTn id="146" dur="500"/>
                                        <p:tgtEl>
                                          <p:spTgt spid="14"/>
                                        </p:tgtEl>
                                      </p:cBhvr>
                                    </p:animEffect>
                                    <p:set>
                                      <p:cBhvr>
                                        <p:cTn id="147" dur="1" fill="hold">
                                          <p:stCondLst>
                                            <p:cond delay="499"/>
                                          </p:stCondLst>
                                        </p:cTn>
                                        <p:tgtEl>
                                          <p:spTgt spid="14"/>
                                        </p:tgtEl>
                                        <p:attrNameLst>
                                          <p:attrName>style.visibility</p:attrName>
                                        </p:attrNameLst>
                                      </p:cBhvr>
                                      <p:to>
                                        <p:strVal val="hidden"/>
                                      </p:to>
                                    </p:set>
                                  </p:childTnLst>
                                </p:cTn>
                              </p:par>
                              <p:par>
                                <p:cTn id="148" presetID="53" presetClass="exit" presetSubtype="32" fill="hold" nodeType="withEffect">
                                  <p:stCondLst>
                                    <p:cond delay="0"/>
                                  </p:stCondLst>
                                  <p:childTnLst>
                                    <p:anim calcmode="lin" valueType="num">
                                      <p:cBhvr>
                                        <p:cTn id="149" dur="500"/>
                                        <p:tgtEl>
                                          <p:spTgt spid="12"/>
                                        </p:tgtEl>
                                        <p:attrNameLst>
                                          <p:attrName>ppt_w</p:attrName>
                                        </p:attrNameLst>
                                      </p:cBhvr>
                                      <p:tavLst>
                                        <p:tav tm="0">
                                          <p:val>
                                            <p:strVal val="ppt_w"/>
                                          </p:val>
                                        </p:tav>
                                        <p:tav tm="100000">
                                          <p:val>
                                            <p:fltVal val="0"/>
                                          </p:val>
                                        </p:tav>
                                      </p:tavLst>
                                    </p:anim>
                                    <p:anim calcmode="lin" valueType="num">
                                      <p:cBhvr>
                                        <p:cTn id="150" dur="500"/>
                                        <p:tgtEl>
                                          <p:spTgt spid="12"/>
                                        </p:tgtEl>
                                        <p:attrNameLst>
                                          <p:attrName>ppt_h</p:attrName>
                                        </p:attrNameLst>
                                      </p:cBhvr>
                                      <p:tavLst>
                                        <p:tav tm="0">
                                          <p:val>
                                            <p:strVal val="ppt_h"/>
                                          </p:val>
                                        </p:tav>
                                        <p:tav tm="100000">
                                          <p:val>
                                            <p:fltVal val="0"/>
                                          </p:val>
                                        </p:tav>
                                      </p:tavLst>
                                    </p:anim>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53" presetClass="exit" presetSubtype="32" fill="hold" nodeType="withEffect">
                                  <p:stCondLst>
                                    <p:cond delay="0"/>
                                  </p:stCondLst>
                                  <p:childTnLst>
                                    <p:anim calcmode="lin" valueType="num">
                                      <p:cBhvr>
                                        <p:cTn id="154" dur="500"/>
                                        <p:tgtEl>
                                          <p:spTgt spid="19"/>
                                        </p:tgtEl>
                                        <p:attrNameLst>
                                          <p:attrName>ppt_w</p:attrName>
                                        </p:attrNameLst>
                                      </p:cBhvr>
                                      <p:tavLst>
                                        <p:tav tm="0">
                                          <p:val>
                                            <p:strVal val="ppt_w"/>
                                          </p:val>
                                        </p:tav>
                                        <p:tav tm="100000">
                                          <p:val>
                                            <p:fltVal val="0"/>
                                          </p:val>
                                        </p:tav>
                                      </p:tavLst>
                                    </p:anim>
                                    <p:anim calcmode="lin" valueType="num">
                                      <p:cBhvr>
                                        <p:cTn id="155" dur="500"/>
                                        <p:tgtEl>
                                          <p:spTgt spid="19"/>
                                        </p:tgtEl>
                                        <p:attrNameLst>
                                          <p:attrName>ppt_h</p:attrName>
                                        </p:attrNameLst>
                                      </p:cBhvr>
                                      <p:tavLst>
                                        <p:tav tm="0">
                                          <p:val>
                                            <p:strVal val="ppt_h"/>
                                          </p:val>
                                        </p:tav>
                                        <p:tav tm="100000">
                                          <p:val>
                                            <p:fltVal val="0"/>
                                          </p:val>
                                        </p:tav>
                                      </p:tavLst>
                                    </p:anim>
                                    <p:animEffect transition="out" filter="fade">
                                      <p:cBhvr>
                                        <p:cTn id="156" dur="500"/>
                                        <p:tgtEl>
                                          <p:spTgt spid="19"/>
                                        </p:tgtEl>
                                      </p:cBhvr>
                                    </p:animEffect>
                                    <p:set>
                                      <p:cBhvr>
                                        <p:cTn id="15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B16C3-7BF9-4D4D-96F0-75EE57D91944}"/>
              </a:ext>
            </a:extLst>
          </p:cNvPr>
          <p:cNvSpPr/>
          <p:nvPr/>
        </p:nvSpPr>
        <p:spPr>
          <a:xfrm>
            <a:off x="7039513" y="942505"/>
            <a:ext cx="3510898" cy="1200329"/>
          </a:xfrm>
          <a:prstGeom prst="rect">
            <a:avLst/>
          </a:prstGeom>
          <a:noFill/>
        </p:spPr>
        <p:txBody>
          <a:bodyPr wrap="none" lIns="91440" tIns="45720" rIns="91440" bIns="45720">
            <a:spAutoFit/>
          </a:bodyPr>
          <a:lstStyle/>
          <a:p>
            <a:pPr algn="ctr"/>
            <a:r>
              <a:rPr lang="en-US" sz="7200">
                <a:ln w="0"/>
                <a:solidFill>
                  <a:srgbClr val="000B44"/>
                </a:solidFill>
                <a:effectLst>
                  <a:outerShdw blurRad="38100" dist="19050" dir="2700000" algn="tl" rotWithShape="0">
                    <a:schemeClr val="dk1">
                      <a:alpha val="40000"/>
                    </a:schemeClr>
                  </a:outerShdw>
                </a:effectLst>
                <a:latin typeface="UTM Arruba KT" panose="02040603050506020204" pitchFamily="18" charset="0"/>
              </a:rPr>
              <a:t>DẶN DÒ</a:t>
            </a:r>
            <a:endParaRPr lang="en-US" sz="7200" b="0" cap="none" spc="0">
              <a:ln w="0"/>
              <a:solidFill>
                <a:srgbClr val="000B44"/>
              </a:solidFill>
              <a:effectLst>
                <a:outerShdw blurRad="38100" dist="19050" dir="2700000" algn="tl" rotWithShape="0">
                  <a:schemeClr val="dk1">
                    <a:alpha val="40000"/>
                  </a:schemeClr>
                </a:outerShdw>
              </a:effectLst>
              <a:latin typeface="UTM Arruba KT" panose="02040603050506020204" pitchFamily="18" charset="0"/>
            </a:endParaRPr>
          </a:p>
        </p:txBody>
      </p:sp>
    </p:spTree>
    <p:extLst>
      <p:ext uri="{BB962C8B-B14F-4D97-AF65-F5344CB8AC3E}">
        <p14:creationId xmlns:p14="http://schemas.microsoft.com/office/powerpoint/2010/main" val="237241563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 y="-12550"/>
            <a:ext cx="12189669" cy="6856689"/>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1950853" y="667846"/>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pic>
        <p:nvPicPr>
          <p:cNvPr id="29" name="图片 28"/>
          <p:cNvPicPr>
            <a:picLocks noChangeAspect="1"/>
          </p:cNvPicPr>
          <p:nvPr/>
        </p:nvPicPr>
        <p:blipFill rotWithShape="1">
          <a:blip r:embed="rId13">
            <a:extLst>
              <a:ext uri="{28A0092B-C50C-407E-A947-70E740481C1C}">
                <a14:useLocalDpi xmlns:a14="http://schemas.microsoft.com/office/drawing/2010/main" val="0"/>
              </a:ext>
            </a:extLst>
          </a:blip>
          <a:srcRect t="57050"/>
          <a:stretch/>
        </p:blipFill>
        <p:spPr>
          <a:xfrm>
            <a:off x="-15244" y="3906793"/>
            <a:ext cx="12218966" cy="2952082"/>
          </a:xfrm>
          <a:prstGeom prst="rect">
            <a:avLst/>
          </a:prstGeom>
        </p:spPr>
      </p:pic>
      <p:pic>
        <p:nvPicPr>
          <p:cNvPr id="7" name="图片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36474" y="1524982"/>
            <a:ext cx="3519561" cy="1549408"/>
          </a:xfrm>
          <a:prstGeom prst="rect">
            <a:avLst/>
          </a:prstGeom>
        </p:spPr>
      </p:pic>
      <p:pic>
        <p:nvPicPr>
          <p:cNvPr id="18" name="图片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0" y="4867838"/>
            <a:ext cx="12217562" cy="1984903"/>
          </a:xfrm>
          <a:prstGeom prst="rect">
            <a:avLst/>
          </a:prstGeom>
        </p:spPr>
      </p:pic>
      <p:pic>
        <p:nvPicPr>
          <p:cNvPr id="19" name="图片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65003" y="4874868"/>
            <a:ext cx="8243620" cy="1974721"/>
          </a:xfrm>
          <a:prstGeom prst="rect">
            <a:avLst/>
          </a:prstGeom>
        </p:spPr>
      </p:pic>
      <p:pic>
        <p:nvPicPr>
          <p:cNvPr id="23" name="图片 22"/>
          <p:cNvPicPr>
            <a:picLocks noChangeAspect="1"/>
          </p:cNvPicPr>
          <p:nvPr/>
        </p:nvPicPr>
        <p:blipFill rotWithShape="1">
          <a:blip r:embed="rId18">
            <a:extLst>
              <a:ext uri="{28A0092B-C50C-407E-A947-70E740481C1C}">
                <a14:useLocalDpi xmlns:a14="http://schemas.microsoft.com/office/drawing/2010/main" val="0"/>
              </a:ext>
            </a:extLst>
          </a:blip>
          <a:srcRect l="89585" t="55523"/>
          <a:stretch/>
        </p:blipFill>
        <p:spPr>
          <a:xfrm>
            <a:off x="8863460" y="5909732"/>
            <a:ext cx="843576" cy="842824"/>
          </a:xfrm>
          <a:prstGeom prst="rect">
            <a:avLst/>
          </a:prstGeom>
        </p:spPr>
      </p:pic>
      <p:pic>
        <p:nvPicPr>
          <p:cNvPr id="22" name="图片 21"/>
          <p:cNvPicPr>
            <a:picLocks noChangeAspect="1"/>
          </p:cNvPicPr>
          <p:nvPr/>
        </p:nvPicPr>
        <p:blipFill rotWithShape="1">
          <a:blip r:embed="rId18">
            <a:extLst>
              <a:ext uri="{28A0092B-C50C-407E-A947-70E740481C1C}">
                <a14:useLocalDpi xmlns:a14="http://schemas.microsoft.com/office/drawing/2010/main" val="0"/>
              </a:ext>
            </a:extLst>
          </a:blip>
          <a:srcRect t="12630" r="93356" b="55871"/>
          <a:stretch/>
        </p:blipFill>
        <p:spPr>
          <a:xfrm>
            <a:off x="1755689" y="5946672"/>
            <a:ext cx="538123" cy="596900"/>
          </a:xfrm>
          <a:prstGeom prst="rect">
            <a:avLst/>
          </a:prstGeom>
        </p:spPr>
      </p:pic>
      <p:pic>
        <p:nvPicPr>
          <p:cNvPr id="20" name="图片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itle 1">
            <a:extLst>
              <a:ext uri="{FF2B5EF4-FFF2-40B4-BE49-F238E27FC236}">
                <a16:creationId xmlns:a16="http://schemas.microsoft.com/office/drawing/2014/main" id="{BAAC305D-3F2E-48C7-8DB3-96FED110DA92}"/>
              </a:ext>
            </a:extLst>
          </p:cNvPr>
          <p:cNvSpPr txBox="1">
            <a:spLocks/>
          </p:cNvSpPr>
          <p:nvPr/>
        </p:nvSpPr>
        <p:spPr>
          <a:xfrm>
            <a:off x="2896184" y="1656376"/>
            <a:ext cx="6577779" cy="2629557"/>
          </a:xfrm>
          <a:prstGeom prst="roundRect">
            <a:avLst/>
          </a:prstGeom>
          <a:noFill/>
        </p:spPr>
        <p:txBody>
          <a:bodyPr>
            <a:noAutofit/>
          </a:bodyPr>
          <a:lstStyle>
            <a:defPPr>
              <a:defRPr lang="zh-CN"/>
            </a:defPPr>
            <a:lvl1pPr>
              <a:lnSpc>
                <a:spcPct val="100000"/>
              </a:lnSpc>
              <a:spcBef>
                <a:spcPct val="0"/>
              </a:spcBef>
              <a:buNone/>
              <a:defRPr sz="3200" b="1">
                <a:solidFill>
                  <a:schemeClr val="bg1"/>
                </a:solidFill>
                <a:latin typeface="UTM Avo" panose="02040603050506020204" pitchFamily="18" charset="0"/>
                <a:ea typeface="字魂36号-正文宋楷" panose="02000000000000000000" pitchFamily="2" charset="-122"/>
                <a:cs typeface="+mj-cs"/>
              </a:defRPr>
            </a:lvl1pPr>
          </a:lstStyle>
          <a:p>
            <a:pPr marL="457200" indent="-457200">
              <a:lnSpc>
                <a:spcPct val="150000"/>
              </a:lnSpc>
              <a:buFont typeface="Courier New" panose="02070309020205020404" pitchFamily="49" charset="0"/>
              <a:buChar char="o"/>
            </a:pPr>
            <a:r>
              <a:rPr lang="en-US">
                <a:solidFill>
                  <a:srgbClr val="000028"/>
                </a:solidFill>
              </a:rPr>
              <a:t>Xem lại bài, học thuộc lòng bài thơ và nội dung.</a:t>
            </a:r>
          </a:p>
          <a:p>
            <a:pPr marL="457200" indent="-457200">
              <a:lnSpc>
                <a:spcPct val="150000"/>
              </a:lnSpc>
              <a:buFont typeface="Courier New" panose="02070309020205020404" pitchFamily="49" charset="0"/>
              <a:buChar char="o"/>
            </a:pPr>
            <a:r>
              <a:rPr lang="en-US">
                <a:solidFill>
                  <a:srgbClr val="000028"/>
                </a:solidFill>
              </a:rPr>
              <a:t>Chuẩn bị bài sau.</a:t>
            </a:r>
          </a:p>
          <a:p>
            <a:pPr marL="457200" indent="-457200">
              <a:lnSpc>
                <a:spcPct val="150000"/>
              </a:lnSpc>
              <a:buFont typeface="Courier New" panose="02070309020205020404" pitchFamily="49" charset="0"/>
              <a:buChar char="o"/>
            </a:pPr>
            <a:endParaRPr lang="vi-VN">
              <a:solidFill>
                <a:srgbClr val="000028"/>
              </a:solidFill>
            </a:endParaRPr>
          </a:p>
        </p:txBody>
      </p:sp>
    </p:spTree>
    <p:extLst>
      <p:ext uri="{BB962C8B-B14F-4D97-AF65-F5344CB8AC3E}">
        <p14:creationId xmlns:p14="http://schemas.microsoft.com/office/powerpoint/2010/main" val="21796870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3000" fill="hold"/>
                                        <p:tgtEl>
                                          <p:spTgt spid="21"/>
                                        </p:tgtEl>
                                        <p:attrNameLst>
                                          <p:attrName>ppt_x</p:attrName>
                                        </p:attrNameLst>
                                      </p:cBhvr>
                                      <p:tavLst>
                                        <p:tav tm="0">
                                          <p:val>
                                            <p:strVal val="#ppt_x"/>
                                          </p:val>
                                        </p:tav>
                                        <p:tav tm="100000">
                                          <p:val>
                                            <p:strVal val="#ppt_x"/>
                                          </p:val>
                                        </p:tav>
                                      </p:tavLst>
                                    </p:anim>
                                    <p:anim calcmode="lin" valueType="num">
                                      <p:cBhvr additive="base">
                                        <p:cTn id="28" dur="30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00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3000" fill="hold"/>
                                        <p:tgtEl>
                                          <p:spTgt spid="20"/>
                                        </p:tgtEl>
                                        <p:attrNameLst>
                                          <p:attrName>ppt_x</p:attrName>
                                        </p:attrNameLst>
                                      </p:cBhvr>
                                      <p:tavLst>
                                        <p:tav tm="0">
                                          <p:val>
                                            <p:strVal val="#ppt_x"/>
                                          </p:val>
                                        </p:tav>
                                        <p:tav tm="100000">
                                          <p:val>
                                            <p:strVal val="#ppt_x"/>
                                          </p:val>
                                        </p:tav>
                                      </p:tavLst>
                                    </p:anim>
                                    <p:anim calcmode="lin" valueType="num">
                                      <p:cBhvr additive="base">
                                        <p:cTn id="32" dur="30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3000" fill="hold"/>
                                        <p:tgtEl>
                                          <p:spTgt spid="10"/>
                                        </p:tgtEl>
                                        <p:attrNameLst>
                                          <p:attrName>ppt_x</p:attrName>
                                        </p:attrNameLst>
                                      </p:cBhvr>
                                      <p:tavLst>
                                        <p:tav tm="0">
                                          <p:val>
                                            <p:strVal val="#ppt_x"/>
                                          </p:val>
                                        </p:tav>
                                        <p:tav tm="100000">
                                          <p:val>
                                            <p:strVal val="#ppt_x"/>
                                          </p:val>
                                        </p:tav>
                                      </p:tavLst>
                                    </p:anim>
                                    <p:anim calcmode="lin" valueType="num">
                                      <p:cBhvr additive="base">
                                        <p:cTn id="36" dur="3000" fill="hold"/>
                                        <p:tgtEl>
                                          <p:spTgt spid="10"/>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10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 presetClass="entr" presetSubtype="3" fill="hold" nodeType="withEffect">
                                  <p:stCondLst>
                                    <p:cond delay="300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2000" fill="hold"/>
                                        <p:tgtEl>
                                          <p:spTgt spid="24"/>
                                        </p:tgtEl>
                                        <p:attrNameLst>
                                          <p:attrName>ppt_x</p:attrName>
                                        </p:attrNameLst>
                                      </p:cBhvr>
                                      <p:tavLst>
                                        <p:tav tm="0">
                                          <p:val>
                                            <p:strVal val="1+#ppt_w/2"/>
                                          </p:val>
                                        </p:tav>
                                        <p:tav tm="100000">
                                          <p:val>
                                            <p:strVal val="#ppt_x"/>
                                          </p:val>
                                        </p:tav>
                                      </p:tavLst>
                                    </p:anim>
                                    <p:anim calcmode="lin" valueType="num">
                                      <p:cBhvr additive="base">
                                        <p:cTn id="45" dur="2000" fill="hold"/>
                                        <p:tgtEl>
                                          <p:spTgt spid="24"/>
                                        </p:tgtEl>
                                        <p:attrNameLst>
                                          <p:attrName>ppt_y</p:attrName>
                                        </p:attrNameLst>
                                      </p:cBhvr>
                                      <p:tavLst>
                                        <p:tav tm="0">
                                          <p:val>
                                            <p:strVal val="0-#ppt_h/2"/>
                                          </p:val>
                                        </p:tav>
                                        <p:tav tm="100000">
                                          <p:val>
                                            <p:strVal val="#ppt_y"/>
                                          </p:val>
                                        </p:tav>
                                      </p:tavLst>
                                    </p:anim>
                                  </p:childTnLst>
                                </p:cTn>
                              </p:par>
                              <p:par>
                                <p:cTn id="46" presetID="12" presetClass="entr" presetSubtype="8" fill="hold" grpId="0" nodeType="withEffect">
                                  <p:stCondLst>
                                    <p:cond delay="3000"/>
                                  </p:stCondLst>
                                  <p:iterate type="wd">
                                    <p:tmPct val="10000"/>
                                  </p:iterate>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p:tgtEl>
                                          <p:spTgt spid="30"/>
                                        </p:tgtEl>
                                        <p:attrNameLst>
                                          <p:attrName>ppt_x</p:attrName>
                                        </p:attrNameLst>
                                      </p:cBhvr>
                                      <p:tavLst>
                                        <p:tav tm="0">
                                          <p:val>
                                            <p:strVal val="#ppt_x-#ppt_w*1.125000"/>
                                          </p:val>
                                        </p:tav>
                                        <p:tav tm="100000">
                                          <p:val>
                                            <p:strVal val="#ppt_x"/>
                                          </p:val>
                                        </p:tav>
                                      </p:tavLst>
                                    </p:anim>
                                    <p:animEffect transition="in" filter="wipe(right)">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16FCFF9-B6B0-4976-8AD8-15145A367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035" y="43544"/>
            <a:ext cx="7821293" cy="7430858"/>
          </a:xfrm>
          <a:prstGeom prst="rect">
            <a:avLst/>
          </a:prstGeom>
        </p:spPr>
      </p:pic>
      <p:pic>
        <p:nvPicPr>
          <p:cNvPr id="32" name="Picture 31">
            <a:extLst>
              <a:ext uri="{FF2B5EF4-FFF2-40B4-BE49-F238E27FC236}">
                <a16:creationId xmlns:a16="http://schemas.microsoft.com/office/drawing/2014/main" id="{C4F22783-C177-4E7C-B8AE-BA0F79409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1309" y="3981439"/>
            <a:ext cx="3369151" cy="3369151"/>
          </a:xfrm>
          <a:prstGeom prst="rect">
            <a:avLst/>
          </a:prstGeom>
        </p:spPr>
      </p:pic>
      <p:pic>
        <p:nvPicPr>
          <p:cNvPr id="34" name="Picture 33">
            <a:extLst>
              <a:ext uri="{FF2B5EF4-FFF2-40B4-BE49-F238E27FC236}">
                <a16:creationId xmlns:a16="http://schemas.microsoft.com/office/drawing/2014/main" id="{0A0010C0-06C3-4FE8-BC8C-177E9C304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991" y="355375"/>
            <a:ext cx="7252127" cy="7252127"/>
          </a:xfrm>
          <a:prstGeom prst="rect">
            <a:avLst/>
          </a:prstGeom>
        </p:spPr>
      </p:pic>
      <p:sp>
        <p:nvSpPr>
          <p:cNvPr id="26" name="Rectangle 25">
            <a:extLst>
              <a:ext uri="{FF2B5EF4-FFF2-40B4-BE49-F238E27FC236}">
                <a16:creationId xmlns:a16="http://schemas.microsoft.com/office/drawing/2014/main" id="{05F17FE5-C6ED-43E7-96F9-4568E194D55A}"/>
              </a:ext>
            </a:extLst>
          </p:cNvPr>
          <p:cNvSpPr/>
          <p:nvPr/>
        </p:nvSpPr>
        <p:spPr>
          <a:xfrm>
            <a:off x="5411232" y="1014246"/>
            <a:ext cx="5649303" cy="769441"/>
          </a:xfrm>
          <a:prstGeom prst="rect">
            <a:avLst/>
          </a:prstGeom>
        </p:spPr>
        <p:txBody>
          <a:bodyPr wrap="none">
            <a:spAutoFit/>
          </a:bodyPr>
          <a:lstStyle/>
          <a:p>
            <a:pPr>
              <a:lnSpc>
                <a:spcPct val="100000"/>
              </a:lnSpc>
            </a:pPr>
            <a:r>
              <a:rPr lang="en-US" sz="4400" b="1">
                <a:solidFill>
                  <a:srgbClr val="E3E4E8"/>
                </a:solidFill>
                <a:latin typeface="UTM Silk Script" panose="02040603050506020204" pitchFamily="18" charset="0"/>
              </a:rPr>
              <a:t>Chúng ta cùng xem phim nhé!</a:t>
            </a:r>
          </a:p>
        </p:txBody>
      </p:sp>
    </p:spTree>
    <p:extLst>
      <p:ext uri="{BB962C8B-B14F-4D97-AF65-F5344CB8AC3E}">
        <p14:creationId xmlns:p14="http://schemas.microsoft.com/office/powerpoint/2010/main" val="61468304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18750E-3B78-4E7A-B8E6-8DD17DE3A525}"/>
              </a:ext>
            </a:extLst>
          </p:cNvPr>
          <p:cNvSpPr/>
          <p:nvPr/>
        </p:nvSpPr>
        <p:spPr>
          <a:xfrm>
            <a:off x="6489679" y="961555"/>
            <a:ext cx="4610557" cy="1015663"/>
          </a:xfrm>
          <a:prstGeom prst="rect">
            <a:avLst/>
          </a:prstGeom>
          <a:noFill/>
        </p:spPr>
        <p:txBody>
          <a:bodyPr wrap="none" lIns="91440" tIns="45720" rIns="91440" bIns="45720">
            <a:spAutoFit/>
          </a:bodyPr>
          <a:lstStyle/>
          <a:p>
            <a:pPr algn="ctr"/>
            <a:r>
              <a:rPr lang="en-US" sz="6000">
                <a:ln w="0"/>
                <a:solidFill>
                  <a:srgbClr val="000B44"/>
                </a:solidFill>
                <a:effectLst>
                  <a:outerShdw blurRad="38100" dist="19050" dir="2700000" algn="tl" rotWithShape="0">
                    <a:schemeClr val="dk1">
                      <a:alpha val="40000"/>
                    </a:schemeClr>
                  </a:outerShdw>
                </a:effectLst>
                <a:latin typeface="Times New Roman" panose="02020603050405020304" pitchFamily="18" charset="0"/>
                <a:ea typeface="Tiffany" panose="02020500000000000000" pitchFamily="18" charset="0"/>
                <a:cs typeface="Times New Roman" panose="02020603050405020304" pitchFamily="18" charset="0"/>
              </a:rPr>
              <a:t>LUYỆN ĐỌC</a:t>
            </a:r>
            <a:endParaRPr lang="en-US" sz="6000" b="0" cap="none" spc="0">
              <a:ln w="0"/>
              <a:solidFill>
                <a:srgbClr val="000B44"/>
              </a:solidFill>
              <a:effectLst>
                <a:outerShdw blurRad="38100" dist="19050" dir="2700000" algn="tl" rotWithShape="0">
                  <a:schemeClr val="dk1">
                    <a:alpha val="40000"/>
                  </a:schemeClr>
                </a:outerShdw>
              </a:effectLst>
              <a:latin typeface="Times New Roman" panose="02020603050405020304" pitchFamily="18" charset="0"/>
              <a:ea typeface="Tiffany"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3499034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34CFC-9422-4022-91F7-59CB6D9F1304}"/>
              </a:ext>
            </a:extLst>
          </p:cNvPr>
          <p:cNvSpPr/>
          <p:nvPr/>
        </p:nvSpPr>
        <p:spPr>
          <a:xfrm>
            <a:off x="3378057" y="977901"/>
            <a:ext cx="4413388" cy="769441"/>
          </a:xfrm>
          <a:prstGeom prst="rect">
            <a:avLst/>
          </a:prstGeom>
        </p:spPr>
        <p:txBody>
          <a:bodyPr wrap="none">
            <a:spAutoFit/>
          </a:bodyPr>
          <a:lstStyle/>
          <a:p>
            <a:pPr>
              <a:lnSpc>
                <a:spcPct val="100000"/>
              </a:lnSpc>
            </a:pPr>
            <a:r>
              <a:rPr lang="en-US" sz="4400" b="1">
                <a:solidFill>
                  <a:srgbClr val="050A3A"/>
                </a:solidFill>
                <a:latin typeface="UTM Silk Script" panose="02040603050506020204" pitchFamily="18" charset="0"/>
              </a:rPr>
              <a:t>Trăng </a:t>
            </a:r>
            <a:r>
              <a:rPr lang="vi-VN" sz="4400" b="1">
                <a:solidFill>
                  <a:srgbClr val="050A3A"/>
                </a:solidFill>
                <a:latin typeface="UTM Silk Script" panose="02040603050506020204" pitchFamily="18" charset="0"/>
              </a:rPr>
              <a:t>ơ</a:t>
            </a:r>
            <a:r>
              <a:rPr lang="en-US" sz="4400" b="1">
                <a:solidFill>
                  <a:srgbClr val="050A3A"/>
                </a:solidFill>
                <a:latin typeface="UTM Silk Script" panose="02040603050506020204" pitchFamily="18" charset="0"/>
              </a:rPr>
              <a:t>i... từ đâu đến?</a:t>
            </a:r>
          </a:p>
        </p:txBody>
      </p:sp>
      <p:sp>
        <p:nvSpPr>
          <p:cNvPr id="5" name="Title 1">
            <a:extLst>
              <a:ext uri="{FF2B5EF4-FFF2-40B4-BE49-F238E27FC236}">
                <a16:creationId xmlns:a16="http://schemas.microsoft.com/office/drawing/2014/main" id="{04DA89EB-A7C5-4D8A-A483-9020949E1B30}"/>
              </a:ext>
            </a:extLst>
          </p:cNvPr>
          <p:cNvSpPr>
            <a:spLocks noGrp="1"/>
          </p:cNvSpPr>
          <p:nvPr>
            <p:ph type="title"/>
          </p:nvPr>
        </p:nvSpPr>
        <p:spPr>
          <a:xfrm>
            <a:off x="222561" y="1320260"/>
            <a:ext cx="5739492" cy="4616989"/>
          </a:xfrm>
        </p:spPr>
        <p:txBody>
          <a:bodyPr>
            <a:noAutofit/>
          </a:bodyPr>
          <a:lstStyle/>
          <a:p>
            <a:pPr>
              <a:lnSpc>
                <a:spcPct val="100000"/>
              </a:lnSpc>
            </a:pPr>
            <a:br>
              <a:rPr lang="en-US"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cánh rừng xa</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hồng như quả chín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Lửng lơ lên trước nhà</a:t>
            </a:r>
            <a:r>
              <a:rPr lang="en-US" sz="2200">
                <a:solidFill>
                  <a:srgbClr val="050A3A"/>
                </a:solidFill>
                <a:latin typeface="UTM Avo" panose="02040603050506020204" pitchFamily="18" charset="0"/>
              </a:rPr>
              <a:t>.</a:t>
            </a:r>
            <a:br>
              <a:rPr lang="en-US"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biển xanh diệu k</a:t>
            </a:r>
            <a:r>
              <a:rPr lang="en-US" sz="2200">
                <a:solidFill>
                  <a:srgbClr val="050A3A"/>
                </a:solidFill>
                <a:latin typeface="UTM Avo" panose="02040603050506020204" pitchFamily="18" charset="0"/>
              </a:rPr>
              <a:t>ì</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tròn như mắt cá</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Chẳng bao giờ chớp mi</a:t>
            </a:r>
            <a:r>
              <a:rPr lang="en-US" sz="2200">
                <a:solidFill>
                  <a:srgbClr val="050A3A"/>
                </a:solidFill>
                <a:latin typeface="UTM Avo" panose="02040603050506020204" pitchFamily="18" charset="0"/>
              </a:rPr>
              <a:t>.</a:t>
            </a:r>
            <a:br>
              <a:rPr lang="en-US" sz="2200">
                <a:solidFill>
                  <a:srgbClr val="050A3A"/>
                </a:solidFill>
                <a:latin typeface="UTM Avo" panose="02040603050506020204" pitchFamily="18" charset="0"/>
              </a:rPr>
            </a:br>
            <a:br>
              <a:rPr lang="en-US" sz="2200">
                <a:solidFill>
                  <a:srgbClr val="050A3A"/>
                </a:solidFill>
                <a:latin typeface="UTM Avo" panose="02040603050506020204" pitchFamily="18" charset="0"/>
              </a:rPr>
            </a:br>
            <a:endParaRPr lang="en-US" sz="2200">
              <a:solidFill>
                <a:srgbClr val="050A3A"/>
              </a:solidFill>
              <a:latin typeface="UTM Avo" panose="02040603050506020204" pitchFamily="18" charset="0"/>
            </a:endParaRPr>
          </a:p>
        </p:txBody>
      </p:sp>
      <p:sp>
        <p:nvSpPr>
          <p:cNvPr id="6" name="Title 1">
            <a:extLst>
              <a:ext uri="{FF2B5EF4-FFF2-40B4-BE49-F238E27FC236}">
                <a16:creationId xmlns:a16="http://schemas.microsoft.com/office/drawing/2014/main" id="{C2800568-6DD9-4EE8-BF35-E3343266159B}"/>
              </a:ext>
            </a:extLst>
          </p:cNvPr>
          <p:cNvSpPr txBox="1">
            <a:spLocks/>
          </p:cNvSpPr>
          <p:nvPr/>
        </p:nvSpPr>
        <p:spPr>
          <a:xfrm>
            <a:off x="3937743" y="314540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nSpc>
                <a:spcPct val="100000"/>
              </a:lnSpc>
            </a:pP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một sân chơi</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bay như quả bóng</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Đứa nào đá lên trời.</a:t>
            </a:r>
            <a:br>
              <a:rPr lang="vi-VN"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lời mẹ ru</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Thương Cuội không được học</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Hú gọi trâu đến giờ!</a:t>
            </a:r>
            <a:br>
              <a:rPr lang="vi-VN"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endParaRPr lang="vi-VN" sz="2200">
              <a:solidFill>
                <a:srgbClr val="050A3A"/>
              </a:solidFill>
              <a:latin typeface="UTM Avo" panose="02040603050506020204" pitchFamily="18" charset="0"/>
            </a:endParaRPr>
          </a:p>
        </p:txBody>
      </p:sp>
      <p:sp>
        <p:nvSpPr>
          <p:cNvPr id="7" name="Title 1">
            <a:extLst>
              <a:ext uri="{FF2B5EF4-FFF2-40B4-BE49-F238E27FC236}">
                <a16:creationId xmlns:a16="http://schemas.microsoft.com/office/drawing/2014/main" id="{581F04AE-477C-454D-B5AC-BC8819749F4D}"/>
              </a:ext>
            </a:extLst>
          </p:cNvPr>
          <p:cNvSpPr txBox="1">
            <a:spLocks/>
          </p:cNvSpPr>
          <p:nvPr/>
        </p:nvSpPr>
        <p:spPr>
          <a:xfrm>
            <a:off x="8295892" y="3107304"/>
            <a:ext cx="757569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nSpc>
                <a:spcPct val="100000"/>
              </a:lnSpc>
            </a:pP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đường hành quân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soi chú bộ đội</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Và soi vàng góc sân.</a:t>
            </a:r>
            <a:br>
              <a:rPr lang="vi-VN"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đi khắp mọi miền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có nơi nào</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Sáng hơn đất nước em...</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	</a:t>
            </a:r>
            <a:endParaRPr lang="en-US" sz="2200">
              <a:solidFill>
                <a:srgbClr val="050A3A"/>
              </a:solidFill>
              <a:latin typeface="UTM Avo" panose="02040603050506020204" pitchFamily="18" charset="0"/>
            </a:endParaRPr>
          </a:p>
          <a:p>
            <a:pPr>
              <a:lnSpc>
                <a:spcPct val="100000"/>
              </a:lnSpc>
            </a:pPr>
            <a:r>
              <a:rPr lang="en-US" sz="2200">
                <a:solidFill>
                  <a:srgbClr val="050A3A"/>
                </a:solidFill>
                <a:latin typeface="UTM Avo" panose="02040603050506020204" pitchFamily="18" charset="0"/>
              </a:rPr>
              <a:t>	</a:t>
            </a:r>
            <a:r>
              <a:rPr lang="en-US" sz="2200">
                <a:solidFill>
                  <a:srgbClr val="050A3A"/>
                </a:solidFill>
                <a:latin typeface="UTM Davida" panose="02040603050506020204" pitchFamily="18" charset="0"/>
              </a:rPr>
              <a:t>TRẦN ĐĂNG KHOA</a:t>
            </a:r>
            <a:endParaRPr lang="vi-VN" sz="2200">
              <a:solidFill>
                <a:srgbClr val="050A3A"/>
              </a:solidFill>
              <a:latin typeface="UTM Avo" panose="02040603050506020204" pitchFamily="18" charset="0"/>
            </a:endParaRPr>
          </a:p>
        </p:txBody>
      </p:sp>
    </p:spTree>
    <p:extLst>
      <p:ext uri="{BB962C8B-B14F-4D97-AF65-F5344CB8AC3E}">
        <p14:creationId xmlns:p14="http://schemas.microsoft.com/office/powerpoint/2010/main" val="2630559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8" fill="hold" grpId="0" nodeType="withEffect">
                                  <p:stCondLst>
                                    <p:cond delay="500"/>
                                  </p:stCondLst>
                                  <p:iterate type="wd">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par>
                                <p:cTn id="13" presetID="12" presetClass="entr" presetSubtype="8" fill="hold" grpId="0" nodeType="withEffect">
                                  <p:stCondLst>
                                    <p:cond delay="50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par>
                                <p:cTn id="17" presetID="12" presetClass="entr" presetSubtype="8" fill="hold" grpId="0" nodeType="withEffect">
                                  <p:stCondLst>
                                    <p:cond delay="500"/>
                                  </p:stCondLst>
                                  <p:iterate type="wd">
                                    <p:tmPct val="10000"/>
                                  </p:iterate>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DA1372-8B73-4F6D-9630-9FAADBDC4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11" y="3587015"/>
            <a:ext cx="3165929" cy="3165929"/>
          </a:xfrm>
          <a:prstGeom prst="rect">
            <a:avLst/>
          </a:prstGeom>
        </p:spPr>
      </p:pic>
      <p:pic>
        <p:nvPicPr>
          <p:cNvPr id="9" name="Picture 8">
            <a:extLst>
              <a:ext uri="{FF2B5EF4-FFF2-40B4-BE49-F238E27FC236}">
                <a16:creationId xmlns:a16="http://schemas.microsoft.com/office/drawing/2014/main" id="{378DB518-1BF4-406B-A0A3-D6129A71C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872" y="2596816"/>
            <a:ext cx="4156128" cy="4156128"/>
          </a:xfrm>
          <a:prstGeom prst="rect">
            <a:avLst/>
          </a:prstGeom>
        </p:spPr>
      </p:pic>
      <p:sp>
        <p:nvSpPr>
          <p:cNvPr id="14" name="Rectangle 13">
            <a:extLst>
              <a:ext uri="{FF2B5EF4-FFF2-40B4-BE49-F238E27FC236}">
                <a16:creationId xmlns:a16="http://schemas.microsoft.com/office/drawing/2014/main" id="{F9C5F5A8-BE4B-444C-A4F2-05620A73939B}"/>
              </a:ext>
            </a:extLst>
          </p:cNvPr>
          <p:cNvSpPr/>
          <p:nvPr/>
        </p:nvSpPr>
        <p:spPr>
          <a:xfrm>
            <a:off x="3397107" y="482601"/>
            <a:ext cx="4413388" cy="769441"/>
          </a:xfrm>
          <a:prstGeom prst="rect">
            <a:avLst/>
          </a:prstGeom>
        </p:spPr>
        <p:txBody>
          <a:bodyPr wrap="none">
            <a:spAutoFit/>
          </a:bodyPr>
          <a:lstStyle/>
          <a:p>
            <a:pPr>
              <a:lnSpc>
                <a:spcPct val="100000"/>
              </a:lnSpc>
            </a:pPr>
            <a:r>
              <a:rPr lang="en-US" sz="4400" b="1">
                <a:solidFill>
                  <a:srgbClr val="050A3A"/>
                </a:solidFill>
                <a:latin typeface="UTM Silk Script" panose="02040603050506020204" pitchFamily="18" charset="0"/>
              </a:rPr>
              <a:t>Trăng </a:t>
            </a:r>
            <a:r>
              <a:rPr lang="vi-VN" sz="4400" b="1">
                <a:solidFill>
                  <a:srgbClr val="050A3A"/>
                </a:solidFill>
                <a:latin typeface="UTM Silk Script" panose="02040603050506020204" pitchFamily="18" charset="0"/>
              </a:rPr>
              <a:t>ơ</a:t>
            </a:r>
            <a:r>
              <a:rPr lang="en-US" sz="4400" b="1">
                <a:solidFill>
                  <a:srgbClr val="050A3A"/>
                </a:solidFill>
                <a:latin typeface="UTM Silk Script" panose="02040603050506020204" pitchFamily="18" charset="0"/>
              </a:rPr>
              <a:t>i... từ đâu đến?</a:t>
            </a:r>
          </a:p>
        </p:txBody>
      </p:sp>
      <p:cxnSp>
        <p:nvCxnSpPr>
          <p:cNvPr id="4" name="Straight Connector 3">
            <a:extLst>
              <a:ext uri="{FF2B5EF4-FFF2-40B4-BE49-F238E27FC236}">
                <a16:creationId xmlns:a16="http://schemas.microsoft.com/office/drawing/2014/main" id="{A48E6B13-2D16-4DD8-9C06-CC31EE8C18FB}"/>
              </a:ext>
            </a:extLst>
          </p:cNvPr>
          <p:cNvCxnSpPr>
            <a:cxnSpLocks/>
          </p:cNvCxnSpPr>
          <p:nvPr/>
        </p:nvCxnSpPr>
        <p:spPr>
          <a:xfrm>
            <a:off x="5619750" y="2038350"/>
            <a:ext cx="1787814"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24B1E9-CB11-4F0D-8090-D043E1688617}"/>
              </a:ext>
            </a:extLst>
          </p:cNvPr>
          <p:cNvCxnSpPr>
            <a:cxnSpLocks/>
          </p:cNvCxnSpPr>
          <p:nvPr/>
        </p:nvCxnSpPr>
        <p:spPr>
          <a:xfrm>
            <a:off x="4907280" y="3009900"/>
            <a:ext cx="1798320"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9963693-D1B6-4D9E-87AD-68B19772DC04}"/>
              </a:ext>
            </a:extLst>
          </p:cNvPr>
          <p:cNvCxnSpPr>
            <a:cxnSpLocks/>
          </p:cNvCxnSpPr>
          <p:nvPr/>
        </p:nvCxnSpPr>
        <p:spPr>
          <a:xfrm>
            <a:off x="5619750" y="4457700"/>
            <a:ext cx="2377440"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FC3A2F-D7C0-4BCD-878D-3B039A909AE2}"/>
              </a:ext>
            </a:extLst>
          </p:cNvPr>
          <p:cNvCxnSpPr>
            <a:cxnSpLocks/>
          </p:cNvCxnSpPr>
          <p:nvPr/>
        </p:nvCxnSpPr>
        <p:spPr>
          <a:xfrm>
            <a:off x="4888230" y="5429250"/>
            <a:ext cx="1645920"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681B5C1-F351-4F5B-A8FC-B05FE89F212B}"/>
              </a:ext>
            </a:extLst>
          </p:cNvPr>
          <p:cNvSpPr/>
          <p:nvPr/>
        </p:nvSpPr>
        <p:spPr>
          <a:xfrm>
            <a:off x="5974080" y="4548227"/>
            <a:ext cx="1463040" cy="401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68891B-85B9-49FD-8A68-32F19764563D}"/>
              </a:ext>
            </a:extLst>
          </p:cNvPr>
          <p:cNvSpPr>
            <a:spLocks noGrp="1"/>
          </p:cNvSpPr>
          <p:nvPr>
            <p:ph type="title"/>
          </p:nvPr>
        </p:nvSpPr>
        <p:spPr>
          <a:xfrm>
            <a:off x="3835854" y="1428749"/>
            <a:ext cx="5739492" cy="4616989"/>
          </a:xfrm>
        </p:spPr>
        <p:txBody>
          <a:bodyPr>
            <a:noAutofit/>
          </a:bodyPr>
          <a:lstStyle/>
          <a:p>
            <a:pPr>
              <a:lnSpc>
                <a:spcPct val="100000"/>
              </a:lnSpc>
            </a:pPr>
            <a:br>
              <a:rPr lang="en-US" sz="3200">
                <a:solidFill>
                  <a:srgbClr val="050A3A"/>
                </a:solidFill>
                <a:latin typeface="UTM Avo" panose="02040603050506020204" pitchFamily="18" charset="0"/>
              </a:rPr>
            </a:b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ơi... từ đâu đến?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Hay từ cánh rừng xa</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hồng như quả chín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Lửng lơ lên trước nhà</a:t>
            </a:r>
            <a:r>
              <a:rPr lang="en-US" sz="3200">
                <a:solidFill>
                  <a:srgbClr val="050A3A"/>
                </a:solidFill>
                <a:latin typeface="UTM Avo" panose="02040603050506020204" pitchFamily="18" charset="0"/>
              </a:rPr>
              <a:t>.</a:t>
            </a:r>
            <a:br>
              <a:rPr lang="en-US" sz="3200">
                <a:solidFill>
                  <a:srgbClr val="050A3A"/>
                </a:solidFill>
                <a:latin typeface="UTM Avo" panose="02040603050506020204" pitchFamily="18" charset="0"/>
              </a:rPr>
            </a:b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ơi... từ đâu đến?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Hay biển xanh diệu k</a:t>
            </a:r>
            <a:r>
              <a:rPr lang="en-US" sz="3200">
                <a:solidFill>
                  <a:srgbClr val="050A3A"/>
                </a:solidFill>
                <a:latin typeface="UTM Avo" panose="02040603050506020204" pitchFamily="18" charset="0"/>
              </a:rPr>
              <a:t>ì</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tròn như mắt cá</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Chẳng bao giờ chớp mi</a:t>
            </a:r>
            <a:r>
              <a:rPr lang="en-US" sz="3200">
                <a:solidFill>
                  <a:srgbClr val="050A3A"/>
                </a:solidFill>
                <a:latin typeface="UTM Avo" panose="02040603050506020204" pitchFamily="18" charset="0"/>
              </a:rPr>
              <a:t>.</a:t>
            </a:r>
            <a:br>
              <a:rPr lang="en-US" sz="3200">
                <a:solidFill>
                  <a:srgbClr val="050A3A"/>
                </a:solidFill>
                <a:latin typeface="UTM Avo" panose="02040603050506020204" pitchFamily="18" charset="0"/>
              </a:rPr>
            </a:br>
            <a:br>
              <a:rPr lang="en-US" sz="3200">
                <a:solidFill>
                  <a:srgbClr val="050A3A"/>
                </a:solidFill>
                <a:latin typeface="UTM Avo" panose="02040603050506020204" pitchFamily="18" charset="0"/>
              </a:rPr>
            </a:br>
            <a:endParaRPr lang="en-US" sz="3200">
              <a:solidFill>
                <a:srgbClr val="050A3A"/>
              </a:solidFill>
              <a:latin typeface="UTM Avo" panose="02040603050506020204" pitchFamily="18" charset="0"/>
            </a:endParaRPr>
          </a:p>
        </p:txBody>
      </p:sp>
      <p:sp>
        <p:nvSpPr>
          <p:cNvPr id="13" name="Speech Bubble: Oval 12">
            <a:extLst>
              <a:ext uri="{FF2B5EF4-FFF2-40B4-BE49-F238E27FC236}">
                <a16:creationId xmlns:a16="http://schemas.microsoft.com/office/drawing/2014/main" id="{02728F86-B291-4DE5-A121-194678FD911C}"/>
              </a:ext>
            </a:extLst>
          </p:cNvPr>
          <p:cNvSpPr/>
          <p:nvPr/>
        </p:nvSpPr>
        <p:spPr>
          <a:xfrm>
            <a:off x="269812" y="867321"/>
            <a:ext cx="3298372" cy="3170099"/>
          </a:xfrm>
          <a:prstGeom prst="wedgeEllipseCallout">
            <a:avLst>
              <a:gd name="adj1" fmla="val 50865"/>
              <a:gd name="adj2" fmla="val 51577"/>
            </a:avLst>
          </a:prstGeom>
          <a:solidFill>
            <a:srgbClr val="FCEFA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a:solidFill>
                  <a:srgbClr val="DB1E26"/>
                </a:solidFill>
                <a:latin typeface="UTM Avo" panose="02040603050506020204" pitchFamily="18" charset="0"/>
              </a:rPr>
              <a:t>Diệu kì</a:t>
            </a:r>
            <a:r>
              <a:rPr lang="en-US" sz="2800">
                <a:solidFill>
                  <a:srgbClr val="DB1E26"/>
                </a:solidFill>
                <a:latin typeface="UTM Avo" panose="02040603050506020204" pitchFamily="18" charset="0"/>
              </a:rPr>
              <a:t>: nh</a:t>
            </a:r>
            <a:r>
              <a:rPr lang="vi-VN" sz="2800">
                <a:solidFill>
                  <a:srgbClr val="DB1E26"/>
                </a:solidFill>
                <a:latin typeface="UTM Avo" panose="02040603050506020204" pitchFamily="18" charset="0"/>
              </a:rPr>
              <a:t>ư</a:t>
            </a:r>
            <a:r>
              <a:rPr lang="en-US" sz="2800">
                <a:solidFill>
                  <a:srgbClr val="DB1E26"/>
                </a:solidFill>
                <a:latin typeface="UTM Avo" panose="02040603050506020204" pitchFamily="18" charset="0"/>
              </a:rPr>
              <a:t> có phép màu, khiến ng</a:t>
            </a:r>
            <a:r>
              <a:rPr lang="vi-VN" sz="2800">
                <a:solidFill>
                  <a:srgbClr val="DB1E26"/>
                </a:solidFill>
                <a:latin typeface="UTM Avo" panose="02040603050506020204" pitchFamily="18" charset="0"/>
              </a:rPr>
              <a:t>ư</a:t>
            </a:r>
            <a:r>
              <a:rPr lang="en-US" sz="2800">
                <a:solidFill>
                  <a:srgbClr val="DB1E26"/>
                </a:solidFill>
                <a:latin typeface="UTM Avo" panose="02040603050506020204" pitchFamily="18" charset="0"/>
              </a:rPr>
              <a:t>ời ta phải thán phục, ngợi ca.</a:t>
            </a:r>
          </a:p>
        </p:txBody>
      </p:sp>
    </p:spTree>
    <p:extLst>
      <p:ext uri="{BB962C8B-B14F-4D97-AF65-F5344CB8AC3E}">
        <p14:creationId xmlns:p14="http://schemas.microsoft.com/office/powerpoint/2010/main" val="1969701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par>
                          <p:cTn id="9" fill="hold">
                            <p:stCondLst>
                              <p:cond delay="850"/>
                            </p:stCondLst>
                            <p:childTnLst>
                              <p:par>
                                <p:cTn id="10" presetID="21"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par>
                                <p:cTn id="13" presetID="21"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wheel(2)">
                                      <p:cBhvr>
                                        <p:cTn id="15" dur="500"/>
                                        <p:tgtEl>
                                          <p:spTgt spid="9"/>
                                        </p:tgtEl>
                                      </p:cBhvr>
                                    </p:animEffect>
                                  </p:childTnLst>
                                </p:cTn>
                              </p:par>
                              <p:par>
                                <p:cTn id="16" presetID="12" presetClass="entr" presetSubtype="8" fill="hold" grpId="0" nodeType="withEffect">
                                  <p:stCondLst>
                                    <p:cond delay="500"/>
                                  </p:stCondLst>
                                  <p:iterate type="wd">
                                    <p:tmPct val="10000"/>
                                  </p:iterate>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ppt_x</p:attrName>
                                        </p:attrNameLst>
                                      </p:cBhvr>
                                      <p:tavLst>
                                        <p:tav tm="0">
                                          <p:val>
                                            <p:strVal val="#ppt_x-#ppt_w*1.125000"/>
                                          </p:val>
                                        </p:tav>
                                        <p:tav tm="100000">
                                          <p:val>
                                            <p:strVal val="#ppt_x"/>
                                          </p:val>
                                        </p:tav>
                                      </p:tavLst>
                                    </p:anim>
                                    <p:animEffect transition="in" filter="wipe(righ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out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out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3" presetClass="entr" presetSubtype="16" fill="hold" grpId="0" nodeType="clickEffect">
                                  <p:stCondLst>
                                    <p:cond delay="0"/>
                                  </p:stCondLst>
                                  <p:iterate type="wd">
                                    <p:tmPct val="10000"/>
                                  </p:iterate>
                                  <p:childTnLst>
                                    <p:set>
                                      <p:cBhvr>
                                        <p:cTn id="48" dur="1" fill="hold">
                                          <p:stCondLst>
                                            <p:cond delay="0"/>
                                          </p:stCondLst>
                                        </p:cTn>
                                        <p:tgtEl>
                                          <p:spTgt spid="13"/>
                                        </p:tgtEl>
                                        <p:attrNameLst>
                                          <p:attrName>style.visibility</p:attrName>
                                        </p:attrNameLst>
                                      </p:cBhvr>
                                      <p:to>
                                        <p:strVal val="visible"/>
                                      </p:to>
                                    </p:set>
                                    <p:animEffect transition="in" filter="plus(in)">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891B-85B9-49FD-8A68-32F19764563D}"/>
              </a:ext>
            </a:extLst>
          </p:cNvPr>
          <p:cNvSpPr>
            <a:spLocks noGrp="1"/>
          </p:cNvSpPr>
          <p:nvPr>
            <p:ph type="title"/>
          </p:nvPr>
        </p:nvSpPr>
        <p:spPr>
          <a:xfrm>
            <a:off x="3611562" y="3349317"/>
            <a:ext cx="10515600" cy="1325563"/>
          </a:xfrm>
          <a:prstGeom prst="rect">
            <a:avLst/>
          </a:prstGeom>
        </p:spPr>
        <p:txBody>
          <a:bodyPr>
            <a:noAutofit/>
          </a:bodyPr>
          <a:lstStyle/>
          <a:p>
            <a:pPr>
              <a:lnSpc>
                <a:spcPct val="100000"/>
              </a:lnSpc>
            </a:pP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ơi... từ đâu đến?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Hay từ một sân chơi</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bay như quả bóng</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Đứa nào đá lên trời.</a:t>
            </a:r>
            <a:br>
              <a:rPr lang="vi-VN" sz="3200">
                <a:solidFill>
                  <a:srgbClr val="050A3A"/>
                </a:solidFill>
                <a:latin typeface="UTM Avo" panose="02040603050506020204" pitchFamily="18" charset="0"/>
              </a:rPr>
            </a:b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ơi... từ đâu đến?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Hay từ lời mẹ ru</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Thương Cuội không được học</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Hú gọi trâu đến giờ!</a:t>
            </a:r>
            <a:br>
              <a:rPr lang="vi-VN" sz="3200">
                <a:solidFill>
                  <a:srgbClr val="050A3A"/>
                </a:solidFill>
                <a:latin typeface="UTM Avo" panose="02040603050506020204" pitchFamily="18" charset="0"/>
              </a:rPr>
            </a:br>
            <a:br>
              <a:rPr lang="vi-VN" sz="3200">
                <a:solidFill>
                  <a:srgbClr val="050A3A"/>
                </a:solidFill>
                <a:latin typeface="UTM Avo" panose="02040603050506020204" pitchFamily="18" charset="0"/>
              </a:rPr>
            </a:br>
            <a:endParaRPr lang="vi-VN" sz="3200">
              <a:solidFill>
                <a:srgbClr val="050A3A"/>
              </a:solidFill>
              <a:latin typeface="UTM Avo" panose="02040603050506020204" pitchFamily="18" charset="0"/>
            </a:endParaRPr>
          </a:p>
        </p:txBody>
      </p:sp>
      <p:pic>
        <p:nvPicPr>
          <p:cNvPr id="7" name="Picture 6">
            <a:extLst>
              <a:ext uri="{FF2B5EF4-FFF2-40B4-BE49-F238E27FC236}">
                <a16:creationId xmlns:a16="http://schemas.microsoft.com/office/drawing/2014/main" id="{51DA1372-8B73-4F6D-9630-9FAADBDC4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11" y="3587015"/>
            <a:ext cx="3165929" cy="3165929"/>
          </a:xfrm>
          <a:prstGeom prst="rect">
            <a:avLst/>
          </a:prstGeom>
        </p:spPr>
      </p:pic>
      <p:sp>
        <p:nvSpPr>
          <p:cNvPr id="14" name="Rectangle 13">
            <a:extLst>
              <a:ext uri="{FF2B5EF4-FFF2-40B4-BE49-F238E27FC236}">
                <a16:creationId xmlns:a16="http://schemas.microsoft.com/office/drawing/2014/main" id="{F9C5F5A8-BE4B-444C-A4F2-05620A73939B}"/>
              </a:ext>
            </a:extLst>
          </p:cNvPr>
          <p:cNvSpPr/>
          <p:nvPr/>
        </p:nvSpPr>
        <p:spPr>
          <a:xfrm>
            <a:off x="3397107" y="482601"/>
            <a:ext cx="4413388" cy="769441"/>
          </a:xfrm>
          <a:prstGeom prst="rect">
            <a:avLst/>
          </a:prstGeom>
        </p:spPr>
        <p:txBody>
          <a:bodyPr wrap="none">
            <a:spAutoFit/>
          </a:bodyPr>
          <a:lstStyle/>
          <a:p>
            <a:pPr>
              <a:lnSpc>
                <a:spcPct val="100000"/>
              </a:lnSpc>
            </a:pPr>
            <a:r>
              <a:rPr lang="en-US" sz="4400" b="1">
                <a:solidFill>
                  <a:srgbClr val="050A3A"/>
                </a:solidFill>
                <a:latin typeface="UTM Silk Script" panose="02040603050506020204" pitchFamily="18" charset="0"/>
              </a:rPr>
              <a:t>Trăng </a:t>
            </a:r>
            <a:r>
              <a:rPr lang="vi-VN" sz="4400" b="1">
                <a:solidFill>
                  <a:srgbClr val="050A3A"/>
                </a:solidFill>
                <a:latin typeface="UTM Silk Script" panose="02040603050506020204" pitchFamily="18" charset="0"/>
              </a:rPr>
              <a:t>ơ</a:t>
            </a:r>
            <a:r>
              <a:rPr lang="en-US" sz="4400" b="1">
                <a:solidFill>
                  <a:srgbClr val="050A3A"/>
                </a:solidFill>
                <a:latin typeface="UTM Silk Script" panose="02040603050506020204" pitchFamily="18" charset="0"/>
              </a:rPr>
              <a:t>i... từ đâu đến?</a:t>
            </a:r>
          </a:p>
        </p:txBody>
      </p:sp>
      <p:pic>
        <p:nvPicPr>
          <p:cNvPr id="6" name="Picture 5">
            <a:extLst>
              <a:ext uri="{FF2B5EF4-FFF2-40B4-BE49-F238E27FC236}">
                <a16:creationId xmlns:a16="http://schemas.microsoft.com/office/drawing/2014/main" id="{3C25C59F-8299-47B9-87E1-0B2B377FB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009" y="-250909"/>
            <a:ext cx="3472404" cy="3428998"/>
          </a:xfrm>
          <a:prstGeom prst="rect">
            <a:avLst/>
          </a:prstGeom>
          <a:effectLst>
            <a:softEdge rad="635000"/>
          </a:effectLst>
        </p:spPr>
      </p:pic>
      <p:cxnSp>
        <p:nvCxnSpPr>
          <p:cNvPr id="10" name="Straight Connector 9">
            <a:extLst>
              <a:ext uri="{FF2B5EF4-FFF2-40B4-BE49-F238E27FC236}">
                <a16:creationId xmlns:a16="http://schemas.microsoft.com/office/drawing/2014/main" id="{9600B4B2-DBA3-4227-853B-D644E5C31164}"/>
              </a:ext>
            </a:extLst>
          </p:cNvPr>
          <p:cNvCxnSpPr>
            <a:cxnSpLocks/>
          </p:cNvCxnSpPr>
          <p:nvPr/>
        </p:nvCxnSpPr>
        <p:spPr>
          <a:xfrm>
            <a:off x="5619750" y="2038350"/>
            <a:ext cx="1676977"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48C47B-DBEC-44FD-9A0A-8F21FD89DACB}"/>
              </a:ext>
            </a:extLst>
          </p:cNvPr>
          <p:cNvCxnSpPr>
            <a:cxnSpLocks/>
          </p:cNvCxnSpPr>
          <p:nvPr/>
        </p:nvCxnSpPr>
        <p:spPr>
          <a:xfrm>
            <a:off x="5758569" y="4495800"/>
            <a:ext cx="1612049"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8CA00C-89B3-4D36-A1B9-10581185D2A9}"/>
              </a:ext>
            </a:extLst>
          </p:cNvPr>
          <p:cNvCxnSpPr/>
          <p:nvPr/>
        </p:nvCxnSpPr>
        <p:spPr>
          <a:xfrm>
            <a:off x="4907280" y="3009900"/>
            <a:ext cx="822960"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3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par>
                          <p:cTn id="9" fill="hold">
                            <p:stCondLst>
                              <p:cond delay="850"/>
                            </p:stCondLst>
                            <p:childTnLst>
                              <p:par>
                                <p:cTn id="10" presetID="21"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par>
                                <p:cTn id="13" presetID="12" presetClass="entr" presetSubtype="8" fill="hold" grpId="0" nodeType="withEffect">
                                  <p:stCondLst>
                                    <p:cond delay="500"/>
                                  </p:stCondLst>
                                  <p:iterate type="wd">
                                    <p:tmPct val="1000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par>
                                <p:cTn id="17" presetID="21" presetClass="entr" presetSubtype="8"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wheel(8)">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out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out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891B-85B9-49FD-8A68-32F19764563D}"/>
              </a:ext>
            </a:extLst>
          </p:cNvPr>
          <p:cNvSpPr>
            <a:spLocks noGrp="1"/>
          </p:cNvSpPr>
          <p:nvPr>
            <p:ph type="title"/>
          </p:nvPr>
        </p:nvSpPr>
        <p:spPr>
          <a:xfrm>
            <a:off x="3397107" y="2866427"/>
            <a:ext cx="7575693" cy="1325563"/>
          </a:xfrm>
          <a:prstGeom prst="rect">
            <a:avLst/>
          </a:prstGeom>
        </p:spPr>
        <p:txBody>
          <a:bodyPr>
            <a:noAutofit/>
          </a:bodyPr>
          <a:lstStyle/>
          <a:p>
            <a:pPr>
              <a:lnSpc>
                <a:spcPct val="100000"/>
              </a:lnSpc>
            </a:pP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ơi... từ đâu đến?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Hay từ đường hành quân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soi chú bộ đội</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Và soi vàng góc sân.</a:t>
            </a:r>
            <a:br>
              <a:rPr lang="vi-VN" sz="3200">
                <a:solidFill>
                  <a:srgbClr val="050A3A"/>
                </a:solidFill>
                <a:latin typeface="UTM Avo" panose="02040603050506020204" pitchFamily="18" charset="0"/>
              </a:rPr>
            </a:b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ơi... từ đâu đến?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đi khắp mọi miền</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Trăng ơi có nơi nào</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Sáng hơn đất nước em...</a:t>
            </a:r>
            <a:br>
              <a:rPr lang="vi-VN" sz="3200">
                <a:solidFill>
                  <a:srgbClr val="050A3A"/>
                </a:solidFill>
                <a:latin typeface="UTM Avo" panose="02040603050506020204" pitchFamily="18" charset="0"/>
              </a:rPr>
            </a:br>
            <a:r>
              <a:rPr lang="vi-VN" sz="3200">
                <a:solidFill>
                  <a:srgbClr val="050A3A"/>
                </a:solidFill>
                <a:latin typeface="UTM Avo" panose="02040603050506020204" pitchFamily="18" charset="0"/>
              </a:rPr>
              <a:t>				</a:t>
            </a:r>
            <a:r>
              <a:rPr lang="en-US" sz="3200">
                <a:solidFill>
                  <a:srgbClr val="050A3A"/>
                </a:solidFill>
                <a:latin typeface="UTM Davida" panose="02040603050506020204" pitchFamily="18" charset="0"/>
              </a:rPr>
              <a:t>TRẦN ĐĂNG KHOA</a:t>
            </a:r>
            <a:endParaRPr lang="vi-VN" sz="3200">
              <a:solidFill>
                <a:srgbClr val="050A3A"/>
              </a:solidFill>
              <a:latin typeface="UTM Avo" panose="02040603050506020204" pitchFamily="18" charset="0"/>
            </a:endParaRPr>
          </a:p>
        </p:txBody>
      </p:sp>
      <p:pic>
        <p:nvPicPr>
          <p:cNvPr id="7" name="Picture 6">
            <a:extLst>
              <a:ext uri="{FF2B5EF4-FFF2-40B4-BE49-F238E27FC236}">
                <a16:creationId xmlns:a16="http://schemas.microsoft.com/office/drawing/2014/main" id="{51DA1372-8B73-4F6D-9630-9FAADBDC435D}"/>
              </a:ext>
            </a:extLst>
          </p:cNvPr>
          <p:cNvPicPr>
            <a:picLocks noChangeAspect="1"/>
          </p:cNvPicPr>
          <p:nvPr/>
        </p:nvPicPr>
        <p:blipFill rotWithShape="1">
          <a:blip r:embed="rId2">
            <a:extLst>
              <a:ext uri="{28A0092B-C50C-407E-A947-70E740481C1C}">
                <a14:useLocalDpi xmlns:a14="http://schemas.microsoft.com/office/drawing/2010/main" val="0"/>
              </a:ext>
            </a:extLst>
          </a:blip>
          <a:srcRect b="4517"/>
          <a:stretch/>
        </p:blipFill>
        <p:spPr>
          <a:xfrm>
            <a:off x="382097" y="1564154"/>
            <a:ext cx="2684953" cy="3227869"/>
          </a:xfrm>
          <a:prstGeom prst="rect">
            <a:avLst/>
          </a:prstGeom>
        </p:spPr>
      </p:pic>
      <p:sp>
        <p:nvSpPr>
          <p:cNvPr id="14" name="Rectangle 13">
            <a:extLst>
              <a:ext uri="{FF2B5EF4-FFF2-40B4-BE49-F238E27FC236}">
                <a16:creationId xmlns:a16="http://schemas.microsoft.com/office/drawing/2014/main" id="{F9C5F5A8-BE4B-444C-A4F2-05620A73939B}"/>
              </a:ext>
            </a:extLst>
          </p:cNvPr>
          <p:cNvSpPr/>
          <p:nvPr/>
        </p:nvSpPr>
        <p:spPr>
          <a:xfrm>
            <a:off x="3397107" y="482601"/>
            <a:ext cx="4413388" cy="769441"/>
          </a:xfrm>
          <a:prstGeom prst="rect">
            <a:avLst/>
          </a:prstGeom>
        </p:spPr>
        <p:txBody>
          <a:bodyPr wrap="none">
            <a:spAutoFit/>
          </a:bodyPr>
          <a:lstStyle/>
          <a:p>
            <a:pPr>
              <a:lnSpc>
                <a:spcPct val="100000"/>
              </a:lnSpc>
            </a:pPr>
            <a:r>
              <a:rPr lang="en-US" sz="4400" b="1">
                <a:solidFill>
                  <a:srgbClr val="050A3A"/>
                </a:solidFill>
                <a:latin typeface="UTM Silk Script" panose="02040603050506020204" pitchFamily="18" charset="0"/>
              </a:rPr>
              <a:t>Trăng </a:t>
            </a:r>
            <a:r>
              <a:rPr lang="vi-VN" sz="4400" b="1">
                <a:solidFill>
                  <a:srgbClr val="050A3A"/>
                </a:solidFill>
                <a:latin typeface="UTM Silk Script" panose="02040603050506020204" pitchFamily="18" charset="0"/>
              </a:rPr>
              <a:t>ơ</a:t>
            </a:r>
            <a:r>
              <a:rPr lang="en-US" sz="4400" b="1">
                <a:solidFill>
                  <a:srgbClr val="050A3A"/>
                </a:solidFill>
                <a:latin typeface="UTM Silk Script" panose="02040603050506020204" pitchFamily="18" charset="0"/>
              </a:rPr>
              <a:t>i... từ đâu đến?</a:t>
            </a:r>
          </a:p>
        </p:txBody>
      </p:sp>
      <p:pic>
        <p:nvPicPr>
          <p:cNvPr id="6" name="Picture 5">
            <a:extLst>
              <a:ext uri="{FF2B5EF4-FFF2-40B4-BE49-F238E27FC236}">
                <a16:creationId xmlns:a16="http://schemas.microsoft.com/office/drawing/2014/main" id="{3C25C59F-8299-47B9-87E1-0B2B377FB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499" y="2866427"/>
            <a:ext cx="3472404" cy="1948886"/>
          </a:xfrm>
          <a:prstGeom prst="rect">
            <a:avLst/>
          </a:prstGeom>
          <a:effectLst>
            <a:softEdge rad="127000"/>
          </a:effectLst>
        </p:spPr>
      </p:pic>
      <p:cxnSp>
        <p:nvCxnSpPr>
          <p:cNvPr id="8" name="Straight Connector 7">
            <a:extLst>
              <a:ext uri="{FF2B5EF4-FFF2-40B4-BE49-F238E27FC236}">
                <a16:creationId xmlns:a16="http://schemas.microsoft.com/office/drawing/2014/main" id="{AB568401-D7C1-468B-A036-DBBD35A8C7C7}"/>
              </a:ext>
            </a:extLst>
          </p:cNvPr>
          <p:cNvCxnSpPr/>
          <p:nvPr/>
        </p:nvCxnSpPr>
        <p:spPr>
          <a:xfrm>
            <a:off x="4437957" y="2800618"/>
            <a:ext cx="548640"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F62162-5EA2-4FA4-B22A-429D787FCFED}"/>
              </a:ext>
            </a:extLst>
          </p:cNvPr>
          <p:cNvCxnSpPr>
            <a:cxnSpLocks/>
          </p:cNvCxnSpPr>
          <p:nvPr/>
        </p:nvCxnSpPr>
        <p:spPr>
          <a:xfrm>
            <a:off x="4001308" y="3285527"/>
            <a:ext cx="1244947"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4CC844-A89E-40BB-B8EC-86A82F6B5E96}"/>
              </a:ext>
            </a:extLst>
          </p:cNvPr>
          <p:cNvCxnSpPr>
            <a:cxnSpLocks/>
          </p:cNvCxnSpPr>
          <p:nvPr/>
        </p:nvCxnSpPr>
        <p:spPr>
          <a:xfrm>
            <a:off x="3562350" y="5723927"/>
            <a:ext cx="1424247" cy="0"/>
          </a:xfrm>
          <a:prstGeom prst="line">
            <a:avLst/>
          </a:prstGeom>
          <a:ln>
            <a:solidFill>
              <a:srgbClr val="FFFF00"/>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40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par>
                          <p:cTn id="9" fill="hold">
                            <p:stCondLst>
                              <p:cond delay="850"/>
                            </p:stCondLst>
                            <p:childTnLst>
                              <p:par>
                                <p:cTn id="10" presetID="21"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par>
                                <p:cTn id="13" presetID="12" presetClass="entr" presetSubtype="8" fill="hold" grpId="0" nodeType="withEffect">
                                  <p:stCondLst>
                                    <p:cond delay="500"/>
                                  </p:stCondLst>
                                  <p:iterate type="wd">
                                    <p:tmPct val="1000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par>
                                <p:cTn id="17" presetID="21" presetClass="entr" presetSubtype="8"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wheel(8)">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out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out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out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34CFC-9422-4022-91F7-59CB6D9F1304}"/>
              </a:ext>
            </a:extLst>
          </p:cNvPr>
          <p:cNvSpPr/>
          <p:nvPr/>
        </p:nvSpPr>
        <p:spPr>
          <a:xfrm>
            <a:off x="3378057" y="977901"/>
            <a:ext cx="4413388" cy="769441"/>
          </a:xfrm>
          <a:prstGeom prst="rect">
            <a:avLst/>
          </a:prstGeom>
        </p:spPr>
        <p:txBody>
          <a:bodyPr wrap="none">
            <a:spAutoFit/>
          </a:bodyPr>
          <a:lstStyle/>
          <a:p>
            <a:pPr>
              <a:lnSpc>
                <a:spcPct val="100000"/>
              </a:lnSpc>
            </a:pPr>
            <a:r>
              <a:rPr lang="en-US" sz="4400" b="1">
                <a:solidFill>
                  <a:srgbClr val="050A3A"/>
                </a:solidFill>
                <a:latin typeface="UTM Silk Script" panose="02040603050506020204" pitchFamily="18" charset="0"/>
              </a:rPr>
              <a:t>Trăng </a:t>
            </a:r>
            <a:r>
              <a:rPr lang="vi-VN" sz="4400" b="1">
                <a:solidFill>
                  <a:srgbClr val="050A3A"/>
                </a:solidFill>
                <a:latin typeface="UTM Silk Script" panose="02040603050506020204" pitchFamily="18" charset="0"/>
              </a:rPr>
              <a:t>ơ</a:t>
            </a:r>
            <a:r>
              <a:rPr lang="en-US" sz="4400" b="1">
                <a:solidFill>
                  <a:srgbClr val="050A3A"/>
                </a:solidFill>
                <a:latin typeface="UTM Silk Script" panose="02040603050506020204" pitchFamily="18" charset="0"/>
              </a:rPr>
              <a:t>i... từ đâu đến?</a:t>
            </a:r>
          </a:p>
        </p:txBody>
      </p:sp>
      <p:sp>
        <p:nvSpPr>
          <p:cNvPr id="5" name="Title 1">
            <a:extLst>
              <a:ext uri="{FF2B5EF4-FFF2-40B4-BE49-F238E27FC236}">
                <a16:creationId xmlns:a16="http://schemas.microsoft.com/office/drawing/2014/main" id="{04DA89EB-A7C5-4D8A-A483-9020949E1B30}"/>
              </a:ext>
            </a:extLst>
          </p:cNvPr>
          <p:cNvSpPr>
            <a:spLocks noGrp="1"/>
          </p:cNvSpPr>
          <p:nvPr>
            <p:ph type="title"/>
          </p:nvPr>
        </p:nvSpPr>
        <p:spPr>
          <a:xfrm>
            <a:off x="222561" y="1320260"/>
            <a:ext cx="5739492" cy="4616989"/>
          </a:xfrm>
        </p:spPr>
        <p:txBody>
          <a:bodyPr>
            <a:noAutofit/>
          </a:bodyPr>
          <a:lstStyle/>
          <a:p>
            <a:pPr>
              <a:lnSpc>
                <a:spcPct val="100000"/>
              </a:lnSpc>
            </a:pPr>
            <a:br>
              <a:rPr lang="en-US"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cánh rừng xa</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hồng như quả chín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Lửng lơ lên trước nhà</a:t>
            </a:r>
            <a:r>
              <a:rPr lang="en-US" sz="2200">
                <a:solidFill>
                  <a:srgbClr val="050A3A"/>
                </a:solidFill>
                <a:latin typeface="UTM Avo" panose="02040603050506020204" pitchFamily="18" charset="0"/>
              </a:rPr>
              <a:t>.</a:t>
            </a:r>
            <a:br>
              <a:rPr lang="en-US"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biển xanh diệu k</a:t>
            </a:r>
            <a:r>
              <a:rPr lang="en-US" sz="2200">
                <a:solidFill>
                  <a:srgbClr val="050A3A"/>
                </a:solidFill>
                <a:latin typeface="UTM Avo" panose="02040603050506020204" pitchFamily="18" charset="0"/>
              </a:rPr>
              <a:t>ì</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tròn như mắt cá</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Chẳng bao giờ chớp mi</a:t>
            </a:r>
            <a:r>
              <a:rPr lang="en-US" sz="2200">
                <a:solidFill>
                  <a:srgbClr val="050A3A"/>
                </a:solidFill>
                <a:latin typeface="UTM Avo" panose="02040603050506020204" pitchFamily="18" charset="0"/>
              </a:rPr>
              <a:t>.</a:t>
            </a:r>
            <a:br>
              <a:rPr lang="en-US" sz="2200">
                <a:solidFill>
                  <a:srgbClr val="050A3A"/>
                </a:solidFill>
                <a:latin typeface="UTM Avo" panose="02040603050506020204" pitchFamily="18" charset="0"/>
              </a:rPr>
            </a:br>
            <a:br>
              <a:rPr lang="en-US" sz="2200">
                <a:solidFill>
                  <a:srgbClr val="050A3A"/>
                </a:solidFill>
                <a:latin typeface="UTM Avo" panose="02040603050506020204" pitchFamily="18" charset="0"/>
              </a:rPr>
            </a:br>
            <a:endParaRPr lang="en-US" sz="2200">
              <a:solidFill>
                <a:srgbClr val="050A3A"/>
              </a:solidFill>
              <a:latin typeface="UTM Avo" panose="02040603050506020204" pitchFamily="18" charset="0"/>
            </a:endParaRPr>
          </a:p>
        </p:txBody>
      </p:sp>
      <p:sp>
        <p:nvSpPr>
          <p:cNvPr id="6" name="Title 1">
            <a:extLst>
              <a:ext uri="{FF2B5EF4-FFF2-40B4-BE49-F238E27FC236}">
                <a16:creationId xmlns:a16="http://schemas.microsoft.com/office/drawing/2014/main" id="{C2800568-6DD9-4EE8-BF35-E3343266159B}"/>
              </a:ext>
            </a:extLst>
          </p:cNvPr>
          <p:cNvSpPr txBox="1">
            <a:spLocks/>
          </p:cNvSpPr>
          <p:nvPr/>
        </p:nvSpPr>
        <p:spPr>
          <a:xfrm>
            <a:off x="3937743" y="314540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nSpc>
                <a:spcPct val="100000"/>
              </a:lnSpc>
            </a:pP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một sân chơi</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bay như quả bóng</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Đứa nào đá lên trời.</a:t>
            </a:r>
            <a:br>
              <a:rPr lang="vi-VN"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lời mẹ ru</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Thương Cuội không được học</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Hú gọi trâu đến giờ!</a:t>
            </a:r>
            <a:br>
              <a:rPr lang="vi-VN"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endParaRPr lang="vi-VN" sz="2200">
              <a:solidFill>
                <a:srgbClr val="050A3A"/>
              </a:solidFill>
              <a:latin typeface="UTM Avo" panose="02040603050506020204" pitchFamily="18" charset="0"/>
            </a:endParaRPr>
          </a:p>
        </p:txBody>
      </p:sp>
      <p:sp>
        <p:nvSpPr>
          <p:cNvPr id="7" name="Title 1">
            <a:extLst>
              <a:ext uri="{FF2B5EF4-FFF2-40B4-BE49-F238E27FC236}">
                <a16:creationId xmlns:a16="http://schemas.microsoft.com/office/drawing/2014/main" id="{581F04AE-477C-454D-B5AC-BC8819749F4D}"/>
              </a:ext>
            </a:extLst>
          </p:cNvPr>
          <p:cNvSpPr txBox="1">
            <a:spLocks/>
          </p:cNvSpPr>
          <p:nvPr/>
        </p:nvSpPr>
        <p:spPr>
          <a:xfrm>
            <a:off x="8295892" y="3107304"/>
            <a:ext cx="757569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36号-正文宋楷" panose="02000000000000000000" pitchFamily="2" charset="-122"/>
                <a:cs typeface="+mj-cs"/>
              </a:defRPr>
            </a:lvl1pPr>
          </a:lstStyle>
          <a:p>
            <a:pPr>
              <a:lnSpc>
                <a:spcPct val="100000"/>
              </a:lnSpc>
            </a:pP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Hay từ đường hành quân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soi chú bộ đội</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Và soi vàng góc sân.</a:t>
            </a:r>
            <a:br>
              <a:rPr lang="vi-VN" sz="2200">
                <a:solidFill>
                  <a:srgbClr val="050A3A"/>
                </a:solidFill>
                <a:latin typeface="UTM Avo" panose="02040603050506020204" pitchFamily="18" charset="0"/>
              </a:rPr>
            </a:b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từ đâu đến?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đi khắp mọi miền</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Trăng ơi có nơi nào</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Sáng hơn đất nước em...</a:t>
            </a:r>
            <a:br>
              <a:rPr lang="vi-VN" sz="2200">
                <a:solidFill>
                  <a:srgbClr val="050A3A"/>
                </a:solidFill>
                <a:latin typeface="UTM Avo" panose="02040603050506020204" pitchFamily="18" charset="0"/>
              </a:rPr>
            </a:br>
            <a:r>
              <a:rPr lang="vi-VN" sz="2200">
                <a:solidFill>
                  <a:srgbClr val="050A3A"/>
                </a:solidFill>
                <a:latin typeface="UTM Avo" panose="02040603050506020204" pitchFamily="18" charset="0"/>
              </a:rPr>
              <a:t>	</a:t>
            </a:r>
            <a:endParaRPr lang="en-US" sz="2200">
              <a:solidFill>
                <a:srgbClr val="050A3A"/>
              </a:solidFill>
              <a:latin typeface="UTM Avo" panose="02040603050506020204" pitchFamily="18" charset="0"/>
            </a:endParaRPr>
          </a:p>
          <a:p>
            <a:pPr>
              <a:lnSpc>
                <a:spcPct val="100000"/>
              </a:lnSpc>
            </a:pPr>
            <a:r>
              <a:rPr lang="en-US" sz="2200">
                <a:solidFill>
                  <a:srgbClr val="050A3A"/>
                </a:solidFill>
                <a:latin typeface="UTM Avo" panose="02040603050506020204" pitchFamily="18" charset="0"/>
              </a:rPr>
              <a:t>	</a:t>
            </a:r>
            <a:r>
              <a:rPr lang="en-US" sz="2200">
                <a:solidFill>
                  <a:srgbClr val="050A3A"/>
                </a:solidFill>
                <a:latin typeface="UTM Davida" panose="02040603050506020204" pitchFamily="18" charset="0"/>
              </a:rPr>
              <a:t>TRẦN ĐĂNG KHOA</a:t>
            </a:r>
            <a:endParaRPr lang="vi-VN" sz="2200">
              <a:solidFill>
                <a:srgbClr val="050A3A"/>
              </a:solidFill>
              <a:latin typeface="UTM Avo" panose="02040603050506020204" pitchFamily="18" charset="0"/>
            </a:endParaRPr>
          </a:p>
        </p:txBody>
      </p:sp>
    </p:spTree>
    <p:extLst>
      <p:ext uri="{BB962C8B-B14F-4D97-AF65-F5344CB8AC3E}">
        <p14:creationId xmlns:p14="http://schemas.microsoft.com/office/powerpoint/2010/main" val="19370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8" fill="hold" grpId="0" nodeType="withEffect">
                                  <p:stCondLst>
                                    <p:cond delay="500"/>
                                  </p:stCondLst>
                                  <p:iterate type="wd">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par>
                                <p:cTn id="13" presetID="12" presetClass="entr" presetSubtype="8" fill="hold" grpId="0" nodeType="withEffect">
                                  <p:stCondLst>
                                    <p:cond delay="50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par>
                                <p:cTn id="17" presetID="12" presetClass="entr" presetSubtype="8" fill="hold" grpId="0" nodeType="withEffect">
                                  <p:stCondLst>
                                    <p:cond delay="500"/>
                                  </p:stCondLst>
                                  <p:iterate type="wd">
                                    <p:tmPct val="10000"/>
                                  </p:iterate>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625</TotalTime>
  <Words>1287</Words>
  <Application>Microsoft Office PowerPoint</Application>
  <PresentationFormat>Widescreen</PresentationFormat>
  <Paragraphs>51</Paragraphs>
  <Slides>23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Calibri</vt:lpstr>
      <vt:lpstr>Courier New</vt:lpstr>
      <vt:lpstr>Times New Roman</vt:lpstr>
      <vt:lpstr>UTM Arruba KT</vt:lpstr>
      <vt:lpstr>UTM Avo</vt:lpstr>
      <vt:lpstr>UTM Davida</vt:lpstr>
      <vt:lpstr>UTM Silk Script</vt:lpstr>
      <vt:lpstr>字魂36号-正文宋楷</vt:lpstr>
      <vt:lpstr>字魂59号-创粗黑</vt:lpstr>
      <vt:lpstr>Office 主题</vt:lpstr>
      <vt:lpstr>PowerPoint Presentation</vt:lpstr>
      <vt:lpstr>PowerPoint Presentation</vt:lpstr>
      <vt:lpstr>PowerPoint Presentation</vt:lpstr>
      <vt:lpstr>PowerPoint Presentation</vt:lpstr>
      <vt:lpstr>  Trăng ơi... từ đâu đến? Hay từ cánh rừng xa Trăng hồng như quả chín Lửng lơ lên trước nhà.  Trăng ơi... từ đâu đến? Hay biển xanh diệu kì Trăng tròn như mắt cá Chẳng bao giờ chớp mi.  </vt:lpstr>
      <vt:lpstr>  Trăng ơi... từ đâu đến? Hay từ cánh rừng xa Trăng hồng như quả chín Lửng lơ lên trước nhà.  Trăng ơi... từ đâu đến? Hay biển xanh diệu kì Trăng tròn như mắt cá Chẳng bao giờ chớp mi.  </vt:lpstr>
      <vt:lpstr> Trăng ơi... từ đâu đến? Hay từ một sân chơi Trăng bay như quả bóng Đứa nào đá lên trời.  Trăng ơi... từ đâu đến? Hay từ lời mẹ ru Thương Cuội không được học Hú gọi trâu đến giờ!  </vt:lpstr>
      <vt:lpstr> Trăng ơi... từ đâu đến? Hay từ đường hành quân Trăng soi chú bộ đội Và soi vàng góc sân.  Trăng ơi... từ đâu đến? Trăng đi khắp mọi miền Trăng ơi có nơi nào Sáng hơn đất nước em...     TRẦN ĐĂNG KHOA</vt:lpstr>
      <vt:lpstr>  Trăng ơi... từ đâu đến? Hay từ cánh rừng xa Trăng hồng như quả chín Lửng lơ lên trước nhà.  Trăng ơi... từ đâu đến? Hay biển xanh diệu kì Trăng tròn như mắt cá Chẳng bao giờ chớp mi.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Trăng ơi... từ đâu đến? Hay từ cánh rừng xa Trăng hồng như quả chín Lửng lơ lên trước nhà.  Trăng ơi... từ đâu đến? Hay biển xanh diệu kì Trăng tròn như mắt cá Chẳng bao giờ chớp mi.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dc:creator>
  <cp:keywords>Thy Tho</cp:keywords>
  <cp:lastModifiedBy>admin</cp:lastModifiedBy>
  <cp:revision>119</cp:revision>
  <dcterms:created xsi:type="dcterms:W3CDTF">2018-07-15T00:14:28Z</dcterms:created>
  <dcterms:modified xsi:type="dcterms:W3CDTF">2022-04-01T15:38:40Z</dcterms:modified>
  <cp:version>Y03</cp:version>
</cp:coreProperties>
</file>