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 id="2147483668" r:id="rId2"/>
  </p:sldMasterIdLst>
  <p:notesMasterIdLst>
    <p:notesMasterId r:id="rId49"/>
  </p:notesMasterIdLst>
  <p:sldIdLst>
    <p:sldId id="256" r:id="rId3"/>
    <p:sldId id="312" r:id="rId4"/>
    <p:sldId id="277" r:id="rId5"/>
    <p:sldId id="258" r:id="rId6"/>
    <p:sldId id="313" r:id="rId7"/>
    <p:sldId id="274" r:id="rId8"/>
    <p:sldId id="314" r:id="rId9"/>
    <p:sldId id="260" r:id="rId10"/>
    <p:sldId id="263" r:id="rId11"/>
    <p:sldId id="318" r:id="rId12"/>
    <p:sldId id="280" r:id="rId13"/>
    <p:sldId id="264" r:id="rId14"/>
    <p:sldId id="282" r:id="rId15"/>
    <p:sldId id="262" r:id="rId16"/>
    <p:sldId id="283" r:id="rId17"/>
    <p:sldId id="284" r:id="rId18"/>
    <p:sldId id="286" r:id="rId19"/>
    <p:sldId id="287" r:id="rId20"/>
    <p:sldId id="285" r:id="rId21"/>
    <p:sldId id="288" r:id="rId22"/>
    <p:sldId id="289" r:id="rId23"/>
    <p:sldId id="290" r:id="rId24"/>
    <p:sldId id="308" r:id="rId25"/>
    <p:sldId id="309" r:id="rId26"/>
    <p:sldId id="292" r:id="rId27"/>
    <p:sldId id="279" r:id="rId28"/>
    <p:sldId id="281" r:id="rId29"/>
    <p:sldId id="315" r:id="rId30"/>
    <p:sldId id="310" r:id="rId31"/>
    <p:sldId id="297" r:id="rId32"/>
    <p:sldId id="295" r:id="rId33"/>
    <p:sldId id="293" r:id="rId34"/>
    <p:sldId id="316" r:id="rId35"/>
    <p:sldId id="311" r:id="rId36"/>
    <p:sldId id="299" r:id="rId37"/>
    <p:sldId id="294" r:id="rId38"/>
    <p:sldId id="301" r:id="rId39"/>
    <p:sldId id="270" r:id="rId40"/>
    <p:sldId id="317" r:id="rId41"/>
    <p:sldId id="300" r:id="rId42"/>
    <p:sldId id="302" r:id="rId43"/>
    <p:sldId id="265" r:id="rId44"/>
    <p:sldId id="304" r:id="rId45"/>
    <p:sldId id="306" r:id="rId46"/>
    <p:sldId id="305" r:id="rId47"/>
    <p:sldId id="307" r:id="rId48"/>
  </p:sldIdLst>
  <p:sldSz cx="9144000" cy="5143500" type="screen16x9"/>
  <p:notesSz cx="6858000" cy="9144000"/>
  <p:embeddedFontLst>
    <p:embeddedFont>
      <p:font typeface="Calibri" panose="020F0502020204030204" pitchFamily="34" charset="0"/>
      <p:regular r:id="rId50"/>
      <p:bold r:id="rId51"/>
      <p:italic r:id="rId52"/>
      <p:boldItalic r:id="rId53"/>
    </p:embeddedFont>
    <p:embeddedFont>
      <p:font typeface="Calibri Light" panose="020F0302020204030204" pitchFamily="34" charset="0"/>
      <p:regular r:id="rId54"/>
      <p:italic r:id="rId55"/>
    </p:embeddedFont>
    <p:embeddedFont>
      <p:font typeface="Didact Gothic" panose="020B0604020202020204" charset="0"/>
      <p:regular r:id="rId56"/>
    </p:embeddedFont>
    <p:embeddedFont>
      <p:font typeface="Mitr" panose="00000500000000000000" pitchFamily="2" charset="-34"/>
      <p:regular r:id="rId57"/>
      <p:bold r:id="rId58"/>
    </p:embeddedFont>
    <p:embeddedFont>
      <p:font typeface="Varela" panose="020B0604020202020204" charset="0"/>
      <p:regular r:id="rId59"/>
    </p:embeddedFont>
    <p:embeddedFont>
      <p:font typeface="VNI-Centur" pitchFamily="2" charset="0"/>
      <p:regular r:id="rId60"/>
      <p:bold r:id="rId61"/>
      <p:italic r:id="rId62"/>
      <p:boldItalic r:id="rId6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19E2B7A-2E95-4831-98DD-DC7286146D3B}">
  <a:tblStyle styleId="{F19E2B7A-2E95-4831-98DD-DC7286146D3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2069" autoAdjust="0"/>
    <p:restoredTop sz="94660"/>
  </p:normalViewPr>
  <p:slideViewPr>
    <p:cSldViewPr snapToGrid="0">
      <p:cViewPr varScale="1">
        <p:scale>
          <a:sx n="105" d="100"/>
          <a:sy n="105" d="100"/>
        </p:scale>
        <p:origin x="965"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font" Target="fonts/font1.fntdata"/><Relationship Id="rId55" Type="http://schemas.openxmlformats.org/officeDocument/2006/relationships/font" Target="fonts/font6.fntdata"/><Relationship Id="rId63" Type="http://schemas.openxmlformats.org/officeDocument/2006/relationships/font" Target="fonts/font14.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4.fntdata"/><Relationship Id="rId58" Type="http://schemas.openxmlformats.org/officeDocument/2006/relationships/font" Target="fonts/font9.fntdata"/><Relationship Id="rId66"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12.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7.fntdata"/><Relationship Id="rId64"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0.fntdata"/><Relationship Id="rId67"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5.fntdata"/><Relationship Id="rId62" Type="http://schemas.openxmlformats.org/officeDocument/2006/relationships/font" Target="fonts/font1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57" Type="http://schemas.openxmlformats.org/officeDocument/2006/relationships/font" Target="fonts/font8.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3.fntdata"/><Relationship Id="rId60" Type="http://schemas.openxmlformats.org/officeDocument/2006/relationships/font" Target="fonts/font11.fntdata"/><Relationship Id="rId65"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009966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73822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925897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02437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053622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247234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09215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281922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0476289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81713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9"/>
        <p:cNvGrpSpPr/>
        <p:nvPr/>
      </p:nvGrpSpPr>
      <p:grpSpPr>
        <a:xfrm>
          <a:off x="0" y="0"/>
          <a:ext cx="0" cy="0"/>
          <a:chOff x="0" y="0"/>
          <a:chExt cx="0" cy="0"/>
        </a:xfrm>
      </p:grpSpPr>
      <p:sp>
        <p:nvSpPr>
          <p:cNvPr id="3040" name="Google Shape;3040;g8f9100282e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1" name="Google Shape;3041;g8f9100282e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906338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232034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34037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917481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115428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4233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9037327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3132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5489845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ltLang="zh-CN" sz="1100" b="1" u="sng" dirty="0">
                <a:solidFill>
                  <a:srgbClr val="C00000"/>
                </a:solidFill>
                <a:latin typeface="Times New Roman" panose="02020603050405020304" pitchFamily="18" charset="0"/>
              </a:rPr>
              <a:t>Sa Pa:</a:t>
            </a:r>
            <a:r>
              <a:rPr lang="en-US" altLang="zh-CN" sz="1100" dirty="0">
                <a:solidFill>
                  <a:srgbClr val="C0000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Một</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huyện</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thuộc</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tỉnh</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Lào</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Cai</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là</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một</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địa</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điểm</a:t>
            </a:r>
            <a:r>
              <a:rPr lang="en-US" altLang="zh-CN" sz="1100" b="1" i="1" dirty="0">
                <a:solidFill>
                  <a:srgbClr val="002060"/>
                </a:solidFill>
                <a:latin typeface="Times New Roman" panose="02020603050405020304" pitchFamily="18" charset="0"/>
              </a:rPr>
              <a:t> du </a:t>
            </a:r>
            <a:r>
              <a:rPr lang="en-US" altLang="zh-CN" sz="1100" b="1" i="1" dirty="0" err="1">
                <a:solidFill>
                  <a:srgbClr val="002060"/>
                </a:solidFill>
                <a:latin typeface="Times New Roman" panose="02020603050405020304" pitchFamily="18" charset="0"/>
              </a:rPr>
              <a:t>lịch</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và</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nghỉ</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mát</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nổi</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tiếng</a:t>
            </a:r>
            <a:r>
              <a:rPr lang="en-US" altLang="zh-CN" sz="1100" b="1" i="1" dirty="0">
                <a:solidFill>
                  <a:srgbClr val="002060"/>
                </a:solidFill>
                <a:latin typeface="Times New Roman" panose="02020603050405020304" pitchFamily="18" charset="0"/>
              </a:rPr>
              <a:t> ở </a:t>
            </a:r>
            <a:r>
              <a:rPr lang="en-US" altLang="zh-CN" sz="1100" b="1" i="1" dirty="0" err="1">
                <a:solidFill>
                  <a:srgbClr val="002060"/>
                </a:solidFill>
                <a:latin typeface="Times New Roman" panose="02020603050405020304" pitchFamily="18" charset="0"/>
              </a:rPr>
              <a:t>miền</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Bắc</a:t>
            </a:r>
            <a:r>
              <a:rPr lang="en-US" altLang="zh-CN" sz="1100" b="1" i="1" dirty="0">
                <a:solidFill>
                  <a:srgbClr val="002060"/>
                </a:solidFill>
                <a:latin typeface="Times New Roman" panose="02020603050405020304" pitchFamily="18" charset="0"/>
              </a:rPr>
              <a:t> </a:t>
            </a:r>
            <a:r>
              <a:rPr lang="en-US" altLang="zh-CN" sz="1100" b="1" i="1" dirty="0" err="1">
                <a:solidFill>
                  <a:srgbClr val="002060"/>
                </a:solidFill>
                <a:latin typeface="Times New Roman" panose="02020603050405020304" pitchFamily="18" charset="0"/>
              </a:rPr>
              <a:t>nước</a:t>
            </a:r>
            <a:r>
              <a:rPr lang="en-US" altLang="zh-CN" sz="1100" b="1" i="1" dirty="0">
                <a:solidFill>
                  <a:srgbClr val="002060"/>
                </a:solidFill>
                <a:latin typeface="Times New Roman" panose="02020603050405020304" pitchFamily="18" charset="0"/>
              </a:rPr>
              <a:t> ta.</a:t>
            </a:r>
          </a:p>
          <a:p>
            <a:pPr marL="0" lvl="0" indent="0" algn="l" rtl="0">
              <a:spcBef>
                <a:spcPts val="0"/>
              </a:spcBef>
              <a:spcAft>
                <a:spcPts val="0"/>
              </a:spcAft>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966888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888164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10897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8804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705109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26453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7"/>
        <p:cNvGrpSpPr/>
        <p:nvPr/>
      </p:nvGrpSpPr>
      <p:grpSpPr>
        <a:xfrm>
          <a:off x="0" y="0"/>
          <a:ext cx="0" cy="0"/>
          <a:chOff x="0" y="0"/>
          <a:chExt cx="0" cy="0"/>
        </a:xfrm>
      </p:grpSpPr>
      <p:sp>
        <p:nvSpPr>
          <p:cNvPr id="3288" name="Google Shape;3288;g9273f58441_0_1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9" name="Google Shape;3289;g9273f58441_0_1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9762762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27870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0983279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2974695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605956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559730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288966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68349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82"/>
        <p:cNvGrpSpPr/>
        <p:nvPr/>
      </p:nvGrpSpPr>
      <p:grpSpPr>
        <a:xfrm>
          <a:off x="0" y="0"/>
          <a:ext cx="0" cy="0"/>
          <a:chOff x="0" y="0"/>
          <a:chExt cx="0" cy="0"/>
        </a:xfrm>
      </p:grpSpPr>
      <p:sp>
        <p:nvSpPr>
          <p:cNvPr id="3283" name="Google Shape;3283;g9273f58441_0_14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4" name="Google Shape;3284;g9273f58441_0_14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5617206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53320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ne column text" preserve="1">
  <p:cSld name="One column 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a:endParaRPr/>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19" name="Google Shape;219;p7"/>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4541982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81" name="Google Shape;481;p15"/>
          <p:cNvSpPr/>
          <p:nvPr/>
        </p:nvSpPr>
        <p:spPr>
          <a:xfrm flipH="1">
            <a:off x="6016496" y="-719921"/>
            <a:ext cx="6746227" cy="4913377"/>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A23208-311C-4E71-AED0-5227C99A6490}"/>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1871B580-B098-4857-B0B3-EB2AE1DBD1F7}"/>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92FE955C-39A9-4F8A-B5E3-2990F6A76BE9}"/>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B8ED0110-F97A-46BB-965A-BDFDBD65DA88}"/>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5027A70E-9BAC-4A62-B611-417199B5D615}"/>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123773237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60F3E6-A954-4829-80FE-70F834E097B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81EC040-10E8-498E-93CB-5ED8D3AC93D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A822F1-CA32-4639-A140-FEBD9227B327}"/>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B2B640E8-5E0F-4010-8DD0-93C6ED77D5E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E68A003-2BC7-4A6C-A82A-91715F614113}"/>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65407716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C86DD3-2AA9-43CA-A0E3-C5858CCBBB61}"/>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D8A7B8C3-8139-41AC-943D-76C3839979A7}"/>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11F7B2-7529-4B13-ABD0-8DBEC76546E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460E2348-B93A-45C9-9EDE-7B177413123E}"/>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3C303D9-50FE-492D-8607-0A1EDB59EAB8}"/>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05463975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ECBB620-A806-4DED-ACB8-B07A50A3AD1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B2EAC78-78A7-4A3A-B444-69215EF9ABBB}"/>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253BD24-35C1-4DD0-82F3-7B2F142EB56B}"/>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A186F38-3C69-4E57-96C9-D49A1544210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5119F42B-7539-469C-A522-1BCD8DD5C3CA}"/>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CA666124-F721-4BD9-A866-6C549DD93E42}"/>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409258279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DADF1A-7548-4540-B9AA-224D081C59E3}"/>
              </a:ext>
            </a:extLst>
          </p:cNvPr>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a:extLst>
              <a:ext uri="{FF2B5EF4-FFF2-40B4-BE49-F238E27FC236}">
                <a16:creationId xmlns:a16="http://schemas.microsoft.com/office/drawing/2014/main" id="{DE3B7474-DEAD-453F-AE79-6A3C12D3FA90}"/>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5D738A02-9A5D-4EA5-BF6A-ADD2A0D324FD}"/>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F9EB1688-5EF0-4518-A532-ED65EA773F62}"/>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BB6CC7CF-DAF3-4C20-9BF3-BF4C37853758}"/>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AF35588-AE20-480E-83F2-C1F1A2DC50C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8" name="Footer Placeholder 7">
            <a:extLst>
              <a:ext uri="{FF2B5EF4-FFF2-40B4-BE49-F238E27FC236}">
                <a16:creationId xmlns:a16="http://schemas.microsoft.com/office/drawing/2014/main" id="{1641796A-D8F2-4FD6-A74B-88C9D853C119}"/>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28A1FB9C-6C27-41D8-A374-7A15F9D9F1FB}"/>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01492750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21394F-9823-48E5-BE0F-B4BEB7AB0295}"/>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70186EC-EDFE-4EC0-910B-F632EB64C2AB}"/>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4" name="Footer Placeholder 3">
            <a:extLst>
              <a:ext uri="{FF2B5EF4-FFF2-40B4-BE49-F238E27FC236}">
                <a16:creationId xmlns:a16="http://schemas.microsoft.com/office/drawing/2014/main" id="{B814F183-DD09-487B-87BB-379B61C897EB}"/>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236C689C-D119-4ED2-8CD1-9AE1DDE4A4A3}"/>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93291943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F91174B-7D03-46E5-8D7A-CEF490687BA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3" name="Footer Placeholder 2">
            <a:extLst>
              <a:ext uri="{FF2B5EF4-FFF2-40B4-BE49-F238E27FC236}">
                <a16:creationId xmlns:a16="http://schemas.microsoft.com/office/drawing/2014/main" id="{9EA6F9A2-8D82-49B0-BED6-B47372CE2E0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80D2F2A9-FAA0-494A-8F6C-0DB2B145EA5C}"/>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62489197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6B32B2-2556-462A-A713-9A35BD6ED98C}"/>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256C3BF5-1EBE-4324-9D2E-209A8D3A909B}"/>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604A9C6-AE71-4C25-9520-6FFA6DA3F7DC}"/>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203FF73-C9FB-4EBA-B1DA-D1BBB085953D}"/>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F6A2A0AA-3506-441C-8E95-5D97DE5EB6A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A3C3BB12-5B3D-4D78-803F-F0410AB98F02}"/>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2203200517"/>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CE78E3-E38C-454E-93B9-C9937DDDEEE0}"/>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FD2103D-1389-4266-96CC-D3C0567DD4CE}"/>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B6FD5C91-04F5-421A-9D3D-71AAFF81A24D}"/>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69853208-9599-4BAB-81F5-1AB380D7A2AB}"/>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6" name="Footer Placeholder 5">
            <a:extLst>
              <a:ext uri="{FF2B5EF4-FFF2-40B4-BE49-F238E27FC236}">
                <a16:creationId xmlns:a16="http://schemas.microsoft.com/office/drawing/2014/main" id="{65B4CAB5-DC9C-415F-8311-E2DF51ECF280}"/>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D420541-61AC-4B69-A317-8CEEFC2BFE59}"/>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69067362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B2D86E-E397-4C3C-B081-B3A1C9D488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0F2EC43-A239-4B07-9BB6-881D2C133B0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B3AAB40-2686-4078-A098-84E53545C340}"/>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9D405F45-8D89-436D-840F-64852511030D}"/>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E8F8E05F-420C-4F16-9F90-2E1F31AA0366}"/>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15982008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2E66A365-3556-4881-8558-67202ADC1178}"/>
              </a:ext>
            </a:extLst>
          </p:cNvPr>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BC20D30-7F91-4A7D-8E6D-562454C1B705}"/>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C1A0EA7-93F2-4EC3-B92B-E80569104E49}"/>
              </a:ext>
            </a:extLst>
          </p:cNvPr>
          <p:cNvSpPr>
            <a:spLocks noGrp="1"/>
          </p:cNvSpPr>
          <p:nvPr>
            <p:ph type="dt" sz="half" idx="10"/>
          </p:nvPr>
        </p:nvSpPr>
        <p:spPr/>
        <p:txBody>
          <a:body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C56F87D4-D2D7-40B2-A4C4-BF7FFC5F072C}"/>
              </a:ext>
            </a:extLst>
          </p:cNvPr>
          <p:cNvSpPr>
            <a:spLocks noGrp="1"/>
          </p:cNvSpPr>
          <p:nvPr>
            <p:ph type="ftr" sz="quarter" idx="11"/>
          </p:nvPr>
        </p:nvSpPr>
        <p:spPr/>
        <p:txBody>
          <a:body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8DB75F7D-EB73-4D32-A99B-EF95D90CF0FF}"/>
              </a:ext>
            </a:extLst>
          </p:cNvPr>
          <p:cNvSpPr>
            <a:spLocks noGrp="1"/>
          </p:cNvSpPr>
          <p:nvPr>
            <p:ph type="sldNum" sz="quarter" idx="12"/>
          </p:nvPr>
        </p:nvSpPr>
        <p:spPr/>
        <p:txBody>
          <a:body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01778341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1_Section header">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flipH="1">
            <a:off x="722376" y="2654875"/>
            <a:ext cx="4162800" cy="8850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7000"/>
              <a:buNone/>
              <a:defRPr sz="5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8" name="Google Shape;18;p3"/>
          <p:cNvSpPr txBox="1">
            <a:spLocks noGrp="1"/>
          </p:cNvSpPr>
          <p:nvPr>
            <p:ph type="title" idx="2" hasCustomPrompt="1"/>
          </p:nvPr>
        </p:nvSpPr>
        <p:spPr>
          <a:xfrm flipH="1">
            <a:off x="2147226" y="1210194"/>
            <a:ext cx="1313100" cy="92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0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9" name="Google Shape;19;p3"/>
          <p:cNvSpPr txBox="1">
            <a:spLocks noGrp="1"/>
          </p:cNvSpPr>
          <p:nvPr>
            <p:ph type="subTitle" idx="1"/>
          </p:nvPr>
        </p:nvSpPr>
        <p:spPr>
          <a:xfrm flipH="1">
            <a:off x="1072626" y="3568156"/>
            <a:ext cx="3462300" cy="69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lvl1pPr>
            <a:lvl2pPr lvl="1" algn="ctr" rtl="0">
              <a:lnSpc>
                <a:spcPct val="100000"/>
              </a:lnSpc>
              <a:spcBef>
                <a:spcPts val="0"/>
              </a:spcBef>
              <a:spcAft>
                <a:spcPts val="0"/>
              </a:spcAft>
              <a:buNone/>
              <a:defRPr sz="1800"/>
            </a:lvl2pPr>
            <a:lvl3pPr lvl="2" algn="ctr" rtl="0">
              <a:lnSpc>
                <a:spcPct val="100000"/>
              </a:lnSpc>
              <a:spcBef>
                <a:spcPts val="0"/>
              </a:spcBef>
              <a:spcAft>
                <a:spcPts val="0"/>
              </a:spcAft>
              <a:buNone/>
              <a:defRPr sz="1800"/>
            </a:lvl3pPr>
            <a:lvl4pPr lvl="3" algn="ctr" rtl="0">
              <a:lnSpc>
                <a:spcPct val="100000"/>
              </a:lnSpc>
              <a:spcBef>
                <a:spcPts val="0"/>
              </a:spcBef>
              <a:spcAft>
                <a:spcPts val="0"/>
              </a:spcAft>
              <a:buNone/>
              <a:defRPr sz="1800"/>
            </a:lvl4pPr>
            <a:lvl5pPr lvl="4" algn="ctr" rtl="0">
              <a:lnSpc>
                <a:spcPct val="100000"/>
              </a:lnSpc>
              <a:spcBef>
                <a:spcPts val="0"/>
              </a:spcBef>
              <a:spcAft>
                <a:spcPts val="0"/>
              </a:spcAft>
              <a:buNone/>
              <a:defRPr sz="1800"/>
            </a:lvl5pPr>
            <a:lvl6pPr lvl="5" algn="ctr" rtl="0">
              <a:lnSpc>
                <a:spcPct val="100000"/>
              </a:lnSpc>
              <a:spcBef>
                <a:spcPts val="0"/>
              </a:spcBef>
              <a:spcAft>
                <a:spcPts val="0"/>
              </a:spcAft>
              <a:buNone/>
              <a:defRPr sz="1800"/>
            </a:lvl6pPr>
            <a:lvl7pPr lvl="6" algn="ctr" rtl="0">
              <a:lnSpc>
                <a:spcPct val="100000"/>
              </a:lnSpc>
              <a:spcBef>
                <a:spcPts val="0"/>
              </a:spcBef>
              <a:spcAft>
                <a:spcPts val="0"/>
              </a:spcAft>
              <a:buNone/>
              <a:defRPr sz="1800"/>
            </a:lvl7pPr>
            <a:lvl8pPr lvl="7" algn="ctr" rtl="0">
              <a:lnSpc>
                <a:spcPct val="100000"/>
              </a:lnSpc>
              <a:spcBef>
                <a:spcPts val="0"/>
              </a:spcBef>
              <a:spcAft>
                <a:spcPts val="0"/>
              </a:spcAft>
              <a:buNone/>
              <a:defRPr sz="1800"/>
            </a:lvl8pPr>
            <a:lvl9pPr lvl="8" algn="ctr" rtl="0">
              <a:lnSpc>
                <a:spcPct val="100000"/>
              </a:lnSpc>
              <a:spcBef>
                <a:spcPts val="0"/>
              </a:spcBef>
              <a:spcAft>
                <a:spcPts val="0"/>
              </a:spcAft>
              <a:buNone/>
              <a:defRPr sz="1800"/>
            </a:lvl9pPr>
          </a:lstStyle>
          <a:p>
            <a:endParaRPr/>
          </a:p>
        </p:txBody>
      </p:sp>
    </p:spTree>
    <p:extLst>
      <p:ext uri="{BB962C8B-B14F-4D97-AF65-F5344CB8AC3E}">
        <p14:creationId xmlns:p14="http://schemas.microsoft.com/office/powerpoint/2010/main" val="15957245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 name="Google Shape;23;p4"/>
          <p:cNvSpPr txBox="1">
            <a:spLocks noGrp="1"/>
          </p:cNvSpPr>
          <p:nvPr>
            <p:ph type="body" idx="1"/>
          </p:nvPr>
        </p:nvSpPr>
        <p:spPr>
          <a:xfrm>
            <a:off x="720000" y="1152475"/>
            <a:ext cx="7704000" cy="3416400"/>
          </a:xfrm>
          <a:prstGeom prst="rect">
            <a:avLst/>
          </a:prstGeom>
        </p:spPr>
        <p:txBody>
          <a:bodyPr spcFirstLastPara="1" wrap="square" lIns="0" tIns="0" rIns="0" bIns="0" anchor="ctr" anchorCtr="0">
            <a:noAutofit/>
          </a:bodyPr>
          <a:lstStyle>
            <a:lvl1pPr marL="457200" lvl="0" indent="-355600">
              <a:lnSpc>
                <a:spcPct val="100000"/>
              </a:lnSpc>
              <a:spcBef>
                <a:spcPts val="0"/>
              </a:spcBef>
              <a:spcAft>
                <a:spcPts val="0"/>
              </a:spcAft>
              <a:buSzPts val="2000"/>
              <a:buChar char="●"/>
              <a:defRPr sz="1200"/>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
        <p:nvSpPr>
          <p:cNvPr id="24" name="Google Shape;24;p4"/>
          <p:cNvSpPr/>
          <p:nvPr/>
        </p:nvSpPr>
        <p:spPr>
          <a:xfrm flipH="1">
            <a:off x="5656088" y="0"/>
            <a:ext cx="3487912" cy="927485"/>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a:off x="6196276" y="-6"/>
            <a:ext cx="2947721" cy="794480"/>
            <a:chOff x="6196276" y="-6"/>
            <a:chExt cx="2947721" cy="794480"/>
          </a:xfrm>
        </p:grpSpPr>
        <p:sp>
          <p:nvSpPr>
            <p:cNvPr id="26" name="Google Shape;26;p4"/>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4"/>
            <p:cNvGrpSpPr/>
            <p:nvPr/>
          </p:nvGrpSpPr>
          <p:grpSpPr>
            <a:xfrm rot="-2902616">
              <a:off x="8711742" y="319606"/>
              <a:ext cx="169066" cy="177310"/>
              <a:chOff x="4298580" y="207227"/>
              <a:chExt cx="169073" cy="177317"/>
            </a:xfrm>
          </p:grpSpPr>
          <p:sp>
            <p:nvSpPr>
              <p:cNvPr id="34" name="Google Shape;34;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4"/>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4"/>
            <p:cNvGrpSpPr/>
            <p:nvPr/>
          </p:nvGrpSpPr>
          <p:grpSpPr>
            <a:xfrm>
              <a:off x="7969043" y="643769"/>
              <a:ext cx="76535" cy="82747"/>
              <a:chOff x="8698868" y="1511081"/>
              <a:chExt cx="76535" cy="82747"/>
            </a:xfrm>
          </p:grpSpPr>
          <p:sp>
            <p:nvSpPr>
              <p:cNvPr id="42" name="Google Shape;42;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4"/>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4"/>
            <p:cNvGrpSpPr/>
            <p:nvPr/>
          </p:nvGrpSpPr>
          <p:grpSpPr>
            <a:xfrm rot="-1126754">
              <a:off x="6907678" y="151211"/>
              <a:ext cx="169061" cy="177304"/>
              <a:chOff x="4298580" y="207227"/>
              <a:chExt cx="169073" cy="177317"/>
            </a:xfrm>
          </p:grpSpPr>
          <p:sp>
            <p:nvSpPr>
              <p:cNvPr id="48" name="Google Shape;48;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4"/>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4"/>
            <p:cNvGrpSpPr/>
            <p:nvPr/>
          </p:nvGrpSpPr>
          <p:grpSpPr>
            <a:xfrm>
              <a:off x="7300043" y="422356"/>
              <a:ext cx="76535" cy="82747"/>
              <a:chOff x="8698868" y="1511081"/>
              <a:chExt cx="76535" cy="82747"/>
            </a:xfrm>
          </p:grpSpPr>
          <p:sp>
            <p:nvSpPr>
              <p:cNvPr id="56" name="Google Shape;56;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grpSp>
        <p:nvGrpSpPr>
          <p:cNvPr id="221" name="Google Shape;221;p8"/>
          <p:cNvGrpSpPr/>
          <p:nvPr/>
        </p:nvGrpSpPr>
        <p:grpSpPr>
          <a:xfrm rot="-696193">
            <a:off x="4421630" y="-1213281"/>
            <a:ext cx="6437373" cy="5056008"/>
            <a:chOff x="1367400" y="1176700"/>
            <a:chExt cx="4985625" cy="2814325"/>
          </a:xfrm>
        </p:grpSpPr>
        <p:sp>
          <p:nvSpPr>
            <p:cNvPr id="222" name="Google Shape;222;p8"/>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hyperlink" Target="https://www.facebook.com/teamKTUTS" TargetMode="Externa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pic>
        <p:nvPicPr>
          <p:cNvPr id="4" name="Picture 3" descr="A picture containing diagram&#10;&#10;Description automatically generated">
            <a:extLst>
              <a:ext uri="{FF2B5EF4-FFF2-40B4-BE49-F238E27FC236}">
                <a16:creationId xmlns:a16="http://schemas.microsoft.com/office/drawing/2014/main" id="{9E66D2FC-B2FC-4058-A3F1-3A413A5F30A3}"/>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26934160" y="13451987"/>
            <a:ext cx="1881378" cy="1625303"/>
          </a:xfrm>
          <a:prstGeom prst="rect">
            <a:avLst/>
          </a:prstGeom>
        </p:spPr>
      </p:pic>
      <p:pic>
        <p:nvPicPr>
          <p:cNvPr id="5" name="Picture 4" descr="A picture containing diagram&#10;&#10;Description automatically generated">
            <a:extLst>
              <a:ext uri="{FF2B5EF4-FFF2-40B4-BE49-F238E27FC236}">
                <a16:creationId xmlns:a16="http://schemas.microsoft.com/office/drawing/2014/main" id="{A7F1B259-C691-4286-91EC-B1AF845AA339}"/>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6144240" y="12822214"/>
            <a:ext cx="1881378" cy="1625303"/>
          </a:xfrm>
          <a:prstGeom prst="rect">
            <a:avLst/>
          </a:prstGeom>
        </p:spPr>
      </p:pic>
      <p:pic>
        <p:nvPicPr>
          <p:cNvPr id="8" name="Picture 7" descr="A picture containing diagram&#10;&#10;Description automatically generated">
            <a:extLst>
              <a:ext uri="{FF2B5EF4-FFF2-40B4-BE49-F238E27FC236}">
                <a16:creationId xmlns:a16="http://schemas.microsoft.com/office/drawing/2014/main" id="{75D026F6-E20B-4F8C-8F50-C3F34A53A30F}"/>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26934160" y="-12334095"/>
            <a:ext cx="1881378" cy="1625303"/>
          </a:xfrm>
          <a:prstGeom prst="rect">
            <a:avLst/>
          </a:prstGeom>
        </p:spPr>
      </p:pic>
      <p:pic>
        <p:nvPicPr>
          <p:cNvPr id="9" name="Picture 8" descr="A picture containing diagram&#10;&#10;Description automatically generated">
            <a:extLst>
              <a:ext uri="{FF2B5EF4-FFF2-40B4-BE49-F238E27FC236}">
                <a16:creationId xmlns:a16="http://schemas.microsoft.com/office/drawing/2014/main" id="{AD994AE9-D6C6-40E8-B6B1-20FF5A8A4FB9}"/>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16163671" y="-12151217"/>
            <a:ext cx="1881378" cy="1625303"/>
          </a:xfrm>
          <a:prstGeom prst="rect">
            <a:avLst/>
          </a:prstGeom>
        </p:spPr>
      </p:pic>
      <p:sp>
        <p:nvSpPr>
          <p:cNvPr id="10" name="TextBox 9">
            <a:extLst>
              <a:ext uri="{FF2B5EF4-FFF2-40B4-BE49-F238E27FC236}">
                <a16:creationId xmlns:a16="http://schemas.microsoft.com/office/drawing/2014/main" id="{FB01AF31-397D-4AAC-BD45-1603269F1DD8}"/>
              </a:ext>
            </a:extLst>
          </p:cNvPr>
          <p:cNvSpPr txBox="1"/>
          <p:nvPr userDrawn="1"/>
        </p:nvSpPr>
        <p:spPr>
          <a:xfrm>
            <a:off x="2148369" y="6803851"/>
            <a:ext cx="9311220" cy="923330"/>
          </a:xfrm>
          <a:prstGeom prst="rect">
            <a:avLst/>
          </a:prstGeom>
          <a:noFill/>
        </p:spPr>
        <p:txBody>
          <a:bodyPr wrap="square">
            <a:spAutoFit/>
          </a:bodyPr>
          <a:lstStyle/>
          <a:p>
            <a:r>
              <a:rPr lang="en-US" dirty="0" err="1">
                <a:latin typeface="Times New Roman" panose="02020603050405020304" pitchFamily="18" charset="0"/>
                <a:cs typeface="Times New Roman" panose="02020603050405020304" pitchFamily="18" charset="0"/>
              </a:rPr>
              <a:t>Liên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hệ</a:t>
            </a:r>
            <a:r>
              <a:rPr lang="en-US" dirty="0">
                <a:latin typeface="Times New Roman" panose="02020603050405020304" pitchFamily="18" charset="0"/>
                <a:cs typeface="Times New Roman" panose="02020603050405020304" pitchFamily="18" charset="0"/>
              </a:rPr>
              <a:t> page:</a:t>
            </a:r>
          </a:p>
          <a:p>
            <a:r>
              <a:rPr lang="en-US" dirty="0">
                <a:latin typeface="Times New Roman" panose="02020603050405020304" pitchFamily="18" charset="0"/>
                <a:cs typeface="Times New Roman" panose="02020603050405020304" pitchFamily="18" charset="0"/>
                <a:hlinkClick r:id="rId15"/>
              </a:rPr>
              <a:t>https://www.facebook.com/teamKTUTS</a:t>
            </a:r>
            <a:endParaRPr lang="en-US" dirty="0">
              <a:latin typeface="Times New Roman" panose="02020603050405020304" pitchFamily="18" charset="0"/>
              <a:cs typeface="Times New Roman" panose="02020603050405020304" pitchFamily="18" charset="0"/>
            </a:endParaRPr>
          </a:p>
          <a:p>
            <a:r>
              <a:rPr lang="en-US" dirty="0" err="1">
                <a:latin typeface="Times New Roman" panose="02020603050405020304" pitchFamily="18" charset="0"/>
                <a:cs typeface="Times New Roman" panose="02020603050405020304" pitchFamily="18" charset="0"/>
              </a:rPr>
              <a:t>Đây</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sản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phẩm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của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nhóm</a:t>
            </a:r>
            <a:r>
              <a:rPr lang="en-US" dirty="0">
                <a:latin typeface="Times New Roman" panose="02020603050405020304" pitchFamily="18" charset="0"/>
                <a:cs typeface="Times New Roman" panose="02020603050405020304" pitchFamily="18" charset="0"/>
              </a:rPr>
              <a:t> KTUTS. </a:t>
            </a:r>
            <a:r>
              <a:rPr lang="en-US" dirty="0" err="1">
                <a:latin typeface="Times New Roman" panose="02020603050405020304" pitchFamily="18" charset="0"/>
                <a:cs typeface="Times New Roman" panose="02020603050405020304" pitchFamily="18" charset="0"/>
              </a:rPr>
              <a:t>Mọi</a:t>
            </a:r>
            <a:r>
              <a:rPr lang="en-US" dirty="0">
                <a:latin typeface="Times New Roman" panose="02020603050405020304" pitchFamily="18" charset="0"/>
                <a:cs typeface="Times New Roman" panose="02020603050405020304" pitchFamily="18" charset="0"/>
              </a:rPr>
              <a:t> chi </a:t>
            </a:r>
            <a:r>
              <a:rPr lang="en-US" dirty="0" err="1">
                <a:latin typeface="Times New Roman" panose="02020603050405020304" pitchFamily="18" charset="0"/>
                <a:cs typeface="Times New Roman" panose="02020603050405020304" pitchFamily="18" charset="0"/>
              </a:rPr>
              <a:t>tiết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vui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lòng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liên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hệ</a:t>
            </a:r>
            <a:r>
              <a:rPr lang="en-US" dirty="0">
                <a:latin typeface="Times New Roman" panose="02020603050405020304" pitchFamily="18" charset="0"/>
                <a:cs typeface="Times New Roman" panose="02020603050405020304" pitchFamily="18" charset="0"/>
              </a:rPr>
              <a:t> page </a:t>
            </a:r>
            <a:r>
              <a:rPr lang="en-US" dirty="0" err="1">
                <a:latin typeface="Times New Roman" panose="02020603050405020304" pitchFamily="18" charset="0"/>
                <a:cs typeface="Times New Roman" panose="02020603050405020304" pitchFamily="18" charset="0"/>
              </a:rPr>
              <a:t>hoặc</a:t>
            </a:r>
            <a:r>
              <a:rPr lang="en-US" dirty="0">
                <a:latin typeface="Times New Roman" panose="02020603050405020304" pitchFamily="18" charset="0"/>
                <a:cs typeface="Times New Roman" panose="02020603050405020304" pitchFamily="18" charset="0"/>
              </a:rPr>
              <a:t> SĐT: 0922 645 654</a:t>
            </a:r>
          </a:p>
        </p:txBody>
      </p:sp>
      <p:sp>
        <p:nvSpPr>
          <p:cNvPr id="11" name="TextBox 10">
            <a:extLst>
              <a:ext uri="{FF2B5EF4-FFF2-40B4-BE49-F238E27FC236}">
                <a16:creationId xmlns:a16="http://schemas.microsoft.com/office/drawing/2014/main" id="{1DF9F830-1730-4E99-8116-8AAE15451DB8}"/>
              </a:ext>
            </a:extLst>
          </p:cNvPr>
          <p:cNvSpPr txBox="1"/>
          <p:nvPr userDrawn="1"/>
        </p:nvSpPr>
        <p:spPr>
          <a:xfrm>
            <a:off x="0" y="0"/>
            <a:ext cx="1308100" cy="307777"/>
          </a:xfrm>
          <a:prstGeom prst="rect">
            <a:avLst/>
          </a:prstGeom>
          <a:noFill/>
        </p:spPr>
        <p:txBody>
          <a:bodyPr wrap="square" rtlCol="0">
            <a:spAutoFit/>
          </a:bodyPr>
          <a:lstStyle/>
          <a:p>
            <a:r>
              <a:rPr lang="en-US" b="1" dirty="0">
                <a:solidFill>
                  <a:schemeClr val="accent5">
                    <a:lumMod val="40000"/>
                    <a:lumOff val="60000"/>
                  </a:schemeClr>
                </a:solidFill>
                <a:effectLst>
                  <a:outerShdw blurRad="38100" dist="38100" dir="2700000" algn="tl">
                    <a:srgbClr val="000000">
                      <a:alpha val="43137"/>
                    </a:srgbClr>
                  </a:outerShdw>
                </a:effectLst>
                <a:latin typeface="UTM Arruba KT" panose="02040603050506020204" pitchFamily="18" charset="0"/>
              </a:rPr>
              <a:t>KTUTS</a:t>
            </a:r>
          </a:p>
        </p:txBody>
      </p:sp>
      <p:pic>
        <p:nvPicPr>
          <p:cNvPr id="12" name="Picture 11" descr="A picture containing diagram&#10;&#10;Description automatically generated">
            <a:extLst>
              <a:ext uri="{FF2B5EF4-FFF2-40B4-BE49-F238E27FC236}">
                <a16:creationId xmlns:a16="http://schemas.microsoft.com/office/drawing/2014/main" id="{CB4E0D14-2E5C-4129-B590-6EF5D5386ED9}"/>
              </a:ext>
            </a:extLst>
          </p:cNvPr>
          <p:cNvPicPr>
            <a:picLocks noChangeAspect="1"/>
          </p:cNvPicPr>
          <p:nvPr userDrawn="1"/>
        </p:nvPicPr>
        <p:blipFill>
          <a:blip r:embed="rId14" cstate="print">
            <a:extLst>
              <a:ext uri="{28A0092B-C50C-407E-A947-70E740481C1C}">
                <a14:useLocalDpi xmlns:a14="http://schemas.microsoft.com/office/drawing/2010/main" val="0"/>
              </a:ext>
            </a:extLst>
          </a:blip>
          <a:stretch>
            <a:fillRect/>
          </a:stretch>
        </p:blipFill>
        <p:spPr>
          <a:xfrm>
            <a:off x="-220689" y="6452864"/>
            <a:ext cx="1881378" cy="1625303"/>
          </a:xfrm>
          <a:prstGeom prst="rect">
            <a:avLst/>
          </a:prstGeom>
        </p:spPr>
      </p:pic>
    </p:spTree>
  </p:cSld>
  <p:clrMap bg1="lt1" tx1="dk1" bg2="dk2" tx2="lt2" accent1="accent1" accent2="accent2" accent3="accent3" accent4="accent4" accent5="accent5" accent6="accent6" hlink="hlink" folHlink="folHlink"/>
  <p:sldLayoutIdLst>
    <p:sldLayoutId id="2147483681" r:id="rId1"/>
    <p:sldLayoutId id="2147483648" r:id="rId2"/>
    <p:sldLayoutId id="2147483650" r:id="rId3"/>
    <p:sldLayoutId id="2147483651" r:id="rId4"/>
    <p:sldLayoutId id="2147483652" r:id="rId5"/>
    <p:sldLayoutId id="2147483654" r:id="rId6"/>
    <p:sldLayoutId id="2147483655" r:id="rId7"/>
    <p:sldLayoutId id="2147483656" r:id="rId8"/>
    <p:sldLayoutId id="2147483658" r:id="rId9"/>
    <p:sldLayoutId id="2147483659" r:id="rId10"/>
    <p:sldLayoutId id="2147483661" r:id="rId11"/>
    <p:sldLayoutId id="2147483662" r:id="rId12"/>
  </p:sldLayoutIdLst>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0B234D8-9455-4C5B-9FD1-9BEF0EC5458C}"/>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519BD7E0-9407-4566-83FD-53F3F078FE54}"/>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8D0429-759E-4178-BB5B-DEFA4023237B}"/>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buClrTx/>
            </a:pPr>
            <a:fld id="{9C8A9261-1A86-405C-9A2B-C2C90924B582}" type="datetimeFigureOut">
              <a:rPr lang="en-US" kern="1200" smtClean="0">
                <a:solidFill>
                  <a:prstClr val="black">
                    <a:tint val="75000"/>
                  </a:prstClr>
                </a:solidFill>
                <a:latin typeface="Calibri" panose="020F0502020204030204"/>
                <a:ea typeface="+mn-ea"/>
                <a:cs typeface="+mn-cs"/>
              </a:rPr>
              <a:pPr defTabSz="685800">
                <a:buClrTx/>
              </a:pPr>
              <a:t>4/1/2022</a:t>
            </a:fld>
            <a:endParaRPr lang="en-US" kern="1200">
              <a:solidFill>
                <a:prstClr val="black">
                  <a:tint val="75000"/>
                </a:prstClr>
              </a:solidFill>
              <a:latin typeface="Calibri" panose="020F0502020204030204"/>
              <a:ea typeface="+mn-ea"/>
              <a:cs typeface="+mn-cs"/>
            </a:endParaRPr>
          </a:p>
        </p:txBody>
      </p:sp>
      <p:sp>
        <p:nvSpPr>
          <p:cNvPr id="5" name="Footer Placeholder 4">
            <a:extLst>
              <a:ext uri="{FF2B5EF4-FFF2-40B4-BE49-F238E27FC236}">
                <a16:creationId xmlns:a16="http://schemas.microsoft.com/office/drawing/2014/main" id="{CE76C6D2-090F-41D8-8711-BB988478C683}"/>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buClrTx/>
            </a:pPr>
            <a:endParaRPr lang="en-US" kern="1200">
              <a:solidFill>
                <a:prstClr val="black">
                  <a:tint val="75000"/>
                </a:prstClr>
              </a:solidFill>
              <a:latin typeface="Calibri" panose="020F0502020204030204"/>
              <a:ea typeface="+mn-ea"/>
              <a:cs typeface="+mn-cs"/>
            </a:endParaRPr>
          </a:p>
        </p:txBody>
      </p:sp>
      <p:sp>
        <p:nvSpPr>
          <p:cNvPr id="6" name="Slide Number Placeholder 5">
            <a:extLst>
              <a:ext uri="{FF2B5EF4-FFF2-40B4-BE49-F238E27FC236}">
                <a16:creationId xmlns:a16="http://schemas.microsoft.com/office/drawing/2014/main" id="{BE138310-528E-4DC5-99B6-068C63D9E1B6}"/>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buClrTx/>
            </a:pPr>
            <a:fld id="{4330E1CC-2C6A-4B72-A5DA-703510EFE481}" type="slidenum">
              <a:rPr lang="en-US" kern="1200" smtClean="0">
                <a:solidFill>
                  <a:prstClr val="black">
                    <a:tint val="75000"/>
                  </a:prstClr>
                </a:solidFill>
                <a:latin typeface="Calibri" panose="020F0502020204030204"/>
                <a:ea typeface="+mn-ea"/>
                <a:cs typeface="+mn-cs"/>
              </a:rPr>
              <a:pPr defTabSz="685800">
                <a:buClrTx/>
              </a:pPr>
              <a:t>‹#›</a:t>
            </a:fld>
            <a:endParaRPr lang="en-US" kern="1200">
              <a:solidFill>
                <a:prstClr val="black">
                  <a:tint val="75000"/>
                </a:prstClr>
              </a:solidFill>
              <a:latin typeface="Calibri" panose="020F0502020204030204"/>
              <a:ea typeface="+mn-ea"/>
              <a:cs typeface="+mn-cs"/>
            </a:endParaRPr>
          </a:p>
        </p:txBody>
      </p:sp>
    </p:spTree>
    <p:extLst>
      <p:ext uri="{BB962C8B-B14F-4D97-AF65-F5344CB8AC3E}">
        <p14:creationId xmlns:p14="http://schemas.microsoft.com/office/powerpoint/2010/main" val="3937768013"/>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Lst>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3.png"/><Relationship Id="rId5" Type="http://schemas.openxmlformats.org/officeDocument/2006/relationships/image" Target="../media/image2.jp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6.xml"/><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7.xml"/><Relationship Id="rId1" Type="http://schemas.openxmlformats.org/officeDocument/2006/relationships/slideLayout" Target="../slideLayouts/slideLayout1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3" Type="http://schemas.openxmlformats.org/officeDocument/2006/relationships/image" Target="../media/image21.jpeg"/><Relationship Id="rId7" Type="http://schemas.openxmlformats.org/officeDocument/2006/relationships/image" Target="../media/image24.jpg"/><Relationship Id="rId2" Type="http://schemas.openxmlformats.org/officeDocument/2006/relationships/notesSlide" Target="../notesSlides/notesSlide21.xml"/><Relationship Id="rId1" Type="http://schemas.openxmlformats.org/officeDocument/2006/relationships/slideLayout" Target="../slideLayouts/slideLayout11.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slide" Target="slide1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6.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hyperlink" Target="https://www.facebook.com/teamKTUTS" TargetMode="External"/><Relationship Id="rId2" Type="http://schemas.openxmlformats.org/officeDocument/2006/relationships/notesSlide" Target="../notesSlides/notesSlide2.xml"/><Relationship Id="rId1" Type="http://schemas.openxmlformats.org/officeDocument/2006/relationships/slideLayout" Target="../slideLayouts/slideLayout24.xml"/><Relationship Id="rId6" Type="http://schemas.openxmlformats.org/officeDocument/2006/relationships/image" Target="../media/image1.png"/><Relationship Id="rId5" Type="http://schemas.openxmlformats.org/officeDocument/2006/relationships/image" Target="../media/image7.png"/><Relationship Id="rId4" Type="http://schemas.openxmlformats.org/officeDocument/2006/relationships/image" Target="../media/image6.png"/></Relationships>
</file>

<file path=ppt/slides/_rels/slide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2.xml"/><Relationship Id="rId6" Type="http://schemas.openxmlformats.org/officeDocument/2006/relationships/image" Target="../media/image24.jpg"/><Relationship Id="rId5" Type="http://schemas.openxmlformats.org/officeDocument/2006/relationships/slide" Target="slide13.xml"/><Relationship Id="rId4" Type="http://schemas.openxmlformats.org/officeDocument/2006/relationships/image" Target="../media/image28.jpeg"/></Relationships>
</file>

<file path=ppt/slides/_rels/slide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12.xml"/><Relationship Id="rId4" Type="http://schemas.openxmlformats.org/officeDocument/2006/relationships/image" Target="../media/image29.jpe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36.xml"/><Relationship Id="rId1" Type="http://schemas.openxmlformats.org/officeDocument/2006/relationships/slideLayout" Target="../slideLayouts/slideLayout8.xml"/><Relationship Id="rId6" Type="http://schemas.openxmlformats.org/officeDocument/2006/relationships/image" Target="../media/image33.jpeg"/><Relationship Id="rId5" Type="http://schemas.openxmlformats.org/officeDocument/2006/relationships/image" Target="../media/image32.jpeg"/><Relationship Id="rId4" Type="http://schemas.openxmlformats.org/officeDocument/2006/relationships/image" Target="../media/image31.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10.xml"/><Relationship Id="rId4" Type="http://schemas.openxmlformats.org/officeDocument/2006/relationships/image" Target="../media/image9.emf"/></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2.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3.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3.png"/><Relationship Id="rId5" Type="http://schemas.openxmlformats.org/officeDocument/2006/relationships/image" Target="../media/image34.jpg"/><Relationship Id="rId4" Type="http://schemas.openxmlformats.org/officeDocument/2006/relationships/notesSlide" Target="../notesSlides/notesSlide44.xml"/></Relationships>
</file>

<file path=ppt/slides/_rels/slide5.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4.xml"/><Relationship Id="rId1" Type="http://schemas.openxmlformats.org/officeDocument/2006/relationships/slideLayout" Target="../slideLayouts/slideLayout24.xml"/><Relationship Id="rId6" Type="http://schemas.openxmlformats.org/officeDocument/2006/relationships/image" Target="../media/image13.png"/><Relationship Id="rId5" Type="http://schemas.openxmlformats.org/officeDocument/2006/relationships/image" Target="../media/image12.jpg"/><Relationship Id="rId4" Type="http://schemas.openxmlformats.org/officeDocument/2006/relationships/image" Target="../media/image11.jp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9.xml"/><Relationship Id="rId4" Type="http://schemas.openxmlformats.org/officeDocument/2006/relationships/image" Target="../media/image15.jp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69" name="Google Shape;769;p22"/>
          <p:cNvGrpSpPr/>
          <p:nvPr/>
        </p:nvGrpSpPr>
        <p:grpSpPr>
          <a:xfrm>
            <a:off x="4199293" y="199085"/>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3" name="Picture 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8377" y="0"/>
            <a:ext cx="9300754" cy="5143500"/>
          </a:xfrm>
          <a:prstGeom prst="rect">
            <a:avLst/>
          </a:prstGeom>
        </p:spPr>
      </p:pic>
      <p:sp>
        <p:nvSpPr>
          <p:cNvPr id="2" name="TextBox 1"/>
          <p:cNvSpPr txBox="1"/>
          <p:nvPr/>
        </p:nvSpPr>
        <p:spPr>
          <a:xfrm>
            <a:off x="901338" y="1527263"/>
            <a:ext cx="7341325" cy="1225868"/>
          </a:xfrm>
          <a:prstGeom prst="roundRect">
            <a:avLst/>
          </a:prstGeom>
          <a:solidFill>
            <a:schemeClr val="bg1">
              <a:alpha val="60000"/>
            </a:schemeClr>
          </a:solidFill>
          <a:ln w="57150">
            <a:solidFill>
              <a:srgbClr val="FFFF00"/>
            </a:solidFill>
            <a:prstDash val="dashDot"/>
          </a:ln>
        </p:spPr>
        <p:txBody>
          <a:bodyPr wrap="square" rtlCol="0">
            <a:spAutoFit/>
          </a:bodyPr>
          <a:lstStyle/>
          <a:p>
            <a:pPr algn="ctr"/>
            <a:r>
              <a:rPr lang="en-US" sz="6600" dirty="0" err="1">
                <a:solidFill>
                  <a:srgbClr val="FF0000"/>
                </a:solidFill>
                <a:effectLst>
                  <a:reflection blurRad="6350" stA="60000" endA="900" endPos="58000" dir="5400000" sy="-100000" algn="bl" rotWithShape="0"/>
                </a:effectLst>
                <a:latin typeface="UTM Cookies" panose="02040603050506020204" pitchFamily="18" charset="0"/>
              </a:rPr>
              <a:t>Tiếng</a:t>
            </a:r>
            <a:r>
              <a:rPr lang="en-US" sz="6600" dirty="0">
                <a:solidFill>
                  <a:srgbClr val="FF0000"/>
                </a:solidFill>
                <a:effectLst>
                  <a:reflection blurRad="6350" stA="60000" endA="900" endPos="58000" dir="5400000" sy="-100000" algn="bl" rotWithShape="0"/>
                </a:effectLst>
                <a:latin typeface="UTM Cookies" panose="02040603050506020204" pitchFamily="18" charset="0"/>
              </a:rPr>
              <a:t> </a:t>
            </a:r>
            <a:r>
              <a:rPr lang="en-US" sz="6600" dirty="0" err="1">
                <a:solidFill>
                  <a:srgbClr val="FF0000"/>
                </a:solidFill>
                <a:effectLst>
                  <a:reflection blurRad="6350" stA="60000" endA="900" endPos="58000" dir="5400000" sy="-100000" algn="bl" rotWithShape="0"/>
                </a:effectLst>
                <a:latin typeface="UTM Cookies" panose="02040603050506020204" pitchFamily="18" charset="0"/>
              </a:rPr>
              <a:t>Việt</a:t>
            </a:r>
            <a:r>
              <a:rPr lang="en-US" sz="6600" dirty="0">
                <a:solidFill>
                  <a:srgbClr val="FF0000"/>
                </a:solidFill>
                <a:effectLst>
                  <a:reflection blurRad="6350" stA="60000" endA="900" endPos="58000" dir="5400000" sy="-100000" algn="bl" rotWithShape="0"/>
                </a:effectLst>
                <a:latin typeface="UTM Cookies" panose="02040603050506020204" pitchFamily="18" charset="0"/>
              </a:rPr>
              <a:t> </a:t>
            </a:r>
            <a:r>
              <a:rPr lang="en-US" sz="6600" dirty="0" err="1">
                <a:solidFill>
                  <a:srgbClr val="FF0000"/>
                </a:solidFill>
                <a:effectLst>
                  <a:reflection blurRad="6350" stA="60000" endA="900" endPos="58000" dir="5400000" sy="-100000" algn="bl" rotWithShape="0"/>
                </a:effectLst>
                <a:latin typeface="UTM Cookies" panose="02040603050506020204" pitchFamily="18" charset="0"/>
              </a:rPr>
              <a:t>Lớp</a:t>
            </a:r>
            <a:r>
              <a:rPr lang="en-US" sz="6600" dirty="0">
                <a:solidFill>
                  <a:srgbClr val="FF0000"/>
                </a:solidFill>
                <a:effectLst>
                  <a:reflection blurRad="6350" stA="60000" endA="900" endPos="58000" dir="5400000" sy="-100000" algn="bl" rotWithShape="0"/>
                </a:effectLst>
                <a:latin typeface="UTM Cookies" panose="02040603050506020204" pitchFamily="18" charset="0"/>
              </a:rPr>
              <a:t> 4</a:t>
            </a:r>
          </a:p>
        </p:txBody>
      </p:sp>
      <p:pic>
        <p:nvPicPr>
          <p:cNvPr id="4" name="SapaNoiGapGoDatTroi-TanNhan-Tuan_462sa">
            <a:hlinkClick r:id="" action="ppaction://media"/>
            <a:extLst>
              <a:ext uri="{FF2B5EF4-FFF2-40B4-BE49-F238E27FC236}">
                <a16:creationId xmlns:a16="http://schemas.microsoft.com/office/drawing/2014/main" id="{B2D75005-80E6-4FF8-BE24-FCBC37DCA69E}"/>
              </a:ext>
            </a:extLst>
          </p:cNvPr>
          <p:cNvPicPr>
            <a:picLocks noChangeAspect="1"/>
          </p:cNvPicPr>
          <p:nvPr>
            <a:audioFile r:link="rId1"/>
            <p:extLst>
              <p:ext uri="{DAA4B4D4-6D71-4841-9C94-3DE7FCFB9230}">
                <p14:media xmlns:p14="http://schemas.microsoft.com/office/powerpoint/2010/main" r:embed="rId2">
                  <p14:trim end="137868.5625"/>
                </p14:media>
              </p:ext>
            </p:extLst>
          </p:nvPr>
        </p:nvPicPr>
        <p:blipFill>
          <a:blip r:embed="rId6"/>
          <a:stretch>
            <a:fillRect/>
          </a:stretch>
        </p:blipFill>
        <p:spPr>
          <a:xfrm>
            <a:off x="1244600" y="5457799"/>
            <a:ext cx="406400" cy="4064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43000" fill="hold"/>
                                        <p:tgtEl>
                                          <p:spTgt spid="4"/>
                                        </p:tgtEl>
                                      </p:cBhvr>
                                    </p:cmd>
                                  </p:childTnLst>
                                </p:cTn>
                              </p:par>
                              <p:par>
                                <p:cTn id="7" presetID="34" presetClass="emph" presetSubtype="0" repeatCount="indefinite" fill="hold" nodeType="withEffect">
                                  <p:stCondLst>
                                    <p:cond delay="0"/>
                                  </p:stCondLst>
                                  <p:iterate type="lt">
                                    <p:tmPct val="10000"/>
                                  </p:iterate>
                                  <p:childTnLst>
                                    <p:animMotion origin="layout" path="M 0.0 0.0 L 0.0 -0.07213" pathEditMode="relative" ptsTypes="">
                                      <p:cBhvr>
                                        <p:cTn id="8" dur="250" accel="50000" decel="50000" autoRev="1" fill="hold">
                                          <p:stCondLst>
                                            <p:cond delay="0"/>
                                          </p:stCondLst>
                                        </p:cTn>
                                        <p:tgtEl>
                                          <p:spTgt spid="2">
                                            <p:txEl>
                                              <p:pRg st="0" end="0"/>
                                            </p:txEl>
                                          </p:spTgt>
                                        </p:tgtEl>
                                        <p:attrNameLst>
                                          <p:attrName>ppt_x</p:attrName>
                                          <p:attrName>ppt_y</p:attrName>
                                        </p:attrNameLst>
                                      </p:cBhvr>
                                    </p:animMotion>
                                    <p:animRot by="1500000">
                                      <p:cBhvr>
                                        <p:cTn id="9" dur="125" fill="hold">
                                          <p:stCondLst>
                                            <p:cond delay="0"/>
                                          </p:stCondLst>
                                        </p:cTn>
                                        <p:tgtEl>
                                          <p:spTgt spid="2">
                                            <p:txEl>
                                              <p:pRg st="0" end="0"/>
                                            </p:txEl>
                                          </p:spTgt>
                                        </p:tgtEl>
                                        <p:attrNameLst>
                                          <p:attrName>r</p:attrName>
                                        </p:attrNameLst>
                                      </p:cBhvr>
                                    </p:animRot>
                                    <p:animRot by="-1500000">
                                      <p:cBhvr>
                                        <p:cTn id="10" dur="125" fill="hold">
                                          <p:stCondLst>
                                            <p:cond delay="125"/>
                                          </p:stCondLst>
                                        </p:cTn>
                                        <p:tgtEl>
                                          <p:spTgt spid="2">
                                            <p:txEl>
                                              <p:pRg st="0" end="0"/>
                                            </p:txEl>
                                          </p:spTgt>
                                        </p:tgtEl>
                                        <p:attrNameLst>
                                          <p:attrName>r</p:attrName>
                                        </p:attrNameLst>
                                      </p:cBhvr>
                                    </p:animRot>
                                    <p:animRot by="-1500000">
                                      <p:cBhvr>
                                        <p:cTn id="11" dur="125" fill="hold">
                                          <p:stCondLst>
                                            <p:cond delay="250"/>
                                          </p:stCondLst>
                                        </p:cTn>
                                        <p:tgtEl>
                                          <p:spTgt spid="2">
                                            <p:txEl>
                                              <p:pRg st="0" end="0"/>
                                            </p:txEl>
                                          </p:spTgt>
                                        </p:tgtEl>
                                        <p:attrNameLst>
                                          <p:attrName>r</p:attrName>
                                        </p:attrNameLst>
                                      </p:cBhvr>
                                    </p:animRot>
                                    <p:animRot by="1500000">
                                      <p:cBhvr>
                                        <p:cTn id="12" dur="125" fill="hold">
                                          <p:stCondLst>
                                            <p:cond delay="375"/>
                                          </p:stCondLst>
                                        </p:cTn>
                                        <p:tgtEl>
                                          <p:spTgt spid="2">
                                            <p:txEl>
                                              <p:pRg st="0" end="0"/>
                                            </p:txEl>
                                          </p:spTgt>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3" fill="hold" display="0">
                  <p:stCondLst>
                    <p:cond delay="indefinite"/>
                  </p:stCondLst>
                  <p:endCondLst>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Rectangle 4"/>
          <p:cNvSpPr/>
          <p:nvPr/>
        </p:nvSpPr>
        <p:spPr>
          <a:xfrm>
            <a:off x="40456" y="50081"/>
            <a:ext cx="9103544" cy="5186035"/>
          </a:xfrm>
          <a:prstGeom prst="rect">
            <a:avLst/>
          </a:prstGeom>
          <a:solidFill>
            <a:schemeClr val="bg1"/>
          </a:solidFill>
          <a:ln w="57150">
            <a:solidFill>
              <a:srgbClr val="FF0000"/>
            </a:solidFill>
            <a:prstDash val="dashDot"/>
          </a:ln>
        </p:spPr>
        <p:txBody>
          <a:bodyPr wrap="square">
            <a:spAutoFit/>
          </a:bodyPr>
          <a:lstStyle/>
          <a:p>
            <a:pPr marL="73343" marR="0" lvl="1" indent="457200" algn="ctr"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en-US" sz="18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Đường</a:t>
            </a:r>
            <a:r>
              <a:rPr kumimoji="0" lang="en-US" sz="18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1800" b="1" i="0" u="none" strike="noStrike" kern="0" cap="none" spc="0" normalizeH="0" baseline="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đi</a:t>
            </a:r>
            <a:r>
              <a:rPr kumimoji="0" lang="en-US" sz="1800" b="1"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Sa Pa</a:t>
            </a:r>
          </a:p>
          <a:p>
            <a:pPr marL="73343" marR="0" lvl="1" indent="457200" algn="just"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en-US" sz="1800" b="1" i="0" u="none" strike="noStrike" kern="0" cap="none" spc="0" normalizeH="0" baseline="0" noProof="0" dirty="0" err="1">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rPr>
              <a:t>Xe</a:t>
            </a:r>
            <a:r>
              <a:rPr kumimoji="0" lang="en-US" sz="1800" b="1" i="0" u="none" strike="noStrike" kern="0" cap="none" spc="0" normalizeH="0" baseline="0" noProof="0" dirty="0">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rPr>
              <a:t> </a:t>
            </a:r>
            <a:r>
              <a:rPr kumimoji="0" lang="vi-VN" sz="1800" b="1" i="0" u="none" strike="noStrike" kern="0" cap="none" spc="0" normalizeH="0" baseline="0" noProof="0" dirty="0">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rPr>
              <a:t>chúng</a:t>
            </a:r>
            <a:r>
              <a:rPr kumimoji="0" lang="en-US" sz="1800" b="1" i="0" u="none" strike="noStrike" kern="0" cap="none" spc="0" normalizeH="0" baseline="0" noProof="0" dirty="0">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rPr>
              <a:t> </a:t>
            </a:r>
            <a:r>
              <a:rPr kumimoji="0" lang="vi-VN" sz="1800" b="1" i="0" u="none" strike="noStrike" kern="0" cap="none" spc="0" normalizeH="0" baseline="0" noProof="0" dirty="0">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kumimoji="0" lang="en-US" sz="1800" b="1" i="0" u="none" strike="noStrike" kern="0" cap="none" spc="0" normalizeH="0" baseline="0" noProof="0" dirty="0">
              <a:ln>
                <a:noFill/>
              </a:ln>
              <a:solidFill>
                <a:srgbClr val="503156">
                  <a:lumMod val="50000"/>
                </a:srgbClr>
              </a:solidFill>
              <a:effectLst/>
              <a:uLnTx/>
              <a:uFillTx/>
              <a:latin typeface="Times New Roman" panose="02020603050405020304" pitchFamily="18" charset="0"/>
              <a:cs typeface="Times New Roman" panose="02020603050405020304" pitchFamily="18" charset="0"/>
              <a:sym typeface="Arial"/>
            </a:endParaRPr>
          </a:p>
          <a:p>
            <a:pPr marL="73343" marR="0" lvl="1" indent="457200" algn="just"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vi-VN" sz="1800" b="1" i="0" u="none" strike="noStrike" kern="0" cap="none" spc="0" normalizeH="0" baseline="0" noProof="0" dirty="0">
                <a:ln>
                  <a:noFill/>
                </a:ln>
                <a:solidFill>
                  <a:srgbClr val="FBCF62">
                    <a:lumMod val="50000"/>
                  </a:srgbClr>
                </a:solidFill>
                <a:effectLst/>
                <a:uLnTx/>
                <a:uFillTx/>
                <a:latin typeface="Times New Roman" panose="02020603050405020304" pitchFamily="18" charset="0"/>
                <a:cs typeface="Times New Roman" panose="02020603050405020304" pitchFamily="18" charset="0"/>
                <a:sym typeface="Arial"/>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kumimoji="0" lang="en-US" sz="1800" b="1" i="0" u="none" strike="noStrike" kern="0" cap="none" spc="0" normalizeH="0" baseline="0" noProof="0" dirty="0">
              <a:ln>
                <a:noFill/>
              </a:ln>
              <a:solidFill>
                <a:srgbClr val="FBCF62">
                  <a:lumMod val="50000"/>
                </a:srgbClr>
              </a:solidFill>
              <a:effectLst/>
              <a:uLnTx/>
              <a:uFillTx/>
              <a:latin typeface="Times New Roman" panose="02020603050405020304" pitchFamily="18" charset="0"/>
              <a:cs typeface="Times New Roman" panose="02020603050405020304" pitchFamily="18" charset="0"/>
              <a:sym typeface="Arial"/>
            </a:endParaRPr>
          </a:p>
          <a:p>
            <a:pPr marL="73343" marR="0" lvl="1" indent="457200" algn="just"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Hôm</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sau</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chúng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tôi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Sa Pa.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Phong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cảnh</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ở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đây</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thật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đẹp</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Thoắt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cái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lá</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vàng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rơi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trong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khoảnh</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khắc</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mùa</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thu</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Thoắt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cái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trắng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long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lanh</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một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cơn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mưa</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tuyết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trên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những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cành</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đào</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lê</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mận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Thoắt</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cái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gió</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xuân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hây</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hẩy</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nồng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nàn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với</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những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bông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hoa</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lay</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ơn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màu</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đen</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nhung</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hiếm</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quý</a:t>
            </a:r>
            <a:r>
              <a:rPr kumimoji="0" lang="fr-FR" sz="1800" b="1"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a:t>
            </a:r>
          </a:p>
          <a:p>
            <a:pPr marL="73343" marR="0" lvl="1" indent="457200" algn="just"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Sa Pa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quả</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là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món</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quà</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tặng</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diệu</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kì</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mà</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thiên</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nhiên</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dành</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cho</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đất</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1" i="0" u="none" strike="noStrike" kern="0" cap="none" spc="4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nước</a:t>
            </a:r>
            <a:r>
              <a:rPr kumimoji="0" lang="fr-FR"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ta.</a:t>
            </a:r>
            <a:endParaRPr kumimoji="0" lang="en-US" sz="1800" b="1" i="0" u="none" strike="noStrike" kern="0" cap="none" spc="4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endParaRPr>
          </a:p>
          <a:p>
            <a:pPr marL="0" marR="0" lvl="0" indent="0" algn="ctr" defTabSz="914400" rtl="0" eaLnBrk="1" fontAlgn="auto" latinLnBrk="0" hangingPunct="1">
              <a:lnSpc>
                <a:spcPct val="100000"/>
              </a:lnSpc>
              <a:spcBef>
                <a:spcPts val="0"/>
              </a:spcBef>
              <a:spcAft>
                <a:spcPts val="600"/>
              </a:spcAft>
              <a:buClr>
                <a:srgbClr val="000000"/>
              </a:buClr>
              <a:buSzTx/>
              <a:buFont typeface="Arial" panose="020B0604020202020204" pitchFamily="34" charset="0"/>
              <a:buNone/>
              <a:tabLst/>
              <a:defRPr/>
            </a:pPr>
            <a:r>
              <a:rPr kumimoji="0" lang="fr-FR" sz="1800" b="0" i="0"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a:t>
            </a:r>
            <a:r>
              <a:rPr kumimoji="0" lang="fr-FR" sz="1800" b="0" i="0" u="none" strike="noStrike" kern="0" cap="none" spc="0" normalizeH="0" baseline="0" noProof="0" dirty="0">
                <a:ln>
                  <a:noFill/>
                </a:ln>
                <a:solidFill>
                  <a:srgbClr val="002060"/>
                </a:solidFill>
                <a:effectLst/>
                <a:uLnTx/>
                <a:uFillTx/>
                <a:latin typeface="Arial"/>
                <a:cs typeface="Times New Roman" pitchFamily="18" charset="0"/>
                <a:sym typeface="Arial"/>
              </a:rPr>
              <a:t>		</a:t>
            </a:r>
            <a:r>
              <a:rPr kumimoji="0" lang="fr-FR" sz="1800" b="1" i="1"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Theo </a:t>
            </a:r>
            <a:r>
              <a:rPr kumimoji="0" lang="fr-FR" sz="1800" b="1" i="1"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Nguyễn</a:t>
            </a:r>
            <a:r>
              <a:rPr kumimoji="0" lang="fr-FR" sz="1800" b="1" i="1" u="none" strike="noStrike" kern="0" cap="none" spc="0" normalizeH="0" baseline="0" noProof="0" dirty="0">
                <a:ln>
                  <a:noFill/>
                </a:ln>
                <a:solidFill>
                  <a:srgbClr val="002060"/>
                </a:solidFill>
                <a:effectLst/>
                <a:uLnTx/>
                <a:uFillTx/>
                <a:latin typeface="Times New Roman" panose="02020603050405020304" pitchFamily="18" charset="0"/>
                <a:cs typeface="Times New Roman" panose="02020603050405020304" pitchFamily="18" charset="0"/>
                <a:sym typeface="Arial"/>
              </a:rPr>
              <a:t> Phan </a:t>
            </a:r>
            <a:r>
              <a:rPr kumimoji="0" lang="fr-FR" sz="1800" b="1" i="1" u="none" strike="noStrike" kern="0" cap="none" spc="0" normalizeH="0" baseline="0" noProof="0" dirty="0" err="1">
                <a:ln>
                  <a:noFill/>
                </a:ln>
                <a:solidFill>
                  <a:srgbClr val="002060"/>
                </a:solidFill>
                <a:effectLst/>
                <a:uLnTx/>
                <a:uFillTx/>
                <a:latin typeface="Times New Roman" panose="02020603050405020304" pitchFamily="18" charset="0"/>
                <a:cs typeface="Times New Roman" panose="02020603050405020304" pitchFamily="18" charset="0"/>
                <a:sym typeface="Arial"/>
              </a:rPr>
              <a:t>H</a:t>
            </a:r>
            <a:r>
              <a:rPr kumimoji="0" lang="fr-FR" sz="1800" b="1" i="1"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ách</a:t>
            </a:r>
            <a:endParaRPr kumimoji="0" lang="en-US" sz="1800" b="1" i="1"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Tree>
    <p:extLst>
      <p:ext uri="{BB962C8B-B14F-4D97-AF65-F5344CB8AC3E}">
        <p14:creationId xmlns:p14="http://schemas.microsoft.com/office/powerpoint/2010/main" val="404589752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6" name="Text Box 14"/>
          <p:cNvSpPr txBox="1">
            <a:spLocks noChangeArrowheads="1"/>
          </p:cNvSpPr>
          <p:nvPr/>
        </p:nvSpPr>
        <p:spPr bwMode="auto">
          <a:xfrm>
            <a:off x="699769" y="1974350"/>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 </a:t>
            </a:r>
            <a:r>
              <a:rPr lang="vi-VN" altLang="vi-VN" sz="2800" dirty="0">
                <a:solidFill>
                  <a:srgbClr val="002060"/>
                </a:solidFill>
                <a:latin typeface="Times New Roman" panose="02020603050405020304" pitchFamily="18" charset="0"/>
                <a:cs typeface="Times New Roman" panose="02020603050405020304" pitchFamily="18" charset="0"/>
              </a:rPr>
              <a:t>chênh vênh</a:t>
            </a:r>
            <a:endParaRPr lang="en-US" altLang="zh-CN" sz="2400" i="1" dirty="0">
              <a:solidFill>
                <a:srgbClr val="002060"/>
              </a:solidFill>
              <a:latin typeface="Times New Roman" panose="02020603050405020304" pitchFamily="18" charset="0"/>
              <a:cs typeface="Times New Roman" panose="02020603050405020304" pitchFamily="18" charset="0"/>
            </a:endParaRPr>
          </a:p>
        </p:txBody>
      </p:sp>
      <p:sp>
        <p:nvSpPr>
          <p:cNvPr id="7" name="Text Box 15"/>
          <p:cNvSpPr txBox="1">
            <a:spLocks noChangeArrowheads="1"/>
          </p:cNvSpPr>
          <p:nvPr/>
        </p:nvSpPr>
        <p:spPr bwMode="auto">
          <a:xfrm>
            <a:off x="673644" y="2498225"/>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Times New Roman" panose="02020603050405020304" pitchFamily="18" charset="0"/>
                <a:cs typeface="Times New Roman" panose="02020603050405020304" pitchFamily="18" charset="0"/>
              </a:rPr>
              <a:t>- </a:t>
            </a:r>
            <a:r>
              <a:rPr lang="vi-VN" altLang="vi-VN" sz="2800">
                <a:solidFill>
                  <a:srgbClr val="002060"/>
                </a:solidFill>
                <a:latin typeface="Times New Roman" panose="02020603050405020304" pitchFamily="18" charset="0"/>
                <a:cs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8" name="Text Box 15"/>
          <p:cNvSpPr txBox="1">
            <a:spLocks noChangeArrowheads="1"/>
          </p:cNvSpPr>
          <p:nvPr/>
        </p:nvSpPr>
        <p:spPr bwMode="auto">
          <a:xfrm>
            <a:off x="699769" y="297433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dirty="0">
                <a:solidFill>
                  <a:srgbClr val="002060"/>
                </a:solidFill>
                <a:latin typeface="Times New Roman" panose="02020603050405020304" pitchFamily="18" charset="0"/>
                <a:cs typeface="Times New Roman" panose="02020603050405020304" pitchFamily="18" charset="0"/>
              </a:rPr>
              <a:t>- </a:t>
            </a:r>
            <a:r>
              <a:rPr lang="en-US" altLang="zh-CN" sz="2800" dirty="0" err="1">
                <a:solidFill>
                  <a:srgbClr val="002060"/>
                </a:solidFill>
                <a:latin typeface="Times New Roman" panose="02020603050405020304" pitchFamily="18" charset="0"/>
                <a:cs typeface="Times New Roman" panose="02020603050405020304" pitchFamily="18" charset="0"/>
              </a:rPr>
              <a:t>lướt</a:t>
            </a:r>
            <a:r>
              <a:rPr lang="en-US" altLang="zh-CN" sz="2800" dirty="0">
                <a:solidFill>
                  <a:srgbClr val="002060"/>
                </a:solidFill>
                <a:latin typeface="Times New Roman" panose="02020603050405020304" pitchFamily="18" charset="0"/>
                <a:cs typeface="Times New Roman" panose="02020603050405020304" pitchFamily="18" charset="0"/>
              </a:rPr>
              <a:t> </a:t>
            </a:r>
            <a:r>
              <a:rPr lang="en-US" altLang="zh-CN" sz="2800" dirty="0" err="1">
                <a:solidFill>
                  <a:srgbClr val="002060"/>
                </a:solidFill>
                <a:latin typeface="Times New Roman" panose="02020603050405020304" pitchFamily="18" charset="0"/>
                <a:cs typeface="Times New Roman" panose="02020603050405020304" pitchFamily="18" charset="0"/>
              </a:rPr>
              <a:t>thướt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cxnSp>
        <p:nvCxnSpPr>
          <p:cNvPr id="10" name="Straight Connector 9"/>
          <p:cNvCxnSpPr/>
          <p:nvPr/>
        </p:nvCxnSpPr>
        <p:spPr>
          <a:xfrm>
            <a:off x="1310050" y="2432910"/>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1" name="Straight Connector 10"/>
          <p:cNvCxnSpPr/>
          <p:nvPr/>
        </p:nvCxnSpPr>
        <p:spPr>
          <a:xfrm>
            <a:off x="2119675" y="2432910"/>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2" name="Straight Connector 11"/>
          <p:cNvCxnSpPr/>
          <p:nvPr/>
        </p:nvCxnSpPr>
        <p:spPr>
          <a:xfrm>
            <a:off x="1891075" y="2974338"/>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3" name="Straight Connector 12"/>
          <p:cNvCxnSpPr/>
          <p:nvPr/>
        </p:nvCxnSpPr>
        <p:spPr>
          <a:xfrm>
            <a:off x="1031690" y="3456936"/>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4" name="Straight Connector 13"/>
          <p:cNvCxnSpPr/>
          <p:nvPr/>
        </p:nvCxnSpPr>
        <p:spPr>
          <a:xfrm>
            <a:off x="1884178" y="3456936"/>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348033880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par>
                                <p:cTn id="13" presetID="22" presetClass="entr" presetSubtype="4"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down)">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wipe(down)">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fade">
                                      <p:cBhvr>
                                        <p:cTn id="30" dur="1000"/>
                                        <p:tgtEl>
                                          <p:spTgt spid="8"/>
                                        </p:tgtEl>
                                      </p:cBhvr>
                                    </p:animEffect>
                                    <p:anim calcmode="lin" valueType="num">
                                      <p:cBhvr>
                                        <p:cTn id="31" dur="1000" fill="hold"/>
                                        <p:tgtEl>
                                          <p:spTgt spid="8"/>
                                        </p:tgtEl>
                                        <p:attrNameLst>
                                          <p:attrName>ppt_x</p:attrName>
                                        </p:attrNameLst>
                                      </p:cBhvr>
                                      <p:tavLst>
                                        <p:tav tm="0">
                                          <p:val>
                                            <p:strVal val="#ppt_x"/>
                                          </p:val>
                                        </p:tav>
                                        <p:tav tm="100000">
                                          <p:val>
                                            <p:strVal val="#ppt_x"/>
                                          </p:val>
                                        </p:tav>
                                      </p:tavLst>
                                    </p:anim>
                                    <p:anim calcmode="lin" valueType="num">
                                      <p:cBhvr>
                                        <p:cTn id="3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barn(inVertical)">
                                      <p:cBhvr>
                                        <p:cTn id="37" dur="500"/>
                                        <p:tgtEl>
                                          <p:spTgt spid="13"/>
                                        </p:tgtEl>
                                      </p:cBhvr>
                                    </p:animEffect>
                                  </p:childTnLst>
                                </p:cTn>
                              </p:par>
                              <p:par>
                                <p:cTn id="38" presetID="16" presetClass="entr" presetSubtype="21" fill="hold"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barn(inVertical)">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10" name="Rectangle 9"/>
          <p:cNvSpPr>
            <a:spLocks noChangeArrowheads="1"/>
          </p:cNvSpPr>
          <p:nvPr/>
        </p:nvSpPr>
        <p:spPr bwMode="auto">
          <a:xfrm>
            <a:off x="284916" y="1807848"/>
            <a:ext cx="4087813"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Những</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đám mây trắng nhỏ s</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xuống cửa kính ô tô  tạo nên cảm giác bồng bềnh   huyền ảo.   </a:t>
            </a:r>
            <a:endParaRPr lang="en-US" altLang="zh-CN" sz="2800" dirty="0">
              <a:solidFill>
                <a:srgbClr val="002060"/>
              </a:solidFill>
              <a:latin typeface="Calibri" panose="020F0502020204030204" pitchFamily="34" charset="0"/>
            </a:endParaRPr>
          </a:p>
        </p:txBody>
      </p:sp>
      <p:sp>
        <p:nvSpPr>
          <p:cNvPr id="11" name="TextBox 10"/>
          <p:cNvSpPr txBox="1">
            <a:spLocks noChangeArrowheads="1"/>
          </p:cNvSpPr>
          <p:nvPr/>
        </p:nvSpPr>
        <p:spPr bwMode="auto">
          <a:xfrm>
            <a:off x="3561516" y="2141088"/>
            <a:ext cx="360363"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2" name="Rectangle 11"/>
          <p:cNvSpPr>
            <a:spLocks noChangeArrowheads="1"/>
          </p:cNvSpPr>
          <p:nvPr/>
        </p:nvSpPr>
        <p:spPr bwMode="auto">
          <a:xfrm>
            <a:off x="4171116" y="2530025"/>
            <a:ext cx="3413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3" name="Rectangle 12"/>
          <p:cNvSpPr>
            <a:spLocks noChangeArrowheads="1"/>
          </p:cNvSpPr>
          <p:nvPr/>
        </p:nvSpPr>
        <p:spPr bwMode="auto">
          <a:xfrm>
            <a:off x="1656516" y="2972938"/>
            <a:ext cx="498475"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dirty="0">
                <a:solidFill>
                  <a:srgbClr val="FF0000"/>
                </a:solidFill>
                <a:latin typeface="Times New Roman" panose="02020603050405020304" pitchFamily="18" charset="0"/>
              </a:rPr>
              <a:t>//</a:t>
            </a:r>
            <a:endParaRPr lang="en-US" altLang="zh-CN" sz="4400" b="1" dirty="0">
              <a:solidFill>
                <a:srgbClr val="FF0000"/>
              </a:solidFill>
              <a:latin typeface="Times New Roman" panose="02020603050405020304" pitchFamily="18" charset="0"/>
              <a:cs typeface="Times New Roman" panose="02020603050405020304" pitchFamily="18" charset="0"/>
            </a:endParaRPr>
          </a:p>
        </p:txBody>
      </p:sp>
      <p:sp>
        <p:nvSpPr>
          <p:cNvPr id="14" name="Rectangle 13"/>
          <p:cNvSpPr>
            <a:spLocks noChangeArrowheads="1"/>
          </p:cNvSpPr>
          <p:nvPr/>
        </p:nvSpPr>
        <p:spPr bwMode="auto">
          <a:xfrm>
            <a:off x="284916" y="3600857"/>
            <a:ext cx="4124325" cy="1385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Tôi lim dim mắt</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ngắm mấy con ngựa đang ăn cỏ trong một vườn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ven đường. </a:t>
            </a:r>
            <a:endParaRPr lang="en-US" altLang="zh-CN" sz="2800" dirty="0">
              <a:solidFill>
                <a:srgbClr val="002060"/>
              </a:solidFill>
              <a:latin typeface="Calibri" panose="020F0502020204030204" pitchFamily="34" charset="0"/>
            </a:endParaRPr>
          </a:p>
        </p:txBody>
      </p:sp>
      <p:sp>
        <p:nvSpPr>
          <p:cNvPr id="15" name="TextBox 14"/>
          <p:cNvSpPr txBox="1">
            <a:spLocks noChangeArrowheads="1"/>
          </p:cNvSpPr>
          <p:nvPr/>
        </p:nvSpPr>
        <p:spPr bwMode="auto">
          <a:xfrm>
            <a:off x="2591554" y="3418294"/>
            <a:ext cx="360362"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dirty="0">
                <a:solidFill>
                  <a:srgbClr val="FF0000"/>
                </a:solidFill>
                <a:latin typeface="Times New Roman" panose="02020603050405020304" pitchFamily="18" charset="0"/>
              </a:rPr>
              <a:t>/</a:t>
            </a:r>
            <a:endParaRPr lang="en-US" altLang="zh-CN" sz="4400" b="1" dirty="0">
              <a:solidFill>
                <a:srgbClr val="FF0000"/>
              </a:solidFill>
              <a:latin typeface="Times New Roman" panose="02020603050405020304" pitchFamily="18" charset="0"/>
              <a:cs typeface="Times New Roman" panose="02020603050405020304" pitchFamily="18" charset="0"/>
            </a:endParaRPr>
          </a:p>
        </p:txBody>
      </p:sp>
      <p:sp>
        <p:nvSpPr>
          <p:cNvPr id="16" name="TextBox 15"/>
          <p:cNvSpPr txBox="1">
            <a:spLocks noChangeArrowheads="1"/>
          </p:cNvSpPr>
          <p:nvPr/>
        </p:nvSpPr>
        <p:spPr bwMode="auto">
          <a:xfrm>
            <a:off x="1600954" y="3867557"/>
            <a:ext cx="360362"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
        <p:nvSpPr>
          <p:cNvPr id="17" name="TextBox 16"/>
          <p:cNvSpPr txBox="1">
            <a:spLocks noChangeArrowheads="1"/>
          </p:cNvSpPr>
          <p:nvPr/>
        </p:nvSpPr>
        <p:spPr bwMode="auto">
          <a:xfrm>
            <a:off x="3942516" y="4324757"/>
            <a:ext cx="504825" cy="769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4400" b="1">
                <a:solidFill>
                  <a:srgbClr val="FF0000"/>
                </a:solidFill>
                <a:latin typeface="Times New Roman" panose="02020603050405020304" pitchFamily="18" charset="0"/>
              </a:rPr>
              <a:t>//</a:t>
            </a:r>
            <a:endParaRPr lang="en-US" altLang="zh-CN" sz="4400" b="1">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barn(inVertical)">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500"/>
                                        <p:tgtEl>
                                          <p:spTgt spid="12"/>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down)">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1000"/>
                                        <p:tgtEl>
                                          <p:spTgt spid="14"/>
                                        </p:tgtEl>
                                      </p:cBhvr>
                                    </p:animEffect>
                                    <p:anim calcmode="lin" valueType="num">
                                      <p:cBhvr>
                                        <p:cTn id="24" dur="1000" fill="hold"/>
                                        <p:tgtEl>
                                          <p:spTgt spid="14"/>
                                        </p:tgtEl>
                                        <p:attrNameLst>
                                          <p:attrName>ppt_x</p:attrName>
                                        </p:attrNameLst>
                                      </p:cBhvr>
                                      <p:tavLst>
                                        <p:tav tm="0">
                                          <p:val>
                                            <p:strVal val="#ppt_x"/>
                                          </p:val>
                                        </p:tav>
                                        <p:tav tm="100000">
                                          <p:val>
                                            <p:strVal val="#ppt_x"/>
                                          </p:val>
                                        </p:tav>
                                      </p:tavLst>
                                    </p:anim>
                                    <p:anim calcmode="lin" valueType="num">
                                      <p:cBhvr>
                                        <p:cTn id="25"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22" presetClass="entr" presetSubtype="4"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wipe(down)">
                                      <p:cBhvr>
                                        <p:cTn id="30" dur="500"/>
                                        <p:tgtEl>
                                          <p:spTgt spid="15"/>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down)">
                                      <p:cBhvr>
                                        <p:cTn id="33" dur="500"/>
                                        <p:tgtEl>
                                          <p:spTgt spid="16"/>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down)">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P spid="15" grpId="0"/>
      <p:bldP spid="16" grpId="0"/>
      <p:bldP spid="1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thoắt</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cái</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Tree>
    <p:extLst>
      <p:ext uri="{BB962C8B-B14F-4D97-AF65-F5344CB8AC3E}">
        <p14:creationId xmlns:p14="http://schemas.microsoft.com/office/powerpoint/2010/main" val="160844778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 calcmode="lin" valueType="num">
                                      <p:cBhvr additive="base">
                                        <p:cTn id="12" dur="500" fill="hold"/>
                                        <p:tgtEl>
                                          <p:spTgt spid="14"/>
                                        </p:tgtEl>
                                        <p:attrNameLst>
                                          <p:attrName>ppt_x</p:attrName>
                                        </p:attrNameLst>
                                      </p:cBhvr>
                                      <p:tavLst>
                                        <p:tav tm="0">
                                          <p:val>
                                            <p:strVal val="#ppt_x"/>
                                          </p:val>
                                        </p:tav>
                                        <p:tav tm="100000">
                                          <p:val>
                                            <p:strVal val="#ppt_x"/>
                                          </p:val>
                                        </p:tav>
                                      </p:tavLst>
                                    </p:anim>
                                    <p:anim calcmode="lin" valueType="num">
                                      <p:cBhvr additive="base">
                                        <p:cTn id="1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barn(inVertical)">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16" fill="hold"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circle(in)">
                                      <p:cBhvr>
                                        <p:cTn id="23" dur="20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pic>
        <p:nvPicPr>
          <p:cNvPr id="72" name="Picture 2"/>
          <p:cNvPicPr>
            <a:picLocks noChangeAspect="1" noChangeArrowheads="1"/>
          </p:cNvPicPr>
          <p:nvPr/>
        </p:nvPicPr>
        <p:blipFill>
          <a:blip r:embed="rId3"/>
          <a:srcRect l="13638" r="13638"/>
          <a:stretch/>
        </p:blipFill>
        <p:spPr bwMode="auto">
          <a:xfrm>
            <a:off x="1397385" y="136639"/>
            <a:ext cx="5866946" cy="422967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778380" y="4468748"/>
            <a:ext cx="7327707"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Rừng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cây</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âm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âm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rừng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cây</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rậm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rạp</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hơi</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tối</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v</a:t>
            </a:r>
            <a:r>
              <a:rPr lang="en-US" altLang="zh-CN" sz="2400" dirty="0" err="1">
                <a:solidFill>
                  <a:srgbClr val="002060"/>
                </a:solidFill>
                <a:latin typeface="Times New Roman" pitchFamily="18" charset="0"/>
                <a:cs typeface="Times New Roman" pitchFamily="18" charset="0"/>
              </a:rPr>
              <a:t>à</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tĩnh</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mịch</a:t>
            </a:r>
            <a:r>
              <a:rPr lang="en-US" altLang="zh-CN" sz="2400" dirty="0">
                <a:solidFill>
                  <a:srgbClr val="002060"/>
                </a:solidFill>
                <a:latin typeface="Times New Roman" pitchFamily="18" charset="0"/>
              </a:rPr>
              <a:t>.</a:t>
            </a: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0817339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l="57" r="57"/>
          <a:stretch/>
        </p:blipFill>
        <p:spPr bwMode="auto">
          <a:xfrm>
            <a:off x="1041643" y="225929"/>
            <a:ext cx="6212099" cy="413433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142309" y="4468748"/>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H’Mông</a:t>
            </a:r>
            <a:endParaRPr lang="en-US" altLang="zh-CN" sz="2400" dirty="0">
              <a:solidFill>
                <a:srgbClr val="002060"/>
              </a:solidFill>
              <a:latin typeface="Times New Roman" pitchFamily="18" charset="0"/>
            </a:endParaRPr>
          </a:p>
        </p:txBody>
      </p:sp>
    </p:spTree>
    <p:extLst>
      <p:ext uri="{BB962C8B-B14F-4D97-AF65-F5344CB8AC3E}">
        <p14:creationId xmlns:p14="http://schemas.microsoft.com/office/powerpoint/2010/main" val="406720096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t="8098" b="8098"/>
          <a:stretch/>
        </p:blipFill>
        <p:spPr bwMode="auto">
          <a:xfrm>
            <a:off x="953662" y="79168"/>
            <a:ext cx="7092344" cy="445773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1283031" y="4587041"/>
            <a:ext cx="6183167"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Tu </a:t>
            </a:r>
            <a:r>
              <a:rPr lang="en-US" altLang="zh-CN" sz="2400" dirty="0" err="1">
                <a:solidFill>
                  <a:srgbClr val="002060"/>
                </a:solidFill>
                <a:latin typeface="Times New Roman" pitchFamily="18" charset="0"/>
              </a:rPr>
              <a:t>Dí</a:t>
            </a:r>
            <a:r>
              <a:rPr lang="en-US" altLang="zh-CN" sz="2400" dirty="0">
                <a:solidFill>
                  <a:srgbClr val="002060"/>
                </a:solidFill>
                <a:latin typeface="Times New Roman" pitchFamily="18" charset="0"/>
              </a:rPr>
              <a:t> – </a:t>
            </a:r>
            <a:r>
              <a:rPr lang="en-US" altLang="zh-CN" sz="2400" dirty="0" err="1">
                <a:solidFill>
                  <a:srgbClr val="002060"/>
                </a:solidFill>
                <a:latin typeface="Times New Roman" pitchFamily="18" charset="0"/>
              </a:rPr>
              <a:t>một</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nhóm</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của</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Bố</a:t>
            </a:r>
            <a:r>
              <a:rPr lang="en-US" altLang="zh-CN" sz="2400" dirty="0">
                <a:solidFill>
                  <a:srgbClr val="002060"/>
                </a:solidFill>
                <a:latin typeface="Times New Roman" pitchFamily="18" charset="0"/>
              </a:rPr>
              <a:t> Y</a:t>
            </a:r>
          </a:p>
        </p:txBody>
      </p:sp>
    </p:spTree>
    <p:extLst>
      <p:ext uri="{BB962C8B-B14F-4D97-AF65-F5344CB8AC3E}">
        <p14:creationId xmlns:p14="http://schemas.microsoft.com/office/powerpoint/2010/main" val="74496699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254105" y="155670"/>
            <a:ext cx="6230756" cy="401222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142309" y="4468748"/>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Dân</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tộc</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Phù</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Lá</a:t>
            </a:r>
            <a:endParaRPr lang="en-US" altLang="zh-CN" sz="2400" dirty="0">
              <a:solidFill>
                <a:srgbClr val="002060"/>
              </a:solidFill>
              <a:latin typeface="Times New Roman" pitchFamily="18" charset="0"/>
            </a:endParaRPr>
          </a:p>
        </p:txBody>
      </p:sp>
    </p:spTree>
    <p:extLst>
      <p:ext uri="{BB962C8B-B14F-4D97-AF65-F5344CB8AC3E}">
        <p14:creationId xmlns:p14="http://schemas.microsoft.com/office/powerpoint/2010/main" val="73320786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2" name="TextBox 21"/>
          <p:cNvSpPr txBox="1">
            <a:spLocks noChangeArrowheads="1"/>
          </p:cNvSpPr>
          <p:nvPr/>
        </p:nvSpPr>
        <p:spPr bwMode="auto">
          <a:xfrm>
            <a:off x="4807448" y="311059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Hoàng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hôn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8003957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inVertical)">
                                      <p:cBhvr>
                                        <p:cTn id="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33C5AA7-106D-4B0D-8CBE-32077A2419D6}"/>
              </a:ext>
            </a:extLst>
          </p:cNvPr>
          <p:cNvPicPr>
            <a:picLocks noChangeAspect="1"/>
          </p:cNvPicPr>
          <p:nvPr/>
        </p:nvPicPr>
        <p:blipFill>
          <a:blip r:embed="rId2"/>
          <a:stretch>
            <a:fillRect/>
          </a:stretch>
        </p:blipFill>
        <p:spPr>
          <a:xfrm>
            <a:off x="620486" y="0"/>
            <a:ext cx="3665763" cy="5115499"/>
          </a:xfrm>
          <a:prstGeom prst="rect">
            <a:avLst/>
          </a:prstGeom>
        </p:spPr>
      </p:pic>
      <p:sp>
        <p:nvSpPr>
          <p:cNvPr id="14" name="Text Placeholder 2">
            <a:extLst>
              <a:ext uri="{FF2B5EF4-FFF2-40B4-BE49-F238E27FC236}">
                <a16:creationId xmlns:a16="http://schemas.microsoft.com/office/drawing/2014/main" id="{5A4CCE4E-4F15-4709-973D-D294445465B8}"/>
              </a:ext>
            </a:extLst>
          </p:cNvPr>
          <p:cNvSpPr txBox="1">
            <a:spLocks/>
          </p:cNvSpPr>
          <p:nvPr/>
        </p:nvSpPr>
        <p:spPr>
          <a:xfrm>
            <a:off x="4480560" y="1510900"/>
            <a:ext cx="4385854" cy="96359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Tx/>
              <a:buNone/>
            </a:pPr>
            <a:r>
              <a:rPr lang="en-US" sz="2800" dirty="0">
                <a:latin typeface="Times New Roman"/>
              </a:rPr>
              <a:t>  Chia </a:t>
            </a:r>
            <a:r>
              <a:rPr lang="en-US" sz="2800" dirty="0" err="1">
                <a:latin typeface="Times New Roman"/>
              </a:rPr>
              <a:t>sẻ</a:t>
            </a:r>
            <a:r>
              <a:rPr lang="en-US" sz="2800" dirty="0">
                <a:latin typeface="Times New Roman"/>
              </a:rPr>
              <a:t> </a:t>
            </a:r>
            <a:r>
              <a:rPr lang="en-US" sz="2800" dirty="0" err="1">
                <a:latin typeface="Times New Roman"/>
              </a:rPr>
              <a:t>cảm</a:t>
            </a:r>
            <a:r>
              <a:rPr lang="en-US" sz="2800" dirty="0">
                <a:latin typeface="Times New Roman"/>
              </a:rPr>
              <a:t> </a:t>
            </a:r>
            <a:r>
              <a:rPr lang="en-US" sz="2800" dirty="0" err="1">
                <a:latin typeface="Times New Roman"/>
              </a:rPr>
              <a:t>nhận</a:t>
            </a:r>
            <a:r>
              <a:rPr lang="en-US" sz="2800" dirty="0">
                <a:latin typeface="Times New Roman"/>
              </a:rPr>
              <a:t> </a:t>
            </a:r>
            <a:r>
              <a:rPr lang="en-US" sz="2800" dirty="0" err="1">
                <a:latin typeface="Times New Roman"/>
              </a:rPr>
              <a:t>của</a:t>
            </a:r>
            <a:r>
              <a:rPr lang="en-US" sz="2800" dirty="0">
                <a:latin typeface="Times New Roman"/>
              </a:rPr>
              <a:t> </a:t>
            </a:r>
            <a:r>
              <a:rPr lang="en-US" sz="2800" dirty="0" err="1">
                <a:latin typeface="Times New Roman"/>
              </a:rPr>
              <a:t>em</a:t>
            </a:r>
            <a:r>
              <a:rPr lang="en-US" sz="2800" dirty="0">
                <a:latin typeface="Times New Roman"/>
              </a:rPr>
              <a:t> </a:t>
            </a:r>
            <a:r>
              <a:rPr lang="en-US" sz="2800" dirty="0" err="1">
                <a:latin typeface="Times New Roman"/>
              </a:rPr>
              <a:t>về</a:t>
            </a:r>
            <a:r>
              <a:rPr lang="en-US" sz="2800" dirty="0">
                <a:latin typeface="Times New Roman"/>
              </a:rPr>
              <a:t> </a:t>
            </a:r>
            <a:r>
              <a:rPr lang="en-US" sz="2800" dirty="0" err="1">
                <a:latin typeface="Times New Roman"/>
              </a:rPr>
              <a:t>bức</a:t>
            </a:r>
            <a:r>
              <a:rPr lang="en-US" sz="2800" dirty="0">
                <a:latin typeface="Times New Roman"/>
              </a:rPr>
              <a:t> </a:t>
            </a:r>
            <a:r>
              <a:rPr lang="en-US" sz="2800" dirty="0" err="1">
                <a:latin typeface="Times New Roman"/>
              </a:rPr>
              <a:t>tranh</a:t>
            </a:r>
            <a:r>
              <a:rPr lang="en-US" sz="2800" dirty="0">
                <a:latin typeface="Times New Roman"/>
              </a:rPr>
              <a:t>.</a:t>
            </a:r>
          </a:p>
        </p:txBody>
      </p:sp>
      <p:sp>
        <p:nvSpPr>
          <p:cNvPr id="15" name="Text Placeholder 2">
            <a:extLst>
              <a:ext uri="{FF2B5EF4-FFF2-40B4-BE49-F238E27FC236}">
                <a16:creationId xmlns:a16="http://schemas.microsoft.com/office/drawing/2014/main" id="{1E9FF590-B405-4AA4-A9CB-292C1F0C4B1B}"/>
              </a:ext>
            </a:extLst>
          </p:cNvPr>
          <p:cNvSpPr txBox="1">
            <a:spLocks/>
          </p:cNvSpPr>
          <p:nvPr/>
        </p:nvSpPr>
        <p:spPr>
          <a:xfrm>
            <a:off x="4286249" y="3123293"/>
            <a:ext cx="4975498" cy="1208314"/>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ClrTx/>
              <a:buNone/>
            </a:pPr>
            <a:r>
              <a:rPr lang="en-US" sz="2800" dirty="0">
                <a:solidFill>
                  <a:srgbClr val="C00000"/>
                </a:solidFill>
                <a:latin typeface="Times New Roman"/>
              </a:rPr>
              <a:t>  Chia </a:t>
            </a:r>
            <a:r>
              <a:rPr lang="en-US" sz="2800" dirty="0" err="1">
                <a:solidFill>
                  <a:srgbClr val="C00000"/>
                </a:solidFill>
                <a:latin typeface="Times New Roman"/>
              </a:rPr>
              <a:t>sẻ</a:t>
            </a:r>
            <a:r>
              <a:rPr lang="en-US" sz="2800" dirty="0">
                <a:solidFill>
                  <a:srgbClr val="C00000"/>
                </a:solidFill>
                <a:latin typeface="Times New Roman"/>
              </a:rPr>
              <a:t> </a:t>
            </a:r>
            <a:r>
              <a:rPr lang="en-US" sz="2800" dirty="0" err="1">
                <a:solidFill>
                  <a:srgbClr val="C00000"/>
                </a:solidFill>
                <a:latin typeface="Times New Roman"/>
              </a:rPr>
              <a:t>suy</a:t>
            </a:r>
            <a:r>
              <a:rPr lang="en-US" sz="2800" dirty="0">
                <a:solidFill>
                  <a:srgbClr val="C00000"/>
                </a:solidFill>
                <a:latin typeface="Times New Roman"/>
              </a:rPr>
              <a:t> </a:t>
            </a:r>
            <a:r>
              <a:rPr lang="en-US" sz="2800" dirty="0" err="1">
                <a:solidFill>
                  <a:srgbClr val="C00000"/>
                </a:solidFill>
                <a:latin typeface="Times New Roman"/>
              </a:rPr>
              <a:t>nghĩ</a:t>
            </a:r>
            <a:r>
              <a:rPr lang="en-US" sz="2800" dirty="0">
                <a:solidFill>
                  <a:srgbClr val="C00000"/>
                </a:solidFill>
                <a:latin typeface="Times New Roman"/>
              </a:rPr>
              <a:t> </a:t>
            </a:r>
            <a:r>
              <a:rPr lang="en-US" sz="2800" dirty="0" err="1">
                <a:solidFill>
                  <a:srgbClr val="C00000"/>
                </a:solidFill>
                <a:latin typeface="Times New Roman"/>
              </a:rPr>
              <a:t>của</a:t>
            </a:r>
            <a:r>
              <a:rPr lang="en-US" sz="2800" dirty="0">
                <a:solidFill>
                  <a:srgbClr val="C00000"/>
                </a:solidFill>
                <a:latin typeface="Times New Roman"/>
              </a:rPr>
              <a:t> </a:t>
            </a:r>
            <a:r>
              <a:rPr lang="en-US" sz="2800" dirty="0" err="1">
                <a:solidFill>
                  <a:srgbClr val="C00000"/>
                </a:solidFill>
                <a:latin typeface="Times New Roman"/>
              </a:rPr>
              <a:t>em</a:t>
            </a:r>
            <a:r>
              <a:rPr lang="en-US" sz="2800" dirty="0">
                <a:solidFill>
                  <a:srgbClr val="C00000"/>
                </a:solidFill>
                <a:latin typeface="Times New Roman"/>
              </a:rPr>
              <a:t> </a:t>
            </a:r>
            <a:r>
              <a:rPr lang="en-US" sz="2800" dirty="0" err="1">
                <a:solidFill>
                  <a:srgbClr val="C00000"/>
                </a:solidFill>
                <a:latin typeface="Times New Roman"/>
              </a:rPr>
              <a:t>về</a:t>
            </a:r>
            <a:r>
              <a:rPr lang="en-US" sz="2800" dirty="0">
                <a:solidFill>
                  <a:srgbClr val="C00000"/>
                </a:solidFill>
                <a:latin typeface="Times New Roman"/>
              </a:rPr>
              <a:t> </a:t>
            </a:r>
          </a:p>
          <a:p>
            <a:pPr marL="0" indent="0">
              <a:buClrTx/>
              <a:buNone/>
            </a:pPr>
            <a:r>
              <a:rPr lang="en-US" sz="2800" dirty="0" err="1">
                <a:solidFill>
                  <a:srgbClr val="C00000"/>
                </a:solidFill>
                <a:latin typeface="Times New Roman"/>
              </a:rPr>
              <a:t>chủ</a:t>
            </a:r>
            <a:r>
              <a:rPr lang="en-US" sz="2800" dirty="0">
                <a:solidFill>
                  <a:srgbClr val="C00000"/>
                </a:solidFill>
                <a:latin typeface="Times New Roman"/>
              </a:rPr>
              <a:t> </a:t>
            </a:r>
            <a:r>
              <a:rPr lang="en-US" sz="2800" dirty="0" err="1">
                <a:solidFill>
                  <a:srgbClr val="C00000"/>
                </a:solidFill>
                <a:latin typeface="Times New Roman"/>
              </a:rPr>
              <a:t>điểm</a:t>
            </a:r>
            <a:r>
              <a:rPr lang="en-US" sz="2800" dirty="0">
                <a:solidFill>
                  <a:srgbClr val="C00000"/>
                </a:solidFill>
                <a:latin typeface="Times New Roman"/>
              </a:rPr>
              <a:t> “</a:t>
            </a:r>
            <a:r>
              <a:rPr lang="en-US" sz="2800" b="1" dirty="0" err="1">
                <a:solidFill>
                  <a:srgbClr val="C00000"/>
                </a:solidFill>
                <a:latin typeface="Times New Roman"/>
              </a:rPr>
              <a:t>Khám</a:t>
            </a:r>
            <a:r>
              <a:rPr lang="en-US" sz="2800" b="1" dirty="0">
                <a:solidFill>
                  <a:srgbClr val="C00000"/>
                </a:solidFill>
                <a:latin typeface="Times New Roman"/>
              </a:rPr>
              <a:t> </a:t>
            </a:r>
            <a:r>
              <a:rPr lang="en-US" sz="2800" b="1" dirty="0" err="1">
                <a:solidFill>
                  <a:srgbClr val="C00000"/>
                </a:solidFill>
                <a:latin typeface="Times New Roman"/>
              </a:rPr>
              <a:t>phá</a:t>
            </a:r>
            <a:r>
              <a:rPr lang="en-US" sz="2800" b="1" dirty="0">
                <a:solidFill>
                  <a:srgbClr val="C00000"/>
                </a:solidFill>
                <a:latin typeface="Times New Roman"/>
              </a:rPr>
              <a:t> </a:t>
            </a:r>
            <a:r>
              <a:rPr lang="en-US" sz="2800" b="1" dirty="0" err="1">
                <a:solidFill>
                  <a:srgbClr val="C00000"/>
                </a:solidFill>
                <a:latin typeface="Times New Roman"/>
              </a:rPr>
              <a:t>thế</a:t>
            </a:r>
            <a:r>
              <a:rPr lang="en-US" sz="2800" b="1" dirty="0">
                <a:solidFill>
                  <a:srgbClr val="C00000"/>
                </a:solidFill>
                <a:latin typeface="Times New Roman"/>
              </a:rPr>
              <a:t> </a:t>
            </a:r>
            <a:r>
              <a:rPr lang="en-US" sz="2800" b="1" dirty="0" err="1">
                <a:solidFill>
                  <a:srgbClr val="C00000"/>
                </a:solidFill>
                <a:latin typeface="Times New Roman"/>
              </a:rPr>
              <a:t>giới</a:t>
            </a:r>
            <a:r>
              <a:rPr lang="en-US" sz="2800" dirty="0">
                <a:solidFill>
                  <a:srgbClr val="C00000"/>
                </a:solidFill>
                <a:latin typeface="Times New Roman"/>
              </a:rPr>
              <a:t>”.</a:t>
            </a:r>
          </a:p>
        </p:txBody>
      </p:sp>
    </p:spTree>
    <p:extLst>
      <p:ext uri="{BB962C8B-B14F-4D97-AF65-F5344CB8AC3E}">
        <p14:creationId xmlns:p14="http://schemas.microsoft.com/office/powerpoint/2010/main" val="29899272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5">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2" name="Picture 2"/>
          <p:cNvPicPr>
            <a:picLocks noChangeAspect="1" noChangeArrowheads="1"/>
          </p:cNvPicPr>
          <p:nvPr/>
        </p:nvPicPr>
        <p:blipFill>
          <a:blip r:embed="rId3"/>
          <a:srcRect t="3216" b="3216"/>
          <a:stretch/>
        </p:blipFill>
        <p:spPr bwMode="auto">
          <a:xfrm>
            <a:off x="1397385" y="225928"/>
            <a:ext cx="5866946" cy="4121433"/>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sp>
        <p:nvSpPr>
          <p:cNvPr id="73" name="Rectangle 72"/>
          <p:cNvSpPr/>
          <p:nvPr/>
        </p:nvSpPr>
        <p:spPr>
          <a:xfrm>
            <a:off x="2459508" y="4458199"/>
            <a:ext cx="3566160" cy="489049"/>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charset="0"/>
              <a:buNone/>
              <a:defRPr/>
            </a:pPr>
            <a:r>
              <a:rPr lang="en-US" altLang="zh-CN" sz="2400" dirty="0" err="1">
                <a:solidFill>
                  <a:srgbClr val="002060"/>
                </a:solidFill>
                <a:latin typeface="Times New Roman" pitchFamily="18" charset="0"/>
              </a:rPr>
              <a:t>Hoàng</a:t>
            </a:r>
            <a:r>
              <a:rPr lang="en-US" altLang="zh-CN" sz="2400" dirty="0">
                <a:solidFill>
                  <a:srgbClr val="002060"/>
                </a:solidFill>
                <a:latin typeface="Times New Roman" pitchFamily="18" charset="0"/>
              </a:rPr>
              <a:t> </a:t>
            </a:r>
            <a:r>
              <a:rPr lang="en-US" altLang="zh-CN" sz="2400" dirty="0" err="1">
                <a:solidFill>
                  <a:srgbClr val="002060"/>
                </a:solidFill>
                <a:latin typeface="Times New Roman" pitchFamily="18" charset="0"/>
              </a:rPr>
              <a:t>hôn</a:t>
            </a:r>
            <a:r>
              <a:rPr lang="en-US" altLang="zh-CN" sz="2400" dirty="0">
                <a:solidFill>
                  <a:srgbClr val="002060"/>
                </a:solidFill>
                <a:latin typeface="Times New Roman" pitchFamily="18" charset="0"/>
              </a:rPr>
              <a:t> ở Sa Pa</a:t>
            </a:r>
          </a:p>
        </p:txBody>
      </p:sp>
    </p:spTree>
    <p:extLst>
      <p:ext uri="{BB962C8B-B14F-4D97-AF65-F5344CB8AC3E}">
        <p14:creationId xmlns:p14="http://schemas.microsoft.com/office/powerpoint/2010/main" val="315699242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3" name="Text Box 11"/>
          <p:cNvSpPr txBox="1">
            <a:spLocks noChangeArrowheads="1"/>
          </p:cNvSpPr>
          <p:nvPr/>
        </p:nvSpPr>
        <p:spPr bwMode="auto">
          <a:xfrm>
            <a:off x="415834"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Luyện</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đọc</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4" name="Text Box 13"/>
          <p:cNvSpPr txBox="1">
            <a:spLocks noChangeArrowheads="1"/>
          </p:cNvSpPr>
          <p:nvPr/>
        </p:nvSpPr>
        <p:spPr bwMode="auto">
          <a:xfrm>
            <a:off x="5070021" y="1347423"/>
            <a:ext cx="2514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800" u="sng" dirty="0" err="1">
                <a:solidFill>
                  <a:srgbClr val="FF0000"/>
                </a:solidFill>
                <a:latin typeface="Times New Roman" panose="02020603050405020304" pitchFamily="18" charset="0"/>
                <a:cs typeface="Times New Roman" panose="02020603050405020304" pitchFamily="18" charset="0"/>
              </a:rPr>
              <a:t>Tìm</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hiểu</a:t>
            </a:r>
            <a:r>
              <a:rPr lang="en-US" altLang="zh-CN" sz="2800" u="sng" dirty="0">
                <a:solidFill>
                  <a:srgbClr val="FF0000"/>
                </a:solidFill>
                <a:latin typeface="Times New Roman" panose="02020603050405020304" pitchFamily="18" charset="0"/>
                <a:cs typeface="Times New Roman" panose="02020603050405020304" pitchFamily="18" charset="0"/>
              </a:rPr>
              <a:t> </a:t>
            </a:r>
            <a:r>
              <a:rPr lang="en-US" altLang="zh-CN" sz="2800" u="sng" dirty="0" err="1">
                <a:solidFill>
                  <a:srgbClr val="FF0000"/>
                </a:solidFill>
                <a:latin typeface="Times New Roman" panose="02020603050405020304" pitchFamily="18" charset="0"/>
                <a:cs typeface="Times New Roman" panose="02020603050405020304" pitchFamily="18" charset="0"/>
              </a:rPr>
              <a:t>bài</a:t>
            </a:r>
            <a:r>
              <a:rPr lang="en-US" altLang="zh-CN" sz="2800" u="sng" dirty="0">
                <a:solidFill>
                  <a:srgbClr val="FF0000"/>
                </a:solidFill>
                <a:latin typeface="Times New Roman" panose="02020603050405020304" pitchFamily="18" charset="0"/>
                <a:cs typeface="Times New Roman" panose="02020603050405020304" pitchFamily="18" charset="0"/>
              </a:rPr>
              <a:t>:</a:t>
            </a: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9" name="Line 6"/>
          <p:cNvSpPr>
            <a:spLocks noChangeShapeType="1"/>
          </p:cNvSpPr>
          <p:nvPr/>
        </p:nvSpPr>
        <p:spPr bwMode="auto">
          <a:xfrm>
            <a:off x="4649516" y="1207883"/>
            <a:ext cx="0" cy="3599249"/>
          </a:xfrm>
          <a:prstGeom prst="line">
            <a:avLst/>
          </a:prstGeom>
          <a:noFill/>
          <a:ln w="38100">
            <a:solidFill>
              <a:srgbClr val="00B05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7" name="Text Box 14"/>
          <p:cNvSpPr txBox="1">
            <a:spLocks noChangeArrowheads="1"/>
          </p:cNvSpPr>
          <p:nvPr/>
        </p:nvSpPr>
        <p:spPr bwMode="auto">
          <a:xfrm>
            <a:off x="715735" y="195852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chênh vênh</a:t>
            </a:r>
            <a:endParaRPr lang="en-US" altLang="zh-CN" sz="2400" i="1">
              <a:solidFill>
                <a:srgbClr val="002060"/>
              </a:solidFill>
              <a:latin typeface="Calibri" panose="020F0502020204030204" pitchFamily="34" charset="0"/>
            </a:endParaRPr>
          </a:p>
        </p:txBody>
      </p:sp>
      <p:sp>
        <p:nvSpPr>
          <p:cNvPr id="8" name="Text Box 15"/>
          <p:cNvSpPr txBox="1">
            <a:spLocks noChangeArrowheads="1"/>
          </p:cNvSpPr>
          <p:nvPr/>
        </p:nvSpPr>
        <p:spPr bwMode="auto">
          <a:xfrm>
            <a:off x="717323" y="2587173"/>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vi-VN" altLang="vi-VN" sz="2800">
                <a:solidFill>
                  <a:srgbClr val="002060"/>
                </a:solidFill>
                <a:latin typeface="Times New Roman" panose="02020603050405020304" pitchFamily="18" charset="0"/>
              </a:rPr>
              <a:t>bồng bềnh</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0" name="Text Box 19"/>
          <p:cNvSpPr txBox="1">
            <a:spLocks noChangeArrowheads="1"/>
          </p:cNvSpPr>
          <p:nvPr/>
        </p:nvSpPr>
        <p:spPr bwMode="auto">
          <a:xfrm>
            <a:off x="696685" y="43746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vi-VN" altLang="vi-VN" sz="2800">
                <a:solidFill>
                  <a:srgbClr val="002060"/>
                </a:solidFill>
                <a:latin typeface="Times New Roman" panose="02020603050405020304" pitchFamily="18" charset="0"/>
              </a:rPr>
              <a:t>- khoảnh khắc</a:t>
            </a:r>
            <a:endParaRPr lang="en-US" altLang="zh-CN" sz="2800">
              <a:solidFill>
                <a:srgbClr val="002060"/>
              </a:solidFill>
              <a:latin typeface="Calibri" panose="020F0502020204030204" pitchFamily="34" charset="0"/>
            </a:endParaRPr>
          </a:p>
        </p:txBody>
      </p:sp>
      <p:sp>
        <p:nvSpPr>
          <p:cNvPr id="11" name="TextBox 10"/>
          <p:cNvSpPr txBox="1">
            <a:spLocks noChangeArrowheads="1"/>
          </p:cNvSpPr>
          <p:nvPr/>
        </p:nvSpPr>
        <p:spPr bwMode="auto">
          <a:xfrm>
            <a:off x="4838473" y="195852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Rừng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cây</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âm</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12" name="Text Box 15"/>
          <p:cNvSpPr txBox="1">
            <a:spLocks noChangeArrowheads="1"/>
          </p:cNvSpPr>
          <p:nvPr/>
        </p:nvSpPr>
        <p:spPr bwMode="auto">
          <a:xfrm>
            <a:off x="696685" y="37650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800">
                <a:solidFill>
                  <a:srgbClr val="002060"/>
                </a:solidFill>
                <a:latin typeface="Times New Roman" panose="02020603050405020304" pitchFamily="18" charset="0"/>
              </a:rPr>
              <a:t>- thoắt cái</a:t>
            </a:r>
            <a:endParaRPr lang="en-US" altLang="zh-CN" sz="2800">
              <a:solidFill>
                <a:srgbClr val="002060"/>
              </a:solidFill>
              <a:latin typeface="Times New Roman" panose="02020603050405020304" pitchFamily="18" charset="0"/>
              <a:cs typeface="Times New Roman" panose="02020603050405020304" pitchFamily="18" charset="0"/>
            </a:endParaRPr>
          </a:p>
        </p:txBody>
      </p:sp>
      <p:sp>
        <p:nvSpPr>
          <p:cNvPr id="13" name="Text Box 15"/>
          <p:cNvSpPr txBox="1">
            <a:spLocks noChangeArrowheads="1"/>
          </p:cNvSpPr>
          <p:nvPr/>
        </p:nvSpPr>
        <p:spPr bwMode="auto">
          <a:xfrm>
            <a:off x="696685" y="3155498"/>
            <a:ext cx="2438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a:solidFill>
                  <a:srgbClr val="002060"/>
                </a:solidFill>
                <a:latin typeface="Calibri" panose="020F0502020204030204" pitchFamily="34" charset="0"/>
              </a:rPr>
              <a:t>- </a:t>
            </a:r>
            <a:r>
              <a:rPr lang="en-US" altLang="zh-CN" sz="2800">
                <a:solidFill>
                  <a:srgbClr val="002060"/>
                </a:solidFill>
                <a:latin typeface="Times New Roman" panose="02020603050405020304" pitchFamily="18" charset="0"/>
              </a:rPr>
              <a:t>lướt thướt</a:t>
            </a:r>
            <a:endParaRPr lang="en-US" altLang="zh-CN" sz="2800">
              <a:solidFill>
                <a:srgbClr val="002060"/>
              </a:solidFill>
              <a:latin typeface="Times New Roman" panose="02020603050405020304" pitchFamily="18" charset="0"/>
              <a:cs typeface="Times New Roman" panose="02020603050405020304" pitchFamily="18" charset="0"/>
            </a:endParaRPr>
          </a:p>
        </p:txBody>
      </p:sp>
      <p:cxnSp>
        <p:nvCxnSpPr>
          <p:cNvPr id="14" name="Straight Connector 13"/>
          <p:cNvCxnSpPr/>
          <p:nvPr/>
        </p:nvCxnSpPr>
        <p:spPr>
          <a:xfrm>
            <a:off x="1306285" y="4212773"/>
            <a:ext cx="3810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5" name="Straight Connector 14"/>
          <p:cNvCxnSpPr/>
          <p:nvPr/>
        </p:nvCxnSpPr>
        <p:spPr>
          <a:xfrm>
            <a:off x="1382485" y="4822373"/>
            <a:ext cx="554038"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6" name="Straight Connector 15"/>
          <p:cNvCxnSpPr/>
          <p:nvPr/>
        </p:nvCxnSpPr>
        <p:spPr>
          <a:xfrm>
            <a:off x="1306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7" name="Straight Connector 16"/>
          <p:cNvCxnSpPr/>
          <p:nvPr/>
        </p:nvCxnSpPr>
        <p:spPr>
          <a:xfrm>
            <a:off x="2068285" y="23839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8" name="Straight Connector 17"/>
          <p:cNvCxnSpPr/>
          <p:nvPr/>
        </p:nvCxnSpPr>
        <p:spPr>
          <a:xfrm>
            <a:off x="1992085" y="30697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19" name="Straight Connector 18"/>
          <p:cNvCxnSpPr/>
          <p:nvPr/>
        </p:nvCxnSpPr>
        <p:spPr>
          <a:xfrm>
            <a:off x="10776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cxnSp>
        <p:nvCxnSpPr>
          <p:cNvPr id="20" name="Straight Connector 19"/>
          <p:cNvCxnSpPr/>
          <p:nvPr/>
        </p:nvCxnSpPr>
        <p:spPr>
          <a:xfrm>
            <a:off x="1915885" y="3603173"/>
            <a:ext cx="457200" cy="0"/>
          </a:xfrm>
          <a:prstGeom prst="line">
            <a:avLst/>
          </a:prstGeom>
          <a:ln>
            <a:solidFill>
              <a:srgbClr val="FF0000"/>
            </a:solidFill>
          </a:ln>
        </p:spPr>
        <p:style>
          <a:lnRef idx="2">
            <a:schemeClr val="accent2"/>
          </a:lnRef>
          <a:fillRef idx="0">
            <a:schemeClr val="accent2"/>
          </a:fillRef>
          <a:effectRef idx="1">
            <a:schemeClr val="accent2"/>
          </a:effectRef>
          <a:fontRef idx="minor">
            <a:schemeClr val="tx1"/>
          </a:fontRef>
        </p:style>
      </p:cxnSp>
      <p:sp>
        <p:nvSpPr>
          <p:cNvPr id="21" name="TextBox 20"/>
          <p:cNvSpPr txBox="1">
            <a:spLocks noChangeArrowheads="1"/>
          </p:cNvSpPr>
          <p:nvPr/>
        </p:nvSpPr>
        <p:spPr bwMode="auto">
          <a:xfrm>
            <a:off x="4807448" y="252258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H’ </a:t>
            </a:r>
            <a:r>
              <a:rPr lang="en-US" altLang="zh-CN" sz="2800" dirty="0" err="1">
                <a:solidFill>
                  <a:srgbClr val="002060"/>
                </a:solidFill>
                <a:latin typeface="Times New Roman" panose="02020603050405020304" pitchFamily="18" charset="0"/>
              </a:rPr>
              <a:t>Mông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Tu</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Dí</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Phù</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Lá</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2" name="TextBox 21"/>
          <p:cNvSpPr txBox="1">
            <a:spLocks noChangeArrowheads="1"/>
          </p:cNvSpPr>
          <p:nvPr/>
        </p:nvSpPr>
        <p:spPr bwMode="auto">
          <a:xfrm>
            <a:off x="4807448" y="3110596"/>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Hoàng</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hôn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
        <p:nvSpPr>
          <p:cNvPr id="23" name="TextBox 22"/>
          <p:cNvSpPr txBox="1">
            <a:spLocks noChangeArrowheads="1"/>
          </p:cNvSpPr>
          <p:nvPr/>
        </p:nvSpPr>
        <p:spPr bwMode="auto">
          <a:xfrm>
            <a:off x="4807448" y="3603173"/>
            <a:ext cx="441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Áp</a:t>
            </a:r>
            <a:r>
              <a:rPr lang="en-US" altLang="zh-CN" sz="2800" dirty="0">
                <a:solidFill>
                  <a:srgbClr val="002060"/>
                </a:solidFill>
                <a:latin typeface="Times New Roman" panose="02020603050405020304" pitchFamily="18" charset="0"/>
              </a:rPr>
              <a:t> </a:t>
            </a:r>
            <a:r>
              <a:rPr lang="en-US" altLang="zh-CN" sz="2800" dirty="0" err="1">
                <a:solidFill>
                  <a:srgbClr val="002060"/>
                </a:solidFill>
                <a:latin typeface="Times New Roman" panose="02020603050405020304" pitchFamily="18" charset="0"/>
              </a:rPr>
              <a:t>phiên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957315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barn(inVertical)">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042"/>
        <p:cNvGrpSpPr/>
        <p:nvPr/>
      </p:nvGrpSpPr>
      <p:grpSpPr>
        <a:xfrm>
          <a:off x="0" y="0"/>
          <a:ext cx="0" cy="0"/>
          <a:chOff x="0" y="0"/>
          <a:chExt cx="0" cy="0"/>
        </a:xfrm>
      </p:grpSpPr>
      <p:grpSp>
        <p:nvGrpSpPr>
          <p:cNvPr id="3098" name="Google Shape;3098;p28"/>
          <p:cNvGrpSpPr/>
          <p:nvPr/>
        </p:nvGrpSpPr>
        <p:grpSpPr>
          <a:xfrm>
            <a:off x="6785243" y="225929"/>
            <a:ext cx="2890510" cy="4453780"/>
            <a:chOff x="6785243" y="225929"/>
            <a:chExt cx="2890510" cy="4453780"/>
          </a:xfrm>
        </p:grpSpPr>
        <p:sp>
          <p:nvSpPr>
            <p:cNvPr id="3099" name="Google Shape;3099;p28"/>
            <p:cNvSpPr/>
            <p:nvPr/>
          </p:nvSpPr>
          <p:spPr>
            <a:xfrm flipH="1">
              <a:off x="8257667" y="42757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28"/>
            <p:cNvSpPr/>
            <p:nvPr/>
          </p:nvSpPr>
          <p:spPr>
            <a:xfrm flipH="1">
              <a:off x="8679072" y="1501759"/>
              <a:ext cx="644243" cy="562991"/>
            </a:xfrm>
            <a:custGeom>
              <a:avLst/>
              <a:gdLst/>
              <a:ahLst/>
              <a:cxnLst/>
              <a:rect l="l" t="t" r="r" b="b"/>
              <a:pathLst>
                <a:path w="19402" h="16955" extrusionOk="0">
                  <a:moveTo>
                    <a:pt x="2077" y="0"/>
                  </a:moveTo>
                  <a:lnTo>
                    <a:pt x="320" y="8377"/>
                  </a:lnTo>
                  <a:cubicBezTo>
                    <a:pt x="0" y="9907"/>
                    <a:pt x="366" y="11527"/>
                    <a:pt x="1301" y="12760"/>
                  </a:cubicBezTo>
                  <a:lnTo>
                    <a:pt x="1347" y="12805"/>
                  </a:lnTo>
                  <a:cubicBezTo>
                    <a:pt x="3345" y="15426"/>
                    <a:pt x="6434" y="16955"/>
                    <a:pt x="9701" y="16955"/>
                  </a:cubicBezTo>
                  <a:cubicBezTo>
                    <a:pt x="9906" y="16955"/>
                    <a:pt x="10111" y="16949"/>
                    <a:pt x="10317" y="16937"/>
                  </a:cubicBezTo>
                  <a:cubicBezTo>
                    <a:pt x="11915" y="16845"/>
                    <a:pt x="13399" y="16047"/>
                    <a:pt x="14357" y="14768"/>
                  </a:cubicBezTo>
                  <a:lnTo>
                    <a:pt x="19402" y="7966"/>
                  </a:lnTo>
                  <a:lnTo>
                    <a:pt x="2077"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28"/>
            <p:cNvSpPr/>
            <p:nvPr/>
          </p:nvSpPr>
          <p:spPr>
            <a:xfrm flipH="1">
              <a:off x="8524436" y="1425188"/>
              <a:ext cx="870137" cy="440398"/>
            </a:xfrm>
            <a:custGeom>
              <a:avLst/>
              <a:gdLst/>
              <a:ahLst/>
              <a:cxnLst/>
              <a:rect l="l" t="t" r="r" b="b"/>
              <a:pathLst>
                <a:path w="26205" h="13263" extrusionOk="0">
                  <a:moveTo>
                    <a:pt x="731" y="1"/>
                  </a:moveTo>
                  <a:lnTo>
                    <a:pt x="1" y="1553"/>
                  </a:lnTo>
                  <a:lnTo>
                    <a:pt x="10112" y="13126"/>
                  </a:lnTo>
                  <a:lnTo>
                    <a:pt x="25474" y="13262"/>
                  </a:lnTo>
                  <a:lnTo>
                    <a:pt x="26204" y="11688"/>
                  </a:lnTo>
                  <a:lnTo>
                    <a:pt x="16093" y="115"/>
                  </a:lnTo>
                  <a:lnTo>
                    <a:pt x="731" y="1"/>
                  </a:ln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28"/>
            <p:cNvSpPr/>
            <p:nvPr/>
          </p:nvSpPr>
          <p:spPr>
            <a:xfrm flipH="1">
              <a:off x="8524436" y="1425188"/>
              <a:ext cx="845864" cy="388100"/>
            </a:xfrm>
            <a:custGeom>
              <a:avLst/>
              <a:gdLst/>
              <a:ahLst/>
              <a:cxnLst/>
              <a:rect l="l" t="t" r="r" b="b"/>
              <a:pathLst>
                <a:path w="25474" h="11688" extrusionOk="0">
                  <a:moveTo>
                    <a:pt x="0" y="1"/>
                  </a:moveTo>
                  <a:lnTo>
                    <a:pt x="10112" y="11573"/>
                  </a:lnTo>
                  <a:lnTo>
                    <a:pt x="25473" y="11688"/>
                  </a:lnTo>
                  <a:lnTo>
                    <a:pt x="25473" y="11688"/>
                  </a:lnTo>
                  <a:lnTo>
                    <a:pt x="15362" y="115"/>
                  </a:lnTo>
                  <a:lnTo>
                    <a:pt x="0"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28"/>
            <p:cNvSpPr/>
            <p:nvPr/>
          </p:nvSpPr>
          <p:spPr>
            <a:xfrm flipH="1">
              <a:off x="8957961" y="1603300"/>
              <a:ext cx="356256" cy="217559"/>
            </a:xfrm>
            <a:custGeom>
              <a:avLst/>
              <a:gdLst/>
              <a:ahLst/>
              <a:cxnLst/>
              <a:rect l="l" t="t" r="r" b="b"/>
              <a:pathLst>
                <a:path w="10729" h="6552" fill="none" extrusionOk="0">
                  <a:moveTo>
                    <a:pt x="10728" y="343"/>
                  </a:moveTo>
                  <a:lnTo>
                    <a:pt x="2990" y="1"/>
                  </a:lnTo>
                  <a:lnTo>
                    <a:pt x="0" y="6552"/>
                  </a:lnTo>
                </a:path>
              </a:pathLst>
            </a:custGeom>
            <a:solidFill>
              <a:schemeClr val="accent4"/>
            </a:solidFill>
            <a:ln w="35950" cap="flat"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28"/>
            <p:cNvSpPr/>
            <p:nvPr/>
          </p:nvSpPr>
          <p:spPr>
            <a:xfrm flipH="1">
              <a:off x="8869303" y="1552164"/>
              <a:ext cx="176617" cy="117546"/>
            </a:xfrm>
            <a:custGeom>
              <a:avLst/>
              <a:gdLst/>
              <a:ahLst/>
              <a:cxnLst/>
              <a:rect l="l" t="t" r="r" b="b"/>
              <a:pathLst>
                <a:path w="5319" h="3540" extrusionOk="0">
                  <a:moveTo>
                    <a:pt x="2089" y="1"/>
                  </a:moveTo>
                  <a:cubicBezTo>
                    <a:pt x="1250" y="1"/>
                    <a:pt x="532" y="340"/>
                    <a:pt x="320" y="811"/>
                  </a:cubicBezTo>
                  <a:cubicBezTo>
                    <a:pt x="0" y="1495"/>
                    <a:pt x="776" y="2545"/>
                    <a:pt x="2077" y="3139"/>
                  </a:cubicBezTo>
                  <a:cubicBezTo>
                    <a:pt x="2665" y="3407"/>
                    <a:pt x="3253" y="3540"/>
                    <a:pt x="3750" y="3540"/>
                  </a:cubicBezTo>
                  <a:cubicBezTo>
                    <a:pt x="4354" y="3540"/>
                    <a:pt x="4824" y="3344"/>
                    <a:pt x="4999" y="2956"/>
                  </a:cubicBezTo>
                  <a:cubicBezTo>
                    <a:pt x="5319" y="2249"/>
                    <a:pt x="4680" y="879"/>
                    <a:pt x="3401" y="286"/>
                  </a:cubicBezTo>
                  <a:cubicBezTo>
                    <a:pt x="2966" y="87"/>
                    <a:pt x="2512" y="1"/>
                    <a:pt x="20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28"/>
            <p:cNvSpPr/>
            <p:nvPr/>
          </p:nvSpPr>
          <p:spPr>
            <a:xfrm flipH="1">
              <a:off x="9282374" y="1804157"/>
              <a:ext cx="173596" cy="222872"/>
            </a:xfrm>
            <a:custGeom>
              <a:avLst/>
              <a:gdLst/>
              <a:ahLst/>
              <a:cxnLst/>
              <a:rect l="l" t="t" r="r" b="b"/>
              <a:pathLst>
                <a:path w="5228" h="6712" extrusionOk="0">
                  <a:moveTo>
                    <a:pt x="3174" y="1"/>
                  </a:moveTo>
                  <a:lnTo>
                    <a:pt x="1" y="5113"/>
                  </a:lnTo>
                  <a:lnTo>
                    <a:pt x="1348" y="6711"/>
                  </a:lnTo>
                  <a:lnTo>
                    <a:pt x="3448" y="6711"/>
                  </a:lnTo>
                  <a:lnTo>
                    <a:pt x="5228" y="959"/>
                  </a:lnTo>
                  <a:lnTo>
                    <a:pt x="4429" y="138"/>
                  </a:lnTo>
                  <a:lnTo>
                    <a:pt x="31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28"/>
            <p:cNvSpPr/>
            <p:nvPr/>
          </p:nvSpPr>
          <p:spPr>
            <a:xfrm flipH="1">
              <a:off x="9254315" y="43041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28"/>
            <p:cNvSpPr/>
            <p:nvPr/>
          </p:nvSpPr>
          <p:spPr>
            <a:xfrm flipH="1">
              <a:off x="8353165" y="41530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28"/>
            <p:cNvSpPr/>
            <p:nvPr/>
          </p:nvSpPr>
          <p:spPr>
            <a:xfrm flipH="1">
              <a:off x="8353165" y="41283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28"/>
            <p:cNvSpPr/>
            <p:nvPr/>
          </p:nvSpPr>
          <p:spPr>
            <a:xfrm flipH="1">
              <a:off x="8353165" y="40419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28"/>
            <p:cNvSpPr/>
            <p:nvPr/>
          </p:nvSpPr>
          <p:spPr>
            <a:xfrm flipH="1">
              <a:off x="9312690" y="41210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28"/>
            <p:cNvSpPr/>
            <p:nvPr/>
          </p:nvSpPr>
          <p:spPr>
            <a:xfrm flipH="1">
              <a:off x="8411506" y="39698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28"/>
            <p:cNvSpPr/>
            <p:nvPr/>
          </p:nvSpPr>
          <p:spPr>
            <a:xfrm flipH="1">
              <a:off x="8411506" y="39448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28"/>
            <p:cNvSpPr/>
            <p:nvPr/>
          </p:nvSpPr>
          <p:spPr>
            <a:xfrm flipH="1">
              <a:off x="8411506" y="38586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28"/>
            <p:cNvSpPr/>
            <p:nvPr/>
          </p:nvSpPr>
          <p:spPr>
            <a:xfrm flipH="1">
              <a:off x="8581283" y="39278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28"/>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28"/>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28"/>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28"/>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28"/>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28"/>
            <p:cNvSpPr/>
            <p:nvPr/>
          </p:nvSpPr>
          <p:spPr>
            <a:xfrm flipH="1">
              <a:off x="7567966" y="2737450"/>
              <a:ext cx="500233" cy="410879"/>
            </a:xfrm>
            <a:custGeom>
              <a:avLst/>
              <a:gdLst/>
              <a:ahLst/>
              <a:cxnLst/>
              <a:rect l="l" t="t" r="r" b="b"/>
              <a:pathLst>
                <a:path w="15065" h="12374" extrusionOk="0">
                  <a:moveTo>
                    <a:pt x="6340" y="0"/>
                  </a:moveTo>
                  <a:cubicBezTo>
                    <a:pt x="5547" y="0"/>
                    <a:pt x="4712" y="291"/>
                    <a:pt x="3926" y="996"/>
                  </a:cubicBezTo>
                  <a:cubicBezTo>
                    <a:pt x="1392" y="3233"/>
                    <a:pt x="0" y="7821"/>
                    <a:pt x="2283" y="9281"/>
                  </a:cubicBezTo>
                  <a:cubicBezTo>
                    <a:pt x="2214" y="9806"/>
                    <a:pt x="2305" y="10286"/>
                    <a:pt x="2602" y="10605"/>
                  </a:cubicBezTo>
                  <a:cubicBezTo>
                    <a:pt x="2899" y="10925"/>
                    <a:pt x="3310" y="11085"/>
                    <a:pt x="3789" y="11085"/>
                  </a:cubicBezTo>
                  <a:cubicBezTo>
                    <a:pt x="4294" y="11982"/>
                    <a:pt x="5379" y="12374"/>
                    <a:pt x="6655" y="12374"/>
                  </a:cubicBezTo>
                  <a:cubicBezTo>
                    <a:pt x="8496" y="12374"/>
                    <a:pt x="10733" y="11557"/>
                    <a:pt x="12189" y="10263"/>
                  </a:cubicBezTo>
                  <a:cubicBezTo>
                    <a:pt x="15065" y="7684"/>
                    <a:pt x="12120" y="3849"/>
                    <a:pt x="10043" y="3849"/>
                  </a:cubicBezTo>
                  <a:cubicBezTo>
                    <a:pt x="10259" y="2057"/>
                    <a:pt x="8449" y="0"/>
                    <a:pt x="6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28"/>
            <p:cNvSpPr/>
            <p:nvPr/>
          </p:nvSpPr>
          <p:spPr>
            <a:xfrm flipH="1">
              <a:off x="7672562" y="2930404"/>
              <a:ext cx="191028" cy="185749"/>
            </a:xfrm>
            <a:custGeom>
              <a:avLst/>
              <a:gdLst/>
              <a:ahLst/>
              <a:cxnLst/>
              <a:rect l="l" t="t" r="r" b="b"/>
              <a:pathLst>
                <a:path w="5753" h="5594" extrusionOk="0">
                  <a:moveTo>
                    <a:pt x="4817" y="1"/>
                  </a:moveTo>
                  <a:cubicBezTo>
                    <a:pt x="4908" y="366"/>
                    <a:pt x="4954" y="709"/>
                    <a:pt x="4931" y="1028"/>
                  </a:cubicBezTo>
                  <a:cubicBezTo>
                    <a:pt x="4931" y="1188"/>
                    <a:pt x="4863" y="1348"/>
                    <a:pt x="4840" y="1507"/>
                  </a:cubicBezTo>
                  <a:cubicBezTo>
                    <a:pt x="4794" y="1644"/>
                    <a:pt x="4771" y="1781"/>
                    <a:pt x="4680" y="1918"/>
                  </a:cubicBezTo>
                  <a:cubicBezTo>
                    <a:pt x="4429" y="2466"/>
                    <a:pt x="3995" y="2900"/>
                    <a:pt x="3493" y="3311"/>
                  </a:cubicBezTo>
                  <a:cubicBezTo>
                    <a:pt x="2991" y="3699"/>
                    <a:pt x="2420" y="4064"/>
                    <a:pt x="1827" y="4429"/>
                  </a:cubicBezTo>
                  <a:cubicBezTo>
                    <a:pt x="1530" y="4589"/>
                    <a:pt x="1233" y="4794"/>
                    <a:pt x="914" y="4977"/>
                  </a:cubicBezTo>
                  <a:cubicBezTo>
                    <a:pt x="617" y="5159"/>
                    <a:pt x="298" y="5342"/>
                    <a:pt x="1" y="5593"/>
                  </a:cubicBezTo>
                  <a:cubicBezTo>
                    <a:pt x="754" y="5593"/>
                    <a:pt x="1485" y="5479"/>
                    <a:pt x="2192" y="5251"/>
                  </a:cubicBezTo>
                  <a:cubicBezTo>
                    <a:pt x="2923" y="5023"/>
                    <a:pt x="3607" y="4680"/>
                    <a:pt x="4224" y="4201"/>
                  </a:cubicBezTo>
                  <a:cubicBezTo>
                    <a:pt x="4817" y="3699"/>
                    <a:pt x="5388" y="3037"/>
                    <a:pt x="5547" y="2192"/>
                  </a:cubicBezTo>
                  <a:cubicBezTo>
                    <a:pt x="5753" y="1348"/>
                    <a:pt x="5410" y="457"/>
                    <a:pt x="481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28"/>
            <p:cNvSpPr/>
            <p:nvPr/>
          </p:nvSpPr>
          <p:spPr>
            <a:xfrm flipH="1">
              <a:off x="7686940" y="2612101"/>
              <a:ext cx="94037" cy="244820"/>
            </a:xfrm>
            <a:custGeom>
              <a:avLst/>
              <a:gdLst/>
              <a:ahLst/>
              <a:cxnLst/>
              <a:rect l="l" t="t" r="r" b="b"/>
              <a:pathLst>
                <a:path w="2832" h="7373" extrusionOk="0">
                  <a:moveTo>
                    <a:pt x="2626" y="0"/>
                  </a:moveTo>
                  <a:cubicBezTo>
                    <a:pt x="1462" y="776"/>
                    <a:pt x="617" y="1986"/>
                    <a:pt x="320" y="3356"/>
                  </a:cubicBezTo>
                  <a:cubicBezTo>
                    <a:pt x="1" y="4702"/>
                    <a:pt x="252" y="6163"/>
                    <a:pt x="959" y="7373"/>
                  </a:cubicBezTo>
                  <a:cubicBezTo>
                    <a:pt x="1302" y="7282"/>
                    <a:pt x="1599" y="6894"/>
                    <a:pt x="1736" y="6597"/>
                  </a:cubicBezTo>
                  <a:cubicBezTo>
                    <a:pt x="2375" y="5090"/>
                    <a:pt x="2740" y="3493"/>
                    <a:pt x="2808" y="1849"/>
                  </a:cubicBezTo>
                  <a:cubicBezTo>
                    <a:pt x="2831" y="1233"/>
                    <a:pt x="2831" y="594"/>
                    <a:pt x="26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28"/>
            <p:cNvSpPr/>
            <p:nvPr/>
          </p:nvSpPr>
          <p:spPr>
            <a:xfrm flipH="1">
              <a:off x="7586163" y="2781380"/>
              <a:ext cx="176617" cy="96029"/>
            </a:xfrm>
            <a:custGeom>
              <a:avLst/>
              <a:gdLst/>
              <a:ahLst/>
              <a:cxnLst/>
              <a:rect l="l" t="t" r="r" b="b"/>
              <a:pathLst>
                <a:path w="5319" h="2892" extrusionOk="0">
                  <a:moveTo>
                    <a:pt x="4528" y="1"/>
                  </a:moveTo>
                  <a:cubicBezTo>
                    <a:pt x="4310" y="1"/>
                    <a:pt x="4090" y="18"/>
                    <a:pt x="3835" y="61"/>
                  </a:cubicBezTo>
                  <a:cubicBezTo>
                    <a:pt x="3287" y="129"/>
                    <a:pt x="2762" y="289"/>
                    <a:pt x="2283" y="517"/>
                  </a:cubicBezTo>
                  <a:cubicBezTo>
                    <a:pt x="1804" y="746"/>
                    <a:pt x="1393" y="1042"/>
                    <a:pt x="1005" y="1362"/>
                  </a:cubicBezTo>
                  <a:cubicBezTo>
                    <a:pt x="617" y="1704"/>
                    <a:pt x="297" y="2047"/>
                    <a:pt x="1" y="2480"/>
                  </a:cubicBezTo>
                  <a:lnTo>
                    <a:pt x="480" y="2891"/>
                  </a:lnTo>
                  <a:cubicBezTo>
                    <a:pt x="800" y="2617"/>
                    <a:pt x="1165" y="2366"/>
                    <a:pt x="1553" y="2161"/>
                  </a:cubicBezTo>
                  <a:cubicBezTo>
                    <a:pt x="1941" y="1955"/>
                    <a:pt x="2329" y="1818"/>
                    <a:pt x="2717" y="1727"/>
                  </a:cubicBezTo>
                  <a:cubicBezTo>
                    <a:pt x="2991" y="1666"/>
                    <a:pt x="3255" y="1636"/>
                    <a:pt x="3515" y="1636"/>
                  </a:cubicBezTo>
                  <a:cubicBezTo>
                    <a:pt x="3645" y="1636"/>
                    <a:pt x="3774" y="1643"/>
                    <a:pt x="3904" y="1659"/>
                  </a:cubicBezTo>
                  <a:cubicBezTo>
                    <a:pt x="4269" y="1681"/>
                    <a:pt x="4634" y="1818"/>
                    <a:pt x="4977" y="1933"/>
                  </a:cubicBezTo>
                  <a:lnTo>
                    <a:pt x="5319" y="61"/>
                  </a:lnTo>
                  <a:cubicBezTo>
                    <a:pt x="5026" y="24"/>
                    <a:pt x="4778" y="1"/>
                    <a:pt x="4528"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28"/>
            <p:cNvSpPr/>
            <p:nvPr/>
          </p:nvSpPr>
          <p:spPr>
            <a:xfrm flipH="1">
              <a:off x="7567203" y="2783273"/>
              <a:ext cx="48546" cy="63189"/>
            </a:xfrm>
            <a:custGeom>
              <a:avLst/>
              <a:gdLst/>
              <a:ahLst/>
              <a:cxnLst/>
              <a:rect l="l" t="t" r="r" b="b"/>
              <a:pathLst>
                <a:path w="1462" h="1903" extrusionOk="0">
                  <a:moveTo>
                    <a:pt x="833" y="0"/>
                  </a:moveTo>
                  <a:cubicBezTo>
                    <a:pt x="508" y="0"/>
                    <a:pt x="178" y="352"/>
                    <a:pt x="92" y="826"/>
                  </a:cubicBezTo>
                  <a:cubicBezTo>
                    <a:pt x="1" y="1351"/>
                    <a:pt x="206" y="1830"/>
                    <a:pt x="549" y="1898"/>
                  </a:cubicBezTo>
                  <a:cubicBezTo>
                    <a:pt x="569" y="1901"/>
                    <a:pt x="590" y="1902"/>
                    <a:pt x="611" y="1902"/>
                  </a:cubicBezTo>
                  <a:cubicBezTo>
                    <a:pt x="954" y="1902"/>
                    <a:pt x="1284" y="1550"/>
                    <a:pt x="1370" y="1077"/>
                  </a:cubicBezTo>
                  <a:cubicBezTo>
                    <a:pt x="1462" y="552"/>
                    <a:pt x="1256" y="72"/>
                    <a:pt x="891" y="4"/>
                  </a:cubicBezTo>
                  <a:cubicBezTo>
                    <a:pt x="872" y="1"/>
                    <a:pt x="852" y="0"/>
                    <a:pt x="83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28"/>
            <p:cNvSpPr/>
            <p:nvPr/>
          </p:nvSpPr>
          <p:spPr>
            <a:xfrm flipH="1">
              <a:off x="6914613" y="225929"/>
              <a:ext cx="671538" cy="780550"/>
            </a:xfrm>
            <a:custGeom>
              <a:avLst/>
              <a:gdLst/>
              <a:ahLst/>
              <a:cxnLst/>
              <a:rect l="l" t="t" r="r" b="b"/>
              <a:pathLst>
                <a:path w="20224" h="23507" extrusionOk="0">
                  <a:moveTo>
                    <a:pt x="3756" y="1"/>
                  </a:moveTo>
                  <a:cubicBezTo>
                    <a:pt x="3630" y="1"/>
                    <a:pt x="3500" y="34"/>
                    <a:pt x="3379" y="102"/>
                  </a:cubicBezTo>
                  <a:lnTo>
                    <a:pt x="457" y="1837"/>
                  </a:lnTo>
                  <a:cubicBezTo>
                    <a:pt x="92" y="2042"/>
                    <a:pt x="0" y="2522"/>
                    <a:pt x="229" y="2887"/>
                  </a:cubicBezTo>
                  <a:lnTo>
                    <a:pt x="4931" y="9780"/>
                  </a:lnTo>
                  <a:cubicBezTo>
                    <a:pt x="4931" y="9780"/>
                    <a:pt x="1050" y="15441"/>
                    <a:pt x="2899" y="19983"/>
                  </a:cubicBezTo>
                  <a:cubicBezTo>
                    <a:pt x="3929" y="22494"/>
                    <a:pt x="6153" y="23506"/>
                    <a:pt x="8539" y="23506"/>
                  </a:cubicBezTo>
                  <a:cubicBezTo>
                    <a:pt x="10491" y="23506"/>
                    <a:pt x="12550" y="22829"/>
                    <a:pt x="14152" y="21740"/>
                  </a:cubicBezTo>
                  <a:cubicBezTo>
                    <a:pt x="19402" y="18157"/>
                    <a:pt x="20224" y="13637"/>
                    <a:pt x="18010" y="10396"/>
                  </a:cubicBezTo>
                  <a:cubicBezTo>
                    <a:pt x="15946" y="7385"/>
                    <a:pt x="9472" y="7268"/>
                    <a:pt x="8482" y="7268"/>
                  </a:cubicBezTo>
                  <a:cubicBezTo>
                    <a:pt x="8399" y="7268"/>
                    <a:pt x="8355" y="7269"/>
                    <a:pt x="8355" y="7269"/>
                  </a:cubicBezTo>
                  <a:lnTo>
                    <a:pt x="4383" y="376"/>
                  </a:lnTo>
                  <a:cubicBezTo>
                    <a:pt x="4246" y="132"/>
                    <a:pt x="4008" y="1"/>
                    <a:pt x="3756" y="1"/>
                  </a:cubicBezTo>
                  <a:close/>
                </a:path>
              </a:pathLst>
            </a:custGeom>
            <a:solidFill>
              <a:srgbClr val="C2F1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28"/>
            <p:cNvSpPr/>
            <p:nvPr/>
          </p:nvSpPr>
          <p:spPr>
            <a:xfrm flipH="1">
              <a:off x="7070743" y="548516"/>
              <a:ext cx="396401" cy="283371"/>
            </a:xfrm>
            <a:custGeom>
              <a:avLst/>
              <a:gdLst/>
              <a:ahLst/>
              <a:cxnLst/>
              <a:rect l="l" t="t" r="r" b="b"/>
              <a:pathLst>
                <a:path w="11938" h="8534" extrusionOk="0">
                  <a:moveTo>
                    <a:pt x="11689" y="0"/>
                  </a:moveTo>
                  <a:cubicBezTo>
                    <a:pt x="9457" y="0"/>
                    <a:pt x="883" y="5442"/>
                    <a:pt x="0" y="8533"/>
                  </a:cubicBezTo>
                  <a:cubicBezTo>
                    <a:pt x="1529" y="7917"/>
                    <a:pt x="4086" y="6616"/>
                    <a:pt x="6825" y="4493"/>
                  </a:cubicBezTo>
                  <a:cubicBezTo>
                    <a:pt x="9883" y="2142"/>
                    <a:pt x="11093" y="1275"/>
                    <a:pt x="11938" y="42"/>
                  </a:cubicBezTo>
                  <a:cubicBezTo>
                    <a:pt x="11915" y="19"/>
                    <a:pt x="11892" y="19"/>
                    <a:pt x="11892" y="19"/>
                  </a:cubicBezTo>
                  <a:cubicBezTo>
                    <a:pt x="11832" y="7"/>
                    <a:pt x="11764" y="0"/>
                    <a:pt x="1168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28"/>
            <p:cNvSpPr/>
            <p:nvPr/>
          </p:nvSpPr>
          <p:spPr>
            <a:xfrm flipH="1">
              <a:off x="6904752" y="549911"/>
              <a:ext cx="565182" cy="415063"/>
            </a:xfrm>
            <a:custGeom>
              <a:avLst/>
              <a:gdLst/>
              <a:ahLst/>
              <a:cxnLst/>
              <a:rect l="l" t="t" r="r" b="b"/>
              <a:pathLst>
                <a:path w="17021" h="12500" extrusionOk="0">
                  <a:moveTo>
                    <a:pt x="12022" y="0"/>
                  </a:moveTo>
                  <a:lnTo>
                    <a:pt x="12022" y="0"/>
                  </a:lnTo>
                  <a:cubicBezTo>
                    <a:pt x="11177" y="1233"/>
                    <a:pt x="9967" y="2100"/>
                    <a:pt x="6909" y="4451"/>
                  </a:cubicBezTo>
                  <a:cubicBezTo>
                    <a:pt x="4170" y="6574"/>
                    <a:pt x="1613" y="7875"/>
                    <a:pt x="84" y="8491"/>
                  </a:cubicBezTo>
                  <a:cubicBezTo>
                    <a:pt x="84" y="8537"/>
                    <a:pt x="84" y="8560"/>
                    <a:pt x="61" y="8582"/>
                  </a:cubicBezTo>
                  <a:cubicBezTo>
                    <a:pt x="0" y="10026"/>
                    <a:pt x="2346" y="12500"/>
                    <a:pt x="5651" y="12500"/>
                  </a:cubicBezTo>
                  <a:cubicBezTo>
                    <a:pt x="7312" y="12500"/>
                    <a:pt x="9215" y="11875"/>
                    <a:pt x="11177" y="10180"/>
                  </a:cubicBezTo>
                  <a:cubicBezTo>
                    <a:pt x="17020" y="5159"/>
                    <a:pt x="13574" y="616"/>
                    <a:pt x="12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28"/>
            <p:cNvSpPr/>
            <p:nvPr/>
          </p:nvSpPr>
          <p:spPr>
            <a:xfrm flipH="1">
              <a:off x="7387154" y="307879"/>
              <a:ext cx="159915" cy="227886"/>
            </a:xfrm>
            <a:custGeom>
              <a:avLst/>
              <a:gdLst/>
              <a:ahLst/>
              <a:cxnLst/>
              <a:rect l="l" t="t" r="r" b="b"/>
              <a:pathLst>
                <a:path w="4816" h="6863" extrusionOk="0">
                  <a:moveTo>
                    <a:pt x="211" y="0"/>
                  </a:moveTo>
                  <a:cubicBezTo>
                    <a:pt x="106" y="0"/>
                    <a:pt x="1" y="61"/>
                    <a:pt x="33" y="190"/>
                  </a:cubicBezTo>
                  <a:cubicBezTo>
                    <a:pt x="147" y="784"/>
                    <a:pt x="513" y="1286"/>
                    <a:pt x="855" y="1788"/>
                  </a:cubicBezTo>
                  <a:cubicBezTo>
                    <a:pt x="1197" y="2336"/>
                    <a:pt x="1563" y="2861"/>
                    <a:pt x="1928" y="3409"/>
                  </a:cubicBezTo>
                  <a:cubicBezTo>
                    <a:pt x="2727" y="4573"/>
                    <a:pt x="3548" y="5714"/>
                    <a:pt x="4438" y="6787"/>
                  </a:cubicBezTo>
                  <a:cubicBezTo>
                    <a:pt x="4485" y="6840"/>
                    <a:pt x="4540" y="6863"/>
                    <a:pt x="4591" y="6863"/>
                  </a:cubicBezTo>
                  <a:cubicBezTo>
                    <a:pt x="4714" y="6863"/>
                    <a:pt x="4816" y="6733"/>
                    <a:pt x="4735" y="6604"/>
                  </a:cubicBezTo>
                  <a:cubicBezTo>
                    <a:pt x="4096" y="5395"/>
                    <a:pt x="3389" y="4253"/>
                    <a:pt x="2635" y="3112"/>
                  </a:cubicBezTo>
                  <a:cubicBezTo>
                    <a:pt x="2270" y="2564"/>
                    <a:pt x="1905" y="2016"/>
                    <a:pt x="1540" y="1469"/>
                  </a:cubicBezTo>
                  <a:cubicBezTo>
                    <a:pt x="1197" y="967"/>
                    <a:pt x="855" y="373"/>
                    <a:pt x="330" y="31"/>
                  </a:cubicBezTo>
                  <a:cubicBezTo>
                    <a:pt x="297" y="11"/>
                    <a:pt x="254" y="0"/>
                    <a:pt x="211" y="0"/>
                  </a:cubicBezTo>
                  <a:close/>
                </a:path>
              </a:pathLst>
            </a:custGeom>
            <a:solidFill>
              <a:srgbClr val="DBF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28"/>
            <p:cNvSpPr/>
            <p:nvPr/>
          </p:nvSpPr>
          <p:spPr>
            <a:xfrm flipH="1">
              <a:off x="7305270" y="583846"/>
              <a:ext cx="134613" cy="335138"/>
            </a:xfrm>
            <a:custGeom>
              <a:avLst/>
              <a:gdLst/>
              <a:ahLst/>
              <a:cxnLst/>
              <a:rect l="l" t="t" r="r" b="b"/>
              <a:pathLst>
                <a:path w="4054" h="10093" extrusionOk="0">
                  <a:moveTo>
                    <a:pt x="1763" y="1"/>
                  </a:moveTo>
                  <a:cubicBezTo>
                    <a:pt x="1732" y="1"/>
                    <a:pt x="1698" y="9"/>
                    <a:pt x="1667" y="28"/>
                  </a:cubicBezTo>
                  <a:cubicBezTo>
                    <a:pt x="937" y="485"/>
                    <a:pt x="594" y="1580"/>
                    <a:pt x="366" y="2379"/>
                  </a:cubicBezTo>
                  <a:cubicBezTo>
                    <a:pt x="115" y="3292"/>
                    <a:pt x="1" y="4251"/>
                    <a:pt x="46" y="5209"/>
                  </a:cubicBezTo>
                  <a:cubicBezTo>
                    <a:pt x="183" y="7172"/>
                    <a:pt x="1119" y="9090"/>
                    <a:pt x="2922" y="10026"/>
                  </a:cubicBezTo>
                  <a:cubicBezTo>
                    <a:pt x="3008" y="10072"/>
                    <a:pt x="3094" y="10092"/>
                    <a:pt x="3177" y="10092"/>
                  </a:cubicBezTo>
                  <a:cubicBezTo>
                    <a:pt x="3669" y="10092"/>
                    <a:pt x="4053" y="9370"/>
                    <a:pt x="3584" y="8998"/>
                  </a:cubicBezTo>
                  <a:cubicBezTo>
                    <a:pt x="2215" y="7994"/>
                    <a:pt x="1347" y="6488"/>
                    <a:pt x="1233" y="4776"/>
                  </a:cubicBezTo>
                  <a:cubicBezTo>
                    <a:pt x="1188" y="3977"/>
                    <a:pt x="1302" y="3155"/>
                    <a:pt x="1484" y="2379"/>
                  </a:cubicBezTo>
                  <a:cubicBezTo>
                    <a:pt x="1644" y="1671"/>
                    <a:pt x="2009" y="873"/>
                    <a:pt x="1918" y="142"/>
                  </a:cubicBezTo>
                  <a:cubicBezTo>
                    <a:pt x="1918" y="59"/>
                    <a:pt x="1846" y="1"/>
                    <a:pt x="1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28"/>
            <p:cNvSpPr/>
            <p:nvPr/>
          </p:nvSpPr>
          <p:spPr>
            <a:xfrm flipH="1">
              <a:off x="7254898" y="899028"/>
              <a:ext cx="44760" cy="43764"/>
            </a:xfrm>
            <a:custGeom>
              <a:avLst/>
              <a:gdLst/>
              <a:ahLst/>
              <a:cxnLst/>
              <a:rect l="l" t="t" r="r" b="b"/>
              <a:pathLst>
                <a:path w="1348" h="1318" extrusionOk="0">
                  <a:moveTo>
                    <a:pt x="679" y="1"/>
                  </a:moveTo>
                  <a:cubicBezTo>
                    <a:pt x="545" y="1"/>
                    <a:pt x="421" y="34"/>
                    <a:pt x="297" y="123"/>
                  </a:cubicBezTo>
                  <a:cubicBezTo>
                    <a:pt x="160" y="214"/>
                    <a:pt x="46" y="374"/>
                    <a:pt x="23" y="534"/>
                  </a:cubicBezTo>
                  <a:cubicBezTo>
                    <a:pt x="0" y="693"/>
                    <a:pt x="23" y="899"/>
                    <a:pt x="137" y="1036"/>
                  </a:cubicBezTo>
                  <a:cubicBezTo>
                    <a:pt x="229" y="1173"/>
                    <a:pt x="366" y="1287"/>
                    <a:pt x="548" y="1310"/>
                  </a:cubicBezTo>
                  <a:cubicBezTo>
                    <a:pt x="589" y="1315"/>
                    <a:pt x="629" y="1318"/>
                    <a:pt x="668" y="1318"/>
                  </a:cubicBezTo>
                  <a:cubicBezTo>
                    <a:pt x="803" y="1318"/>
                    <a:pt x="927" y="1284"/>
                    <a:pt x="1050" y="1195"/>
                  </a:cubicBezTo>
                  <a:cubicBezTo>
                    <a:pt x="1187" y="1104"/>
                    <a:pt x="1301" y="944"/>
                    <a:pt x="1324" y="785"/>
                  </a:cubicBezTo>
                  <a:cubicBezTo>
                    <a:pt x="1347" y="625"/>
                    <a:pt x="1324" y="419"/>
                    <a:pt x="1210" y="282"/>
                  </a:cubicBezTo>
                  <a:cubicBezTo>
                    <a:pt x="1119" y="146"/>
                    <a:pt x="982" y="31"/>
                    <a:pt x="799" y="9"/>
                  </a:cubicBezTo>
                  <a:cubicBezTo>
                    <a:pt x="758" y="3"/>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28"/>
            <p:cNvSpPr/>
            <p:nvPr/>
          </p:nvSpPr>
          <p:spPr>
            <a:xfrm flipH="1">
              <a:off x="7647068" y="1653084"/>
              <a:ext cx="611669" cy="620170"/>
            </a:xfrm>
            <a:custGeom>
              <a:avLst/>
              <a:gdLst/>
              <a:ahLst/>
              <a:cxnLst/>
              <a:rect l="l" t="t" r="r" b="b"/>
              <a:pathLst>
                <a:path w="18421" h="18677" extrusionOk="0">
                  <a:moveTo>
                    <a:pt x="16534" y="1"/>
                  </a:moveTo>
                  <a:cubicBezTo>
                    <a:pt x="16494" y="1"/>
                    <a:pt x="16453" y="2"/>
                    <a:pt x="16412" y="5"/>
                  </a:cubicBezTo>
                  <a:cubicBezTo>
                    <a:pt x="15956" y="28"/>
                    <a:pt x="15522" y="233"/>
                    <a:pt x="15157" y="507"/>
                  </a:cubicBezTo>
                  <a:lnTo>
                    <a:pt x="14814" y="872"/>
                  </a:lnTo>
                  <a:lnTo>
                    <a:pt x="1" y="15846"/>
                  </a:lnTo>
                  <a:cubicBezTo>
                    <a:pt x="412" y="16165"/>
                    <a:pt x="822" y="16508"/>
                    <a:pt x="1233" y="16873"/>
                  </a:cubicBezTo>
                  <a:cubicBezTo>
                    <a:pt x="1827" y="17421"/>
                    <a:pt x="2420" y="18014"/>
                    <a:pt x="2922" y="18676"/>
                  </a:cubicBezTo>
                  <a:lnTo>
                    <a:pt x="17919" y="3543"/>
                  </a:lnTo>
                  <a:cubicBezTo>
                    <a:pt x="18284" y="3109"/>
                    <a:pt x="18421" y="2516"/>
                    <a:pt x="18398" y="1945"/>
                  </a:cubicBezTo>
                  <a:cubicBezTo>
                    <a:pt x="18375" y="1580"/>
                    <a:pt x="18307" y="1215"/>
                    <a:pt x="18124" y="895"/>
                  </a:cubicBezTo>
                  <a:cubicBezTo>
                    <a:pt x="17824" y="337"/>
                    <a:pt x="17180" y="1"/>
                    <a:pt x="165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28"/>
            <p:cNvSpPr/>
            <p:nvPr/>
          </p:nvSpPr>
          <p:spPr>
            <a:xfrm flipH="1">
              <a:off x="7590985" y="1755521"/>
              <a:ext cx="570728" cy="582881"/>
            </a:xfrm>
            <a:custGeom>
              <a:avLst/>
              <a:gdLst/>
              <a:ahLst/>
              <a:cxnLst/>
              <a:rect l="l" t="t" r="r" b="b"/>
              <a:pathLst>
                <a:path w="17188" h="17554" extrusionOk="0">
                  <a:moveTo>
                    <a:pt x="16312" y="0"/>
                  </a:moveTo>
                  <a:cubicBezTo>
                    <a:pt x="16202" y="0"/>
                    <a:pt x="16088" y="17"/>
                    <a:pt x="15978" y="47"/>
                  </a:cubicBezTo>
                  <a:cubicBezTo>
                    <a:pt x="15636" y="115"/>
                    <a:pt x="15293" y="252"/>
                    <a:pt x="14997" y="458"/>
                  </a:cubicBezTo>
                  <a:lnTo>
                    <a:pt x="0" y="15591"/>
                  </a:lnTo>
                  <a:cubicBezTo>
                    <a:pt x="480" y="16207"/>
                    <a:pt x="868" y="16846"/>
                    <a:pt x="1142" y="17554"/>
                  </a:cubicBezTo>
                  <a:lnTo>
                    <a:pt x="16937" y="1599"/>
                  </a:lnTo>
                  <a:cubicBezTo>
                    <a:pt x="16960" y="1576"/>
                    <a:pt x="17005" y="1553"/>
                    <a:pt x="17028" y="1508"/>
                  </a:cubicBezTo>
                  <a:cubicBezTo>
                    <a:pt x="17142" y="1234"/>
                    <a:pt x="17188" y="937"/>
                    <a:pt x="17119" y="640"/>
                  </a:cubicBezTo>
                  <a:cubicBezTo>
                    <a:pt x="17051" y="412"/>
                    <a:pt x="16914" y="207"/>
                    <a:pt x="16709" y="93"/>
                  </a:cubicBezTo>
                  <a:cubicBezTo>
                    <a:pt x="16593" y="28"/>
                    <a:pt x="16455" y="0"/>
                    <a:pt x="163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28"/>
            <p:cNvSpPr/>
            <p:nvPr/>
          </p:nvSpPr>
          <p:spPr>
            <a:xfrm flipH="1">
              <a:off x="8106087" y="1992894"/>
              <a:ext cx="11389" cy="12153"/>
            </a:xfrm>
            <a:custGeom>
              <a:avLst/>
              <a:gdLst/>
              <a:ahLst/>
              <a:cxnLst/>
              <a:rect l="l" t="t" r="r" b="b"/>
              <a:pathLst>
                <a:path w="343" h="366" extrusionOk="0">
                  <a:moveTo>
                    <a:pt x="343" y="0"/>
                  </a:moveTo>
                  <a:cubicBezTo>
                    <a:pt x="229" y="114"/>
                    <a:pt x="115" y="228"/>
                    <a:pt x="0" y="342"/>
                  </a:cubicBezTo>
                  <a:cubicBezTo>
                    <a:pt x="0" y="342"/>
                    <a:pt x="0" y="365"/>
                    <a:pt x="0" y="365"/>
                  </a:cubicBezTo>
                  <a:lnTo>
                    <a:pt x="343" y="0"/>
                  </a:lnTo>
                  <a:close/>
                </a:path>
              </a:pathLst>
            </a:custGeom>
            <a:solidFill>
              <a:srgbClr val="A51E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28"/>
            <p:cNvSpPr/>
            <p:nvPr/>
          </p:nvSpPr>
          <p:spPr>
            <a:xfrm flipH="1">
              <a:off x="7753158" y="1603210"/>
              <a:ext cx="566975" cy="576040"/>
            </a:xfrm>
            <a:custGeom>
              <a:avLst/>
              <a:gdLst/>
              <a:ahLst/>
              <a:cxnLst/>
              <a:rect l="l" t="t" r="r" b="b"/>
              <a:pathLst>
                <a:path w="17075" h="17348" extrusionOk="0">
                  <a:moveTo>
                    <a:pt x="15933" y="0"/>
                  </a:moveTo>
                  <a:cubicBezTo>
                    <a:pt x="15842" y="69"/>
                    <a:pt x="15750" y="137"/>
                    <a:pt x="15682" y="229"/>
                  </a:cubicBezTo>
                  <a:lnTo>
                    <a:pt x="1" y="16047"/>
                  </a:lnTo>
                  <a:cubicBezTo>
                    <a:pt x="640" y="16435"/>
                    <a:pt x="1256" y="16868"/>
                    <a:pt x="1850" y="17348"/>
                  </a:cubicBezTo>
                  <a:lnTo>
                    <a:pt x="16663" y="2374"/>
                  </a:lnTo>
                  <a:cubicBezTo>
                    <a:pt x="16663" y="2374"/>
                    <a:pt x="16663" y="2351"/>
                    <a:pt x="16663" y="2351"/>
                  </a:cubicBezTo>
                  <a:cubicBezTo>
                    <a:pt x="17074" y="1758"/>
                    <a:pt x="17074" y="891"/>
                    <a:pt x="16595" y="320"/>
                  </a:cubicBezTo>
                  <a:cubicBezTo>
                    <a:pt x="16504" y="206"/>
                    <a:pt x="16389" y="115"/>
                    <a:pt x="16275" y="46"/>
                  </a:cubicBezTo>
                  <a:cubicBezTo>
                    <a:pt x="16161" y="0"/>
                    <a:pt x="16047" y="0"/>
                    <a:pt x="159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28"/>
            <p:cNvSpPr/>
            <p:nvPr/>
          </p:nvSpPr>
          <p:spPr>
            <a:xfrm flipH="1">
              <a:off x="8145774" y="2161785"/>
              <a:ext cx="336533" cy="328597"/>
            </a:xfrm>
            <a:custGeom>
              <a:avLst/>
              <a:gdLst/>
              <a:ahLst/>
              <a:cxnLst/>
              <a:rect l="l" t="t" r="r" b="b"/>
              <a:pathLst>
                <a:path w="10135" h="9896" extrusionOk="0">
                  <a:moveTo>
                    <a:pt x="4109" y="1"/>
                  </a:moveTo>
                  <a:lnTo>
                    <a:pt x="913" y="3219"/>
                  </a:lnTo>
                  <a:cubicBezTo>
                    <a:pt x="0" y="4132"/>
                    <a:pt x="0" y="5639"/>
                    <a:pt x="936" y="6529"/>
                  </a:cubicBezTo>
                  <a:lnTo>
                    <a:pt x="3630" y="9222"/>
                  </a:lnTo>
                  <a:cubicBezTo>
                    <a:pt x="4080" y="9673"/>
                    <a:pt x="4676" y="9896"/>
                    <a:pt x="5273" y="9896"/>
                  </a:cubicBezTo>
                  <a:cubicBezTo>
                    <a:pt x="5886" y="9896"/>
                    <a:pt x="6500" y="9662"/>
                    <a:pt x="6962" y="9199"/>
                  </a:cubicBezTo>
                  <a:lnTo>
                    <a:pt x="10135" y="6004"/>
                  </a:lnTo>
                  <a:cubicBezTo>
                    <a:pt x="9633" y="5068"/>
                    <a:pt x="8697" y="3744"/>
                    <a:pt x="7533" y="2580"/>
                  </a:cubicBezTo>
                  <a:cubicBezTo>
                    <a:pt x="6391" y="1462"/>
                    <a:pt x="5045" y="549"/>
                    <a:pt x="41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28"/>
            <p:cNvSpPr/>
            <p:nvPr/>
          </p:nvSpPr>
          <p:spPr>
            <a:xfrm flipH="1">
              <a:off x="8123792" y="2136017"/>
              <a:ext cx="222108" cy="225130"/>
            </a:xfrm>
            <a:custGeom>
              <a:avLst/>
              <a:gdLst/>
              <a:ahLst/>
              <a:cxnLst/>
              <a:rect l="l" t="t" r="r" b="b"/>
              <a:pathLst>
                <a:path w="6689" h="6780" extrusionOk="0">
                  <a:moveTo>
                    <a:pt x="777" y="1"/>
                  </a:moveTo>
                  <a:lnTo>
                    <a:pt x="1" y="777"/>
                  </a:lnTo>
                  <a:cubicBezTo>
                    <a:pt x="937" y="1325"/>
                    <a:pt x="2283" y="2238"/>
                    <a:pt x="3425" y="3356"/>
                  </a:cubicBezTo>
                  <a:cubicBezTo>
                    <a:pt x="4589" y="4520"/>
                    <a:pt x="5525" y="5844"/>
                    <a:pt x="6027" y="6780"/>
                  </a:cubicBezTo>
                  <a:lnTo>
                    <a:pt x="6689" y="6095"/>
                  </a:lnTo>
                  <a:cubicBezTo>
                    <a:pt x="6118" y="4634"/>
                    <a:pt x="5022" y="3379"/>
                    <a:pt x="3858" y="2329"/>
                  </a:cubicBezTo>
                  <a:cubicBezTo>
                    <a:pt x="2900" y="1461"/>
                    <a:pt x="1873" y="685"/>
                    <a:pt x="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28"/>
            <p:cNvSpPr/>
            <p:nvPr/>
          </p:nvSpPr>
          <p:spPr>
            <a:xfrm flipH="1">
              <a:off x="7450229" y="1462122"/>
              <a:ext cx="140789" cy="129765"/>
            </a:xfrm>
            <a:custGeom>
              <a:avLst/>
              <a:gdLst/>
              <a:ahLst/>
              <a:cxnLst/>
              <a:rect l="l" t="t" r="r" b="b"/>
              <a:pathLst>
                <a:path w="4240" h="3908" extrusionOk="0">
                  <a:moveTo>
                    <a:pt x="3564" y="1"/>
                  </a:moveTo>
                  <a:cubicBezTo>
                    <a:pt x="3490" y="1"/>
                    <a:pt x="3412" y="16"/>
                    <a:pt x="3333" y="50"/>
                  </a:cubicBezTo>
                  <a:lnTo>
                    <a:pt x="1" y="1510"/>
                  </a:lnTo>
                  <a:cubicBezTo>
                    <a:pt x="640" y="1579"/>
                    <a:pt x="1233" y="1830"/>
                    <a:pt x="1713" y="2241"/>
                  </a:cubicBezTo>
                  <a:cubicBezTo>
                    <a:pt x="2215" y="2675"/>
                    <a:pt x="2580" y="3268"/>
                    <a:pt x="2740" y="3907"/>
                  </a:cubicBezTo>
                  <a:lnTo>
                    <a:pt x="4087" y="780"/>
                  </a:lnTo>
                  <a:cubicBezTo>
                    <a:pt x="4239" y="398"/>
                    <a:pt x="3945" y="1"/>
                    <a:pt x="3564"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28"/>
            <p:cNvSpPr/>
            <p:nvPr/>
          </p:nvSpPr>
          <p:spPr>
            <a:xfrm flipH="1">
              <a:off x="7500036" y="1512262"/>
              <a:ext cx="291075" cy="293333"/>
            </a:xfrm>
            <a:custGeom>
              <a:avLst/>
              <a:gdLst/>
              <a:ahLst/>
              <a:cxnLst/>
              <a:rect l="l" t="t" r="r" b="b"/>
              <a:pathLst>
                <a:path w="8766" h="8834" extrusionOk="0">
                  <a:moveTo>
                    <a:pt x="6027" y="0"/>
                  </a:moveTo>
                  <a:lnTo>
                    <a:pt x="640" y="2351"/>
                  </a:lnTo>
                  <a:cubicBezTo>
                    <a:pt x="412" y="2443"/>
                    <a:pt x="184" y="2580"/>
                    <a:pt x="1" y="2739"/>
                  </a:cubicBezTo>
                  <a:cubicBezTo>
                    <a:pt x="115" y="2739"/>
                    <a:pt x="229" y="2739"/>
                    <a:pt x="343" y="2785"/>
                  </a:cubicBezTo>
                  <a:cubicBezTo>
                    <a:pt x="457" y="2854"/>
                    <a:pt x="572" y="2945"/>
                    <a:pt x="663" y="3059"/>
                  </a:cubicBezTo>
                  <a:cubicBezTo>
                    <a:pt x="1142" y="3630"/>
                    <a:pt x="1142" y="4497"/>
                    <a:pt x="731" y="5090"/>
                  </a:cubicBezTo>
                  <a:cubicBezTo>
                    <a:pt x="1142" y="4611"/>
                    <a:pt x="1713" y="4292"/>
                    <a:pt x="2329" y="4246"/>
                  </a:cubicBezTo>
                  <a:cubicBezTo>
                    <a:pt x="2370" y="4243"/>
                    <a:pt x="2411" y="4242"/>
                    <a:pt x="2451" y="4242"/>
                  </a:cubicBezTo>
                  <a:cubicBezTo>
                    <a:pt x="3097" y="4242"/>
                    <a:pt x="3741" y="4578"/>
                    <a:pt x="4041" y="5136"/>
                  </a:cubicBezTo>
                  <a:cubicBezTo>
                    <a:pt x="4224" y="5456"/>
                    <a:pt x="4292" y="5821"/>
                    <a:pt x="4315" y="6186"/>
                  </a:cubicBezTo>
                  <a:cubicBezTo>
                    <a:pt x="4338" y="6757"/>
                    <a:pt x="4201" y="7350"/>
                    <a:pt x="3836" y="7784"/>
                  </a:cubicBezTo>
                  <a:cubicBezTo>
                    <a:pt x="4132" y="7578"/>
                    <a:pt x="4475" y="7441"/>
                    <a:pt x="4817" y="7373"/>
                  </a:cubicBezTo>
                  <a:cubicBezTo>
                    <a:pt x="4927" y="7343"/>
                    <a:pt x="5041" y="7326"/>
                    <a:pt x="5151" y="7326"/>
                  </a:cubicBezTo>
                  <a:cubicBezTo>
                    <a:pt x="5294" y="7326"/>
                    <a:pt x="5432" y="7354"/>
                    <a:pt x="5548" y="7419"/>
                  </a:cubicBezTo>
                  <a:cubicBezTo>
                    <a:pt x="5753" y="7533"/>
                    <a:pt x="5890" y="7738"/>
                    <a:pt x="5958" y="7966"/>
                  </a:cubicBezTo>
                  <a:cubicBezTo>
                    <a:pt x="6027" y="8263"/>
                    <a:pt x="5981" y="8560"/>
                    <a:pt x="5867" y="8834"/>
                  </a:cubicBezTo>
                  <a:cubicBezTo>
                    <a:pt x="6073" y="8606"/>
                    <a:pt x="6255" y="8332"/>
                    <a:pt x="6369" y="8035"/>
                  </a:cubicBezTo>
                  <a:lnTo>
                    <a:pt x="8766" y="2397"/>
                  </a:lnTo>
                  <a:cubicBezTo>
                    <a:pt x="8606" y="1758"/>
                    <a:pt x="8241" y="1165"/>
                    <a:pt x="7739" y="731"/>
                  </a:cubicBezTo>
                  <a:cubicBezTo>
                    <a:pt x="7259" y="320"/>
                    <a:pt x="6666" y="69"/>
                    <a:pt x="6027"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28"/>
            <p:cNvSpPr/>
            <p:nvPr/>
          </p:nvSpPr>
          <p:spPr>
            <a:xfrm flipH="1">
              <a:off x="8323885" y="2340593"/>
              <a:ext cx="669247" cy="686779"/>
            </a:xfrm>
            <a:custGeom>
              <a:avLst/>
              <a:gdLst/>
              <a:ahLst/>
              <a:cxnLst/>
              <a:rect l="l" t="t" r="r" b="b"/>
              <a:pathLst>
                <a:path w="20155" h="20683" extrusionOk="0">
                  <a:moveTo>
                    <a:pt x="15229" y="0"/>
                  </a:moveTo>
                  <a:cubicBezTo>
                    <a:pt x="14130" y="0"/>
                    <a:pt x="13006" y="334"/>
                    <a:pt x="11961" y="893"/>
                  </a:cubicBezTo>
                  <a:cubicBezTo>
                    <a:pt x="6779" y="3655"/>
                    <a:pt x="3264" y="8722"/>
                    <a:pt x="502" y="13903"/>
                  </a:cubicBezTo>
                  <a:cubicBezTo>
                    <a:pt x="2191" y="12168"/>
                    <a:pt x="4086" y="10616"/>
                    <a:pt x="6140" y="9338"/>
                  </a:cubicBezTo>
                  <a:lnTo>
                    <a:pt x="6140" y="9338"/>
                  </a:lnTo>
                  <a:cubicBezTo>
                    <a:pt x="3949" y="13036"/>
                    <a:pt x="1895" y="16825"/>
                    <a:pt x="0" y="20682"/>
                  </a:cubicBezTo>
                  <a:cubicBezTo>
                    <a:pt x="2785" y="17897"/>
                    <a:pt x="5638" y="15158"/>
                    <a:pt x="8537" y="12488"/>
                  </a:cubicBezTo>
                  <a:lnTo>
                    <a:pt x="8537" y="12488"/>
                  </a:lnTo>
                  <a:cubicBezTo>
                    <a:pt x="8103" y="13994"/>
                    <a:pt x="7738" y="15524"/>
                    <a:pt x="7418" y="17053"/>
                  </a:cubicBezTo>
                  <a:cubicBezTo>
                    <a:pt x="10020" y="15501"/>
                    <a:pt x="12257" y="13401"/>
                    <a:pt x="13969" y="10936"/>
                  </a:cubicBezTo>
                  <a:lnTo>
                    <a:pt x="13969" y="10936"/>
                  </a:lnTo>
                  <a:cubicBezTo>
                    <a:pt x="13832" y="12077"/>
                    <a:pt x="13695" y="13218"/>
                    <a:pt x="13558" y="14337"/>
                  </a:cubicBezTo>
                  <a:cubicBezTo>
                    <a:pt x="16777" y="12899"/>
                    <a:pt x="19196" y="9817"/>
                    <a:pt x="19858" y="6348"/>
                  </a:cubicBezTo>
                  <a:cubicBezTo>
                    <a:pt x="20155" y="4704"/>
                    <a:pt x="20018" y="2856"/>
                    <a:pt x="18899" y="1646"/>
                  </a:cubicBezTo>
                  <a:cubicBezTo>
                    <a:pt x="17839" y="485"/>
                    <a:pt x="16553" y="0"/>
                    <a:pt x="15229"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28"/>
            <p:cNvSpPr/>
            <p:nvPr/>
          </p:nvSpPr>
          <p:spPr>
            <a:xfrm flipH="1">
              <a:off x="8419383" y="2401325"/>
              <a:ext cx="341845" cy="347125"/>
            </a:xfrm>
            <a:custGeom>
              <a:avLst/>
              <a:gdLst/>
              <a:ahLst/>
              <a:cxnLst/>
              <a:rect l="l" t="t" r="r" b="b"/>
              <a:pathLst>
                <a:path w="10295" h="10454" extrusionOk="0">
                  <a:moveTo>
                    <a:pt x="21" y="6633"/>
                  </a:moveTo>
                  <a:cubicBezTo>
                    <a:pt x="14" y="6636"/>
                    <a:pt x="7" y="6639"/>
                    <a:pt x="1" y="6642"/>
                  </a:cubicBezTo>
                  <a:cubicBezTo>
                    <a:pt x="7" y="6639"/>
                    <a:pt x="14" y="6636"/>
                    <a:pt x="21" y="6633"/>
                  </a:cubicBezTo>
                  <a:close/>
                  <a:moveTo>
                    <a:pt x="8530" y="1"/>
                  </a:moveTo>
                  <a:cubicBezTo>
                    <a:pt x="7288" y="1"/>
                    <a:pt x="5754" y="1319"/>
                    <a:pt x="4840" y="1985"/>
                  </a:cubicBezTo>
                  <a:cubicBezTo>
                    <a:pt x="3927" y="2647"/>
                    <a:pt x="3059" y="3378"/>
                    <a:pt x="2260" y="4154"/>
                  </a:cubicBezTo>
                  <a:cubicBezTo>
                    <a:pt x="1849" y="4565"/>
                    <a:pt x="1439" y="4975"/>
                    <a:pt x="1051" y="5409"/>
                  </a:cubicBezTo>
                  <a:cubicBezTo>
                    <a:pt x="804" y="5700"/>
                    <a:pt x="361" y="6473"/>
                    <a:pt x="21" y="6633"/>
                  </a:cubicBezTo>
                  <a:lnTo>
                    <a:pt x="21" y="6633"/>
                  </a:lnTo>
                  <a:cubicBezTo>
                    <a:pt x="905" y="6249"/>
                    <a:pt x="1834" y="5955"/>
                    <a:pt x="2762" y="5729"/>
                  </a:cubicBezTo>
                  <a:lnTo>
                    <a:pt x="2762" y="5729"/>
                  </a:lnTo>
                  <a:cubicBezTo>
                    <a:pt x="1712" y="6916"/>
                    <a:pt x="799" y="8194"/>
                    <a:pt x="23" y="9586"/>
                  </a:cubicBezTo>
                  <a:cubicBezTo>
                    <a:pt x="1324" y="8582"/>
                    <a:pt x="2717" y="7692"/>
                    <a:pt x="4178" y="6961"/>
                  </a:cubicBezTo>
                  <a:lnTo>
                    <a:pt x="4178" y="6961"/>
                  </a:lnTo>
                  <a:cubicBezTo>
                    <a:pt x="3835" y="8125"/>
                    <a:pt x="3470" y="9289"/>
                    <a:pt x="3128" y="10453"/>
                  </a:cubicBezTo>
                  <a:cubicBezTo>
                    <a:pt x="4931" y="9084"/>
                    <a:pt x="6574" y="7486"/>
                    <a:pt x="8012" y="5751"/>
                  </a:cubicBezTo>
                  <a:cubicBezTo>
                    <a:pt x="8081" y="6345"/>
                    <a:pt x="8126" y="6938"/>
                    <a:pt x="8195" y="7532"/>
                  </a:cubicBezTo>
                  <a:cubicBezTo>
                    <a:pt x="9496" y="6459"/>
                    <a:pt x="10135" y="4747"/>
                    <a:pt x="10249" y="3058"/>
                  </a:cubicBezTo>
                  <a:cubicBezTo>
                    <a:pt x="10295" y="2396"/>
                    <a:pt x="10272" y="1711"/>
                    <a:pt x="9998" y="1095"/>
                  </a:cubicBezTo>
                  <a:cubicBezTo>
                    <a:pt x="9639" y="296"/>
                    <a:pt x="9117" y="1"/>
                    <a:pt x="853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28"/>
            <p:cNvSpPr/>
            <p:nvPr/>
          </p:nvSpPr>
          <p:spPr>
            <a:xfrm flipH="1">
              <a:off x="8471216" y="2446849"/>
              <a:ext cx="122526" cy="147729"/>
            </a:xfrm>
            <a:custGeom>
              <a:avLst/>
              <a:gdLst/>
              <a:ahLst/>
              <a:cxnLst/>
              <a:rect l="l" t="t" r="r" b="b"/>
              <a:pathLst>
                <a:path w="3690" h="4449" extrusionOk="0">
                  <a:moveTo>
                    <a:pt x="3149" y="1"/>
                  </a:moveTo>
                  <a:cubicBezTo>
                    <a:pt x="2225" y="1"/>
                    <a:pt x="336" y="1925"/>
                    <a:pt x="1" y="2395"/>
                  </a:cubicBezTo>
                  <a:cubicBezTo>
                    <a:pt x="503" y="2121"/>
                    <a:pt x="1051" y="1961"/>
                    <a:pt x="1622" y="1870"/>
                  </a:cubicBezTo>
                  <a:lnTo>
                    <a:pt x="1622" y="1870"/>
                  </a:lnTo>
                  <a:cubicBezTo>
                    <a:pt x="1188" y="2714"/>
                    <a:pt x="823" y="3559"/>
                    <a:pt x="503" y="4449"/>
                  </a:cubicBezTo>
                  <a:cubicBezTo>
                    <a:pt x="1371" y="3650"/>
                    <a:pt x="2147" y="2737"/>
                    <a:pt x="2808" y="1733"/>
                  </a:cubicBezTo>
                  <a:cubicBezTo>
                    <a:pt x="2900" y="2098"/>
                    <a:pt x="2991" y="2463"/>
                    <a:pt x="3060" y="2828"/>
                  </a:cubicBezTo>
                  <a:cubicBezTo>
                    <a:pt x="3425" y="2258"/>
                    <a:pt x="3607" y="1596"/>
                    <a:pt x="3653" y="911"/>
                  </a:cubicBezTo>
                  <a:cubicBezTo>
                    <a:pt x="3689" y="251"/>
                    <a:pt x="3482" y="1"/>
                    <a:pt x="314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28"/>
            <p:cNvSpPr/>
            <p:nvPr/>
          </p:nvSpPr>
          <p:spPr>
            <a:xfrm flipH="1">
              <a:off x="8087890" y="1291638"/>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28"/>
            <p:cNvSpPr/>
            <p:nvPr/>
          </p:nvSpPr>
          <p:spPr>
            <a:xfrm flipH="1">
              <a:off x="8954849" y="309328"/>
              <a:ext cx="208561" cy="197138"/>
            </a:xfrm>
            <a:custGeom>
              <a:avLst/>
              <a:gdLst/>
              <a:ahLst/>
              <a:cxnLst/>
              <a:rect l="l" t="t" r="r" b="b"/>
              <a:pathLst>
                <a:path w="6281" h="5937" extrusionOk="0">
                  <a:moveTo>
                    <a:pt x="4352" y="0"/>
                  </a:moveTo>
                  <a:cubicBezTo>
                    <a:pt x="4250" y="0"/>
                    <a:pt x="4148" y="41"/>
                    <a:pt x="4067" y="135"/>
                  </a:cubicBezTo>
                  <a:lnTo>
                    <a:pt x="2857" y="1413"/>
                  </a:lnTo>
                  <a:lnTo>
                    <a:pt x="1396" y="455"/>
                  </a:lnTo>
                  <a:cubicBezTo>
                    <a:pt x="1323" y="409"/>
                    <a:pt x="1247" y="389"/>
                    <a:pt x="1175" y="389"/>
                  </a:cubicBezTo>
                  <a:cubicBezTo>
                    <a:pt x="883" y="389"/>
                    <a:pt x="638" y="710"/>
                    <a:pt x="803" y="1002"/>
                  </a:cubicBezTo>
                  <a:lnTo>
                    <a:pt x="1647" y="2532"/>
                  </a:lnTo>
                  <a:lnTo>
                    <a:pt x="301" y="3650"/>
                  </a:lnTo>
                  <a:cubicBezTo>
                    <a:pt x="0" y="3908"/>
                    <a:pt x="184" y="4387"/>
                    <a:pt x="567" y="4387"/>
                  </a:cubicBezTo>
                  <a:cubicBezTo>
                    <a:pt x="591" y="4387"/>
                    <a:pt x="617" y="4385"/>
                    <a:pt x="643" y="4381"/>
                  </a:cubicBezTo>
                  <a:lnTo>
                    <a:pt x="2355" y="4038"/>
                  </a:lnTo>
                  <a:lnTo>
                    <a:pt x="2994" y="5682"/>
                  </a:lnTo>
                  <a:cubicBezTo>
                    <a:pt x="3065" y="5854"/>
                    <a:pt x="3217" y="5936"/>
                    <a:pt x="3371" y="5936"/>
                  </a:cubicBezTo>
                  <a:cubicBezTo>
                    <a:pt x="3562" y="5936"/>
                    <a:pt x="3755" y="5808"/>
                    <a:pt x="3793" y="5567"/>
                  </a:cubicBezTo>
                  <a:lnTo>
                    <a:pt x="3998" y="3833"/>
                  </a:lnTo>
                  <a:lnTo>
                    <a:pt x="5733" y="3741"/>
                  </a:lnTo>
                  <a:cubicBezTo>
                    <a:pt x="6167" y="3719"/>
                    <a:pt x="6281" y="3148"/>
                    <a:pt x="5893" y="2965"/>
                  </a:cubicBezTo>
                  <a:lnTo>
                    <a:pt x="4318" y="2212"/>
                  </a:lnTo>
                  <a:lnTo>
                    <a:pt x="4752" y="523"/>
                  </a:lnTo>
                  <a:cubicBezTo>
                    <a:pt x="4832" y="233"/>
                    <a:pt x="4595" y="0"/>
                    <a:pt x="4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28"/>
            <p:cNvSpPr/>
            <p:nvPr/>
          </p:nvSpPr>
          <p:spPr>
            <a:xfrm flipH="1">
              <a:off x="6785243" y="1637320"/>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28"/>
            <p:cNvSpPr/>
            <p:nvPr/>
          </p:nvSpPr>
          <p:spPr>
            <a:xfrm flipH="1">
              <a:off x="7433818" y="3314320"/>
              <a:ext cx="176186" cy="163568"/>
            </a:xfrm>
            <a:custGeom>
              <a:avLst/>
              <a:gdLst/>
              <a:ahLst/>
              <a:cxnLst/>
              <a:rect l="l" t="t" r="r" b="b"/>
              <a:pathLst>
                <a:path w="5306" h="4926" extrusionOk="0">
                  <a:moveTo>
                    <a:pt x="3821" y="1"/>
                  </a:moveTo>
                  <a:cubicBezTo>
                    <a:pt x="3737" y="1"/>
                    <a:pt x="3649" y="32"/>
                    <a:pt x="3571" y="103"/>
                  </a:cubicBezTo>
                  <a:lnTo>
                    <a:pt x="2521" y="1107"/>
                  </a:lnTo>
                  <a:lnTo>
                    <a:pt x="1334" y="240"/>
                  </a:lnTo>
                  <a:cubicBezTo>
                    <a:pt x="1269" y="194"/>
                    <a:pt x="1200" y="175"/>
                    <a:pt x="1135" y="175"/>
                  </a:cubicBezTo>
                  <a:cubicBezTo>
                    <a:pt x="901" y="175"/>
                    <a:pt x="702" y="424"/>
                    <a:pt x="809" y="673"/>
                  </a:cubicBezTo>
                  <a:lnTo>
                    <a:pt x="1448" y="1997"/>
                  </a:lnTo>
                  <a:lnTo>
                    <a:pt x="261" y="2865"/>
                  </a:lnTo>
                  <a:cubicBezTo>
                    <a:pt x="0" y="3060"/>
                    <a:pt x="154" y="3484"/>
                    <a:pt x="465" y="3484"/>
                  </a:cubicBezTo>
                  <a:cubicBezTo>
                    <a:pt x="481" y="3484"/>
                    <a:pt x="496" y="3483"/>
                    <a:pt x="513" y="3481"/>
                  </a:cubicBezTo>
                  <a:lnTo>
                    <a:pt x="1973" y="3298"/>
                  </a:lnTo>
                  <a:lnTo>
                    <a:pt x="2430" y="4691"/>
                  </a:lnTo>
                  <a:cubicBezTo>
                    <a:pt x="2483" y="4850"/>
                    <a:pt x="2616" y="4926"/>
                    <a:pt x="2749" y="4926"/>
                  </a:cubicBezTo>
                  <a:cubicBezTo>
                    <a:pt x="2902" y="4926"/>
                    <a:pt x="3055" y="4827"/>
                    <a:pt x="3092" y="4645"/>
                  </a:cubicBezTo>
                  <a:lnTo>
                    <a:pt x="3366" y="3207"/>
                  </a:lnTo>
                  <a:lnTo>
                    <a:pt x="4826" y="3207"/>
                  </a:lnTo>
                  <a:cubicBezTo>
                    <a:pt x="5192" y="3184"/>
                    <a:pt x="5306" y="2728"/>
                    <a:pt x="4986" y="2545"/>
                  </a:cubicBezTo>
                  <a:lnTo>
                    <a:pt x="3708" y="1837"/>
                  </a:lnTo>
                  <a:lnTo>
                    <a:pt x="4142" y="445"/>
                  </a:lnTo>
                  <a:cubicBezTo>
                    <a:pt x="4224" y="199"/>
                    <a:pt x="4035" y="1"/>
                    <a:pt x="38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28"/>
            <p:cNvSpPr/>
            <p:nvPr/>
          </p:nvSpPr>
          <p:spPr>
            <a:xfrm flipH="1">
              <a:off x="9183091" y="2382389"/>
              <a:ext cx="130363" cy="117645"/>
            </a:xfrm>
            <a:custGeom>
              <a:avLst/>
              <a:gdLst/>
              <a:ahLst/>
              <a:cxnLst/>
              <a:rect l="l" t="t" r="r" b="b"/>
              <a:pathLst>
                <a:path w="3926" h="3543" extrusionOk="0">
                  <a:moveTo>
                    <a:pt x="1973" y="0"/>
                  </a:moveTo>
                  <a:cubicBezTo>
                    <a:pt x="1811" y="0"/>
                    <a:pt x="1647" y="23"/>
                    <a:pt x="1484" y="71"/>
                  </a:cubicBezTo>
                  <a:cubicBezTo>
                    <a:pt x="548" y="345"/>
                    <a:pt x="0" y="1303"/>
                    <a:pt x="251" y="2239"/>
                  </a:cubicBezTo>
                  <a:cubicBezTo>
                    <a:pt x="477" y="3031"/>
                    <a:pt x="1186" y="3542"/>
                    <a:pt x="1953" y="3542"/>
                  </a:cubicBezTo>
                  <a:cubicBezTo>
                    <a:pt x="2115" y="3542"/>
                    <a:pt x="2279" y="3519"/>
                    <a:pt x="2442" y="3472"/>
                  </a:cubicBezTo>
                  <a:cubicBezTo>
                    <a:pt x="3378" y="3198"/>
                    <a:pt x="3926" y="2239"/>
                    <a:pt x="3652" y="1303"/>
                  </a:cubicBezTo>
                  <a:cubicBezTo>
                    <a:pt x="3445" y="512"/>
                    <a:pt x="2739" y="0"/>
                    <a:pt x="19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28"/>
            <p:cNvSpPr/>
            <p:nvPr/>
          </p:nvSpPr>
          <p:spPr>
            <a:xfrm flipH="1">
              <a:off x="9285395" y="842307"/>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28"/>
            <p:cNvSpPr/>
            <p:nvPr/>
          </p:nvSpPr>
          <p:spPr>
            <a:xfrm flipH="1">
              <a:off x="9621164" y="1644009"/>
              <a:ext cx="54589" cy="48977"/>
            </a:xfrm>
            <a:custGeom>
              <a:avLst/>
              <a:gdLst/>
              <a:ahLst/>
              <a:cxnLst/>
              <a:rect l="l" t="t" r="r" b="b"/>
              <a:pathLst>
                <a:path w="1644" h="1475" extrusionOk="0">
                  <a:moveTo>
                    <a:pt x="829" y="1"/>
                  </a:moveTo>
                  <a:cubicBezTo>
                    <a:pt x="760" y="1"/>
                    <a:pt x="689" y="10"/>
                    <a:pt x="617" y="30"/>
                  </a:cubicBezTo>
                  <a:cubicBezTo>
                    <a:pt x="229" y="122"/>
                    <a:pt x="1" y="532"/>
                    <a:pt x="115" y="921"/>
                  </a:cubicBezTo>
                  <a:cubicBezTo>
                    <a:pt x="209" y="1260"/>
                    <a:pt x="506" y="1475"/>
                    <a:pt x="825" y="1475"/>
                  </a:cubicBezTo>
                  <a:cubicBezTo>
                    <a:pt x="892" y="1475"/>
                    <a:pt x="960" y="1465"/>
                    <a:pt x="1028" y="1445"/>
                  </a:cubicBezTo>
                  <a:cubicBezTo>
                    <a:pt x="1416" y="1331"/>
                    <a:pt x="1644" y="921"/>
                    <a:pt x="1530" y="532"/>
                  </a:cubicBezTo>
                  <a:cubicBezTo>
                    <a:pt x="1436" y="212"/>
                    <a:pt x="1155" y="1"/>
                    <a:pt x="829" y="1"/>
                  </a:cubicBez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28"/>
            <p:cNvSpPr/>
            <p:nvPr/>
          </p:nvSpPr>
          <p:spPr>
            <a:xfrm flipH="1">
              <a:off x="9401363" y="2918353"/>
              <a:ext cx="54622" cy="48977"/>
            </a:xfrm>
            <a:custGeom>
              <a:avLst/>
              <a:gdLst/>
              <a:ahLst/>
              <a:cxnLst/>
              <a:rect l="l" t="t" r="r" b="b"/>
              <a:pathLst>
                <a:path w="1645" h="1475" extrusionOk="0">
                  <a:moveTo>
                    <a:pt x="821" y="1"/>
                  </a:moveTo>
                  <a:cubicBezTo>
                    <a:pt x="753" y="1"/>
                    <a:pt x="685" y="10"/>
                    <a:pt x="617" y="30"/>
                  </a:cubicBezTo>
                  <a:cubicBezTo>
                    <a:pt x="229" y="144"/>
                    <a:pt x="1" y="555"/>
                    <a:pt x="115" y="943"/>
                  </a:cubicBezTo>
                  <a:cubicBezTo>
                    <a:pt x="190" y="1263"/>
                    <a:pt x="483" y="1475"/>
                    <a:pt x="801" y="1475"/>
                  </a:cubicBezTo>
                  <a:cubicBezTo>
                    <a:pt x="869" y="1475"/>
                    <a:pt x="937" y="1465"/>
                    <a:pt x="1005"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28"/>
            <p:cNvSpPr/>
            <p:nvPr/>
          </p:nvSpPr>
          <p:spPr>
            <a:xfrm flipH="1">
              <a:off x="8817430" y="3303215"/>
              <a:ext cx="54589" cy="48977"/>
            </a:xfrm>
            <a:custGeom>
              <a:avLst/>
              <a:gdLst/>
              <a:ahLst/>
              <a:cxnLst/>
              <a:rect l="l" t="t" r="r" b="b"/>
              <a:pathLst>
                <a:path w="1644" h="1475" extrusionOk="0">
                  <a:moveTo>
                    <a:pt x="820" y="0"/>
                  </a:moveTo>
                  <a:cubicBezTo>
                    <a:pt x="753" y="0"/>
                    <a:pt x="684" y="10"/>
                    <a:pt x="617" y="30"/>
                  </a:cubicBezTo>
                  <a:cubicBezTo>
                    <a:pt x="229" y="144"/>
                    <a:pt x="0" y="532"/>
                    <a:pt x="114" y="943"/>
                  </a:cubicBezTo>
                  <a:cubicBezTo>
                    <a:pt x="209" y="1263"/>
                    <a:pt x="505" y="1474"/>
                    <a:pt x="824" y="1474"/>
                  </a:cubicBezTo>
                  <a:cubicBezTo>
                    <a:pt x="891" y="1474"/>
                    <a:pt x="960" y="1465"/>
                    <a:pt x="1027" y="1445"/>
                  </a:cubicBezTo>
                  <a:cubicBezTo>
                    <a:pt x="1415" y="1331"/>
                    <a:pt x="1644" y="920"/>
                    <a:pt x="1530" y="532"/>
                  </a:cubicBezTo>
                  <a:cubicBezTo>
                    <a:pt x="1435" y="212"/>
                    <a:pt x="1139" y="0"/>
                    <a:pt x="8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28"/>
            <p:cNvSpPr/>
            <p:nvPr/>
          </p:nvSpPr>
          <p:spPr>
            <a:xfrm flipH="1">
              <a:off x="8186409" y="3322787"/>
              <a:ext cx="54622" cy="48977"/>
            </a:xfrm>
            <a:custGeom>
              <a:avLst/>
              <a:gdLst/>
              <a:ahLst/>
              <a:cxnLst/>
              <a:rect l="l" t="t" r="r" b="b"/>
              <a:pathLst>
                <a:path w="1645" h="1475" extrusionOk="0">
                  <a:moveTo>
                    <a:pt x="821" y="1"/>
                  </a:moveTo>
                  <a:cubicBezTo>
                    <a:pt x="754" y="1"/>
                    <a:pt x="685" y="10"/>
                    <a:pt x="617" y="30"/>
                  </a:cubicBezTo>
                  <a:cubicBezTo>
                    <a:pt x="229" y="122"/>
                    <a:pt x="1" y="532"/>
                    <a:pt x="115" y="920"/>
                  </a:cubicBezTo>
                  <a:cubicBezTo>
                    <a:pt x="209" y="1260"/>
                    <a:pt x="491" y="1475"/>
                    <a:pt x="817" y="1475"/>
                  </a:cubicBezTo>
                  <a:cubicBezTo>
                    <a:pt x="886" y="1475"/>
                    <a:pt x="957" y="1465"/>
                    <a:pt x="1028" y="1445"/>
                  </a:cubicBezTo>
                  <a:cubicBezTo>
                    <a:pt x="1416" y="1331"/>
                    <a:pt x="1644" y="920"/>
                    <a:pt x="1530" y="532"/>
                  </a:cubicBezTo>
                  <a:cubicBezTo>
                    <a:pt x="1436" y="212"/>
                    <a:pt x="1140"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28"/>
            <p:cNvSpPr/>
            <p:nvPr/>
          </p:nvSpPr>
          <p:spPr>
            <a:xfrm flipH="1">
              <a:off x="9368396" y="3234061"/>
              <a:ext cx="88691" cy="88724"/>
            </a:xfrm>
            <a:custGeom>
              <a:avLst/>
              <a:gdLst/>
              <a:ahLst/>
              <a:cxnLst/>
              <a:rect l="l" t="t" r="r" b="b"/>
              <a:pathLst>
                <a:path w="2671" h="2672" extrusionOk="0">
                  <a:moveTo>
                    <a:pt x="1347" y="1"/>
                  </a:moveTo>
                  <a:cubicBezTo>
                    <a:pt x="617" y="1"/>
                    <a:pt x="0" y="594"/>
                    <a:pt x="0" y="1324"/>
                  </a:cubicBezTo>
                  <a:cubicBezTo>
                    <a:pt x="0" y="2078"/>
                    <a:pt x="617" y="2671"/>
                    <a:pt x="1347" y="2671"/>
                  </a:cubicBezTo>
                  <a:cubicBezTo>
                    <a:pt x="2077" y="2671"/>
                    <a:pt x="2671" y="2078"/>
                    <a:pt x="2671" y="1324"/>
                  </a:cubicBezTo>
                  <a:cubicBezTo>
                    <a:pt x="2671" y="594"/>
                    <a:pt x="2077" y="1"/>
                    <a:pt x="13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28"/>
            <p:cNvSpPr/>
            <p:nvPr/>
          </p:nvSpPr>
          <p:spPr>
            <a:xfrm flipH="1">
              <a:off x="8779119" y="1049839"/>
              <a:ext cx="54589" cy="48944"/>
            </a:xfrm>
            <a:custGeom>
              <a:avLst/>
              <a:gdLst/>
              <a:ahLst/>
              <a:cxnLst/>
              <a:rect l="l" t="t" r="r" b="b"/>
              <a:pathLst>
                <a:path w="1644" h="1474" extrusionOk="0">
                  <a:moveTo>
                    <a:pt x="827" y="0"/>
                  </a:moveTo>
                  <a:cubicBezTo>
                    <a:pt x="759" y="0"/>
                    <a:pt x="688" y="9"/>
                    <a:pt x="617" y="29"/>
                  </a:cubicBezTo>
                  <a:cubicBezTo>
                    <a:pt x="229" y="143"/>
                    <a:pt x="0" y="554"/>
                    <a:pt x="115" y="942"/>
                  </a:cubicBezTo>
                  <a:cubicBezTo>
                    <a:pt x="209" y="1263"/>
                    <a:pt x="505" y="1474"/>
                    <a:pt x="824" y="1474"/>
                  </a:cubicBezTo>
                  <a:cubicBezTo>
                    <a:pt x="891" y="1474"/>
                    <a:pt x="960" y="1464"/>
                    <a:pt x="1028" y="1444"/>
                  </a:cubicBezTo>
                  <a:cubicBezTo>
                    <a:pt x="1416" y="1353"/>
                    <a:pt x="1644" y="942"/>
                    <a:pt x="1530" y="554"/>
                  </a:cubicBezTo>
                  <a:cubicBezTo>
                    <a:pt x="1435" y="215"/>
                    <a:pt x="1154"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28"/>
            <p:cNvSpPr/>
            <p:nvPr/>
          </p:nvSpPr>
          <p:spPr>
            <a:xfrm flipH="1">
              <a:off x="7828200" y="9580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28"/>
            <p:cNvSpPr/>
            <p:nvPr/>
          </p:nvSpPr>
          <p:spPr>
            <a:xfrm flipH="1">
              <a:off x="7200312" y="2022479"/>
              <a:ext cx="54589" cy="48977"/>
            </a:xfrm>
            <a:custGeom>
              <a:avLst/>
              <a:gdLst/>
              <a:ahLst/>
              <a:cxnLst/>
              <a:rect l="l" t="t" r="r" b="b"/>
              <a:pathLst>
                <a:path w="1644" h="1475" extrusionOk="0">
                  <a:moveTo>
                    <a:pt x="819" y="1"/>
                  </a:moveTo>
                  <a:cubicBezTo>
                    <a:pt x="752" y="1"/>
                    <a:pt x="684" y="10"/>
                    <a:pt x="616" y="30"/>
                  </a:cubicBezTo>
                  <a:cubicBezTo>
                    <a:pt x="228" y="144"/>
                    <a:pt x="0" y="555"/>
                    <a:pt x="114" y="943"/>
                  </a:cubicBezTo>
                  <a:cubicBezTo>
                    <a:pt x="190" y="1263"/>
                    <a:pt x="483" y="1475"/>
                    <a:pt x="801" y="1475"/>
                  </a:cubicBezTo>
                  <a:cubicBezTo>
                    <a:pt x="868" y="1475"/>
                    <a:pt x="937" y="1465"/>
                    <a:pt x="1005" y="1445"/>
                  </a:cubicBezTo>
                  <a:cubicBezTo>
                    <a:pt x="1415" y="1354"/>
                    <a:pt x="1644" y="943"/>
                    <a:pt x="1529" y="555"/>
                  </a:cubicBezTo>
                  <a:cubicBezTo>
                    <a:pt x="1435" y="215"/>
                    <a:pt x="1138" y="1"/>
                    <a:pt x="8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28"/>
            <p:cNvSpPr/>
            <p:nvPr/>
          </p:nvSpPr>
          <p:spPr>
            <a:xfrm flipH="1">
              <a:off x="8781377" y="1770055"/>
              <a:ext cx="200890" cy="33"/>
            </a:xfrm>
            <a:custGeom>
              <a:avLst/>
              <a:gdLst/>
              <a:ahLst/>
              <a:cxnLst/>
              <a:rect l="l" t="t" r="r" b="b"/>
              <a:pathLst>
                <a:path w="6050" h="1" fill="none" extrusionOk="0">
                  <a:moveTo>
                    <a:pt x="1" y="0"/>
                  </a:moveTo>
                  <a:lnTo>
                    <a:pt x="6049" y="0"/>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28"/>
            <p:cNvSpPr/>
            <p:nvPr/>
          </p:nvSpPr>
          <p:spPr>
            <a:xfrm flipH="1">
              <a:off x="8696505" y="1770055"/>
              <a:ext cx="31844" cy="33"/>
            </a:xfrm>
            <a:custGeom>
              <a:avLst/>
              <a:gdLst/>
              <a:ahLst/>
              <a:cxnLst/>
              <a:rect l="l" t="t" r="r" b="b"/>
              <a:pathLst>
                <a:path w="959" h="1" fill="none" extrusionOk="0">
                  <a:moveTo>
                    <a:pt x="0" y="0"/>
                  </a:moveTo>
                  <a:lnTo>
                    <a:pt x="959" y="0"/>
                  </a:lnTo>
                </a:path>
              </a:pathLst>
            </a:custGeom>
            <a:noFill/>
            <a:ln w="5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28"/>
            <p:cNvSpPr/>
            <p:nvPr/>
          </p:nvSpPr>
          <p:spPr>
            <a:xfrm flipH="1">
              <a:off x="8018922" y="1870690"/>
              <a:ext cx="185716" cy="184952"/>
            </a:xfrm>
            <a:custGeom>
              <a:avLst/>
              <a:gdLst/>
              <a:ahLst/>
              <a:cxnLst/>
              <a:rect l="l" t="t" r="r" b="b"/>
              <a:pathLst>
                <a:path w="5593" h="5570" fill="none" extrusionOk="0">
                  <a:moveTo>
                    <a:pt x="1" y="5570"/>
                  </a:moveTo>
                  <a:lnTo>
                    <a:pt x="5593"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28"/>
            <p:cNvSpPr/>
            <p:nvPr/>
          </p:nvSpPr>
          <p:spPr>
            <a:xfrm flipH="1">
              <a:off x="7912504" y="2088261"/>
              <a:ext cx="185716" cy="184985"/>
            </a:xfrm>
            <a:custGeom>
              <a:avLst/>
              <a:gdLst/>
              <a:ahLst/>
              <a:cxnLst/>
              <a:rect l="l" t="t" r="r" b="b"/>
              <a:pathLst>
                <a:path w="5593" h="5571" fill="none" extrusionOk="0">
                  <a:moveTo>
                    <a:pt x="1" y="5570"/>
                  </a:moveTo>
                  <a:lnTo>
                    <a:pt x="5593"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28"/>
            <p:cNvSpPr/>
            <p:nvPr/>
          </p:nvSpPr>
          <p:spPr>
            <a:xfrm flipH="1">
              <a:off x="7865723" y="2041960"/>
              <a:ext cx="21251" cy="22779"/>
            </a:xfrm>
            <a:custGeom>
              <a:avLst/>
              <a:gdLst/>
              <a:ahLst/>
              <a:cxnLst/>
              <a:rect l="l" t="t" r="r" b="b"/>
              <a:pathLst>
                <a:path w="640" h="686" fill="none" extrusionOk="0">
                  <a:moveTo>
                    <a:pt x="0" y="685"/>
                  </a:moveTo>
                  <a:lnTo>
                    <a:pt x="639"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28"/>
            <p:cNvSpPr/>
            <p:nvPr/>
          </p:nvSpPr>
          <p:spPr>
            <a:xfrm flipH="1">
              <a:off x="8631596" y="2419489"/>
              <a:ext cx="179639" cy="173596"/>
            </a:xfrm>
            <a:custGeom>
              <a:avLst/>
              <a:gdLst/>
              <a:ahLst/>
              <a:cxnLst/>
              <a:rect l="l" t="t" r="r" b="b"/>
              <a:pathLst>
                <a:path w="5410" h="5228" fill="none" extrusionOk="0">
                  <a:moveTo>
                    <a:pt x="0" y="5227"/>
                  </a:moveTo>
                  <a:cubicBezTo>
                    <a:pt x="0" y="5227"/>
                    <a:pt x="571" y="3698"/>
                    <a:pt x="5410" y="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28"/>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28"/>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28"/>
            <p:cNvSpPr/>
            <p:nvPr/>
          </p:nvSpPr>
          <p:spPr>
            <a:xfrm flipH="1">
              <a:off x="9036026" y="42408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28"/>
            <p:cNvSpPr/>
            <p:nvPr/>
          </p:nvSpPr>
          <p:spPr>
            <a:xfrm flipH="1">
              <a:off x="9215665" y="42120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28"/>
            <p:cNvSpPr/>
            <p:nvPr/>
          </p:nvSpPr>
          <p:spPr>
            <a:xfrm flipH="1">
              <a:off x="8822318" y="1906494"/>
              <a:ext cx="59902" cy="86433"/>
            </a:xfrm>
            <a:custGeom>
              <a:avLst/>
              <a:gdLst/>
              <a:ahLst/>
              <a:cxnLst/>
              <a:rect l="l" t="t" r="r" b="b"/>
              <a:pathLst>
                <a:path w="1804" h="2603" fill="none" extrusionOk="0">
                  <a:moveTo>
                    <a:pt x="1804" y="0"/>
                  </a:moveTo>
                  <a:lnTo>
                    <a:pt x="1" y="2602"/>
                  </a:lnTo>
                </a:path>
              </a:pathLst>
            </a:custGeom>
            <a:noFill/>
            <a:ln w="9700" cap="rnd" cmpd="sng">
              <a:solidFill>
                <a:srgbClr val="5B5A70"/>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28"/>
            <p:cNvSpPr/>
            <p:nvPr/>
          </p:nvSpPr>
          <p:spPr>
            <a:xfrm flipH="1">
              <a:off x="8288220" y="309332"/>
              <a:ext cx="131160" cy="117313"/>
            </a:xfrm>
            <a:custGeom>
              <a:avLst/>
              <a:gdLst/>
              <a:ahLst/>
              <a:cxnLst/>
              <a:rect l="l" t="t" r="r" b="b"/>
              <a:pathLst>
                <a:path w="3950" h="3533" extrusionOk="0">
                  <a:moveTo>
                    <a:pt x="1983" y="0"/>
                  </a:moveTo>
                  <a:cubicBezTo>
                    <a:pt x="1819" y="0"/>
                    <a:pt x="1652" y="23"/>
                    <a:pt x="1484" y="71"/>
                  </a:cubicBezTo>
                  <a:cubicBezTo>
                    <a:pt x="549" y="322"/>
                    <a:pt x="1" y="1303"/>
                    <a:pt x="275" y="2239"/>
                  </a:cubicBezTo>
                  <a:cubicBezTo>
                    <a:pt x="504" y="3022"/>
                    <a:pt x="1211" y="3533"/>
                    <a:pt x="1984" y="3533"/>
                  </a:cubicBezTo>
                  <a:cubicBezTo>
                    <a:pt x="2135" y="3533"/>
                    <a:pt x="2290" y="3513"/>
                    <a:pt x="2443" y="3472"/>
                  </a:cubicBezTo>
                  <a:cubicBezTo>
                    <a:pt x="3402" y="3198"/>
                    <a:pt x="3950" y="2216"/>
                    <a:pt x="3676" y="1281"/>
                  </a:cubicBezTo>
                  <a:cubicBezTo>
                    <a:pt x="3450" y="508"/>
                    <a:pt x="2757" y="0"/>
                    <a:pt x="19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 name="Rectangle 72"/>
          <p:cNvSpPr/>
          <p:nvPr/>
        </p:nvSpPr>
        <p:spPr>
          <a:xfrm>
            <a:off x="3838712" y="869587"/>
            <a:ext cx="1056369" cy="3140731"/>
          </a:xfrm>
          <a:prstGeom prst="rect">
            <a:avLst/>
          </a:prstGeom>
        </p:spPr>
        <p:style>
          <a:lnRef idx="2">
            <a:schemeClr val="accent1"/>
          </a:lnRef>
          <a:fillRef idx="1">
            <a:schemeClr val="lt1"/>
          </a:fillRef>
          <a:effectRef idx="0">
            <a:schemeClr val="accent1"/>
          </a:effectRef>
          <a:fontRef idx="minor">
            <a:schemeClr val="dk1"/>
          </a:fontRef>
        </p:style>
        <p:txBody>
          <a:bodyPr anchor="ctr"/>
          <a:lstStyle/>
          <a:p>
            <a:pPr algn="ctr" eaLnBrk="1" hangingPunct="1">
              <a:buFont typeface="Arial" panose="020B0604020202020204" pitchFamily="34" charset="0"/>
              <a:buNone/>
            </a:pPr>
            <a:r>
              <a:rPr lang="en-US" altLang="zh-CN" sz="2400" dirty="0" err="1">
                <a:solidFill>
                  <a:srgbClr val="002060"/>
                </a:solidFill>
                <a:latin typeface="Times New Roman" panose="02020603050405020304" pitchFamily="18" charset="0"/>
              </a:rPr>
              <a:t>Cảnh</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ng</a:t>
            </a:r>
            <a:r>
              <a:rPr lang="en-US" altLang="zh-CN" sz="2400" dirty="0" err="1">
                <a:solidFill>
                  <a:srgbClr val="002060"/>
                </a:solidFill>
                <a:latin typeface="Times New Roman" panose="02020603050405020304" pitchFamily="18" charset="0"/>
                <a:cs typeface="Times New Roman" panose="02020603050405020304" pitchFamily="18" charset="0"/>
              </a:rPr>
              <a:t>à</a:t>
            </a:r>
            <a:r>
              <a:rPr lang="en-US" altLang="zh-CN" sz="2400" dirty="0" err="1">
                <a:solidFill>
                  <a:srgbClr val="002060"/>
                </a:solidFill>
                <a:latin typeface="Times New Roman" panose="02020603050405020304" pitchFamily="18" charset="0"/>
              </a:rPr>
              <a:t>y</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gần</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phiên</a:t>
            </a:r>
            <a:r>
              <a:rPr lang="en-US" altLang="zh-CN" sz="2400" dirty="0">
                <a:solidFill>
                  <a:srgbClr val="002060"/>
                </a:solidFill>
                <a:latin typeface="Times New Roman" panose="02020603050405020304" pitchFamily="18" charset="0"/>
              </a:rPr>
              <a:t> </a:t>
            </a:r>
            <a:r>
              <a:rPr lang="en-US" altLang="zh-CN" sz="2400" dirty="0" err="1">
                <a:solidFill>
                  <a:srgbClr val="002060"/>
                </a:solidFill>
                <a:latin typeface="Times New Roman" panose="02020603050405020304" pitchFamily="18" charset="0"/>
              </a:rPr>
              <a:t>chợ</a:t>
            </a:r>
            <a:r>
              <a:rPr lang="en-US" altLang="zh-CN" sz="2400" dirty="0">
                <a:solidFill>
                  <a:srgbClr val="002060"/>
                </a:solidFill>
                <a:latin typeface="Times New Roman" panose="02020603050405020304" pitchFamily="18" charset="0"/>
              </a:rPr>
              <a:t> ở Sa Pa</a:t>
            </a:r>
          </a:p>
        </p:txBody>
      </p:sp>
      <p:pic>
        <p:nvPicPr>
          <p:cNvPr id="74" name="Picture 7" descr="978843359_3a16ea9de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0154" y="53086"/>
            <a:ext cx="3273244" cy="2463612"/>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5" name="Picture 4" descr="cho">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43471" y="76896"/>
            <a:ext cx="3573291" cy="2482210"/>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6" name="Picture 4" descr="Cho%20bac%20ha">
            <a:hlinkClick r:id="rId4" action="ppaction://hlinksldjump"/>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154" y="2632274"/>
            <a:ext cx="3273244" cy="2474771"/>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77" name="Picture 4">
            <a:hlinkClick r:id="rId4" action="ppaction://hlinksldjump"/>
          </p:cNvPr>
          <p:cNvPicPr>
            <a:picLocks noChangeAspect="1" noChangeArrowheads="1"/>
          </p:cNvPicPr>
          <p:nvPr/>
        </p:nvPicPr>
        <p:blipFill>
          <a:blip r:embed="rId7"/>
          <a:srcRect l="443" r="443"/>
          <a:stretch/>
        </p:blipFill>
        <p:spPr bwMode="auto">
          <a:xfrm>
            <a:off x="5046432" y="2692625"/>
            <a:ext cx="3572813" cy="2406848"/>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170822390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p:cNvSpPr/>
          <p:nvPr/>
        </p:nvSpPr>
        <p:spPr>
          <a:xfrm>
            <a:off x="40456" y="50081"/>
            <a:ext cx="9103544" cy="5186035"/>
          </a:xfrm>
          <a:prstGeom prst="rect">
            <a:avLst/>
          </a:prstGeom>
          <a:solidFill>
            <a:schemeClr val="bg1"/>
          </a:solidFill>
          <a:ln w="57150">
            <a:solidFill>
              <a:srgbClr val="FF0000"/>
            </a:solidFill>
            <a:prstDash val="dashDot"/>
          </a:ln>
        </p:spPr>
        <p:txBody>
          <a:bodyPr wrap="square">
            <a:spAutoFit/>
          </a:bodyPr>
          <a:lstStyle/>
          <a:p>
            <a:pPr marL="73343" lvl="1" indent="457200" algn="ctr" eaLnBrk="1" fontAlgn="auto" hangingPunct="1">
              <a:spcAft>
                <a:spcPts val="600"/>
              </a:spcAft>
              <a:buFont typeface="Arial" panose="020B0604020202020204" pitchFamily="34" charset="0"/>
              <a:buNone/>
              <a:defRPr/>
            </a:pPr>
            <a:r>
              <a:rPr lang="en-US" sz="1800" b="1" dirty="0" err="1">
                <a:solidFill>
                  <a:srgbClr val="FF0000"/>
                </a:solidFill>
                <a:latin typeface="Times New Roman" panose="02020603050405020304" pitchFamily="18" charset="0"/>
                <a:cs typeface="Times New Roman" panose="02020603050405020304" pitchFamily="18" charset="0"/>
              </a:rPr>
              <a:t>Đường</a:t>
            </a:r>
            <a:r>
              <a:rPr lang="en-US" sz="1800" b="1" dirty="0">
                <a:solidFill>
                  <a:srgbClr val="FF0000"/>
                </a:solidFill>
                <a:latin typeface="Times New Roman" panose="02020603050405020304" pitchFamily="18" charset="0"/>
                <a:cs typeface="Times New Roman" panose="02020603050405020304" pitchFamily="18" charset="0"/>
              </a:rPr>
              <a:t> </a:t>
            </a:r>
            <a:r>
              <a:rPr lang="en-US" sz="1800" b="1" dirty="0" err="1">
                <a:solidFill>
                  <a:srgbClr val="FF0000"/>
                </a:solidFill>
                <a:latin typeface="Times New Roman" panose="02020603050405020304" pitchFamily="18" charset="0"/>
                <a:cs typeface="Times New Roman" panose="02020603050405020304" pitchFamily="18" charset="0"/>
              </a:rPr>
              <a:t>đi</a:t>
            </a:r>
            <a:r>
              <a:rPr lang="en-US" sz="1800" b="1" dirty="0">
                <a:solidFill>
                  <a:srgbClr val="FF0000"/>
                </a:solidFill>
                <a:latin typeface="Times New Roman" panose="02020603050405020304" pitchFamily="18" charset="0"/>
                <a:cs typeface="Times New Roman" panose="02020603050405020304" pitchFamily="18" charset="0"/>
              </a:rPr>
              <a:t> Sa Pa</a:t>
            </a:r>
          </a:p>
          <a:p>
            <a:pPr marL="73343" lvl="1" indent="457200" algn="just" eaLnBrk="1" fontAlgn="auto" hangingPunct="1">
              <a:spcAft>
                <a:spcPts val="600"/>
              </a:spcAft>
              <a:buFont typeface="Arial" panose="020B0604020202020204" pitchFamily="34" charset="0"/>
              <a:buNone/>
              <a:defRPr/>
            </a:pPr>
            <a:r>
              <a:rPr lang="en-US" sz="1800" b="1" dirty="0" err="1">
                <a:solidFill>
                  <a:schemeClr val="accent3">
                    <a:lumMod val="50000"/>
                  </a:schemeClr>
                </a:solidFill>
                <a:latin typeface="Times New Roman" panose="02020603050405020304" pitchFamily="18" charset="0"/>
                <a:cs typeface="Times New Roman" panose="02020603050405020304" pitchFamily="18" charset="0"/>
              </a:rPr>
              <a:t>Xe</a:t>
            </a:r>
            <a:r>
              <a:rPr lang="en-US" sz="1800" b="1" dirty="0">
                <a:solidFill>
                  <a:schemeClr val="accent3">
                    <a:lumMod val="50000"/>
                  </a:schemeClr>
                </a:solidFill>
                <a:latin typeface="Times New Roman" panose="02020603050405020304" pitchFamily="18" charset="0"/>
                <a:cs typeface="Times New Roman" panose="02020603050405020304" pitchFamily="18" charset="0"/>
              </a:rPr>
              <a:t> </a:t>
            </a:r>
            <a:r>
              <a:rPr lang="vi-VN" sz="1800" b="1" dirty="0">
                <a:solidFill>
                  <a:schemeClr val="accent3">
                    <a:lumMod val="50000"/>
                  </a:schemeClr>
                </a:solidFill>
                <a:latin typeface="Times New Roman" panose="02020603050405020304" pitchFamily="18" charset="0"/>
                <a:cs typeface="Times New Roman" panose="02020603050405020304" pitchFamily="18" charset="0"/>
              </a:rPr>
              <a:t>chúng</a:t>
            </a:r>
            <a:r>
              <a:rPr lang="en-US" sz="1800" b="1" dirty="0">
                <a:solidFill>
                  <a:schemeClr val="accent3">
                    <a:lumMod val="50000"/>
                  </a:schemeClr>
                </a:solidFill>
                <a:latin typeface="Times New Roman" panose="02020603050405020304" pitchFamily="18" charset="0"/>
                <a:cs typeface="Times New Roman" panose="02020603050405020304" pitchFamily="18" charset="0"/>
              </a:rPr>
              <a:t> </a:t>
            </a:r>
            <a:r>
              <a:rPr lang="vi-VN" sz="1800" b="1" dirty="0">
                <a:solidFill>
                  <a:schemeClr val="accent3">
                    <a:lumMod val="50000"/>
                  </a:schemeClr>
                </a:solidFill>
                <a:latin typeface="Times New Roman" panose="02020603050405020304" pitchFamily="18" charset="0"/>
                <a:cs typeface="Times New Roman" panose="02020603050405020304" pitchFamily="18" charset="0"/>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lang="en-US" sz="1800" b="1" dirty="0">
              <a:solidFill>
                <a:schemeClr val="accent3">
                  <a:lumMod val="50000"/>
                </a:schemeClr>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vi-VN" sz="1800" b="1" dirty="0">
                <a:solidFill>
                  <a:schemeClr val="accent4">
                    <a:lumMod val="50000"/>
                  </a:schemeClr>
                </a:solidFill>
                <a:latin typeface="Times New Roman" panose="02020603050405020304" pitchFamily="18" charset="0"/>
                <a:cs typeface="Times New Roman" panose="02020603050405020304" pitchFamily="18" charset="0"/>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lang="en-US" sz="1800" b="1" dirty="0">
              <a:solidFill>
                <a:schemeClr val="accent4">
                  <a:lumMod val="50000"/>
                </a:schemeClr>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fr-FR" sz="1800" b="1" dirty="0" err="1">
                <a:solidFill>
                  <a:srgbClr val="002060"/>
                </a:solidFill>
                <a:latin typeface="Times New Roman" panose="02020603050405020304" pitchFamily="18" charset="0"/>
                <a:cs typeface="Times New Roman" panose="02020603050405020304" pitchFamily="18" charset="0"/>
              </a:rPr>
              <a:t>Hôm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sau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chúng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tôi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đi</a:t>
            </a:r>
            <a:r>
              <a:rPr lang="fr-FR" sz="1800" b="1" dirty="0">
                <a:solidFill>
                  <a:srgbClr val="002060"/>
                </a:solidFill>
                <a:latin typeface="Times New Roman" panose="02020603050405020304" pitchFamily="18" charset="0"/>
                <a:cs typeface="Times New Roman" panose="02020603050405020304" pitchFamily="18" charset="0"/>
              </a:rPr>
              <a:t> Sa Pa. </a:t>
            </a:r>
            <a:r>
              <a:rPr lang="fr-FR" sz="1800" b="1" dirty="0" err="1">
                <a:solidFill>
                  <a:srgbClr val="002060"/>
                </a:solidFill>
                <a:latin typeface="Times New Roman" panose="02020603050405020304" pitchFamily="18" charset="0"/>
                <a:cs typeface="Times New Roman" panose="02020603050405020304" pitchFamily="18" charset="0"/>
              </a:rPr>
              <a:t>Phong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cảnh</a:t>
            </a:r>
            <a:r>
              <a:rPr lang="fr-FR" sz="1800" b="1" dirty="0">
                <a:solidFill>
                  <a:srgbClr val="002060"/>
                </a:solidFill>
                <a:latin typeface="Times New Roman" panose="02020603050405020304" pitchFamily="18" charset="0"/>
                <a:cs typeface="Times New Roman" panose="02020603050405020304" pitchFamily="18" charset="0"/>
              </a:rPr>
              <a:t> ở </a:t>
            </a:r>
            <a:r>
              <a:rPr lang="fr-FR" sz="1800" b="1" dirty="0" err="1">
                <a:solidFill>
                  <a:srgbClr val="002060"/>
                </a:solidFill>
                <a:latin typeface="Times New Roman" panose="02020603050405020304" pitchFamily="18" charset="0"/>
                <a:cs typeface="Times New Roman" panose="02020603050405020304" pitchFamily="18" charset="0"/>
              </a:rPr>
              <a:t>đây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thật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đẹp</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lá</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vàng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rơi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khoảnh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khắc</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mùa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trắng</a:t>
            </a:r>
            <a:r>
              <a:rPr lang="fr-FR" sz="1800" b="1" dirty="0">
                <a:solidFill>
                  <a:srgbClr val="002060"/>
                </a:solidFill>
                <a:latin typeface="Times New Roman" panose="02020603050405020304" pitchFamily="18" charset="0"/>
                <a:cs typeface="Times New Roman" panose="02020603050405020304" pitchFamily="18" charset="0"/>
              </a:rPr>
              <a:t> long </a:t>
            </a:r>
            <a:r>
              <a:rPr lang="fr-FR" sz="1800" b="1" dirty="0" err="1">
                <a:solidFill>
                  <a:srgbClr val="002060"/>
                </a:solidFill>
                <a:latin typeface="Times New Roman" panose="02020603050405020304" pitchFamily="18" charset="0"/>
                <a:cs typeface="Times New Roman" panose="02020603050405020304" pitchFamily="18" charset="0"/>
              </a:rPr>
              <a:t>lanh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một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mưa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tuyết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trên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cành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đào</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lê</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mận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gió</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xuân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hẩy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nồng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nàn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với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bông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hoa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lay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màu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đen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nhung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hiếm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quý</a:t>
            </a:r>
            <a:r>
              <a:rPr lang="fr-FR" sz="1800" b="1" dirty="0">
                <a:solidFill>
                  <a:srgbClr val="002060"/>
                </a:solidFill>
                <a:latin typeface="Times New Roman" panose="02020603050405020304" pitchFamily="18" charset="0"/>
                <a:cs typeface="Times New Roman" panose="02020603050405020304" pitchFamily="18" charset="0"/>
              </a:rPr>
              <a:t>.</a:t>
            </a:r>
          </a:p>
          <a:p>
            <a:pPr marL="73343" lvl="1" indent="457200" algn="just" eaLnBrk="1" fontAlgn="auto" hangingPunct="1">
              <a:spcAft>
                <a:spcPts val="600"/>
              </a:spcAft>
              <a:buFont typeface="Arial" panose="020B0604020202020204" pitchFamily="34" charset="0"/>
              <a:buNone/>
              <a:defRPr/>
            </a:pPr>
            <a:r>
              <a:rPr lang="fr-FR" sz="1800" b="1" spc="40" dirty="0">
                <a:solidFill>
                  <a:srgbClr val="002060"/>
                </a:solidFill>
                <a:latin typeface="Times New Roman" panose="02020603050405020304" pitchFamily="18" charset="0"/>
                <a:cs typeface="Times New Roman" panose="02020603050405020304" pitchFamily="18" charset="0"/>
              </a:rPr>
              <a:t>Sa Pa </a:t>
            </a:r>
            <a:r>
              <a:rPr lang="fr-FR" sz="1800" b="1" spc="40" dirty="0" err="1">
                <a:solidFill>
                  <a:srgbClr val="002060"/>
                </a:solidFill>
                <a:latin typeface="Times New Roman" panose="02020603050405020304" pitchFamily="18" charset="0"/>
                <a:cs typeface="Times New Roman" panose="02020603050405020304" pitchFamily="18" charset="0"/>
              </a:rPr>
              <a:t>quả</a:t>
            </a:r>
            <a:r>
              <a:rPr lang="fr-FR" sz="1800" b="1" spc="40" dirty="0">
                <a:solidFill>
                  <a:srgbClr val="002060"/>
                </a:solidFill>
                <a:latin typeface="Times New Roman" panose="02020603050405020304" pitchFamily="18" charset="0"/>
                <a:cs typeface="Times New Roman" panose="02020603050405020304" pitchFamily="18" charset="0"/>
              </a:rPr>
              <a:t> là </a:t>
            </a:r>
            <a:r>
              <a:rPr lang="fr-FR" sz="1800" b="1" spc="40" dirty="0" err="1">
                <a:solidFill>
                  <a:srgbClr val="002060"/>
                </a:solidFill>
                <a:latin typeface="Times New Roman" panose="02020603050405020304" pitchFamily="18" charset="0"/>
                <a:cs typeface="Times New Roman" panose="02020603050405020304" pitchFamily="18" charset="0"/>
              </a:rPr>
              <a:t>món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quà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tặng</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diệu</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kì</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mà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dành</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cho</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đất</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nước</a:t>
            </a:r>
            <a:r>
              <a:rPr lang="fr-FR" sz="1800" b="1" spc="40" dirty="0">
                <a:solidFill>
                  <a:srgbClr val="002060"/>
                </a:solidFill>
                <a:latin typeface="Times New Roman" panose="02020603050405020304" pitchFamily="18" charset="0"/>
                <a:cs typeface="Times New Roman" panose="02020603050405020304" pitchFamily="18" charset="0"/>
              </a:rPr>
              <a:t> ta.</a:t>
            </a:r>
            <a:endParaRPr lang="en-US" sz="1800" b="1" spc="40" dirty="0">
              <a:solidFill>
                <a:srgbClr val="002060"/>
              </a:solidFill>
              <a:latin typeface="Times New Roman" panose="02020603050405020304" pitchFamily="18" charset="0"/>
              <a:cs typeface="Times New Roman" panose="02020603050405020304" pitchFamily="18" charset="0"/>
            </a:endParaRPr>
          </a:p>
          <a:p>
            <a:pPr indent="0" algn="ctr" eaLnBrk="1" fontAlgn="auto" hangingPunct="1">
              <a:spcAft>
                <a:spcPts val="600"/>
              </a:spcAft>
              <a:buFont typeface="Arial" panose="020B0604020202020204" pitchFamily="34" charset="0"/>
              <a:buNone/>
              <a:defRPr/>
            </a:pPr>
            <a:r>
              <a:rPr lang="fr-FR" sz="1800" dirty="0">
                <a:solidFill>
                  <a:srgbClr val="002060"/>
                </a:solidFill>
                <a:latin typeface="Times New Roman" panose="02020603050405020304" pitchFamily="18" charset="0"/>
                <a:cs typeface="Times New Roman" panose="02020603050405020304" pitchFamily="18" charset="0"/>
              </a:rPr>
              <a:t>		</a:t>
            </a:r>
            <a:r>
              <a:rPr lang="fr-FR" sz="1800" dirty="0">
                <a:solidFill>
                  <a:srgbClr val="002060"/>
                </a:solidFill>
                <a:cs typeface="Times New Roman" pitchFamily="18" charset="0"/>
              </a:rPr>
              <a:t>		</a:t>
            </a:r>
            <a:r>
              <a:rPr lang="fr-FR" sz="1800" b="1" i="1" dirty="0">
                <a:solidFill>
                  <a:srgbClr val="002060"/>
                </a:solidFill>
                <a:latin typeface="Times New Roman" panose="02020603050405020304" pitchFamily="18" charset="0"/>
                <a:cs typeface="Times New Roman" panose="02020603050405020304" pitchFamily="18" charset="0"/>
              </a:rPr>
              <a:t>Theo </a:t>
            </a:r>
            <a:r>
              <a:rPr lang="fr-FR" sz="1800" b="1" i="1" dirty="0" err="1">
                <a:solidFill>
                  <a:srgbClr val="002060"/>
                </a:solidFill>
                <a:latin typeface="Times New Roman" panose="02020603050405020304" pitchFamily="18" charset="0"/>
                <a:cs typeface="Times New Roman" panose="02020603050405020304" pitchFamily="18" charset="0"/>
              </a:rPr>
              <a:t>Nguyễn</a:t>
            </a:r>
            <a:r>
              <a:rPr lang="fr-FR" sz="1800" b="1" i="1" dirty="0">
                <a:solidFill>
                  <a:srgbClr val="002060"/>
                </a:solidFill>
                <a:latin typeface="Times New Roman" panose="02020603050405020304" pitchFamily="18" charset="0"/>
                <a:cs typeface="Times New Roman" panose="02020603050405020304" pitchFamily="18" charset="0"/>
              </a:rPr>
              <a:t> Phan </a:t>
            </a:r>
            <a:r>
              <a:rPr lang="fr-FR" sz="1800" b="1" i="1" dirty="0" err="1">
                <a:solidFill>
                  <a:srgbClr val="002060"/>
                </a:solidFill>
                <a:latin typeface="Times New Roman" panose="02020603050405020304" pitchFamily="18" charset="0"/>
                <a:cs typeface="Times New Roman" panose="02020603050405020304" pitchFamily="18" charset="0"/>
              </a:rPr>
              <a:t>H</a:t>
            </a:r>
            <a:r>
              <a:rPr lang="fr-FR" sz="1800" b="1" i="1" dirty="0" err="1">
                <a:latin typeface="Times New Roman" panose="02020603050405020304" pitchFamily="18" charset="0"/>
                <a:cs typeface="Times New Roman" panose="02020603050405020304" pitchFamily="18" charset="0"/>
              </a:rPr>
              <a:t>ách</a:t>
            </a:r>
            <a:endParaRPr lang="en-US" sz="1800" b="1" i="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682147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2519424" y="3494342"/>
            <a:ext cx="6548846" cy="1200329"/>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7200" b="1" dirty="0">
                <a:solidFill>
                  <a:srgbClr val="C00000"/>
                </a:solidFill>
                <a:effectLst>
                  <a:outerShdw blurRad="38100" dist="38100" dir="2700000" algn="tl">
                    <a:srgbClr val="C0C0C0"/>
                  </a:outerShdw>
                </a:effectLst>
                <a:latin typeface="Times New Roman" pitchFamily="18" charset="0"/>
              </a:rPr>
              <a:t>TÌM HIỂU BÀI</a:t>
            </a:r>
            <a:endParaRPr kumimoji="0" lang="en-US" sz="72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grpSp>
        <p:nvGrpSpPr>
          <p:cNvPr id="518" name="Google Shape;2165;p25">
            <a:extLst>
              <a:ext uri="{FF2B5EF4-FFF2-40B4-BE49-F238E27FC236}">
                <a16:creationId xmlns:a16="http://schemas.microsoft.com/office/drawing/2014/main" id="{035C4728-45C2-48DF-990B-23B2033F033A}"/>
              </a:ext>
            </a:extLst>
          </p:cNvPr>
          <p:cNvGrpSpPr/>
          <p:nvPr/>
        </p:nvGrpSpPr>
        <p:grpSpPr>
          <a:xfrm>
            <a:off x="-1079537" y="-275240"/>
            <a:ext cx="6399320" cy="5028990"/>
            <a:chOff x="-1079537" y="-275240"/>
            <a:chExt cx="6399320" cy="5028990"/>
          </a:xfrm>
        </p:grpSpPr>
        <p:sp>
          <p:nvSpPr>
            <p:cNvPr id="519" name="Google Shape;2166;p25">
              <a:extLst>
                <a:ext uri="{FF2B5EF4-FFF2-40B4-BE49-F238E27FC236}">
                  <a16:creationId xmlns:a16="http://schemas.microsoft.com/office/drawing/2014/main" id="{E3C7BA3E-D027-4384-9741-C1C29287AABF}"/>
                </a:ext>
              </a:extLst>
            </p:cNvPr>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2167;p25">
              <a:extLst>
                <a:ext uri="{FF2B5EF4-FFF2-40B4-BE49-F238E27FC236}">
                  <a16:creationId xmlns:a16="http://schemas.microsoft.com/office/drawing/2014/main" id="{34E3507B-D827-4567-B0AA-F0F51BAFDA20}"/>
                </a:ext>
              </a:extLst>
            </p:cNvPr>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2168;p25">
              <a:extLst>
                <a:ext uri="{FF2B5EF4-FFF2-40B4-BE49-F238E27FC236}">
                  <a16:creationId xmlns:a16="http://schemas.microsoft.com/office/drawing/2014/main" id="{6D3E8F07-0D27-45FC-83F6-EFB88D7378C2}"/>
                </a:ext>
              </a:extLst>
            </p:cNvPr>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2169;p25">
              <a:extLst>
                <a:ext uri="{FF2B5EF4-FFF2-40B4-BE49-F238E27FC236}">
                  <a16:creationId xmlns:a16="http://schemas.microsoft.com/office/drawing/2014/main" id="{86849E53-3284-4E93-8B66-4276B1BF375A}"/>
                </a:ext>
              </a:extLst>
            </p:cNvPr>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2170;p25">
              <a:extLst>
                <a:ext uri="{FF2B5EF4-FFF2-40B4-BE49-F238E27FC236}">
                  <a16:creationId xmlns:a16="http://schemas.microsoft.com/office/drawing/2014/main" id="{470A64CE-171D-4A70-9D04-DE862FB580E6}"/>
                </a:ext>
              </a:extLst>
            </p:cNvPr>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2171;p25">
              <a:extLst>
                <a:ext uri="{FF2B5EF4-FFF2-40B4-BE49-F238E27FC236}">
                  <a16:creationId xmlns:a16="http://schemas.microsoft.com/office/drawing/2014/main" id="{78A2A776-FB8A-4326-8F10-BE0A68A113F4}"/>
                </a:ext>
              </a:extLst>
            </p:cNvPr>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2172;p25">
              <a:extLst>
                <a:ext uri="{FF2B5EF4-FFF2-40B4-BE49-F238E27FC236}">
                  <a16:creationId xmlns:a16="http://schemas.microsoft.com/office/drawing/2014/main" id="{2899BCB4-3C97-4AB1-B788-D74309D22D0D}"/>
                </a:ext>
              </a:extLst>
            </p:cNvPr>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2173;p25">
              <a:extLst>
                <a:ext uri="{FF2B5EF4-FFF2-40B4-BE49-F238E27FC236}">
                  <a16:creationId xmlns:a16="http://schemas.microsoft.com/office/drawing/2014/main" id="{6826491B-20B9-4D19-8B80-3743CA81270A}"/>
                </a:ext>
              </a:extLst>
            </p:cNvPr>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2174;p25">
              <a:extLst>
                <a:ext uri="{FF2B5EF4-FFF2-40B4-BE49-F238E27FC236}">
                  <a16:creationId xmlns:a16="http://schemas.microsoft.com/office/drawing/2014/main" id="{C199AC1C-C385-4287-9FD8-15B28D02EFE2}"/>
                </a:ext>
              </a:extLst>
            </p:cNvPr>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2175;p25">
              <a:extLst>
                <a:ext uri="{FF2B5EF4-FFF2-40B4-BE49-F238E27FC236}">
                  <a16:creationId xmlns:a16="http://schemas.microsoft.com/office/drawing/2014/main" id="{FB207D16-E797-41F0-895F-F79F1E833DF9}"/>
                </a:ext>
              </a:extLst>
            </p:cNvPr>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2176;p25">
              <a:extLst>
                <a:ext uri="{FF2B5EF4-FFF2-40B4-BE49-F238E27FC236}">
                  <a16:creationId xmlns:a16="http://schemas.microsoft.com/office/drawing/2014/main" id="{B278865C-43BC-4EDE-9132-33B631B75336}"/>
                </a:ext>
              </a:extLst>
            </p:cNvPr>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2177;p25">
              <a:extLst>
                <a:ext uri="{FF2B5EF4-FFF2-40B4-BE49-F238E27FC236}">
                  <a16:creationId xmlns:a16="http://schemas.microsoft.com/office/drawing/2014/main" id="{A3C54F7B-9A22-430B-A7C8-44340B795522}"/>
                </a:ext>
              </a:extLst>
            </p:cNvPr>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2178;p25">
              <a:extLst>
                <a:ext uri="{FF2B5EF4-FFF2-40B4-BE49-F238E27FC236}">
                  <a16:creationId xmlns:a16="http://schemas.microsoft.com/office/drawing/2014/main" id="{A369717B-EF79-4C25-BDCD-7C4F8E7C9668}"/>
                </a:ext>
              </a:extLst>
            </p:cNvPr>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2179;p25">
              <a:extLst>
                <a:ext uri="{FF2B5EF4-FFF2-40B4-BE49-F238E27FC236}">
                  <a16:creationId xmlns:a16="http://schemas.microsoft.com/office/drawing/2014/main" id="{4303B3A3-FC2B-4C38-BFE0-53E77FFA0344}"/>
                </a:ext>
              </a:extLst>
            </p:cNvPr>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2180;p25">
              <a:extLst>
                <a:ext uri="{FF2B5EF4-FFF2-40B4-BE49-F238E27FC236}">
                  <a16:creationId xmlns:a16="http://schemas.microsoft.com/office/drawing/2014/main" id="{944B1805-9921-41D4-BBD0-5FF423064723}"/>
                </a:ext>
              </a:extLst>
            </p:cNvPr>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2181;p25">
              <a:extLst>
                <a:ext uri="{FF2B5EF4-FFF2-40B4-BE49-F238E27FC236}">
                  <a16:creationId xmlns:a16="http://schemas.microsoft.com/office/drawing/2014/main" id="{57AA6E3A-4C22-47B4-90C6-02818D929B3B}"/>
                </a:ext>
              </a:extLst>
            </p:cNvPr>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2182;p25">
              <a:extLst>
                <a:ext uri="{FF2B5EF4-FFF2-40B4-BE49-F238E27FC236}">
                  <a16:creationId xmlns:a16="http://schemas.microsoft.com/office/drawing/2014/main" id="{136E895D-656A-46D5-98C5-2C545D9D2645}"/>
                </a:ext>
              </a:extLst>
            </p:cNvPr>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2183;p25">
              <a:extLst>
                <a:ext uri="{FF2B5EF4-FFF2-40B4-BE49-F238E27FC236}">
                  <a16:creationId xmlns:a16="http://schemas.microsoft.com/office/drawing/2014/main" id="{CDB85100-04AE-4EED-BFCB-0E8C480681D6}"/>
                </a:ext>
              </a:extLst>
            </p:cNvPr>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2184;p25">
              <a:extLst>
                <a:ext uri="{FF2B5EF4-FFF2-40B4-BE49-F238E27FC236}">
                  <a16:creationId xmlns:a16="http://schemas.microsoft.com/office/drawing/2014/main" id="{EAC5EC15-FF5D-436B-A784-A0C461CC581D}"/>
                </a:ext>
              </a:extLst>
            </p:cNvPr>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2185;p25">
              <a:extLst>
                <a:ext uri="{FF2B5EF4-FFF2-40B4-BE49-F238E27FC236}">
                  <a16:creationId xmlns:a16="http://schemas.microsoft.com/office/drawing/2014/main" id="{374B2790-2A00-4056-8E30-8242A78856DF}"/>
                </a:ext>
              </a:extLst>
            </p:cNvPr>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2186;p25">
              <a:extLst>
                <a:ext uri="{FF2B5EF4-FFF2-40B4-BE49-F238E27FC236}">
                  <a16:creationId xmlns:a16="http://schemas.microsoft.com/office/drawing/2014/main" id="{F90E9B4A-6D62-44D3-AA7E-2DDBF52BA7AF}"/>
                </a:ext>
              </a:extLst>
            </p:cNvPr>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2187;p25">
              <a:extLst>
                <a:ext uri="{FF2B5EF4-FFF2-40B4-BE49-F238E27FC236}">
                  <a16:creationId xmlns:a16="http://schemas.microsoft.com/office/drawing/2014/main" id="{3B90F5FA-298B-40B2-838C-E4DF3CA1C17B}"/>
                </a:ext>
              </a:extLst>
            </p:cNvPr>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2188;p25">
              <a:extLst>
                <a:ext uri="{FF2B5EF4-FFF2-40B4-BE49-F238E27FC236}">
                  <a16:creationId xmlns:a16="http://schemas.microsoft.com/office/drawing/2014/main" id="{A84C1E1F-97BC-4F5B-81CF-EA4EE2395C1D}"/>
                </a:ext>
              </a:extLst>
            </p:cNvPr>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2189;p25">
              <a:extLst>
                <a:ext uri="{FF2B5EF4-FFF2-40B4-BE49-F238E27FC236}">
                  <a16:creationId xmlns:a16="http://schemas.microsoft.com/office/drawing/2014/main" id="{944AABE0-5708-484F-BD6D-5CF7612A262E}"/>
                </a:ext>
              </a:extLst>
            </p:cNvPr>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2190;p25">
              <a:extLst>
                <a:ext uri="{FF2B5EF4-FFF2-40B4-BE49-F238E27FC236}">
                  <a16:creationId xmlns:a16="http://schemas.microsoft.com/office/drawing/2014/main" id="{3C0BBA5D-B7E1-4313-8AD4-18582A2817C0}"/>
                </a:ext>
              </a:extLst>
            </p:cNvPr>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2191;p25">
              <a:extLst>
                <a:ext uri="{FF2B5EF4-FFF2-40B4-BE49-F238E27FC236}">
                  <a16:creationId xmlns:a16="http://schemas.microsoft.com/office/drawing/2014/main" id="{30374265-958A-4455-B802-8B4F350AD5F5}"/>
                </a:ext>
              </a:extLst>
            </p:cNvPr>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2192;p25">
              <a:extLst>
                <a:ext uri="{FF2B5EF4-FFF2-40B4-BE49-F238E27FC236}">
                  <a16:creationId xmlns:a16="http://schemas.microsoft.com/office/drawing/2014/main" id="{0D6D4A6D-BA09-4E98-BCE1-06A593C4552E}"/>
                </a:ext>
              </a:extLst>
            </p:cNvPr>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2193;p25">
              <a:extLst>
                <a:ext uri="{FF2B5EF4-FFF2-40B4-BE49-F238E27FC236}">
                  <a16:creationId xmlns:a16="http://schemas.microsoft.com/office/drawing/2014/main" id="{7ACA282C-37A4-4A65-BF84-096CA73ECFE7}"/>
                </a:ext>
              </a:extLst>
            </p:cNvPr>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2194;p25">
              <a:extLst>
                <a:ext uri="{FF2B5EF4-FFF2-40B4-BE49-F238E27FC236}">
                  <a16:creationId xmlns:a16="http://schemas.microsoft.com/office/drawing/2014/main" id="{5604EFB3-2E55-48F8-B24B-340DC4FFA75C}"/>
                </a:ext>
              </a:extLst>
            </p:cNvPr>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2195;p25">
              <a:extLst>
                <a:ext uri="{FF2B5EF4-FFF2-40B4-BE49-F238E27FC236}">
                  <a16:creationId xmlns:a16="http://schemas.microsoft.com/office/drawing/2014/main" id="{68E14A3F-446B-4B95-9D5A-608848B43045}"/>
                </a:ext>
              </a:extLst>
            </p:cNvPr>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2196;p25">
              <a:extLst>
                <a:ext uri="{FF2B5EF4-FFF2-40B4-BE49-F238E27FC236}">
                  <a16:creationId xmlns:a16="http://schemas.microsoft.com/office/drawing/2014/main" id="{3D588D8B-6085-4F4D-8561-339D54046787}"/>
                </a:ext>
              </a:extLst>
            </p:cNvPr>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2197;p25">
              <a:extLst>
                <a:ext uri="{FF2B5EF4-FFF2-40B4-BE49-F238E27FC236}">
                  <a16:creationId xmlns:a16="http://schemas.microsoft.com/office/drawing/2014/main" id="{C4A429E9-A50D-482C-B3DC-49AE1E6F2572}"/>
                </a:ext>
              </a:extLst>
            </p:cNvPr>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2198;p25">
              <a:extLst>
                <a:ext uri="{FF2B5EF4-FFF2-40B4-BE49-F238E27FC236}">
                  <a16:creationId xmlns:a16="http://schemas.microsoft.com/office/drawing/2014/main" id="{E72091FC-632D-484B-99CD-9602C52A3C6B}"/>
                </a:ext>
              </a:extLst>
            </p:cNvPr>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2199;p25">
              <a:extLst>
                <a:ext uri="{FF2B5EF4-FFF2-40B4-BE49-F238E27FC236}">
                  <a16:creationId xmlns:a16="http://schemas.microsoft.com/office/drawing/2014/main" id="{2AE7889A-8175-4F01-9FF1-1C0A1AA95E13}"/>
                </a:ext>
              </a:extLst>
            </p:cNvPr>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2200;p25">
              <a:extLst>
                <a:ext uri="{FF2B5EF4-FFF2-40B4-BE49-F238E27FC236}">
                  <a16:creationId xmlns:a16="http://schemas.microsoft.com/office/drawing/2014/main" id="{D2CB1532-5065-4200-B1AB-21CAC8C59752}"/>
                </a:ext>
              </a:extLst>
            </p:cNvPr>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2201;p25">
              <a:extLst>
                <a:ext uri="{FF2B5EF4-FFF2-40B4-BE49-F238E27FC236}">
                  <a16:creationId xmlns:a16="http://schemas.microsoft.com/office/drawing/2014/main" id="{84C1952B-AE80-481D-A3DF-B22F313115F1}"/>
                </a:ext>
              </a:extLst>
            </p:cNvPr>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2202;p25">
              <a:extLst>
                <a:ext uri="{FF2B5EF4-FFF2-40B4-BE49-F238E27FC236}">
                  <a16:creationId xmlns:a16="http://schemas.microsoft.com/office/drawing/2014/main" id="{C22132E8-FF0D-4E7A-B6E2-FEB5D20BDD44}"/>
                </a:ext>
              </a:extLst>
            </p:cNvPr>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2203;p25">
              <a:extLst>
                <a:ext uri="{FF2B5EF4-FFF2-40B4-BE49-F238E27FC236}">
                  <a16:creationId xmlns:a16="http://schemas.microsoft.com/office/drawing/2014/main" id="{ABBA2312-183A-435C-B400-85E1B05FAFDC}"/>
                </a:ext>
              </a:extLst>
            </p:cNvPr>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2204;p25">
              <a:extLst>
                <a:ext uri="{FF2B5EF4-FFF2-40B4-BE49-F238E27FC236}">
                  <a16:creationId xmlns:a16="http://schemas.microsoft.com/office/drawing/2014/main" id="{D1FE6930-26B5-4FEF-BA97-B0DFF21506E3}"/>
                </a:ext>
              </a:extLst>
            </p:cNvPr>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2205;p25">
              <a:extLst>
                <a:ext uri="{FF2B5EF4-FFF2-40B4-BE49-F238E27FC236}">
                  <a16:creationId xmlns:a16="http://schemas.microsoft.com/office/drawing/2014/main" id="{372EE16B-B1FB-4809-B22C-6D2F50EDE1E0}"/>
                </a:ext>
              </a:extLst>
            </p:cNvPr>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2206;p25">
              <a:extLst>
                <a:ext uri="{FF2B5EF4-FFF2-40B4-BE49-F238E27FC236}">
                  <a16:creationId xmlns:a16="http://schemas.microsoft.com/office/drawing/2014/main" id="{C869F3E9-A6F0-44FD-B6D2-ED3190A6CE9A}"/>
                </a:ext>
              </a:extLst>
            </p:cNvPr>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2207;p25">
              <a:extLst>
                <a:ext uri="{FF2B5EF4-FFF2-40B4-BE49-F238E27FC236}">
                  <a16:creationId xmlns:a16="http://schemas.microsoft.com/office/drawing/2014/main" id="{57B01BDC-8B68-4D3D-9F1C-49F6A5F4BCFA}"/>
                </a:ext>
              </a:extLst>
            </p:cNvPr>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2208;p25">
              <a:extLst>
                <a:ext uri="{FF2B5EF4-FFF2-40B4-BE49-F238E27FC236}">
                  <a16:creationId xmlns:a16="http://schemas.microsoft.com/office/drawing/2014/main" id="{0EDE7C93-71FC-4EC7-B02F-1ED4FE1E009E}"/>
                </a:ext>
              </a:extLst>
            </p:cNvPr>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2209;p25">
              <a:extLst>
                <a:ext uri="{FF2B5EF4-FFF2-40B4-BE49-F238E27FC236}">
                  <a16:creationId xmlns:a16="http://schemas.microsoft.com/office/drawing/2014/main" id="{E3C5584F-556D-4B2D-9AF6-6DFA13313F15}"/>
                </a:ext>
              </a:extLst>
            </p:cNvPr>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2210;p25">
              <a:extLst>
                <a:ext uri="{FF2B5EF4-FFF2-40B4-BE49-F238E27FC236}">
                  <a16:creationId xmlns:a16="http://schemas.microsoft.com/office/drawing/2014/main" id="{C24B9D2B-34F7-4267-9F71-2D7E835F11FC}"/>
                </a:ext>
              </a:extLst>
            </p:cNvPr>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2211;p25">
              <a:extLst>
                <a:ext uri="{FF2B5EF4-FFF2-40B4-BE49-F238E27FC236}">
                  <a16:creationId xmlns:a16="http://schemas.microsoft.com/office/drawing/2014/main" id="{5B7AE718-DD75-456F-9EAA-BCF2200A73D2}"/>
                </a:ext>
              </a:extLst>
            </p:cNvPr>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2212;p25">
              <a:extLst>
                <a:ext uri="{FF2B5EF4-FFF2-40B4-BE49-F238E27FC236}">
                  <a16:creationId xmlns:a16="http://schemas.microsoft.com/office/drawing/2014/main" id="{07FE0497-6E98-4B60-B20D-E0014C89888B}"/>
                </a:ext>
              </a:extLst>
            </p:cNvPr>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2213;p25">
              <a:extLst>
                <a:ext uri="{FF2B5EF4-FFF2-40B4-BE49-F238E27FC236}">
                  <a16:creationId xmlns:a16="http://schemas.microsoft.com/office/drawing/2014/main" id="{F1717C11-C231-47AD-812B-3D284C00D014}"/>
                </a:ext>
              </a:extLst>
            </p:cNvPr>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2214;p25">
              <a:extLst>
                <a:ext uri="{FF2B5EF4-FFF2-40B4-BE49-F238E27FC236}">
                  <a16:creationId xmlns:a16="http://schemas.microsoft.com/office/drawing/2014/main" id="{37FE56E4-345B-4395-9296-82886F03FB19}"/>
                </a:ext>
              </a:extLst>
            </p:cNvPr>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2215;p25">
              <a:extLst>
                <a:ext uri="{FF2B5EF4-FFF2-40B4-BE49-F238E27FC236}">
                  <a16:creationId xmlns:a16="http://schemas.microsoft.com/office/drawing/2014/main" id="{1FDF1C15-1A8E-4DC2-B5C1-A1A9E1644E7E}"/>
                </a:ext>
              </a:extLst>
            </p:cNvPr>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2216;p25">
              <a:extLst>
                <a:ext uri="{FF2B5EF4-FFF2-40B4-BE49-F238E27FC236}">
                  <a16:creationId xmlns:a16="http://schemas.microsoft.com/office/drawing/2014/main" id="{823DA577-A7D6-42CE-8C05-4CF03FE2E424}"/>
                </a:ext>
              </a:extLst>
            </p:cNvPr>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2217;p25">
              <a:extLst>
                <a:ext uri="{FF2B5EF4-FFF2-40B4-BE49-F238E27FC236}">
                  <a16:creationId xmlns:a16="http://schemas.microsoft.com/office/drawing/2014/main" id="{2BFF41C2-6833-4AB0-8536-172CF75963BA}"/>
                </a:ext>
              </a:extLst>
            </p:cNvPr>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 name="Google Shape;2218;p25">
              <a:extLst>
                <a:ext uri="{FF2B5EF4-FFF2-40B4-BE49-F238E27FC236}">
                  <a16:creationId xmlns:a16="http://schemas.microsoft.com/office/drawing/2014/main" id="{7E69199C-9BAE-470D-9351-047E3DBC7BDA}"/>
                </a:ext>
              </a:extLst>
            </p:cNvPr>
            <p:cNvGrpSpPr/>
            <p:nvPr/>
          </p:nvGrpSpPr>
          <p:grpSpPr>
            <a:xfrm>
              <a:off x="2560957" y="2874144"/>
              <a:ext cx="325081" cy="325102"/>
              <a:chOff x="2252932" y="2731382"/>
              <a:chExt cx="325081" cy="325102"/>
            </a:xfrm>
          </p:grpSpPr>
          <p:sp>
            <p:nvSpPr>
              <p:cNvPr id="1013" name="Google Shape;2219;p25">
                <a:extLst>
                  <a:ext uri="{FF2B5EF4-FFF2-40B4-BE49-F238E27FC236}">
                    <a16:creationId xmlns:a16="http://schemas.microsoft.com/office/drawing/2014/main" id="{275505DB-C695-471A-B76B-BBA117E48363}"/>
                  </a:ext>
                </a:extLst>
              </p:cNvPr>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2220;p25">
                <a:extLst>
                  <a:ext uri="{FF2B5EF4-FFF2-40B4-BE49-F238E27FC236}">
                    <a16:creationId xmlns:a16="http://schemas.microsoft.com/office/drawing/2014/main" id="{5A1AFA80-B032-4F53-9541-CA0F79C28AD9}"/>
                  </a:ext>
                </a:extLst>
              </p:cNvPr>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2221;p25">
                <a:extLst>
                  <a:ext uri="{FF2B5EF4-FFF2-40B4-BE49-F238E27FC236}">
                    <a16:creationId xmlns:a16="http://schemas.microsoft.com/office/drawing/2014/main" id="{EC2C143B-5734-4D73-8DC2-4E05B5C6758E}"/>
                  </a:ext>
                </a:extLst>
              </p:cNvPr>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2222;p25">
                <a:extLst>
                  <a:ext uri="{FF2B5EF4-FFF2-40B4-BE49-F238E27FC236}">
                    <a16:creationId xmlns:a16="http://schemas.microsoft.com/office/drawing/2014/main" id="{85B785C0-A22E-41F7-B299-29D9CEA22E1E}"/>
                  </a:ext>
                </a:extLst>
              </p:cNvPr>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2223;p25">
                <a:extLst>
                  <a:ext uri="{FF2B5EF4-FFF2-40B4-BE49-F238E27FC236}">
                    <a16:creationId xmlns:a16="http://schemas.microsoft.com/office/drawing/2014/main" id="{67D8AF59-DB59-40EB-902E-A0C3DA959208}"/>
                  </a:ext>
                </a:extLst>
              </p:cNvPr>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2224;p25">
                <a:extLst>
                  <a:ext uri="{FF2B5EF4-FFF2-40B4-BE49-F238E27FC236}">
                    <a16:creationId xmlns:a16="http://schemas.microsoft.com/office/drawing/2014/main" id="{EA1C8F5D-22E7-418A-B7CD-BD92048D6632}"/>
                  </a:ext>
                </a:extLst>
              </p:cNvPr>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2225;p25">
                <a:extLst>
                  <a:ext uri="{FF2B5EF4-FFF2-40B4-BE49-F238E27FC236}">
                    <a16:creationId xmlns:a16="http://schemas.microsoft.com/office/drawing/2014/main" id="{7E88CB57-EB9B-434C-950E-77AD6A8252BB}"/>
                  </a:ext>
                </a:extLst>
              </p:cNvPr>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2226;p25">
                <a:extLst>
                  <a:ext uri="{FF2B5EF4-FFF2-40B4-BE49-F238E27FC236}">
                    <a16:creationId xmlns:a16="http://schemas.microsoft.com/office/drawing/2014/main" id="{F7568FEA-AA66-43EC-942F-480797B28AC9}"/>
                  </a:ext>
                </a:extLst>
              </p:cNvPr>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2227;p25">
                <a:extLst>
                  <a:ext uri="{FF2B5EF4-FFF2-40B4-BE49-F238E27FC236}">
                    <a16:creationId xmlns:a16="http://schemas.microsoft.com/office/drawing/2014/main" id="{A2EE04C9-52A6-49F2-86F6-C818DD6BC17B}"/>
                  </a:ext>
                </a:extLst>
              </p:cNvPr>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2228;p25">
                <a:extLst>
                  <a:ext uri="{FF2B5EF4-FFF2-40B4-BE49-F238E27FC236}">
                    <a16:creationId xmlns:a16="http://schemas.microsoft.com/office/drawing/2014/main" id="{696AF9C7-8313-4E47-B5C6-75AA167D0485}"/>
                  </a:ext>
                </a:extLst>
              </p:cNvPr>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2229;p25">
                <a:extLst>
                  <a:ext uri="{FF2B5EF4-FFF2-40B4-BE49-F238E27FC236}">
                    <a16:creationId xmlns:a16="http://schemas.microsoft.com/office/drawing/2014/main" id="{431462C8-D780-4170-8940-88E021A02AC1}"/>
                  </a:ext>
                </a:extLst>
              </p:cNvPr>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2230;p25">
                <a:extLst>
                  <a:ext uri="{FF2B5EF4-FFF2-40B4-BE49-F238E27FC236}">
                    <a16:creationId xmlns:a16="http://schemas.microsoft.com/office/drawing/2014/main" id="{CA15D02E-09D4-452C-A2FE-1A36957C6A9D}"/>
                  </a:ext>
                </a:extLst>
              </p:cNvPr>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2231;p25">
                <a:extLst>
                  <a:ext uri="{FF2B5EF4-FFF2-40B4-BE49-F238E27FC236}">
                    <a16:creationId xmlns:a16="http://schemas.microsoft.com/office/drawing/2014/main" id="{64804FBA-CEA6-4D78-B8E4-7C183A959D28}"/>
                  </a:ext>
                </a:extLst>
              </p:cNvPr>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2232;p25">
                <a:extLst>
                  <a:ext uri="{FF2B5EF4-FFF2-40B4-BE49-F238E27FC236}">
                    <a16:creationId xmlns:a16="http://schemas.microsoft.com/office/drawing/2014/main" id="{9DD67259-CD06-4C0B-9846-E8A222A9A6B5}"/>
                  </a:ext>
                </a:extLst>
              </p:cNvPr>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2233;p25">
                <a:extLst>
                  <a:ext uri="{FF2B5EF4-FFF2-40B4-BE49-F238E27FC236}">
                    <a16:creationId xmlns:a16="http://schemas.microsoft.com/office/drawing/2014/main" id="{F134C1F1-045F-4ACA-9802-5E48DC6DF917}"/>
                  </a:ext>
                </a:extLst>
              </p:cNvPr>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2234;p25">
                <a:extLst>
                  <a:ext uri="{FF2B5EF4-FFF2-40B4-BE49-F238E27FC236}">
                    <a16:creationId xmlns:a16="http://schemas.microsoft.com/office/drawing/2014/main" id="{81285FB0-1C7E-4C23-89AE-6998D07EEB88}"/>
                  </a:ext>
                </a:extLst>
              </p:cNvPr>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2235;p25">
                <a:extLst>
                  <a:ext uri="{FF2B5EF4-FFF2-40B4-BE49-F238E27FC236}">
                    <a16:creationId xmlns:a16="http://schemas.microsoft.com/office/drawing/2014/main" id="{D51CCAFC-A16A-4697-9C99-B12B5D8BCF46}"/>
                  </a:ext>
                </a:extLst>
              </p:cNvPr>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 name="Google Shape;2236;p25">
              <a:extLst>
                <a:ext uri="{FF2B5EF4-FFF2-40B4-BE49-F238E27FC236}">
                  <a16:creationId xmlns:a16="http://schemas.microsoft.com/office/drawing/2014/main" id="{E90B24D4-FB8B-41C3-8F9B-BB371010925C}"/>
                </a:ext>
              </a:extLst>
            </p:cNvPr>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2237;p25">
              <a:extLst>
                <a:ext uri="{FF2B5EF4-FFF2-40B4-BE49-F238E27FC236}">
                  <a16:creationId xmlns:a16="http://schemas.microsoft.com/office/drawing/2014/main" id="{F5CD6CF9-8FAC-4949-AB02-9B19429468E0}"/>
                </a:ext>
              </a:extLst>
            </p:cNvPr>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2238;p25">
              <a:extLst>
                <a:ext uri="{FF2B5EF4-FFF2-40B4-BE49-F238E27FC236}">
                  <a16:creationId xmlns:a16="http://schemas.microsoft.com/office/drawing/2014/main" id="{B28F8087-F9BB-4981-BBE5-147D7EF8B41C}"/>
                </a:ext>
              </a:extLst>
            </p:cNvPr>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2239;p25">
              <a:extLst>
                <a:ext uri="{FF2B5EF4-FFF2-40B4-BE49-F238E27FC236}">
                  <a16:creationId xmlns:a16="http://schemas.microsoft.com/office/drawing/2014/main" id="{7429DA8B-AA23-415E-A106-985B3268366C}"/>
                </a:ext>
              </a:extLst>
            </p:cNvPr>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2240;p25">
              <a:extLst>
                <a:ext uri="{FF2B5EF4-FFF2-40B4-BE49-F238E27FC236}">
                  <a16:creationId xmlns:a16="http://schemas.microsoft.com/office/drawing/2014/main" id="{C794B1AC-913E-4DD6-874F-89738CA86299}"/>
                </a:ext>
              </a:extLst>
            </p:cNvPr>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2241;p25">
              <a:extLst>
                <a:ext uri="{FF2B5EF4-FFF2-40B4-BE49-F238E27FC236}">
                  <a16:creationId xmlns:a16="http://schemas.microsoft.com/office/drawing/2014/main" id="{770EA7C3-C4D0-46F5-8496-3D7A52647973}"/>
                </a:ext>
              </a:extLst>
            </p:cNvPr>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2242;p25">
              <a:extLst>
                <a:ext uri="{FF2B5EF4-FFF2-40B4-BE49-F238E27FC236}">
                  <a16:creationId xmlns:a16="http://schemas.microsoft.com/office/drawing/2014/main" id="{669E5C3E-777F-46A3-A7EA-32A9125ED50F}"/>
                </a:ext>
              </a:extLst>
            </p:cNvPr>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2243;p25">
              <a:extLst>
                <a:ext uri="{FF2B5EF4-FFF2-40B4-BE49-F238E27FC236}">
                  <a16:creationId xmlns:a16="http://schemas.microsoft.com/office/drawing/2014/main" id="{2F4F35B9-A379-48DB-A4B3-B00A274383F3}"/>
                </a:ext>
              </a:extLst>
            </p:cNvPr>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2244;p25">
              <a:extLst>
                <a:ext uri="{FF2B5EF4-FFF2-40B4-BE49-F238E27FC236}">
                  <a16:creationId xmlns:a16="http://schemas.microsoft.com/office/drawing/2014/main" id="{6F4E95BF-5F4C-4C8C-8DC0-2CF2D51B0FBE}"/>
                </a:ext>
              </a:extLst>
            </p:cNvPr>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2245;p25">
              <a:extLst>
                <a:ext uri="{FF2B5EF4-FFF2-40B4-BE49-F238E27FC236}">
                  <a16:creationId xmlns:a16="http://schemas.microsoft.com/office/drawing/2014/main" id="{D80F9385-DB35-4AE3-9825-4B62D8650243}"/>
                </a:ext>
              </a:extLst>
            </p:cNvPr>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2246;p25">
              <a:extLst>
                <a:ext uri="{FF2B5EF4-FFF2-40B4-BE49-F238E27FC236}">
                  <a16:creationId xmlns:a16="http://schemas.microsoft.com/office/drawing/2014/main" id="{776AD996-1511-4B8F-9777-827779B8972F}"/>
                </a:ext>
              </a:extLst>
            </p:cNvPr>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2247;p25">
              <a:extLst>
                <a:ext uri="{FF2B5EF4-FFF2-40B4-BE49-F238E27FC236}">
                  <a16:creationId xmlns:a16="http://schemas.microsoft.com/office/drawing/2014/main" id="{5B97AD96-2253-49FD-8725-57679BB2D314}"/>
                </a:ext>
              </a:extLst>
            </p:cNvPr>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2248;p25">
              <a:extLst>
                <a:ext uri="{FF2B5EF4-FFF2-40B4-BE49-F238E27FC236}">
                  <a16:creationId xmlns:a16="http://schemas.microsoft.com/office/drawing/2014/main" id="{629AEB6E-2C83-469B-8586-64B557AC848A}"/>
                </a:ext>
              </a:extLst>
            </p:cNvPr>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2249;p25">
              <a:extLst>
                <a:ext uri="{FF2B5EF4-FFF2-40B4-BE49-F238E27FC236}">
                  <a16:creationId xmlns:a16="http://schemas.microsoft.com/office/drawing/2014/main" id="{482E53BB-6E2B-46EE-9EC5-6DE6FBDF67FD}"/>
                </a:ext>
              </a:extLst>
            </p:cNvPr>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2250;p25">
              <a:extLst>
                <a:ext uri="{FF2B5EF4-FFF2-40B4-BE49-F238E27FC236}">
                  <a16:creationId xmlns:a16="http://schemas.microsoft.com/office/drawing/2014/main" id="{112977FB-EAC9-4119-853F-D58AE03880A4}"/>
                </a:ext>
              </a:extLst>
            </p:cNvPr>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2251;p25">
              <a:extLst>
                <a:ext uri="{FF2B5EF4-FFF2-40B4-BE49-F238E27FC236}">
                  <a16:creationId xmlns:a16="http://schemas.microsoft.com/office/drawing/2014/main" id="{92BC0987-1B48-44DB-AE94-7024992AA0B8}"/>
                </a:ext>
              </a:extLst>
            </p:cNvPr>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2252;p25">
              <a:extLst>
                <a:ext uri="{FF2B5EF4-FFF2-40B4-BE49-F238E27FC236}">
                  <a16:creationId xmlns:a16="http://schemas.microsoft.com/office/drawing/2014/main" id="{6E67F310-3BA4-432B-AA42-CFD73D683158}"/>
                </a:ext>
              </a:extLst>
            </p:cNvPr>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2253;p25">
              <a:extLst>
                <a:ext uri="{FF2B5EF4-FFF2-40B4-BE49-F238E27FC236}">
                  <a16:creationId xmlns:a16="http://schemas.microsoft.com/office/drawing/2014/main" id="{41DAD821-97A5-4ED2-B47A-E3E0AD0E30D1}"/>
                </a:ext>
              </a:extLst>
            </p:cNvPr>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2254;p25">
              <a:extLst>
                <a:ext uri="{FF2B5EF4-FFF2-40B4-BE49-F238E27FC236}">
                  <a16:creationId xmlns:a16="http://schemas.microsoft.com/office/drawing/2014/main" id="{2A1B4C9B-91C0-46C4-9E54-3C0BB4AB6BC5}"/>
                </a:ext>
              </a:extLst>
            </p:cNvPr>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2255;p25">
              <a:extLst>
                <a:ext uri="{FF2B5EF4-FFF2-40B4-BE49-F238E27FC236}">
                  <a16:creationId xmlns:a16="http://schemas.microsoft.com/office/drawing/2014/main" id="{1652EC47-F5CF-4564-A184-5975596B37C6}"/>
                </a:ext>
              </a:extLst>
            </p:cNvPr>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2256;p25">
              <a:extLst>
                <a:ext uri="{FF2B5EF4-FFF2-40B4-BE49-F238E27FC236}">
                  <a16:creationId xmlns:a16="http://schemas.microsoft.com/office/drawing/2014/main" id="{A20497D7-00C6-4173-A4D6-4CFCF8E899F3}"/>
                </a:ext>
              </a:extLst>
            </p:cNvPr>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2257;p25">
              <a:extLst>
                <a:ext uri="{FF2B5EF4-FFF2-40B4-BE49-F238E27FC236}">
                  <a16:creationId xmlns:a16="http://schemas.microsoft.com/office/drawing/2014/main" id="{EB820CD8-F9CB-40F2-AFFB-608FAED0B55A}"/>
                </a:ext>
              </a:extLst>
            </p:cNvPr>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2258;p25">
              <a:extLst>
                <a:ext uri="{FF2B5EF4-FFF2-40B4-BE49-F238E27FC236}">
                  <a16:creationId xmlns:a16="http://schemas.microsoft.com/office/drawing/2014/main" id="{05CFB472-AFA2-41A0-9108-F3F9B193CD2C}"/>
                </a:ext>
              </a:extLst>
            </p:cNvPr>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2259;p25">
              <a:extLst>
                <a:ext uri="{FF2B5EF4-FFF2-40B4-BE49-F238E27FC236}">
                  <a16:creationId xmlns:a16="http://schemas.microsoft.com/office/drawing/2014/main" id="{21A1A12E-B3C7-422C-AF29-ED9671429C0F}"/>
                </a:ext>
              </a:extLst>
            </p:cNvPr>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2260;p25">
              <a:extLst>
                <a:ext uri="{FF2B5EF4-FFF2-40B4-BE49-F238E27FC236}">
                  <a16:creationId xmlns:a16="http://schemas.microsoft.com/office/drawing/2014/main" id="{86705CA9-CF5C-43B1-9FF4-23476CF7E194}"/>
                </a:ext>
              </a:extLst>
            </p:cNvPr>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2261;p25">
              <a:extLst>
                <a:ext uri="{FF2B5EF4-FFF2-40B4-BE49-F238E27FC236}">
                  <a16:creationId xmlns:a16="http://schemas.microsoft.com/office/drawing/2014/main" id="{C91F847F-31C8-426A-ADE0-34B419CFE66B}"/>
                </a:ext>
              </a:extLst>
            </p:cNvPr>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2262;p25">
              <a:extLst>
                <a:ext uri="{FF2B5EF4-FFF2-40B4-BE49-F238E27FC236}">
                  <a16:creationId xmlns:a16="http://schemas.microsoft.com/office/drawing/2014/main" id="{99B0A25B-7758-4C24-9969-888BDE8A706A}"/>
                </a:ext>
              </a:extLst>
            </p:cNvPr>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2263;p25">
              <a:extLst>
                <a:ext uri="{FF2B5EF4-FFF2-40B4-BE49-F238E27FC236}">
                  <a16:creationId xmlns:a16="http://schemas.microsoft.com/office/drawing/2014/main" id="{8DCF0850-8A05-4E94-873F-E478F74D3620}"/>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2264;p25">
              <a:extLst>
                <a:ext uri="{FF2B5EF4-FFF2-40B4-BE49-F238E27FC236}">
                  <a16:creationId xmlns:a16="http://schemas.microsoft.com/office/drawing/2014/main" id="{72E79410-C54C-4430-96BF-46351459D891}"/>
                </a:ext>
              </a:extLst>
            </p:cNvPr>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2265;p25">
              <a:extLst>
                <a:ext uri="{FF2B5EF4-FFF2-40B4-BE49-F238E27FC236}">
                  <a16:creationId xmlns:a16="http://schemas.microsoft.com/office/drawing/2014/main" id="{EEAB970D-A75D-430C-B583-02AE2D4CB565}"/>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2266;p25">
              <a:extLst>
                <a:ext uri="{FF2B5EF4-FFF2-40B4-BE49-F238E27FC236}">
                  <a16:creationId xmlns:a16="http://schemas.microsoft.com/office/drawing/2014/main" id="{8A2B5C67-3E20-4C34-8564-812B11CF43C5}"/>
                </a:ext>
              </a:extLst>
            </p:cNvPr>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2267;p25">
              <a:extLst>
                <a:ext uri="{FF2B5EF4-FFF2-40B4-BE49-F238E27FC236}">
                  <a16:creationId xmlns:a16="http://schemas.microsoft.com/office/drawing/2014/main" id="{B5A765F1-2153-46B7-BE49-3DF6BAE8F760}"/>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2268;p25">
              <a:extLst>
                <a:ext uri="{FF2B5EF4-FFF2-40B4-BE49-F238E27FC236}">
                  <a16:creationId xmlns:a16="http://schemas.microsoft.com/office/drawing/2014/main" id="{40F7FDB2-0C81-40F3-9012-1F1C635C8B9A}"/>
                </a:ext>
              </a:extLst>
            </p:cNvPr>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2269;p25">
              <a:extLst>
                <a:ext uri="{FF2B5EF4-FFF2-40B4-BE49-F238E27FC236}">
                  <a16:creationId xmlns:a16="http://schemas.microsoft.com/office/drawing/2014/main" id="{D2C52793-003F-4F31-A605-7948CBE74D52}"/>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2270;p25">
              <a:extLst>
                <a:ext uri="{FF2B5EF4-FFF2-40B4-BE49-F238E27FC236}">
                  <a16:creationId xmlns:a16="http://schemas.microsoft.com/office/drawing/2014/main" id="{A40D89E8-D00F-492B-99AA-8DE1FAA021E2}"/>
                </a:ext>
              </a:extLst>
            </p:cNvPr>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2271;p25">
              <a:extLst>
                <a:ext uri="{FF2B5EF4-FFF2-40B4-BE49-F238E27FC236}">
                  <a16:creationId xmlns:a16="http://schemas.microsoft.com/office/drawing/2014/main" id="{439DECE2-AA52-44F7-8995-0CCCA1842FEF}"/>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2272;p25">
              <a:extLst>
                <a:ext uri="{FF2B5EF4-FFF2-40B4-BE49-F238E27FC236}">
                  <a16:creationId xmlns:a16="http://schemas.microsoft.com/office/drawing/2014/main" id="{66C3C7E8-A0AD-4263-BACD-49111A66FC13}"/>
                </a:ext>
              </a:extLst>
            </p:cNvPr>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2273;p25">
              <a:extLst>
                <a:ext uri="{FF2B5EF4-FFF2-40B4-BE49-F238E27FC236}">
                  <a16:creationId xmlns:a16="http://schemas.microsoft.com/office/drawing/2014/main" id="{0816E8E7-3013-4653-8860-1149464418BC}"/>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2274;p25">
              <a:extLst>
                <a:ext uri="{FF2B5EF4-FFF2-40B4-BE49-F238E27FC236}">
                  <a16:creationId xmlns:a16="http://schemas.microsoft.com/office/drawing/2014/main" id="{5EEAD241-1668-4AC9-9770-0FE90A121E75}"/>
                </a:ext>
              </a:extLst>
            </p:cNvPr>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2275;p25">
              <a:extLst>
                <a:ext uri="{FF2B5EF4-FFF2-40B4-BE49-F238E27FC236}">
                  <a16:creationId xmlns:a16="http://schemas.microsoft.com/office/drawing/2014/main" id="{64B8CFC1-22CC-42FB-97EC-0B1F4D9FB809}"/>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2276;p25">
              <a:extLst>
                <a:ext uri="{FF2B5EF4-FFF2-40B4-BE49-F238E27FC236}">
                  <a16:creationId xmlns:a16="http://schemas.microsoft.com/office/drawing/2014/main" id="{8CADB97A-D597-40BB-97E0-48B052EEEE32}"/>
                </a:ext>
              </a:extLst>
            </p:cNvPr>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2277;p25">
              <a:extLst>
                <a:ext uri="{FF2B5EF4-FFF2-40B4-BE49-F238E27FC236}">
                  <a16:creationId xmlns:a16="http://schemas.microsoft.com/office/drawing/2014/main" id="{29CC31C0-89E6-4E21-BB28-68AAD24E599B}"/>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2278;p25">
              <a:extLst>
                <a:ext uri="{FF2B5EF4-FFF2-40B4-BE49-F238E27FC236}">
                  <a16:creationId xmlns:a16="http://schemas.microsoft.com/office/drawing/2014/main" id="{637E6BDF-3AC9-49A8-BC04-66C9026A375B}"/>
                </a:ext>
              </a:extLst>
            </p:cNvPr>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2279;p25">
              <a:extLst>
                <a:ext uri="{FF2B5EF4-FFF2-40B4-BE49-F238E27FC236}">
                  <a16:creationId xmlns:a16="http://schemas.microsoft.com/office/drawing/2014/main" id="{75220D27-FC4B-4958-A327-A022968E7D5C}"/>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2280;p25">
              <a:extLst>
                <a:ext uri="{FF2B5EF4-FFF2-40B4-BE49-F238E27FC236}">
                  <a16:creationId xmlns:a16="http://schemas.microsoft.com/office/drawing/2014/main" id="{BF1141CD-3C27-4C12-91BB-DCC4EC996C7D}"/>
                </a:ext>
              </a:extLst>
            </p:cNvPr>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2281;p25">
              <a:extLst>
                <a:ext uri="{FF2B5EF4-FFF2-40B4-BE49-F238E27FC236}">
                  <a16:creationId xmlns:a16="http://schemas.microsoft.com/office/drawing/2014/main" id="{69AF4196-BAB4-444E-B322-B2D0BA2FB59E}"/>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2282;p25">
              <a:extLst>
                <a:ext uri="{FF2B5EF4-FFF2-40B4-BE49-F238E27FC236}">
                  <a16:creationId xmlns:a16="http://schemas.microsoft.com/office/drawing/2014/main" id="{D9637E2F-1A4E-4E10-B92B-9EBF8D76D26A}"/>
                </a:ext>
              </a:extLst>
            </p:cNvPr>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2283;p25">
              <a:extLst>
                <a:ext uri="{FF2B5EF4-FFF2-40B4-BE49-F238E27FC236}">
                  <a16:creationId xmlns:a16="http://schemas.microsoft.com/office/drawing/2014/main" id="{7692913F-9006-46E1-95A8-435B1D84AF3C}"/>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2284;p25">
              <a:extLst>
                <a:ext uri="{FF2B5EF4-FFF2-40B4-BE49-F238E27FC236}">
                  <a16:creationId xmlns:a16="http://schemas.microsoft.com/office/drawing/2014/main" id="{D4B1D38C-8D40-4038-A615-C3EEC4B27D9B}"/>
                </a:ext>
              </a:extLst>
            </p:cNvPr>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2285;p25">
              <a:extLst>
                <a:ext uri="{FF2B5EF4-FFF2-40B4-BE49-F238E27FC236}">
                  <a16:creationId xmlns:a16="http://schemas.microsoft.com/office/drawing/2014/main" id="{A41FE0B7-AB09-4493-AB8A-A7F89DFFD050}"/>
                </a:ext>
              </a:extLst>
            </p:cNvPr>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2286;p25">
              <a:extLst>
                <a:ext uri="{FF2B5EF4-FFF2-40B4-BE49-F238E27FC236}">
                  <a16:creationId xmlns:a16="http://schemas.microsoft.com/office/drawing/2014/main" id="{29C1B976-EAA7-4556-86B7-F3F0A016F418}"/>
                </a:ext>
              </a:extLst>
            </p:cNvPr>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2287;p25">
              <a:extLst>
                <a:ext uri="{FF2B5EF4-FFF2-40B4-BE49-F238E27FC236}">
                  <a16:creationId xmlns:a16="http://schemas.microsoft.com/office/drawing/2014/main" id="{159875A2-D05A-4144-AE1C-A1C797238460}"/>
                </a:ext>
              </a:extLst>
            </p:cNvPr>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2288;p25">
              <a:extLst>
                <a:ext uri="{FF2B5EF4-FFF2-40B4-BE49-F238E27FC236}">
                  <a16:creationId xmlns:a16="http://schemas.microsoft.com/office/drawing/2014/main" id="{F4391953-177A-44F6-9261-5AEF339E7361}"/>
                </a:ext>
              </a:extLst>
            </p:cNvPr>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2289;p25">
              <a:extLst>
                <a:ext uri="{FF2B5EF4-FFF2-40B4-BE49-F238E27FC236}">
                  <a16:creationId xmlns:a16="http://schemas.microsoft.com/office/drawing/2014/main" id="{93CBA29A-173B-4567-9C38-74B25B0685CB}"/>
                </a:ext>
              </a:extLst>
            </p:cNvPr>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2290;p25">
              <a:extLst>
                <a:ext uri="{FF2B5EF4-FFF2-40B4-BE49-F238E27FC236}">
                  <a16:creationId xmlns:a16="http://schemas.microsoft.com/office/drawing/2014/main" id="{144C4869-1CEC-427D-91F3-F38CC87D6C53}"/>
                </a:ext>
              </a:extLst>
            </p:cNvPr>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2291;p25">
              <a:extLst>
                <a:ext uri="{FF2B5EF4-FFF2-40B4-BE49-F238E27FC236}">
                  <a16:creationId xmlns:a16="http://schemas.microsoft.com/office/drawing/2014/main" id="{748BE214-5F64-4D3E-BDF8-FD43D88F67FE}"/>
                </a:ext>
              </a:extLst>
            </p:cNvPr>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2292;p25">
              <a:extLst>
                <a:ext uri="{FF2B5EF4-FFF2-40B4-BE49-F238E27FC236}">
                  <a16:creationId xmlns:a16="http://schemas.microsoft.com/office/drawing/2014/main" id="{B9BDCE5E-CFAE-4F2F-9CC0-2167E017DF2C}"/>
                </a:ext>
              </a:extLst>
            </p:cNvPr>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2293;p25">
              <a:extLst>
                <a:ext uri="{FF2B5EF4-FFF2-40B4-BE49-F238E27FC236}">
                  <a16:creationId xmlns:a16="http://schemas.microsoft.com/office/drawing/2014/main" id="{CBABB8EF-17F3-4A5D-9E22-788BD0E73B50}"/>
                </a:ext>
              </a:extLst>
            </p:cNvPr>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2294;p25">
              <a:extLst>
                <a:ext uri="{FF2B5EF4-FFF2-40B4-BE49-F238E27FC236}">
                  <a16:creationId xmlns:a16="http://schemas.microsoft.com/office/drawing/2014/main" id="{FC664EEB-E620-4BE2-ADCE-A01FEA714560}"/>
                </a:ext>
              </a:extLst>
            </p:cNvPr>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2295;p25">
              <a:extLst>
                <a:ext uri="{FF2B5EF4-FFF2-40B4-BE49-F238E27FC236}">
                  <a16:creationId xmlns:a16="http://schemas.microsoft.com/office/drawing/2014/main" id="{DE3683F3-1620-407B-A19D-DA9CAF3AD4EC}"/>
                </a:ext>
              </a:extLst>
            </p:cNvPr>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2296;p25">
              <a:extLst>
                <a:ext uri="{FF2B5EF4-FFF2-40B4-BE49-F238E27FC236}">
                  <a16:creationId xmlns:a16="http://schemas.microsoft.com/office/drawing/2014/main" id="{F80403E9-163A-4561-9476-B655041F2CC8}"/>
                </a:ext>
              </a:extLst>
            </p:cNvPr>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2297;p25">
              <a:extLst>
                <a:ext uri="{FF2B5EF4-FFF2-40B4-BE49-F238E27FC236}">
                  <a16:creationId xmlns:a16="http://schemas.microsoft.com/office/drawing/2014/main" id="{9A725642-DF4E-4074-AB9F-0033EF1F86AF}"/>
                </a:ext>
              </a:extLst>
            </p:cNvPr>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2298;p25">
              <a:extLst>
                <a:ext uri="{FF2B5EF4-FFF2-40B4-BE49-F238E27FC236}">
                  <a16:creationId xmlns:a16="http://schemas.microsoft.com/office/drawing/2014/main" id="{A63BBF76-0AE6-4E43-8961-DB13536BA76A}"/>
                </a:ext>
              </a:extLst>
            </p:cNvPr>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2299;p25">
              <a:extLst>
                <a:ext uri="{FF2B5EF4-FFF2-40B4-BE49-F238E27FC236}">
                  <a16:creationId xmlns:a16="http://schemas.microsoft.com/office/drawing/2014/main" id="{A1E9B78D-F162-4D74-8995-3AFB80C194DE}"/>
                </a:ext>
              </a:extLst>
            </p:cNvPr>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2300;p25">
              <a:extLst>
                <a:ext uri="{FF2B5EF4-FFF2-40B4-BE49-F238E27FC236}">
                  <a16:creationId xmlns:a16="http://schemas.microsoft.com/office/drawing/2014/main" id="{C6DBECC2-ECC1-428B-942D-E7C86ECC2874}"/>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2301;p25">
              <a:extLst>
                <a:ext uri="{FF2B5EF4-FFF2-40B4-BE49-F238E27FC236}">
                  <a16:creationId xmlns:a16="http://schemas.microsoft.com/office/drawing/2014/main" id="{FBFF1F4B-DE36-49B8-8268-0D90BFCDE627}"/>
                </a:ext>
              </a:extLst>
            </p:cNvPr>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2302;p25">
              <a:extLst>
                <a:ext uri="{FF2B5EF4-FFF2-40B4-BE49-F238E27FC236}">
                  <a16:creationId xmlns:a16="http://schemas.microsoft.com/office/drawing/2014/main" id="{401A9855-E70F-45AE-A022-48C43A80A45A}"/>
                </a:ext>
              </a:extLst>
            </p:cNvPr>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2303;p25">
              <a:extLst>
                <a:ext uri="{FF2B5EF4-FFF2-40B4-BE49-F238E27FC236}">
                  <a16:creationId xmlns:a16="http://schemas.microsoft.com/office/drawing/2014/main" id="{41D30E45-357B-4708-B7EA-E33861F179CD}"/>
                </a:ext>
              </a:extLst>
            </p:cNvPr>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2304;p25">
              <a:extLst>
                <a:ext uri="{FF2B5EF4-FFF2-40B4-BE49-F238E27FC236}">
                  <a16:creationId xmlns:a16="http://schemas.microsoft.com/office/drawing/2014/main" id="{F5E2ECA5-B8BC-43DA-BCD0-EC68B71C76C1}"/>
                </a:ext>
              </a:extLst>
            </p:cNvPr>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2305;p25">
              <a:extLst>
                <a:ext uri="{FF2B5EF4-FFF2-40B4-BE49-F238E27FC236}">
                  <a16:creationId xmlns:a16="http://schemas.microsoft.com/office/drawing/2014/main" id="{ACA0EF06-5F03-44E2-9E7D-153039918836}"/>
                </a:ext>
              </a:extLst>
            </p:cNvPr>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2306;p25">
              <a:extLst>
                <a:ext uri="{FF2B5EF4-FFF2-40B4-BE49-F238E27FC236}">
                  <a16:creationId xmlns:a16="http://schemas.microsoft.com/office/drawing/2014/main" id="{31412F7F-6B2D-4CBC-8413-6B7302700DD7}"/>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2307;p25">
              <a:extLst>
                <a:ext uri="{FF2B5EF4-FFF2-40B4-BE49-F238E27FC236}">
                  <a16:creationId xmlns:a16="http://schemas.microsoft.com/office/drawing/2014/main" id="{67EA7E7C-8A61-4DBA-B05E-3D40AD9CC4B5}"/>
                </a:ext>
              </a:extLst>
            </p:cNvPr>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2308;p25">
              <a:extLst>
                <a:ext uri="{FF2B5EF4-FFF2-40B4-BE49-F238E27FC236}">
                  <a16:creationId xmlns:a16="http://schemas.microsoft.com/office/drawing/2014/main" id="{2EC71B2B-46CC-4886-BE1B-27F7AEEB68B5}"/>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2309;p25">
              <a:extLst>
                <a:ext uri="{FF2B5EF4-FFF2-40B4-BE49-F238E27FC236}">
                  <a16:creationId xmlns:a16="http://schemas.microsoft.com/office/drawing/2014/main" id="{AC024DF8-97FD-4BA5-9EF0-EE802754D0E5}"/>
                </a:ext>
              </a:extLst>
            </p:cNvPr>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2310;p25">
              <a:extLst>
                <a:ext uri="{FF2B5EF4-FFF2-40B4-BE49-F238E27FC236}">
                  <a16:creationId xmlns:a16="http://schemas.microsoft.com/office/drawing/2014/main" id="{3D78BE39-B3B0-4FE7-920C-C99C1044BFCE}"/>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2311;p25">
              <a:extLst>
                <a:ext uri="{FF2B5EF4-FFF2-40B4-BE49-F238E27FC236}">
                  <a16:creationId xmlns:a16="http://schemas.microsoft.com/office/drawing/2014/main" id="{44D9E8EF-5208-4012-AB97-2936CC19EF62}"/>
                </a:ext>
              </a:extLst>
            </p:cNvPr>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2312;p25">
              <a:extLst>
                <a:ext uri="{FF2B5EF4-FFF2-40B4-BE49-F238E27FC236}">
                  <a16:creationId xmlns:a16="http://schemas.microsoft.com/office/drawing/2014/main" id="{C0C901C4-50B6-4EC9-B2D2-DE2934C8E8EB}"/>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2313;p25">
              <a:extLst>
                <a:ext uri="{FF2B5EF4-FFF2-40B4-BE49-F238E27FC236}">
                  <a16:creationId xmlns:a16="http://schemas.microsoft.com/office/drawing/2014/main" id="{EBCEDA65-375C-47A6-97C9-07CF17CFB5F8}"/>
                </a:ext>
              </a:extLst>
            </p:cNvPr>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2314;p25">
              <a:extLst>
                <a:ext uri="{FF2B5EF4-FFF2-40B4-BE49-F238E27FC236}">
                  <a16:creationId xmlns:a16="http://schemas.microsoft.com/office/drawing/2014/main" id="{2FCC7990-FF4B-4E25-A48D-7D01F74B9E57}"/>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2315;p25">
              <a:extLst>
                <a:ext uri="{FF2B5EF4-FFF2-40B4-BE49-F238E27FC236}">
                  <a16:creationId xmlns:a16="http://schemas.microsoft.com/office/drawing/2014/main" id="{05E63E66-A1DA-4DE2-AB79-F2EFE129FE6B}"/>
                </a:ext>
              </a:extLst>
            </p:cNvPr>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2316;p25">
              <a:extLst>
                <a:ext uri="{FF2B5EF4-FFF2-40B4-BE49-F238E27FC236}">
                  <a16:creationId xmlns:a16="http://schemas.microsoft.com/office/drawing/2014/main" id="{404F65D0-84D2-482D-981F-AEB1BC5C7EA2}"/>
                </a:ext>
              </a:extLst>
            </p:cNvPr>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2317;p25">
              <a:extLst>
                <a:ext uri="{FF2B5EF4-FFF2-40B4-BE49-F238E27FC236}">
                  <a16:creationId xmlns:a16="http://schemas.microsoft.com/office/drawing/2014/main" id="{49FBF76B-80BE-4574-B477-CCAA93C98F02}"/>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2318;p25">
              <a:extLst>
                <a:ext uri="{FF2B5EF4-FFF2-40B4-BE49-F238E27FC236}">
                  <a16:creationId xmlns:a16="http://schemas.microsoft.com/office/drawing/2014/main" id="{0D5727FC-894A-4231-86C3-3AB5F30B37B6}"/>
                </a:ext>
              </a:extLst>
            </p:cNvPr>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2319;p25">
              <a:extLst>
                <a:ext uri="{FF2B5EF4-FFF2-40B4-BE49-F238E27FC236}">
                  <a16:creationId xmlns:a16="http://schemas.microsoft.com/office/drawing/2014/main" id="{59DAB91F-0200-496B-B5A0-7ABA7B8149C8}"/>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2320;p25">
              <a:extLst>
                <a:ext uri="{FF2B5EF4-FFF2-40B4-BE49-F238E27FC236}">
                  <a16:creationId xmlns:a16="http://schemas.microsoft.com/office/drawing/2014/main" id="{053C3A2A-068A-4517-9F0E-BAEB2D6E6F5D}"/>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2321;p25">
              <a:extLst>
                <a:ext uri="{FF2B5EF4-FFF2-40B4-BE49-F238E27FC236}">
                  <a16:creationId xmlns:a16="http://schemas.microsoft.com/office/drawing/2014/main" id="{89027F5E-24FB-4805-B89E-00C426BCF483}"/>
                </a:ext>
              </a:extLst>
            </p:cNvPr>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2322;p25">
              <a:extLst>
                <a:ext uri="{FF2B5EF4-FFF2-40B4-BE49-F238E27FC236}">
                  <a16:creationId xmlns:a16="http://schemas.microsoft.com/office/drawing/2014/main" id="{49898F58-A65D-4EF9-8A87-F99F3575F2F2}"/>
                </a:ext>
              </a:extLst>
            </p:cNvPr>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2323;p25">
              <a:extLst>
                <a:ext uri="{FF2B5EF4-FFF2-40B4-BE49-F238E27FC236}">
                  <a16:creationId xmlns:a16="http://schemas.microsoft.com/office/drawing/2014/main" id="{51BEFC70-4F26-4BF5-B6DC-E84993A1531C}"/>
                </a:ext>
              </a:extLst>
            </p:cNvPr>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2324;p25">
              <a:extLst>
                <a:ext uri="{FF2B5EF4-FFF2-40B4-BE49-F238E27FC236}">
                  <a16:creationId xmlns:a16="http://schemas.microsoft.com/office/drawing/2014/main" id="{88B3293E-460D-4EBD-BCE8-0885BB73EA34}"/>
                </a:ext>
              </a:extLst>
            </p:cNvPr>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2325;p25">
              <a:extLst>
                <a:ext uri="{FF2B5EF4-FFF2-40B4-BE49-F238E27FC236}">
                  <a16:creationId xmlns:a16="http://schemas.microsoft.com/office/drawing/2014/main" id="{47BB8CB1-4E18-449D-8A7F-DD33F4D77291}"/>
                </a:ext>
              </a:extLst>
            </p:cNvPr>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2326;p25">
              <a:extLst>
                <a:ext uri="{FF2B5EF4-FFF2-40B4-BE49-F238E27FC236}">
                  <a16:creationId xmlns:a16="http://schemas.microsoft.com/office/drawing/2014/main" id="{181C6EF5-654A-4C89-A321-313D2BC02DCF}"/>
                </a:ext>
              </a:extLst>
            </p:cNvPr>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2327;p25">
              <a:extLst>
                <a:ext uri="{FF2B5EF4-FFF2-40B4-BE49-F238E27FC236}">
                  <a16:creationId xmlns:a16="http://schemas.microsoft.com/office/drawing/2014/main" id="{A3DE13C7-C03B-4CF0-9535-AC93E7C5600A}"/>
                </a:ext>
              </a:extLst>
            </p:cNvPr>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2328;p25">
              <a:extLst>
                <a:ext uri="{FF2B5EF4-FFF2-40B4-BE49-F238E27FC236}">
                  <a16:creationId xmlns:a16="http://schemas.microsoft.com/office/drawing/2014/main" id="{5EAFA576-9539-4BB2-8531-15D61AC50D65}"/>
                </a:ext>
              </a:extLst>
            </p:cNvPr>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2329;p25">
              <a:extLst>
                <a:ext uri="{FF2B5EF4-FFF2-40B4-BE49-F238E27FC236}">
                  <a16:creationId xmlns:a16="http://schemas.microsoft.com/office/drawing/2014/main" id="{5D6DF86F-6520-4D1F-A362-27E458415CB7}"/>
                </a:ext>
              </a:extLst>
            </p:cNvPr>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2330;p25">
              <a:extLst>
                <a:ext uri="{FF2B5EF4-FFF2-40B4-BE49-F238E27FC236}">
                  <a16:creationId xmlns:a16="http://schemas.microsoft.com/office/drawing/2014/main" id="{EE882018-B2AB-44F0-A57D-2379BA9187B0}"/>
                </a:ext>
              </a:extLst>
            </p:cNvPr>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2331;p25">
              <a:extLst>
                <a:ext uri="{FF2B5EF4-FFF2-40B4-BE49-F238E27FC236}">
                  <a16:creationId xmlns:a16="http://schemas.microsoft.com/office/drawing/2014/main" id="{D1FC95EA-2070-4D02-9A55-958E2F4D4E42}"/>
                </a:ext>
              </a:extLst>
            </p:cNvPr>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2332;p25">
              <a:extLst>
                <a:ext uri="{FF2B5EF4-FFF2-40B4-BE49-F238E27FC236}">
                  <a16:creationId xmlns:a16="http://schemas.microsoft.com/office/drawing/2014/main" id="{61DEC394-C2C5-4FEC-8282-591DA1FD818D}"/>
                </a:ext>
              </a:extLst>
            </p:cNvPr>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2333;p25">
              <a:extLst>
                <a:ext uri="{FF2B5EF4-FFF2-40B4-BE49-F238E27FC236}">
                  <a16:creationId xmlns:a16="http://schemas.microsoft.com/office/drawing/2014/main" id="{794493F6-0FA9-41C8-93DC-CFD281FA3F48}"/>
                </a:ext>
              </a:extLst>
            </p:cNvPr>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2334;p25">
              <a:extLst>
                <a:ext uri="{FF2B5EF4-FFF2-40B4-BE49-F238E27FC236}">
                  <a16:creationId xmlns:a16="http://schemas.microsoft.com/office/drawing/2014/main" id="{27AF8BD6-1999-486D-9876-DB55B89BEA15}"/>
                </a:ext>
              </a:extLst>
            </p:cNvPr>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2335;p25">
              <a:extLst>
                <a:ext uri="{FF2B5EF4-FFF2-40B4-BE49-F238E27FC236}">
                  <a16:creationId xmlns:a16="http://schemas.microsoft.com/office/drawing/2014/main" id="{D64DF8B7-A305-4101-80C6-CE9D72022557}"/>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2336;p25">
              <a:extLst>
                <a:ext uri="{FF2B5EF4-FFF2-40B4-BE49-F238E27FC236}">
                  <a16:creationId xmlns:a16="http://schemas.microsoft.com/office/drawing/2014/main" id="{15696A47-E2D7-493B-9E9B-7D71DF7D7B92}"/>
                </a:ext>
              </a:extLst>
            </p:cNvPr>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2337;p25">
              <a:extLst>
                <a:ext uri="{FF2B5EF4-FFF2-40B4-BE49-F238E27FC236}">
                  <a16:creationId xmlns:a16="http://schemas.microsoft.com/office/drawing/2014/main" id="{E7536163-5F1D-48BC-8CDE-3626FB8152B3}"/>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2338;p25">
              <a:extLst>
                <a:ext uri="{FF2B5EF4-FFF2-40B4-BE49-F238E27FC236}">
                  <a16:creationId xmlns:a16="http://schemas.microsoft.com/office/drawing/2014/main" id="{22768541-6000-4B1D-BC2D-AF67B0C72208}"/>
                </a:ext>
              </a:extLst>
            </p:cNvPr>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2339;p25">
              <a:extLst>
                <a:ext uri="{FF2B5EF4-FFF2-40B4-BE49-F238E27FC236}">
                  <a16:creationId xmlns:a16="http://schemas.microsoft.com/office/drawing/2014/main" id="{D8C22B73-D21F-4DC2-81E5-3C409A60E280}"/>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2340;p25">
              <a:extLst>
                <a:ext uri="{FF2B5EF4-FFF2-40B4-BE49-F238E27FC236}">
                  <a16:creationId xmlns:a16="http://schemas.microsoft.com/office/drawing/2014/main" id="{7BD90F3E-92A4-4FF5-97BB-29A8648EFF8A}"/>
                </a:ext>
              </a:extLst>
            </p:cNvPr>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2341;p25">
              <a:extLst>
                <a:ext uri="{FF2B5EF4-FFF2-40B4-BE49-F238E27FC236}">
                  <a16:creationId xmlns:a16="http://schemas.microsoft.com/office/drawing/2014/main" id="{4988F813-FADB-4CBE-AD92-8C822728F11C}"/>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2342;p25">
              <a:extLst>
                <a:ext uri="{FF2B5EF4-FFF2-40B4-BE49-F238E27FC236}">
                  <a16:creationId xmlns:a16="http://schemas.microsoft.com/office/drawing/2014/main" id="{C37F8ECC-8393-477F-A2B2-B81207F58A5E}"/>
                </a:ext>
              </a:extLst>
            </p:cNvPr>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2343;p25">
              <a:extLst>
                <a:ext uri="{FF2B5EF4-FFF2-40B4-BE49-F238E27FC236}">
                  <a16:creationId xmlns:a16="http://schemas.microsoft.com/office/drawing/2014/main" id="{4EA3FA7B-2473-4EBF-A5F7-7C178F88E11B}"/>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2344;p25">
              <a:extLst>
                <a:ext uri="{FF2B5EF4-FFF2-40B4-BE49-F238E27FC236}">
                  <a16:creationId xmlns:a16="http://schemas.microsoft.com/office/drawing/2014/main" id="{4300BE56-07F0-40CC-98B9-FBA282A48A2A}"/>
                </a:ext>
              </a:extLst>
            </p:cNvPr>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2345;p25">
              <a:extLst>
                <a:ext uri="{FF2B5EF4-FFF2-40B4-BE49-F238E27FC236}">
                  <a16:creationId xmlns:a16="http://schemas.microsoft.com/office/drawing/2014/main" id="{AB49FB1B-ED11-4533-81E8-F318AA7F4B1E}"/>
                </a:ext>
              </a:extLst>
            </p:cNvPr>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2346;p25">
              <a:extLst>
                <a:ext uri="{FF2B5EF4-FFF2-40B4-BE49-F238E27FC236}">
                  <a16:creationId xmlns:a16="http://schemas.microsoft.com/office/drawing/2014/main" id="{952C0A53-EDB8-4F5C-A801-61FBB342C186}"/>
                </a:ext>
              </a:extLst>
            </p:cNvPr>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2347;p25">
              <a:extLst>
                <a:ext uri="{FF2B5EF4-FFF2-40B4-BE49-F238E27FC236}">
                  <a16:creationId xmlns:a16="http://schemas.microsoft.com/office/drawing/2014/main" id="{5B6EB94B-371B-48F9-96B1-B860C8828DA3}"/>
                </a:ext>
              </a:extLst>
            </p:cNvPr>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2348;p25">
              <a:extLst>
                <a:ext uri="{FF2B5EF4-FFF2-40B4-BE49-F238E27FC236}">
                  <a16:creationId xmlns:a16="http://schemas.microsoft.com/office/drawing/2014/main" id="{73486573-171B-48BC-82AA-69CEC61A4298}"/>
                </a:ext>
              </a:extLst>
            </p:cNvPr>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2349;p25">
              <a:extLst>
                <a:ext uri="{FF2B5EF4-FFF2-40B4-BE49-F238E27FC236}">
                  <a16:creationId xmlns:a16="http://schemas.microsoft.com/office/drawing/2014/main" id="{57B930E3-66EB-43F1-B4C6-3F6B29EFFFBA}"/>
                </a:ext>
              </a:extLst>
            </p:cNvPr>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2350;p25">
              <a:extLst>
                <a:ext uri="{FF2B5EF4-FFF2-40B4-BE49-F238E27FC236}">
                  <a16:creationId xmlns:a16="http://schemas.microsoft.com/office/drawing/2014/main" id="{FC126CFF-0627-4E25-B798-4D6954C9D772}"/>
                </a:ext>
              </a:extLst>
            </p:cNvPr>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2351;p25">
              <a:extLst>
                <a:ext uri="{FF2B5EF4-FFF2-40B4-BE49-F238E27FC236}">
                  <a16:creationId xmlns:a16="http://schemas.microsoft.com/office/drawing/2014/main" id="{7379ACA2-B8D2-47F3-8D04-F0474FAC7EE3}"/>
                </a:ext>
              </a:extLst>
            </p:cNvPr>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2352;p25">
              <a:extLst>
                <a:ext uri="{FF2B5EF4-FFF2-40B4-BE49-F238E27FC236}">
                  <a16:creationId xmlns:a16="http://schemas.microsoft.com/office/drawing/2014/main" id="{D764904D-5D1A-4F13-BD3A-2D0CCA741447}"/>
                </a:ext>
              </a:extLst>
            </p:cNvPr>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2353;p25">
              <a:extLst>
                <a:ext uri="{FF2B5EF4-FFF2-40B4-BE49-F238E27FC236}">
                  <a16:creationId xmlns:a16="http://schemas.microsoft.com/office/drawing/2014/main" id="{9F171249-0169-46F0-9F7A-30EDDF27D15A}"/>
                </a:ext>
              </a:extLst>
            </p:cNvPr>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2354;p25">
              <a:extLst>
                <a:ext uri="{FF2B5EF4-FFF2-40B4-BE49-F238E27FC236}">
                  <a16:creationId xmlns:a16="http://schemas.microsoft.com/office/drawing/2014/main" id="{5ACE3246-6D64-4B16-9AC8-DDF4FF1F20D8}"/>
                </a:ext>
              </a:extLst>
            </p:cNvPr>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2355;p25">
              <a:extLst>
                <a:ext uri="{FF2B5EF4-FFF2-40B4-BE49-F238E27FC236}">
                  <a16:creationId xmlns:a16="http://schemas.microsoft.com/office/drawing/2014/main" id="{2D4ABA65-A5AF-4D3E-A55B-1B45FCCAB863}"/>
                </a:ext>
              </a:extLst>
            </p:cNvPr>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2356;p25">
              <a:extLst>
                <a:ext uri="{FF2B5EF4-FFF2-40B4-BE49-F238E27FC236}">
                  <a16:creationId xmlns:a16="http://schemas.microsoft.com/office/drawing/2014/main" id="{CEF0262E-0ED7-4B0D-97AE-16EAACECBA73}"/>
                </a:ext>
              </a:extLst>
            </p:cNvPr>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2357;p25">
              <a:extLst>
                <a:ext uri="{FF2B5EF4-FFF2-40B4-BE49-F238E27FC236}">
                  <a16:creationId xmlns:a16="http://schemas.microsoft.com/office/drawing/2014/main" id="{8AEEBCE0-CE71-4DB7-98BE-A69C28408A36}"/>
                </a:ext>
              </a:extLst>
            </p:cNvPr>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2358;p25">
              <a:extLst>
                <a:ext uri="{FF2B5EF4-FFF2-40B4-BE49-F238E27FC236}">
                  <a16:creationId xmlns:a16="http://schemas.microsoft.com/office/drawing/2014/main" id="{C7DC3C5E-C448-4B49-A71E-49890A86CA92}"/>
                </a:ext>
              </a:extLst>
            </p:cNvPr>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2359;p25">
              <a:extLst>
                <a:ext uri="{FF2B5EF4-FFF2-40B4-BE49-F238E27FC236}">
                  <a16:creationId xmlns:a16="http://schemas.microsoft.com/office/drawing/2014/main" id="{578F8E27-9810-42FE-BACB-F025DF297E3A}"/>
                </a:ext>
              </a:extLst>
            </p:cNvPr>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2360;p25">
              <a:extLst>
                <a:ext uri="{FF2B5EF4-FFF2-40B4-BE49-F238E27FC236}">
                  <a16:creationId xmlns:a16="http://schemas.microsoft.com/office/drawing/2014/main" id="{CD84063F-E8D5-41C7-97B1-26AD327A8B82}"/>
                </a:ext>
              </a:extLst>
            </p:cNvPr>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2361;p25">
              <a:extLst>
                <a:ext uri="{FF2B5EF4-FFF2-40B4-BE49-F238E27FC236}">
                  <a16:creationId xmlns:a16="http://schemas.microsoft.com/office/drawing/2014/main" id="{5E9A6CE4-F7DB-4D4B-A374-B27E2D1A73BC}"/>
                </a:ext>
              </a:extLst>
            </p:cNvPr>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2362;p25">
              <a:extLst>
                <a:ext uri="{FF2B5EF4-FFF2-40B4-BE49-F238E27FC236}">
                  <a16:creationId xmlns:a16="http://schemas.microsoft.com/office/drawing/2014/main" id="{8B5446B0-1C5B-45C2-A365-E8943977FDEA}"/>
                </a:ext>
              </a:extLst>
            </p:cNvPr>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2363;p25">
              <a:extLst>
                <a:ext uri="{FF2B5EF4-FFF2-40B4-BE49-F238E27FC236}">
                  <a16:creationId xmlns:a16="http://schemas.microsoft.com/office/drawing/2014/main" id="{FAC3E836-054B-4D72-9ACB-F0580D307707}"/>
                </a:ext>
              </a:extLst>
            </p:cNvPr>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2364;p25">
              <a:extLst>
                <a:ext uri="{FF2B5EF4-FFF2-40B4-BE49-F238E27FC236}">
                  <a16:creationId xmlns:a16="http://schemas.microsoft.com/office/drawing/2014/main" id="{729270D3-35FA-4C3F-85F0-C332569AB485}"/>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2365;p25">
              <a:extLst>
                <a:ext uri="{FF2B5EF4-FFF2-40B4-BE49-F238E27FC236}">
                  <a16:creationId xmlns:a16="http://schemas.microsoft.com/office/drawing/2014/main" id="{E3D30984-960E-46E2-99BD-938F3AA3EE1A}"/>
                </a:ext>
              </a:extLst>
            </p:cNvPr>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2366;p25">
              <a:extLst>
                <a:ext uri="{FF2B5EF4-FFF2-40B4-BE49-F238E27FC236}">
                  <a16:creationId xmlns:a16="http://schemas.microsoft.com/office/drawing/2014/main" id="{D98BEA20-8F8D-4C81-A215-58A249204C65}"/>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2367;p25">
              <a:extLst>
                <a:ext uri="{FF2B5EF4-FFF2-40B4-BE49-F238E27FC236}">
                  <a16:creationId xmlns:a16="http://schemas.microsoft.com/office/drawing/2014/main" id="{FE45FC33-F08F-4824-AD9D-F1AF08AE2EBB}"/>
                </a:ext>
              </a:extLst>
            </p:cNvPr>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2368;p25">
              <a:extLst>
                <a:ext uri="{FF2B5EF4-FFF2-40B4-BE49-F238E27FC236}">
                  <a16:creationId xmlns:a16="http://schemas.microsoft.com/office/drawing/2014/main" id="{E2601054-D405-4029-B49A-C919E38CE4C8}"/>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2369;p25">
              <a:extLst>
                <a:ext uri="{FF2B5EF4-FFF2-40B4-BE49-F238E27FC236}">
                  <a16:creationId xmlns:a16="http://schemas.microsoft.com/office/drawing/2014/main" id="{4D8049AF-BD5E-4F98-8B81-6C9ED8DF288C}"/>
                </a:ext>
              </a:extLst>
            </p:cNvPr>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2370;p25">
              <a:extLst>
                <a:ext uri="{FF2B5EF4-FFF2-40B4-BE49-F238E27FC236}">
                  <a16:creationId xmlns:a16="http://schemas.microsoft.com/office/drawing/2014/main" id="{1B486C9E-BD62-4B58-AEAB-BB18A8FCFFE3}"/>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2371;p25">
              <a:extLst>
                <a:ext uri="{FF2B5EF4-FFF2-40B4-BE49-F238E27FC236}">
                  <a16:creationId xmlns:a16="http://schemas.microsoft.com/office/drawing/2014/main" id="{32FC7337-E106-48F6-A86D-A1D24F33A8F6}"/>
                </a:ext>
              </a:extLst>
            </p:cNvPr>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2372;p25">
              <a:extLst>
                <a:ext uri="{FF2B5EF4-FFF2-40B4-BE49-F238E27FC236}">
                  <a16:creationId xmlns:a16="http://schemas.microsoft.com/office/drawing/2014/main" id="{7EBF82AC-AB43-4DC1-A9F1-D301FA5873D6}"/>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2373;p25">
              <a:extLst>
                <a:ext uri="{FF2B5EF4-FFF2-40B4-BE49-F238E27FC236}">
                  <a16:creationId xmlns:a16="http://schemas.microsoft.com/office/drawing/2014/main" id="{8C6BA4F4-E49D-41FC-ADB4-AD8FF271B281}"/>
                </a:ext>
              </a:extLst>
            </p:cNvPr>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2374;p25">
              <a:extLst>
                <a:ext uri="{FF2B5EF4-FFF2-40B4-BE49-F238E27FC236}">
                  <a16:creationId xmlns:a16="http://schemas.microsoft.com/office/drawing/2014/main" id="{F073E8FE-FDD4-44A1-99C9-94B12DA7622E}"/>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2375;p25">
              <a:extLst>
                <a:ext uri="{FF2B5EF4-FFF2-40B4-BE49-F238E27FC236}">
                  <a16:creationId xmlns:a16="http://schemas.microsoft.com/office/drawing/2014/main" id="{2319865A-A954-49C6-830E-597120E050A0}"/>
                </a:ext>
              </a:extLst>
            </p:cNvPr>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2376;p25">
              <a:extLst>
                <a:ext uri="{FF2B5EF4-FFF2-40B4-BE49-F238E27FC236}">
                  <a16:creationId xmlns:a16="http://schemas.microsoft.com/office/drawing/2014/main" id="{AB2F7099-8DCC-48C0-BF08-14BC12F49930}"/>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2377;p25">
              <a:extLst>
                <a:ext uri="{FF2B5EF4-FFF2-40B4-BE49-F238E27FC236}">
                  <a16:creationId xmlns:a16="http://schemas.microsoft.com/office/drawing/2014/main" id="{4A1741DF-6DB5-461C-A4C4-5BA22C0C816B}"/>
                </a:ext>
              </a:extLst>
            </p:cNvPr>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2378;p25">
              <a:extLst>
                <a:ext uri="{FF2B5EF4-FFF2-40B4-BE49-F238E27FC236}">
                  <a16:creationId xmlns:a16="http://schemas.microsoft.com/office/drawing/2014/main" id="{C28C3B90-4E6A-4BF7-A637-8468AE3058CC}"/>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2379;p25">
              <a:extLst>
                <a:ext uri="{FF2B5EF4-FFF2-40B4-BE49-F238E27FC236}">
                  <a16:creationId xmlns:a16="http://schemas.microsoft.com/office/drawing/2014/main" id="{FDC6BD98-D6B2-490E-A738-54CF6383ED37}"/>
                </a:ext>
              </a:extLst>
            </p:cNvPr>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2380;p25">
              <a:extLst>
                <a:ext uri="{FF2B5EF4-FFF2-40B4-BE49-F238E27FC236}">
                  <a16:creationId xmlns:a16="http://schemas.microsoft.com/office/drawing/2014/main" id="{6E7D9C86-5F97-4167-BDDB-8A526977AB6C}"/>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2381;p25">
              <a:extLst>
                <a:ext uri="{FF2B5EF4-FFF2-40B4-BE49-F238E27FC236}">
                  <a16:creationId xmlns:a16="http://schemas.microsoft.com/office/drawing/2014/main" id="{EDE8555E-5E49-41CE-B0FB-3FEA7B4AEA2C}"/>
                </a:ext>
              </a:extLst>
            </p:cNvPr>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2382;p25">
              <a:extLst>
                <a:ext uri="{FF2B5EF4-FFF2-40B4-BE49-F238E27FC236}">
                  <a16:creationId xmlns:a16="http://schemas.microsoft.com/office/drawing/2014/main" id="{A8CEA9ED-753D-4942-9355-61B1653808D7}"/>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2383;p25">
              <a:extLst>
                <a:ext uri="{FF2B5EF4-FFF2-40B4-BE49-F238E27FC236}">
                  <a16:creationId xmlns:a16="http://schemas.microsoft.com/office/drawing/2014/main" id="{8D523A91-3FBE-42F8-A4B3-69C062D11B86}"/>
                </a:ext>
              </a:extLst>
            </p:cNvPr>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2384;p25">
              <a:extLst>
                <a:ext uri="{FF2B5EF4-FFF2-40B4-BE49-F238E27FC236}">
                  <a16:creationId xmlns:a16="http://schemas.microsoft.com/office/drawing/2014/main" id="{8EB00E2F-AAFE-43EF-84E3-C1BD87A99128}"/>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2385;p25">
              <a:extLst>
                <a:ext uri="{FF2B5EF4-FFF2-40B4-BE49-F238E27FC236}">
                  <a16:creationId xmlns:a16="http://schemas.microsoft.com/office/drawing/2014/main" id="{61D46FC7-BD1D-4A10-BD8C-001F4FD767F8}"/>
                </a:ext>
              </a:extLst>
            </p:cNvPr>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2386;p25">
              <a:extLst>
                <a:ext uri="{FF2B5EF4-FFF2-40B4-BE49-F238E27FC236}">
                  <a16:creationId xmlns:a16="http://schemas.microsoft.com/office/drawing/2014/main" id="{AEBE2794-040D-43C8-B87C-A07E48AF9BB6}"/>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2387;p25">
              <a:extLst>
                <a:ext uri="{FF2B5EF4-FFF2-40B4-BE49-F238E27FC236}">
                  <a16:creationId xmlns:a16="http://schemas.microsoft.com/office/drawing/2014/main" id="{E9D1A3BA-3210-4B47-9EA7-A2854BCA526F}"/>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2388;p25">
              <a:extLst>
                <a:ext uri="{FF2B5EF4-FFF2-40B4-BE49-F238E27FC236}">
                  <a16:creationId xmlns:a16="http://schemas.microsoft.com/office/drawing/2014/main" id="{450920B8-0047-4293-A20D-57D5E5CAF567}"/>
                </a:ext>
              </a:extLst>
            </p:cNvPr>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2389;p25">
              <a:extLst>
                <a:ext uri="{FF2B5EF4-FFF2-40B4-BE49-F238E27FC236}">
                  <a16:creationId xmlns:a16="http://schemas.microsoft.com/office/drawing/2014/main" id="{46C3CFE5-A8B9-4882-9EB6-31AE2595E789}"/>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2390;p25">
              <a:extLst>
                <a:ext uri="{FF2B5EF4-FFF2-40B4-BE49-F238E27FC236}">
                  <a16:creationId xmlns:a16="http://schemas.microsoft.com/office/drawing/2014/main" id="{5579AB25-D995-4F05-9B08-9400B9FC50F2}"/>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2391;p25">
              <a:extLst>
                <a:ext uri="{FF2B5EF4-FFF2-40B4-BE49-F238E27FC236}">
                  <a16:creationId xmlns:a16="http://schemas.microsoft.com/office/drawing/2014/main" id="{666597FA-1E55-4367-A1FB-4338A09C6D02}"/>
                </a:ext>
              </a:extLst>
            </p:cNvPr>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2392;p25">
              <a:extLst>
                <a:ext uri="{FF2B5EF4-FFF2-40B4-BE49-F238E27FC236}">
                  <a16:creationId xmlns:a16="http://schemas.microsoft.com/office/drawing/2014/main" id="{5AA3D7D6-596A-4508-AACC-C320AC8B69F0}"/>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2393;p25">
              <a:extLst>
                <a:ext uri="{FF2B5EF4-FFF2-40B4-BE49-F238E27FC236}">
                  <a16:creationId xmlns:a16="http://schemas.microsoft.com/office/drawing/2014/main" id="{2049C460-43A2-45A5-87A0-625624ACA942}"/>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2394;p25">
              <a:extLst>
                <a:ext uri="{FF2B5EF4-FFF2-40B4-BE49-F238E27FC236}">
                  <a16:creationId xmlns:a16="http://schemas.microsoft.com/office/drawing/2014/main" id="{B2C23E7A-5C1B-465A-8016-1B11DBC6CB27}"/>
                </a:ext>
              </a:extLst>
            </p:cNvPr>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2395;p25">
              <a:extLst>
                <a:ext uri="{FF2B5EF4-FFF2-40B4-BE49-F238E27FC236}">
                  <a16:creationId xmlns:a16="http://schemas.microsoft.com/office/drawing/2014/main" id="{23B2E820-FFC9-4782-953A-2745AEB4E882}"/>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2396;p25">
              <a:extLst>
                <a:ext uri="{FF2B5EF4-FFF2-40B4-BE49-F238E27FC236}">
                  <a16:creationId xmlns:a16="http://schemas.microsoft.com/office/drawing/2014/main" id="{5BE6208D-5FB1-442A-90F9-FCB2C1F15D1E}"/>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2397;p25">
              <a:extLst>
                <a:ext uri="{FF2B5EF4-FFF2-40B4-BE49-F238E27FC236}">
                  <a16:creationId xmlns:a16="http://schemas.microsoft.com/office/drawing/2014/main" id="{703D28A5-031F-434F-8D4C-FCF6C8D34FAA}"/>
                </a:ext>
              </a:extLst>
            </p:cNvPr>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2398;p25">
              <a:extLst>
                <a:ext uri="{FF2B5EF4-FFF2-40B4-BE49-F238E27FC236}">
                  <a16:creationId xmlns:a16="http://schemas.microsoft.com/office/drawing/2014/main" id="{80FA956C-D183-4617-BD0C-F4468C1C8915}"/>
                </a:ext>
              </a:extLst>
            </p:cNvPr>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2399;p25">
              <a:extLst>
                <a:ext uri="{FF2B5EF4-FFF2-40B4-BE49-F238E27FC236}">
                  <a16:creationId xmlns:a16="http://schemas.microsoft.com/office/drawing/2014/main" id="{1A4AC645-DAD9-4E90-AAE0-A385896CE4F5}"/>
                </a:ext>
              </a:extLst>
            </p:cNvPr>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2400;p25">
              <a:extLst>
                <a:ext uri="{FF2B5EF4-FFF2-40B4-BE49-F238E27FC236}">
                  <a16:creationId xmlns:a16="http://schemas.microsoft.com/office/drawing/2014/main" id="{83B33320-D591-4F9D-8FCB-83C06679189D}"/>
                </a:ext>
              </a:extLst>
            </p:cNvPr>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2401;p25">
              <a:extLst>
                <a:ext uri="{FF2B5EF4-FFF2-40B4-BE49-F238E27FC236}">
                  <a16:creationId xmlns:a16="http://schemas.microsoft.com/office/drawing/2014/main" id="{F00942E1-5475-4C4D-A13A-9EC005EC17BE}"/>
                </a:ext>
              </a:extLst>
            </p:cNvPr>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2402;p25">
              <a:extLst>
                <a:ext uri="{FF2B5EF4-FFF2-40B4-BE49-F238E27FC236}">
                  <a16:creationId xmlns:a16="http://schemas.microsoft.com/office/drawing/2014/main" id="{428E57D8-27B9-42E7-8B4A-117695251025}"/>
                </a:ext>
              </a:extLst>
            </p:cNvPr>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2403;p25">
              <a:extLst>
                <a:ext uri="{FF2B5EF4-FFF2-40B4-BE49-F238E27FC236}">
                  <a16:creationId xmlns:a16="http://schemas.microsoft.com/office/drawing/2014/main" id="{C17A939D-CCE3-4DE3-A43F-5DFF59A530F5}"/>
                </a:ext>
              </a:extLst>
            </p:cNvPr>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2404;p25">
              <a:extLst>
                <a:ext uri="{FF2B5EF4-FFF2-40B4-BE49-F238E27FC236}">
                  <a16:creationId xmlns:a16="http://schemas.microsoft.com/office/drawing/2014/main" id="{78D6E2FB-E63B-46EC-88DE-80F4D0AA6728}"/>
                </a:ext>
              </a:extLst>
            </p:cNvPr>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2405;p25">
              <a:extLst>
                <a:ext uri="{FF2B5EF4-FFF2-40B4-BE49-F238E27FC236}">
                  <a16:creationId xmlns:a16="http://schemas.microsoft.com/office/drawing/2014/main" id="{B456CAC3-781F-469A-BDF1-C79843875FF3}"/>
                </a:ext>
              </a:extLst>
            </p:cNvPr>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2406;p25">
              <a:extLst>
                <a:ext uri="{FF2B5EF4-FFF2-40B4-BE49-F238E27FC236}">
                  <a16:creationId xmlns:a16="http://schemas.microsoft.com/office/drawing/2014/main" id="{9E983DC5-C5FD-4933-A6B5-81ED349504AD}"/>
                </a:ext>
              </a:extLst>
            </p:cNvPr>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2407;p25">
              <a:extLst>
                <a:ext uri="{FF2B5EF4-FFF2-40B4-BE49-F238E27FC236}">
                  <a16:creationId xmlns:a16="http://schemas.microsoft.com/office/drawing/2014/main" id="{CCF80352-1003-400D-B6B2-9B42502B9C95}"/>
                </a:ext>
              </a:extLst>
            </p:cNvPr>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2408;p25">
              <a:extLst>
                <a:ext uri="{FF2B5EF4-FFF2-40B4-BE49-F238E27FC236}">
                  <a16:creationId xmlns:a16="http://schemas.microsoft.com/office/drawing/2014/main" id="{5A4ADED8-1630-4064-993E-601ACE1B6465}"/>
                </a:ext>
              </a:extLst>
            </p:cNvPr>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2409;p25">
              <a:extLst>
                <a:ext uri="{FF2B5EF4-FFF2-40B4-BE49-F238E27FC236}">
                  <a16:creationId xmlns:a16="http://schemas.microsoft.com/office/drawing/2014/main" id="{2B984DBF-815C-42C8-A841-48ACB6EBA472}"/>
                </a:ext>
              </a:extLst>
            </p:cNvPr>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2410;p25">
              <a:extLst>
                <a:ext uri="{FF2B5EF4-FFF2-40B4-BE49-F238E27FC236}">
                  <a16:creationId xmlns:a16="http://schemas.microsoft.com/office/drawing/2014/main" id="{E311A6CF-908E-4F91-8FB2-821AE81CD4A6}"/>
                </a:ext>
              </a:extLst>
            </p:cNvPr>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2411;p25">
              <a:extLst>
                <a:ext uri="{FF2B5EF4-FFF2-40B4-BE49-F238E27FC236}">
                  <a16:creationId xmlns:a16="http://schemas.microsoft.com/office/drawing/2014/main" id="{2617F51E-9232-4D7B-8EF0-5251C5E99612}"/>
                </a:ext>
              </a:extLst>
            </p:cNvPr>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2412;p25">
              <a:extLst>
                <a:ext uri="{FF2B5EF4-FFF2-40B4-BE49-F238E27FC236}">
                  <a16:creationId xmlns:a16="http://schemas.microsoft.com/office/drawing/2014/main" id="{1CCB8EE7-EED9-457F-A935-48BC072B3AE3}"/>
                </a:ext>
              </a:extLst>
            </p:cNvPr>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2413;p25">
              <a:extLst>
                <a:ext uri="{FF2B5EF4-FFF2-40B4-BE49-F238E27FC236}">
                  <a16:creationId xmlns:a16="http://schemas.microsoft.com/office/drawing/2014/main" id="{B118F4ED-4E78-4DD3-8179-AB5024B51665}"/>
                </a:ext>
              </a:extLst>
            </p:cNvPr>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2414;p25">
              <a:extLst>
                <a:ext uri="{FF2B5EF4-FFF2-40B4-BE49-F238E27FC236}">
                  <a16:creationId xmlns:a16="http://schemas.microsoft.com/office/drawing/2014/main" id="{7049C26D-3796-4B09-B5E5-53C4C3B7B748}"/>
                </a:ext>
              </a:extLst>
            </p:cNvPr>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2415;p25">
              <a:extLst>
                <a:ext uri="{FF2B5EF4-FFF2-40B4-BE49-F238E27FC236}">
                  <a16:creationId xmlns:a16="http://schemas.microsoft.com/office/drawing/2014/main" id="{C3F1AE5F-7040-47C6-9141-4302E84349C3}"/>
                </a:ext>
              </a:extLst>
            </p:cNvPr>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2416;p25">
              <a:extLst>
                <a:ext uri="{FF2B5EF4-FFF2-40B4-BE49-F238E27FC236}">
                  <a16:creationId xmlns:a16="http://schemas.microsoft.com/office/drawing/2014/main" id="{1D8BBC69-25D0-4B10-BF9A-33ED184A84B6}"/>
                </a:ext>
              </a:extLst>
            </p:cNvPr>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2417;p25">
              <a:extLst>
                <a:ext uri="{FF2B5EF4-FFF2-40B4-BE49-F238E27FC236}">
                  <a16:creationId xmlns:a16="http://schemas.microsoft.com/office/drawing/2014/main" id="{7CE6B497-62DD-4EB2-A215-081AB4E29B43}"/>
                </a:ext>
              </a:extLst>
            </p:cNvPr>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2418;p25">
              <a:extLst>
                <a:ext uri="{FF2B5EF4-FFF2-40B4-BE49-F238E27FC236}">
                  <a16:creationId xmlns:a16="http://schemas.microsoft.com/office/drawing/2014/main" id="{3112A9E8-D7F4-43FE-BBE6-C26F7E803F1C}"/>
                </a:ext>
              </a:extLst>
            </p:cNvPr>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2419;p25">
              <a:extLst>
                <a:ext uri="{FF2B5EF4-FFF2-40B4-BE49-F238E27FC236}">
                  <a16:creationId xmlns:a16="http://schemas.microsoft.com/office/drawing/2014/main" id="{E062CA49-7E35-4CA4-914B-67ADF6DFF09A}"/>
                </a:ext>
              </a:extLst>
            </p:cNvPr>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2420;p25">
              <a:extLst>
                <a:ext uri="{FF2B5EF4-FFF2-40B4-BE49-F238E27FC236}">
                  <a16:creationId xmlns:a16="http://schemas.microsoft.com/office/drawing/2014/main" id="{E3516685-3DA8-4BE9-85B8-E4A7AF579F7F}"/>
                </a:ext>
              </a:extLst>
            </p:cNvPr>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2421;p25">
              <a:extLst>
                <a:ext uri="{FF2B5EF4-FFF2-40B4-BE49-F238E27FC236}">
                  <a16:creationId xmlns:a16="http://schemas.microsoft.com/office/drawing/2014/main" id="{026AFE73-FFC9-49BA-A288-E6B35681E65D}"/>
                </a:ext>
              </a:extLst>
            </p:cNvPr>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2422;p25">
              <a:extLst>
                <a:ext uri="{FF2B5EF4-FFF2-40B4-BE49-F238E27FC236}">
                  <a16:creationId xmlns:a16="http://schemas.microsoft.com/office/drawing/2014/main" id="{19BEC129-7652-42B0-B77D-5099EF77E4E9}"/>
                </a:ext>
              </a:extLst>
            </p:cNvPr>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2423;p25">
              <a:extLst>
                <a:ext uri="{FF2B5EF4-FFF2-40B4-BE49-F238E27FC236}">
                  <a16:creationId xmlns:a16="http://schemas.microsoft.com/office/drawing/2014/main" id="{A546CFA4-B87A-4336-8BBD-1B986FE9FAF0}"/>
                </a:ext>
              </a:extLst>
            </p:cNvPr>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2424;p25">
              <a:extLst>
                <a:ext uri="{FF2B5EF4-FFF2-40B4-BE49-F238E27FC236}">
                  <a16:creationId xmlns:a16="http://schemas.microsoft.com/office/drawing/2014/main" id="{017B58EE-68C9-482C-AC3F-E1863FF31BA3}"/>
                </a:ext>
              </a:extLst>
            </p:cNvPr>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2425;p25">
              <a:extLst>
                <a:ext uri="{FF2B5EF4-FFF2-40B4-BE49-F238E27FC236}">
                  <a16:creationId xmlns:a16="http://schemas.microsoft.com/office/drawing/2014/main" id="{E4D3B7AA-CC5D-45DF-9223-C1C0B44546E0}"/>
                </a:ext>
              </a:extLst>
            </p:cNvPr>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2426;p25">
              <a:extLst>
                <a:ext uri="{FF2B5EF4-FFF2-40B4-BE49-F238E27FC236}">
                  <a16:creationId xmlns:a16="http://schemas.microsoft.com/office/drawing/2014/main" id="{43F87C74-88CC-4A28-A086-5A0A63A45BD8}"/>
                </a:ext>
              </a:extLst>
            </p:cNvPr>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2427;p25">
              <a:extLst>
                <a:ext uri="{FF2B5EF4-FFF2-40B4-BE49-F238E27FC236}">
                  <a16:creationId xmlns:a16="http://schemas.microsoft.com/office/drawing/2014/main" id="{D457AEF2-4AFB-4BF2-86AC-4BC7F5DEBEFA}"/>
                </a:ext>
              </a:extLst>
            </p:cNvPr>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2428;p25">
              <a:extLst>
                <a:ext uri="{FF2B5EF4-FFF2-40B4-BE49-F238E27FC236}">
                  <a16:creationId xmlns:a16="http://schemas.microsoft.com/office/drawing/2014/main" id="{D73788B5-8AC0-4EA9-A7D4-4882F3BA3658}"/>
                </a:ext>
              </a:extLst>
            </p:cNvPr>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2429;p25">
              <a:extLst>
                <a:ext uri="{FF2B5EF4-FFF2-40B4-BE49-F238E27FC236}">
                  <a16:creationId xmlns:a16="http://schemas.microsoft.com/office/drawing/2014/main" id="{329A56BE-0FB1-42BE-A178-511BE7A31205}"/>
                </a:ext>
              </a:extLst>
            </p:cNvPr>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2430;p25">
              <a:extLst>
                <a:ext uri="{FF2B5EF4-FFF2-40B4-BE49-F238E27FC236}">
                  <a16:creationId xmlns:a16="http://schemas.microsoft.com/office/drawing/2014/main" id="{4DFF1E0B-CA01-467F-B8E2-010D37538CCF}"/>
                </a:ext>
              </a:extLst>
            </p:cNvPr>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2431;p25">
              <a:extLst>
                <a:ext uri="{FF2B5EF4-FFF2-40B4-BE49-F238E27FC236}">
                  <a16:creationId xmlns:a16="http://schemas.microsoft.com/office/drawing/2014/main" id="{350F46A9-4C66-410A-9F0D-FCE2E58F9E67}"/>
                </a:ext>
              </a:extLst>
            </p:cNvPr>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2432;p25">
              <a:extLst>
                <a:ext uri="{FF2B5EF4-FFF2-40B4-BE49-F238E27FC236}">
                  <a16:creationId xmlns:a16="http://schemas.microsoft.com/office/drawing/2014/main" id="{7DAD720F-DE2C-442B-87DB-B0C78CBE5584}"/>
                </a:ext>
              </a:extLst>
            </p:cNvPr>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2433;p25">
              <a:extLst>
                <a:ext uri="{FF2B5EF4-FFF2-40B4-BE49-F238E27FC236}">
                  <a16:creationId xmlns:a16="http://schemas.microsoft.com/office/drawing/2014/main" id="{EE6AF4A4-5C08-4A40-94EE-D4D5A99E895B}"/>
                </a:ext>
              </a:extLst>
            </p:cNvPr>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2434;p25">
              <a:extLst>
                <a:ext uri="{FF2B5EF4-FFF2-40B4-BE49-F238E27FC236}">
                  <a16:creationId xmlns:a16="http://schemas.microsoft.com/office/drawing/2014/main" id="{26ECE595-47EB-4945-8311-05D19C0EE392}"/>
                </a:ext>
              </a:extLst>
            </p:cNvPr>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2435;p25">
              <a:extLst>
                <a:ext uri="{FF2B5EF4-FFF2-40B4-BE49-F238E27FC236}">
                  <a16:creationId xmlns:a16="http://schemas.microsoft.com/office/drawing/2014/main" id="{567D792C-26B6-4308-8999-859A8111209F}"/>
                </a:ext>
              </a:extLst>
            </p:cNvPr>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2436;p25">
              <a:extLst>
                <a:ext uri="{FF2B5EF4-FFF2-40B4-BE49-F238E27FC236}">
                  <a16:creationId xmlns:a16="http://schemas.microsoft.com/office/drawing/2014/main" id="{91891FFC-C84B-4D09-BDB6-7CDA03EF2F97}"/>
                </a:ext>
              </a:extLst>
            </p:cNvPr>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2437;p25">
              <a:extLst>
                <a:ext uri="{FF2B5EF4-FFF2-40B4-BE49-F238E27FC236}">
                  <a16:creationId xmlns:a16="http://schemas.microsoft.com/office/drawing/2014/main" id="{889F2B08-6706-4B92-BEFB-C865D0DA82B5}"/>
                </a:ext>
              </a:extLst>
            </p:cNvPr>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2438;p25">
              <a:extLst>
                <a:ext uri="{FF2B5EF4-FFF2-40B4-BE49-F238E27FC236}">
                  <a16:creationId xmlns:a16="http://schemas.microsoft.com/office/drawing/2014/main" id="{C6615075-B31E-4814-9563-64B81F68E9BD}"/>
                </a:ext>
              </a:extLst>
            </p:cNvPr>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2439;p25">
              <a:extLst>
                <a:ext uri="{FF2B5EF4-FFF2-40B4-BE49-F238E27FC236}">
                  <a16:creationId xmlns:a16="http://schemas.microsoft.com/office/drawing/2014/main" id="{C5F1C074-C1FD-4A22-B7B2-8A27A0D7D3A7}"/>
                </a:ext>
              </a:extLst>
            </p:cNvPr>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2440;p25">
              <a:extLst>
                <a:ext uri="{FF2B5EF4-FFF2-40B4-BE49-F238E27FC236}">
                  <a16:creationId xmlns:a16="http://schemas.microsoft.com/office/drawing/2014/main" id="{16515F83-E2C6-416C-973B-84F119A25F71}"/>
                </a:ext>
              </a:extLst>
            </p:cNvPr>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2441;p25">
              <a:extLst>
                <a:ext uri="{FF2B5EF4-FFF2-40B4-BE49-F238E27FC236}">
                  <a16:creationId xmlns:a16="http://schemas.microsoft.com/office/drawing/2014/main" id="{FF8402F9-3E4E-4FE0-8306-5019C21F3FFD}"/>
                </a:ext>
              </a:extLst>
            </p:cNvPr>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2442;p25">
              <a:extLst>
                <a:ext uri="{FF2B5EF4-FFF2-40B4-BE49-F238E27FC236}">
                  <a16:creationId xmlns:a16="http://schemas.microsoft.com/office/drawing/2014/main" id="{B289BD4F-4ED2-4973-BB13-783CE8E94913}"/>
                </a:ext>
              </a:extLst>
            </p:cNvPr>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2443;p25">
              <a:extLst>
                <a:ext uri="{FF2B5EF4-FFF2-40B4-BE49-F238E27FC236}">
                  <a16:creationId xmlns:a16="http://schemas.microsoft.com/office/drawing/2014/main" id="{B0ED1470-5483-4252-8DEA-EDCCB021E956}"/>
                </a:ext>
              </a:extLst>
            </p:cNvPr>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2444;p25">
              <a:extLst>
                <a:ext uri="{FF2B5EF4-FFF2-40B4-BE49-F238E27FC236}">
                  <a16:creationId xmlns:a16="http://schemas.microsoft.com/office/drawing/2014/main" id="{AB6DF5F1-A08C-4299-9796-1710A7909FFE}"/>
                </a:ext>
              </a:extLst>
            </p:cNvPr>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2445;p25">
              <a:extLst>
                <a:ext uri="{FF2B5EF4-FFF2-40B4-BE49-F238E27FC236}">
                  <a16:creationId xmlns:a16="http://schemas.microsoft.com/office/drawing/2014/main" id="{C907064E-FA1A-4721-8D17-E15C9E361F3F}"/>
                </a:ext>
              </a:extLst>
            </p:cNvPr>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2446;p25">
              <a:extLst>
                <a:ext uri="{FF2B5EF4-FFF2-40B4-BE49-F238E27FC236}">
                  <a16:creationId xmlns:a16="http://schemas.microsoft.com/office/drawing/2014/main" id="{937FD3C1-0B92-47BC-88DE-EADFD7CD380C}"/>
                </a:ext>
              </a:extLst>
            </p:cNvPr>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2447;p25">
              <a:extLst>
                <a:ext uri="{FF2B5EF4-FFF2-40B4-BE49-F238E27FC236}">
                  <a16:creationId xmlns:a16="http://schemas.microsoft.com/office/drawing/2014/main" id="{96790EB7-E3D8-4AA5-9958-DB87B6CDA0DE}"/>
                </a:ext>
              </a:extLst>
            </p:cNvPr>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2448;p25">
              <a:extLst>
                <a:ext uri="{FF2B5EF4-FFF2-40B4-BE49-F238E27FC236}">
                  <a16:creationId xmlns:a16="http://schemas.microsoft.com/office/drawing/2014/main" id="{D7FE1791-DE1E-4F56-BEF0-94A6202EFA74}"/>
                </a:ext>
              </a:extLst>
            </p:cNvPr>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2449;p25">
              <a:extLst>
                <a:ext uri="{FF2B5EF4-FFF2-40B4-BE49-F238E27FC236}">
                  <a16:creationId xmlns:a16="http://schemas.microsoft.com/office/drawing/2014/main" id="{4B415255-99B7-4968-988A-B1A7C1DA4530}"/>
                </a:ext>
              </a:extLst>
            </p:cNvPr>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2450;p25">
              <a:extLst>
                <a:ext uri="{FF2B5EF4-FFF2-40B4-BE49-F238E27FC236}">
                  <a16:creationId xmlns:a16="http://schemas.microsoft.com/office/drawing/2014/main" id="{26567158-C5B7-456E-B6BB-6EDB50A13899}"/>
                </a:ext>
              </a:extLst>
            </p:cNvPr>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2451;p25">
              <a:extLst>
                <a:ext uri="{FF2B5EF4-FFF2-40B4-BE49-F238E27FC236}">
                  <a16:creationId xmlns:a16="http://schemas.microsoft.com/office/drawing/2014/main" id="{A186BCF3-A3AA-487A-BBEB-857C6F6834B3}"/>
                </a:ext>
              </a:extLst>
            </p:cNvPr>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2452;p25">
              <a:extLst>
                <a:ext uri="{FF2B5EF4-FFF2-40B4-BE49-F238E27FC236}">
                  <a16:creationId xmlns:a16="http://schemas.microsoft.com/office/drawing/2014/main" id="{134A1171-0156-4A1D-98EF-98B6C2D81C47}"/>
                </a:ext>
              </a:extLst>
            </p:cNvPr>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2453;p25">
              <a:extLst>
                <a:ext uri="{FF2B5EF4-FFF2-40B4-BE49-F238E27FC236}">
                  <a16:creationId xmlns:a16="http://schemas.microsoft.com/office/drawing/2014/main" id="{833D68DA-AD2D-4C19-B1ED-1779281F0002}"/>
                </a:ext>
              </a:extLst>
            </p:cNvPr>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0" name="Google Shape;2454;p25">
              <a:extLst>
                <a:ext uri="{FF2B5EF4-FFF2-40B4-BE49-F238E27FC236}">
                  <a16:creationId xmlns:a16="http://schemas.microsoft.com/office/drawing/2014/main" id="{07F9C849-1ADF-48C5-B284-EC91C5D51917}"/>
                </a:ext>
              </a:extLst>
            </p:cNvPr>
            <p:cNvGrpSpPr/>
            <p:nvPr/>
          </p:nvGrpSpPr>
          <p:grpSpPr>
            <a:xfrm>
              <a:off x="2962001" y="2010494"/>
              <a:ext cx="273294" cy="323868"/>
              <a:chOff x="2962001" y="2010494"/>
              <a:chExt cx="273294" cy="323868"/>
            </a:xfrm>
          </p:grpSpPr>
          <p:sp>
            <p:nvSpPr>
              <p:cNvPr id="1008" name="Google Shape;2455;p25">
                <a:extLst>
                  <a:ext uri="{FF2B5EF4-FFF2-40B4-BE49-F238E27FC236}">
                    <a16:creationId xmlns:a16="http://schemas.microsoft.com/office/drawing/2014/main" id="{9F8592AA-EBDC-45E4-A2FE-18CCF48EF1DE}"/>
                  </a:ext>
                </a:extLst>
              </p:cNvPr>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2456;p25">
                <a:extLst>
                  <a:ext uri="{FF2B5EF4-FFF2-40B4-BE49-F238E27FC236}">
                    <a16:creationId xmlns:a16="http://schemas.microsoft.com/office/drawing/2014/main" id="{96A89A22-8954-4509-B876-BC2B962CAC68}"/>
                  </a:ext>
                </a:extLst>
              </p:cNvPr>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2457;p25">
                <a:extLst>
                  <a:ext uri="{FF2B5EF4-FFF2-40B4-BE49-F238E27FC236}">
                    <a16:creationId xmlns:a16="http://schemas.microsoft.com/office/drawing/2014/main" id="{E56797B0-5FBB-49E4-87F5-EA51B414CE89}"/>
                  </a:ext>
                </a:extLst>
              </p:cNvPr>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2458;p25">
                <a:extLst>
                  <a:ext uri="{FF2B5EF4-FFF2-40B4-BE49-F238E27FC236}">
                    <a16:creationId xmlns:a16="http://schemas.microsoft.com/office/drawing/2014/main" id="{12A8F223-B0D7-4267-8C8A-3E1502BC09F3}"/>
                  </a:ext>
                </a:extLst>
              </p:cNvPr>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2459;p25">
                <a:extLst>
                  <a:ext uri="{FF2B5EF4-FFF2-40B4-BE49-F238E27FC236}">
                    <a16:creationId xmlns:a16="http://schemas.microsoft.com/office/drawing/2014/main" id="{9FDDF45E-3292-4170-B4BB-918E0B0CEA37}"/>
                  </a:ext>
                </a:extLst>
              </p:cNvPr>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 name="Google Shape;2460;p25">
              <a:extLst>
                <a:ext uri="{FF2B5EF4-FFF2-40B4-BE49-F238E27FC236}">
                  <a16:creationId xmlns:a16="http://schemas.microsoft.com/office/drawing/2014/main" id="{32FE51E6-80FE-42A6-BD6C-A9884195D00C}"/>
                </a:ext>
              </a:extLst>
            </p:cNvPr>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2461;p25">
              <a:extLst>
                <a:ext uri="{FF2B5EF4-FFF2-40B4-BE49-F238E27FC236}">
                  <a16:creationId xmlns:a16="http://schemas.microsoft.com/office/drawing/2014/main" id="{71CFD22F-C703-4855-9BD4-228036B89E08}"/>
                </a:ext>
              </a:extLst>
            </p:cNvPr>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2462;p25">
              <a:extLst>
                <a:ext uri="{FF2B5EF4-FFF2-40B4-BE49-F238E27FC236}">
                  <a16:creationId xmlns:a16="http://schemas.microsoft.com/office/drawing/2014/main" id="{3310EC81-F579-4823-BC21-767786732BD0}"/>
                </a:ext>
              </a:extLst>
            </p:cNvPr>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2463;p25">
              <a:extLst>
                <a:ext uri="{FF2B5EF4-FFF2-40B4-BE49-F238E27FC236}">
                  <a16:creationId xmlns:a16="http://schemas.microsoft.com/office/drawing/2014/main" id="{B1273969-6AC7-47E6-A68E-B126D675542C}"/>
                </a:ext>
              </a:extLst>
            </p:cNvPr>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2464;p25">
              <a:extLst>
                <a:ext uri="{FF2B5EF4-FFF2-40B4-BE49-F238E27FC236}">
                  <a16:creationId xmlns:a16="http://schemas.microsoft.com/office/drawing/2014/main" id="{0F0CA82E-C268-412D-B868-697C84AA6F8C}"/>
                </a:ext>
              </a:extLst>
            </p:cNvPr>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2465;p25">
              <a:extLst>
                <a:ext uri="{FF2B5EF4-FFF2-40B4-BE49-F238E27FC236}">
                  <a16:creationId xmlns:a16="http://schemas.microsoft.com/office/drawing/2014/main" id="{AF893DC8-D288-4A66-8571-8F86E4AF741A}"/>
                </a:ext>
              </a:extLst>
            </p:cNvPr>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2466;p25">
              <a:extLst>
                <a:ext uri="{FF2B5EF4-FFF2-40B4-BE49-F238E27FC236}">
                  <a16:creationId xmlns:a16="http://schemas.microsoft.com/office/drawing/2014/main" id="{E4A7B527-E44C-4729-83FD-BC8F202ABA82}"/>
                </a:ext>
              </a:extLst>
            </p:cNvPr>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 name="Google Shape;2467;p25">
              <a:extLst>
                <a:ext uri="{FF2B5EF4-FFF2-40B4-BE49-F238E27FC236}">
                  <a16:creationId xmlns:a16="http://schemas.microsoft.com/office/drawing/2014/main" id="{D44BFA51-942F-4488-9668-D3EFF6E8F0C8}"/>
                </a:ext>
              </a:extLst>
            </p:cNvPr>
            <p:cNvGrpSpPr/>
            <p:nvPr/>
          </p:nvGrpSpPr>
          <p:grpSpPr>
            <a:xfrm>
              <a:off x="763207" y="-18504"/>
              <a:ext cx="3376234" cy="3419337"/>
              <a:chOff x="990957" y="-880429"/>
              <a:chExt cx="3376234" cy="3419337"/>
            </a:xfrm>
          </p:grpSpPr>
          <p:sp>
            <p:nvSpPr>
              <p:cNvPr id="987" name="Google Shape;2468;p25">
                <a:extLst>
                  <a:ext uri="{FF2B5EF4-FFF2-40B4-BE49-F238E27FC236}">
                    <a16:creationId xmlns:a16="http://schemas.microsoft.com/office/drawing/2014/main" id="{F11F5047-234A-4597-A8D4-39D20D2ADF79}"/>
                  </a:ext>
                </a:extLst>
              </p:cNvPr>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2469;p25">
                <a:extLst>
                  <a:ext uri="{FF2B5EF4-FFF2-40B4-BE49-F238E27FC236}">
                    <a16:creationId xmlns:a16="http://schemas.microsoft.com/office/drawing/2014/main" id="{F030C23A-72BB-411C-B0B9-CA08C1A4AA7B}"/>
                  </a:ext>
                </a:extLst>
              </p:cNvPr>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2470;p25">
                <a:extLst>
                  <a:ext uri="{FF2B5EF4-FFF2-40B4-BE49-F238E27FC236}">
                    <a16:creationId xmlns:a16="http://schemas.microsoft.com/office/drawing/2014/main" id="{4C7F517C-CFD4-4B92-9779-F412A3CAB22B}"/>
                  </a:ext>
                </a:extLst>
              </p:cNvPr>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2471;p25">
                <a:extLst>
                  <a:ext uri="{FF2B5EF4-FFF2-40B4-BE49-F238E27FC236}">
                    <a16:creationId xmlns:a16="http://schemas.microsoft.com/office/drawing/2014/main" id="{FE0EC28A-681B-4296-8243-B20B0AC92557}"/>
                  </a:ext>
                </a:extLst>
              </p:cNvPr>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2472;p25">
                <a:extLst>
                  <a:ext uri="{FF2B5EF4-FFF2-40B4-BE49-F238E27FC236}">
                    <a16:creationId xmlns:a16="http://schemas.microsoft.com/office/drawing/2014/main" id="{F354E63B-E230-4FFE-9B2A-5D9A0BC0A82C}"/>
                  </a:ext>
                </a:extLst>
              </p:cNvPr>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2473;p25">
                <a:extLst>
                  <a:ext uri="{FF2B5EF4-FFF2-40B4-BE49-F238E27FC236}">
                    <a16:creationId xmlns:a16="http://schemas.microsoft.com/office/drawing/2014/main" id="{38DF5369-AEB0-49F5-9B0E-A4218AC04150}"/>
                  </a:ext>
                </a:extLst>
              </p:cNvPr>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2474;p25">
                <a:extLst>
                  <a:ext uri="{FF2B5EF4-FFF2-40B4-BE49-F238E27FC236}">
                    <a16:creationId xmlns:a16="http://schemas.microsoft.com/office/drawing/2014/main" id="{B67CB3BB-0BC9-4EC8-B48E-6B70E1E5779D}"/>
                  </a:ext>
                </a:extLst>
              </p:cNvPr>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2475;p25">
                <a:extLst>
                  <a:ext uri="{FF2B5EF4-FFF2-40B4-BE49-F238E27FC236}">
                    <a16:creationId xmlns:a16="http://schemas.microsoft.com/office/drawing/2014/main" id="{C98FF251-AC2F-42D8-9500-A480DE5C4D70}"/>
                  </a:ext>
                </a:extLst>
              </p:cNvPr>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2476;p25">
                <a:extLst>
                  <a:ext uri="{FF2B5EF4-FFF2-40B4-BE49-F238E27FC236}">
                    <a16:creationId xmlns:a16="http://schemas.microsoft.com/office/drawing/2014/main" id="{3969349C-75F3-4246-88EE-A9402643CC2B}"/>
                  </a:ext>
                </a:extLst>
              </p:cNvPr>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 name="Google Shape;2477;p25">
                <a:extLst>
                  <a:ext uri="{FF2B5EF4-FFF2-40B4-BE49-F238E27FC236}">
                    <a16:creationId xmlns:a16="http://schemas.microsoft.com/office/drawing/2014/main" id="{035477F9-6A0D-4B2E-8B5A-C041952A533E}"/>
                  </a:ext>
                </a:extLst>
              </p:cNvPr>
              <p:cNvGrpSpPr/>
              <p:nvPr/>
            </p:nvGrpSpPr>
            <p:grpSpPr>
              <a:xfrm>
                <a:off x="1570454" y="-97377"/>
                <a:ext cx="358499" cy="447941"/>
                <a:chOff x="4896454" y="199085"/>
                <a:chExt cx="358499" cy="447941"/>
              </a:xfrm>
            </p:grpSpPr>
            <p:sp>
              <p:nvSpPr>
                <p:cNvPr id="997" name="Google Shape;2478;p25">
                  <a:extLst>
                    <a:ext uri="{FF2B5EF4-FFF2-40B4-BE49-F238E27FC236}">
                      <a16:creationId xmlns:a16="http://schemas.microsoft.com/office/drawing/2014/main" id="{22D930A6-D016-4F53-8657-0F6C634C25E1}"/>
                    </a:ext>
                  </a:extLst>
                </p:cNvPr>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2479;p25">
                  <a:extLst>
                    <a:ext uri="{FF2B5EF4-FFF2-40B4-BE49-F238E27FC236}">
                      <a16:creationId xmlns:a16="http://schemas.microsoft.com/office/drawing/2014/main" id="{99D63BC1-DA6F-4484-A3D2-4F8A49A5BC9C}"/>
                    </a:ext>
                  </a:extLst>
                </p:cNvPr>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2480;p25">
                  <a:extLst>
                    <a:ext uri="{FF2B5EF4-FFF2-40B4-BE49-F238E27FC236}">
                      <a16:creationId xmlns:a16="http://schemas.microsoft.com/office/drawing/2014/main" id="{2CA8DA0A-5640-463A-AEF4-D21EFBADD5DC}"/>
                    </a:ext>
                  </a:extLst>
                </p:cNvPr>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2481;p25">
                  <a:extLst>
                    <a:ext uri="{FF2B5EF4-FFF2-40B4-BE49-F238E27FC236}">
                      <a16:creationId xmlns:a16="http://schemas.microsoft.com/office/drawing/2014/main" id="{2363C54F-3A7C-499C-9A2E-9DB9522FB391}"/>
                    </a:ext>
                  </a:extLst>
                </p:cNvPr>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2482;p25">
                  <a:extLst>
                    <a:ext uri="{FF2B5EF4-FFF2-40B4-BE49-F238E27FC236}">
                      <a16:creationId xmlns:a16="http://schemas.microsoft.com/office/drawing/2014/main" id="{3E485647-790F-4C5B-A39E-BB8065AADC71}"/>
                    </a:ext>
                  </a:extLst>
                </p:cNvPr>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2483;p25">
                  <a:extLst>
                    <a:ext uri="{FF2B5EF4-FFF2-40B4-BE49-F238E27FC236}">
                      <a16:creationId xmlns:a16="http://schemas.microsoft.com/office/drawing/2014/main" id="{8BEF749C-D3B6-462A-8DFB-2B6E7C8AACFF}"/>
                    </a:ext>
                  </a:extLst>
                </p:cNvPr>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2484;p25">
                  <a:extLst>
                    <a:ext uri="{FF2B5EF4-FFF2-40B4-BE49-F238E27FC236}">
                      <a16:creationId xmlns:a16="http://schemas.microsoft.com/office/drawing/2014/main" id="{B4A1A524-A4A4-403B-B7A8-B72C3B67F944}"/>
                    </a:ext>
                  </a:extLst>
                </p:cNvPr>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2485;p25">
                  <a:extLst>
                    <a:ext uri="{FF2B5EF4-FFF2-40B4-BE49-F238E27FC236}">
                      <a16:creationId xmlns:a16="http://schemas.microsoft.com/office/drawing/2014/main" id="{E4CA3BC8-2F3D-40D3-A25A-778FD8502152}"/>
                    </a:ext>
                  </a:extLst>
                </p:cNvPr>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2486;p25">
                  <a:extLst>
                    <a:ext uri="{FF2B5EF4-FFF2-40B4-BE49-F238E27FC236}">
                      <a16:creationId xmlns:a16="http://schemas.microsoft.com/office/drawing/2014/main" id="{4E7DD6F8-4D43-4EB8-802C-D5D6BDA779C3}"/>
                    </a:ext>
                  </a:extLst>
                </p:cNvPr>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2487;p25">
                  <a:extLst>
                    <a:ext uri="{FF2B5EF4-FFF2-40B4-BE49-F238E27FC236}">
                      <a16:creationId xmlns:a16="http://schemas.microsoft.com/office/drawing/2014/main" id="{FB491C85-F7A3-4250-A181-20C9DD7735D9}"/>
                    </a:ext>
                  </a:extLst>
                </p:cNvPr>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2488;p25">
                  <a:extLst>
                    <a:ext uri="{FF2B5EF4-FFF2-40B4-BE49-F238E27FC236}">
                      <a16:creationId xmlns:a16="http://schemas.microsoft.com/office/drawing/2014/main" id="{2B69F5C9-5DDA-40E6-95F8-CA7B19195471}"/>
                    </a:ext>
                  </a:extLst>
                </p:cNvPr>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99" name="Google Shape;2489;p25">
              <a:extLst>
                <a:ext uri="{FF2B5EF4-FFF2-40B4-BE49-F238E27FC236}">
                  <a16:creationId xmlns:a16="http://schemas.microsoft.com/office/drawing/2014/main" id="{3D8CDF7F-5D4B-43D2-90C3-6B97F9759840}"/>
                </a:ext>
              </a:extLst>
            </p:cNvPr>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2490;p25">
              <a:extLst>
                <a:ext uri="{FF2B5EF4-FFF2-40B4-BE49-F238E27FC236}">
                  <a16:creationId xmlns:a16="http://schemas.microsoft.com/office/drawing/2014/main" id="{C8D0CACC-A866-4511-ADD3-467101FDB324}"/>
                </a:ext>
              </a:extLst>
            </p:cNvPr>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2491;p25">
              <a:extLst>
                <a:ext uri="{FF2B5EF4-FFF2-40B4-BE49-F238E27FC236}">
                  <a16:creationId xmlns:a16="http://schemas.microsoft.com/office/drawing/2014/main" id="{4A7BFB5F-126B-4514-BB22-41A481B301F2}"/>
                </a:ext>
              </a:extLst>
            </p:cNvPr>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 name="Google Shape;2492;p25">
              <a:extLst>
                <a:ext uri="{FF2B5EF4-FFF2-40B4-BE49-F238E27FC236}">
                  <a16:creationId xmlns:a16="http://schemas.microsoft.com/office/drawing/2014/main" id="{FAFCD638-D322-4560-ADD7-D6126AB8E60B}"/>
                </a:ext>
              </a:extLst>
            </p:cNvPr>
            <p:cNvGrpSpPr/>
            <p:nvPr/>
          </p:nvGrpSpPr>
          <p:grpSpPr>
            <a:xfrm>
              <a:off x="2266618" y="2138670"/>
              <a:ext cx="338118" cy="385232"/>
              <a:chOff x="8822856" y="2734170"/>
              <a:chExt cx="338118" cy="385232"/>
            </a:xfrm>
          </p:grpSpPr>
          <p:sp>
            <p:nvSpPr>
              <p:cNvPr id="979" name="Google Shape;2493;p25">
                <a:extLst>
                  <a:ext uri="{FF2B5EF4-FFF2-40B4-BE49-F238E27FC236}">
                    <a16:creationId xmlns:a16="http://schemas.microsoft.com/office/drawing/2014/main" id="{880532AF-0DDF-4976-8325-B180A3FE6D2E}"/>
                  </a:ext>
                </a:extLst>
              </p:cNvPr>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2494;p25">
                <a:extLst>
                  <a:ext uri="{FF2B5EF4-FFF2-40B4-BE49-F238E27FC236}">
                    <a16:creationId xmlns:a16="http://schemas.microsoft.com/office/drawing/2014/main" id="{ACAA3C4F-2D28-4070-97E5-77768691DE85}"/>
                  </a:ext>
                </a:extLst>
              </p:cNvPr>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2495;p25">
                <a:extLst>
                  <a:ext uri="{FF2B5EF4-FFF2-40B4-BE49-F238E27FC236}">
                    <a16:creationId xmlns:a16="http://schemas.microsoft.com/office/drawing/2014/main" id="{6889A3EB-4CDB-4045-BAEA-5383CB5859A8}"/>
                  </a:ext>
                </a:extLst>
              </p:cNvPr>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2496;p25">
                <a:extLst>
                  <a:ext uri="{FF2B5EF4-FFF2-40B4-BE49-F238E27FC236}">
                    <a16:creationId xmlns:a16="http://schemas.microsoft.com/office/drawing/2014/main" id="{85484EF8-9930-4FC6-9447-9D934FFDEB82}"/>
                  </a:ext>
                </a:extLst>
              </p:cNvPr>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2497;p25">
                <a:extLst>
                  <a:ext uri="{FF2B5EF4-FFF2-40B4-BE49-F238E27FC236}">
                    <a16:creationId xmlns:a16="http://schemas.microsoft.com/office/drawing/2014/main" id="{21CB7C23-8A0E-4F10-B7D5-7739D67CEE4E}"/>
                  </a:ext>
                </a:extLst>
              </p:cNvPr>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2498;p25">
                <a:extLst>
                  <a:ext uri="{FF2B5EF4-FFF2-40B4-BE49-F238E27FC236}">
                    <a16:creationId xmlns:a16="http://schemas.microsoft.com/office/drawing/2014/main" id="{C0176E4E-EC5C-4404-8598-3CE4A4C99120}"/>
                  </a:ext>
                </a:extLst>
              </p:cNvPr>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2499;p25">
                <a:extLst>
                  <a:ext uri="{FF2B5EF4-FFF2-40B4-BE49-F238E27FC236}">
                    <a16:creationId xmlns:a16="http://schemas.microsoft.com/office/drawing/2014/main" id="{C3CB3DD0-5D27-407F-9D12-78AF1F4AC009}"/>
                  </a:ext>
                </a:extLst>
              </p:cNvPr>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2500;p25">
                <a:extLst>
                  <a:ext uri="{FF2B5EF4-FFF2-40B4-BE49-F238E27FC236}">
                    <a16:creationId xmlns:a16="http://schemas.microsoft.com/office/drawing/2014/main" id="{1FD0472F-0C99-4584-B757-306218BF74F6}"/>
                  </a:ext>
                </a:extLst>
              </p:cNvPr>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2501;p25">
              <a:extLst>
                <a:ext uri="{FF2B5EF4-FFF2-40B4-BE49-F238E27FC236}">
                  <a16:creationId xmlns:a16="http://schemas.microsoft.com/office/drawing/2014/main" id="{7848167A-46D3-43B2-AD80-4526B3867F0A}"/>
                </a:ext>
              </a:extLst>
            </p:cNvPr>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2502;p25">
              <a:extLst>
                <a:ext uri="{FF2B5EF4-FFF2-40B4-BE49-F238E27FC236}">
                  <a16:creationId xmlns:a16="http://schemas.microsoft.com/office/drawing/2014/main" id="{51EACF39-72ED-4FFF-9DFB-64B5A915FC2D}"/>
                </a:ext>
              </a:extLst>
            </p:cNvPr>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 name="Google Shape;2503;p25">
              <a:extLst>
                <a:ext uri="{FF2B5EF4-FFF2-40B4-BE49-F238E27FC236}">
                  <a16:creationId xmlns:a16="http://schemas.microsoft.com/office/drawing/2014/main" id="{DD63B796-71D6-4F12-AE2E-87915DA58EEA}"/>
                </a:ext>
              </a:extLst>
            </p:cNvPr>
            <p:cNvGrpSpPr/>
            <p:nvPr/>
          </p:nvGrpSpPr>
          <p:grpSpPr>
            <a:xfrm>
              <a:off x="358051" y="2547968"/>
              <a:ext cx="1954862" cy="2205782"/>
              <a:chOff x="358051" y="2547968"/>
              <a:chExt cx="1954862" cy="2205782"/>
            </a:xfrm>
          </p:grpSpPr>
          <p:sp>
            <p:nvSpPr>
              <p:cNvPr id="806" name="Google Shape;2504;p25">
                <a:extLst>
                  <a:ext uri="{FF2B5EF4-FFF2-40B4-BE49-F238E27FC236}">
                    <a16:creationId xmlns:a16="http://schemas.microsoft.com/office/drawing/2014/main" id="{5ACBBE03-2051-48D5-993F-6BF18275EABE}"/>
                  </a:ext>
                </a:extLst>
              </p:cNvPr>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2505;p25">
                <a:extLst>
                  <a:ext uri="{FF2B5EF4-FFF2-40B4-BE49-F238E27FC236}">
                    <a16:creationId xmlns:a16="http://schemas.microsoft.com/office/drawing/2014/main" id="{CEDF5E9B-B76B-4E7B-8172-F0C48114C5B2}"/>
                  </a:ext>
                </a:extLst>
              </p:cNvPr>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2506;p25">
                <a:extLst>
                  <a:ext uri="{FF2B5EF4-FFF2-40B4-BE49-F238E27FC236}">
                    <a16:creationId xmlns:a16="http://schemas.microsoft.com/office/drawing/2014/main" id="{2A23EF7F-9DFB-4F93-BDBF-E48403545D5F}"/>
                  </a:ext>
                </a:extLst>
              </p:cNvPr>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2507;p25">
                <a:extLst>
                  <a:ext uri="{FF2B5EF4-FFF2-40B4-BE49-F238E27FC236}">
                    <a16:creationId xmlns:a16="http://schemas.microsoft.com/office/drawing/2014/main" id="{E566BF01-3A54-4803-BD6C-FCA5E3FFDBE0}"/>
                  </a:ext>
                </a:extLst>
              </p:cNvPr>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2508;p25">
                <a:extLst>
                  <a:ext uri="{FF2B5EF4-FFF2-40B4-BE49-F238E27FC236}">
                    <a16:creationId xmlns:a16="http://schemas.microsoft.com/office/drawing/2014/main" id="{C13493CD-3458-4470-8757-6DFDD534E706}"/>
                  </a:ext>
                </a:extLst>
              </p:cNvPr>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2509;p25">
                <a:extLst>
                  <a:ext uri="{FF2B5EF4-FFF2-40B4-BE49-F238E27FC236}">
                    <a16:creationId xmlns:a16="http://schemas.microsoft.com/office/drawing/2014/main" id="{776FE230-5689-49E1-BF0F-E36C1AEA4F4F}"/>
                  </a:ext>
                </a:extLst>
              </p:cNvPr>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2510;p25">
                <a:extLst>
                  <a:ext uri="{FF2B5EF4-FFF2-40B4-BE49-F238E27FC236}">
                    <a16:creationId xmlns:a16="http://schemas.microsoft.com/office/drawing/2014/main" id="{3E8F487F-CBB5-4A65-B4CA-266AEC706929}"/>
                  </a:ext>
                </a:extLst>
              </p:cNvPr>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2511;p25">
                <a:extLst>
                  <a:ext uri="{FF2B5EF4-FFF2-40B4-BE49-F238E27FC236}">
                    <a16:creationId xmlns:a16="http://schemas.microsoft.com/office/drawing/2014/main" id="{8112170E-F02E-4D32-91BB-A3F71C5D79D4}"/>
                  </a:ext>
                </a:extLst>
              </p:cNvPr>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2512;p25">
                <a:extLst>
                  <a:ext uri="{FF2B5EF4-FFF2-40B4-BE49-F238E27FC236}">
                    <a16:creationId xmlns:a16="http://schemas.microsoft.com/office/drawing/2014/main" id="{629066A1-212B-4818-B688-EA53A760D5CA}"/>
                  </a:ext>
                </a:extLst>
              </p:cNvPr>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2513;p25">
                <a:extLst>
                  <a:ext uri="{FF2B5EF4-FFF2-40B4-BE49-F238E27FC236}">
                    <a16:creationId xmlns:a16="http://schemas.microsoft.com/office/drawing/2014/main" id="{B490FC8F-402F-4010-8E88-9BA180CA038C}"/>
                  </a:ext>
                </a:extLst>
              </p:cNvPr>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2514;p25">
                <a:extLst>
                  <a:ext uri="{FF2B5EF4-FFF2-40B4-BE49-F238E27FC236}">
                    <a16:creationId xmlns:a16="http://schemas.microsoft.com/office/drawing/2014/main" id="{A8C70147-702B-46D0-BB0C-93991445407D}"/>
                  </a:ext>
                </a:extLst>
              </p:cNvPr>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2515;p25">
                <a:extLst>
                  <a:ext uri="{FF2B5EF4-FFF2-40B4-BE49-F238E27FC236}">
                    <a16:creationId xmlns:a16="http://schemas.microsoft.com/office/drawing/2014/main" id="{581AB5A0-914E-4E4A-BD2A-A49E08015838}"/>
                  </a:ext>
                </a:extLst>
              </p:cNvPr>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2516;p25">
                <a:extLst>
                  <a:ext uri="{FF2B5EF4-FFF2-40B4-BE49-F238E27FC236}">
                    <a16:creationId xmlns:a16="http://schemas.microsoft.com/office/drawing/2014/main" id="{B3443D88-720B-4132-B23E-540556FEE3B0}"/>
                  </a:ext>
                </a:extLst>
              </p:cNvPr>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2517;p25">
                <a:extLst>
                  <a:ext uri="{FF2B5EF4-FFF2-40B4-BE49-F238E27FC236}">
                    <a16:creationId xmlns:a16="http://schemas.microsoft.com/office/drawing/2014/main" id="{519E8CDF-405C-4AB8-8BA5-4B74C81DF51D}"/>
                  </a:ext>
                </a:extLst>
              </p:cNvPr>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2518;p25">
                <a:extLst>
                  <a:ext uri="{FF2B5EF4-FFF2-40B4-BE49-F238E27FC236}">
                    <a16:creationId xmlns:a16="http://schemas.microsoft.com/office/drawing/2014/main" id="{2C00F98A-FB0B-4272-9107-95DD29BC54E1}"/>
                  </a:ext>
                </a:extLst>
              </p:cNvPr>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2519;p25">
                <a:extLst>
                  <a:ext uri="{FF2B5EF4-FFF2-40B4-BE49-F238E27FC236}">
                    <a16:creationId xmlns:a16="http://schemas.microsoft.com/office/drawing/2014/main" id="{51D5903A-1808-432A-9DD8-A0ABB66B75E4}"/>
                  </a:ext>
                </a:extLst>
              </p:cNvPr>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2520;p25">
                <a:extLst>
                  <a:ext uri="{FF2B5EF4-FFF2-40B4-BE49-F238E27FC236}">
                    <a16:creationId xmlns:a16="http://schemas.microsoft.com/office/drawing/2014/main" id="{D180DAB5-A7E8-4A1B-A13A-B30A17381DBB}"/>
                  </a:ext>
                </a:extLst>
              </p:cNvPr>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2521;p25">
                <a:extLst>
                  <a:ext uri="{FF2B5EF4-FFF2-40B4-BE49-F238E27FC236}">
                    <a16:creationId xmlns:a16="http://schemas.microsoft.com/office/drawing/2014/main" id="{E7FC36D5-077A-4102-A6E3-378DD37796A0}"/>
                  </a:ext>
                </a:extLst>
              </p:cNvPr>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2522;p25">
                <a:extLst>
                  <a:ext uri="{FF2B5EF4-FFF2-40B4-BE49-F238E27FC236}">
                    <a16:creationId xmlns:a16="http://schemas.microsoft.com/office/drawing/2014/main" id="{81C6D0F2-B7ED-461A-A4E8-A463FEBC9073}"/>
                  </a:ext>
                </a:extLst>
              </p:cNvPr>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2523;p25">
                <a:extLst>
                  <a:ext uri="{FF2B5EF4-FFF2-40B4-BE49-F238E27FC236}">
                    <a16:creationId xmlns:a16="http://schemas.microsoft.com/office/drawing/2014/main" id="{86ADE791-5494-46C2-915C-D690BEB295EB}"/>
                  </a:ext>
                </a:extLst>
              </p:cNvPr>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2524;p25">
                <a:extLst>
                  <a:ext uri="{FF2B5EF4-FFF2-40B4-BE49-F238E27FC236}">
                    <a16:creationId xmlns:a16="http://schemas.microsoft.com/office/drawing/2014/main" id="{ACD4F5F2-BCA0-4806-9300-5FFD55FB3037}"/>
                  </a:ext>
                </a:extLst>
              </p:cNvPr>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2525;p25">
                <a:extLst>
                  <a:ext uri="{FF2B5EF4-FFF2-40B4-BE49-F238E27FC236}">
                    <a16:creationId xmlns:a16="http://schemas.microsoft.com/office/drawing/2014/main" id="{A55A180F-85D0-4FA6-9228-C81AC972739A}"/>
                  </a:ext>
                </a:extLst>
              </p:cNvPr>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2526;p25">
                <a:extLst>
                  <a:ext uri="{FF2B5EF4-FFF2-40B4-BE49-F238E27FC236}">
                    <a16:creationId xmlns:a16="http://schemas.microsoft.com/office/drawing/2014/main" id="{3FB42BCD-8E7B-487E-9F7C-07778EA3CFE4}"/>
                  </a:ext>
                </a:extLst>
              </p:cNvPr>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2527;p25">
                <a:extLst>
                  <a:ext uri="{FF2B5EF4-FFF2-40B4-BE49-F238E27FC236}">
                    <a16:creationId xmlns:a16="http://schemas.microsoft.com/office/drawing/2014/main" id="{471F2023-6B50-4892-BFC1-B5C50FF8D855}"/>
                  </a:ext>
                </a:extLst>
              </p:cNvPr>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2528;p25">
                <a:extLst>
                  <a:ext uri="{FF2B5EF4-FFF2-40B4-BE49-F238E27FC236}">
                    <a16:creationId xmlns:a16="http://schemas.microsoft.com/office/drawing/2014/main" id="{2CBDBC8D-CEC5-421E-A463-E6C79316C2B3}"/>
                  </a:ext>
                </a:extLst>
              </p:cNvPr>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2529;p25">
                <a:extLst>
                  <a:ext uri="{FF2B5EF4-FFF2-40B4-BE49-F238E27FC236}">
                    <a16:creationId xmlns:a16="http://schemas.microsoft.com/office/drawing/2014/main" id="{DA023562-989D-4924-AC84-F7A273B14ACE}"/>
                  </a:ext>
                </a:extLst>
              </p:cNvPr>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2530;p25">
                <a:extLst>
                  <a:ext uri="{FF2B5EF4-FFF2-40B4-BE49-F238E27FC236}">
                    <a16:creationId xmlns:a16="http://schemas.microsoft.com/office/drawing/2014/main" id="{B5D78535-512F-467C-A92D-19A8D3E59038}"/>
                  </a:ext>
                </a:extLst>
              </p:cNvPr>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2531;p25">
                <a:extLst>
                  <a:ext uri="{FF2B5EF4-FFF2-40B4-BE49-F238E27FC236}">
                    <a16:creationId xmlns:a16="http://schemas.microsoft.com/office/drawing/2014/main" id="{8FD70840-DDED-4329-ACDD-060CE5AD9307}"/>
                  </a:ext>
                </a:extLst>
              </p:cNvPr>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2532;p25">
                <a:extLst>
                  <a:ext uri="{FF2B5EF4-FFF2-40B4-BE49-F238E27FC236}">
                    <a16:creationId xmlns:a16="http://schemas.microsoft.com/office/drawing/2014/main" id="{30D30CB1-FCEB-4D75-B614-988972F46755}"/>
                  </a:ext>
                </a:extLst>
              </p:cNvPr>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2533;p25">
                <a:extLst>
                  <a:ext uri="{FF2B5EF4-FFF2-40B4-BE49-F238E27FC236}">
                    <a16:creationId xmlns:a16="http://schemas.microsoft.com/office/drawing/2014/main" id="{3C8A4E20-2D4B-4FB1-8494-0A2BEA9745EE}"/>
                  </a:ext>
                </a:extLst>
              </p:cNvPr>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2534;p25">
                <a:extLst>
                  <a:ext uri="{FF2B5EF4-FFF2-40B4-BE49-F238E27FC236}">
                    <a16:creationId xmlns:a16="http://schemas.microsoft.com/office/drawing/2014/main" id="{C35803CE-20FA-4FB2-8958-19DA52867F0F}"/>
                  </a:ext>
                </a:extLst>
              </p:cNvPr>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2535;p25">
                <a:extLst>
                  <a:ext uri="{FF2B5EF4-FFF2-40B4-BE49-F238E27FC236}">
                    <a16:creationId xmlns:a16="http://schemas.microsoft.com/office/drawing/2014/main" id="{C35BF321-8137-48AF-8BDD-C9F5B1AF80B4}"/>
                  </a:ext>
                </a:extLst>
              </p:cNvPr>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2536;p25">
                <a:extLst>
                  <a:ext uri="{FF2B5EF4-FFF2-40B4-BE49-F238E27FC236}">
                    <a16:creationId xmlns:a16="http://schemas.microsoft.com/office/drawing/2014/main" id="{2782932C-99AF-4822-A7DE-C4369EF7AF74}"/>
                  </a:ext>
                </a:extLst>
              </p:cNvPr>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2537;p25">
                <a:extLst>
                  <a:ext uri="{FF2B5EF4-FFF2-40B4-BE49-F238E27FC236}">
                    <a16:creationId xmlns:a16="http://schemas.microsoft.com/office/drawing/2014/main" id="{5FF479F7-A1FD-44AB-AE59-6DF4C51CC46B}"/>
                  </a:ext>
                </a:extLst>
              </p:cNvPr>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2538;p25">
                <a:extLst>
                  <a:ext uri="{FF2B5EF4-FFF2-40B4-BE49-F238E27FC236}">
                    <a16:creationId xmlns:a16="http://schemas.microsoft.com/office/drawing/2014/main" id="{55A5A2FF-3EFF-4126-A181-29ABEE87F836}"/>
                  </a:ext>
                </a:extLst>
              </p:cNvPr>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2539;p25">
                <a:extLst>
                  <a:ext uri="{FF2B5EF4-FFF2-40B4-BE49-F238E27FC236}">
                    <a16:creationId xmlns:a16="http://schemas.microsoft.com/office/drawing/2014/main" id="{A20D5BCF-84E7-4675-A887-B3E140338645}"/>
                  </a:ext>
                </a:extLst>
              </p:cNvPr>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2540;p25">
                <a:extLst>
                  <a:ext uri="{FF2B5EF4-FFF2-40B4-BE49-F238E27FC236}">
                    <a16:creationId xmlns:a16="http://schemas.microsoft.com/office/drawing/2014/main" id="{D035585B-958E-4D50-B5E5-FBBDBABA1B49}"/>
                  </a:ext>
                </a:extLst>
              </p:cNvPr>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2541;p25">
                <a:extLst>
                  <a:ext uri="{FF2B5EF4-FFF2-40B4-BE49-F238E27FC236}">
                    <a16:creationId xmlns:a16="http://schemas.microsoft.com/office/drawing/2014/main" id="{E782A634-EFC3-422E-B472-F937F6456451}"/>
                  </a:ext>
                </a:extLst>
              </p:cNvPr>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2542;p25">
                <a:extLst>
                  <a:ext uri="{FF2B5EF4-FFF2-40B4-BE49-F238E27FC236}">
                    <a16:creationId xmlns:a16="http://schemas.microsoft.com/office/drawing/2014/main" id="{A1E5D10B-F392-4F37-9B45-EF97CBCDD089}"/>
                  </a:ext>
                </a:extLst>
              </p:cNvPr>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2543;p25">
                <a:extLst>
                  <a:ext uri="{FF2B5EF4-FFF2-40B4-BE49-F238E27FC236}">
                    <a16:creationId xmlns:a16="http://schemas.microsoft.com/office/drawing/2014/main" id="{4C784254-57EC-4AD2-9A33-5E36B0A10CEE}"/>
                  </a:ext>
                </a:extLst>
              </p:cNvPr>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2544;p25">
                <a:extLst>
                  <a:ext uri="{FF2B5EF4-FFF2-40B4-BE49-F238E27FC236}">
                    <a16:creationId xmlns:a16="http://schemas.microsoft.com/office/drawing/2014/main" id="{13619B5E-A2F3-4C5E-BFA6-4C300564CD72}"/>
                  </a:ext>
                </a:extLst>
              </p:cNvPr>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2545;p25">
                <a:extLst>
                  <a:ext uri="{FF2B5EF4-FFF2-40B4-BE49-F238E27FC236}">
                    <a16:creationId xmlns:a16="http://schemas.microsoft.com/office/drawing/2014/main" id="{BCBB2C0B-2BDB-491F-9473-FAABDDD2AB55}"/>
                  </a:ext>
                </a:extLst>
              </p:cNvPr>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2546;p25">
                <a:extLst>
                  <a:ext uri="{FF2B5EF4-FFF2-40B4-BE49-F238E27FC236}">
                    <a16:creationId xmlns:a16="http://schemas.microsoft.com/office/drawing/2014/main" id="{58F0A97F-42AD-48CA-8C07-1220851A1D9F}"/>
                  </a:ext>
                </a:extLst>
              </p:cNvPr>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2547;p25">
                <a:extLst>
                  <a:ext uri="{FF2B5EF4-FFF2-40B4-BE49-F238E27FC236}">
                    <a16:creationId xmlns:a16="http://schemas.microsoft.com/office/drawing/2014/main" id="{5D7392D0-05AA-4694-AEDA-4FC19001545A}"/>
                  </a:ext>
                </a:extLst>
              </p:cNvPr>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2548;p25">
                <a:extLst>
                  <a:ext uri="{FF2B5EF4-FFF2-40B4-BE49-F238E27FC236}">
                    <a16:creationId xmlns:a16="http://schemas.microsoft.com/office/drawing/2014/main" id="{869FD3CD-42E7-4636-A4FA-C20A76ECB79B}"/>
                  </a:ext>
                </a:extLst>
              </p:cNvPr>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2549;p25">
                <a:extLst>
                  <a:ext uri="{FF2B5EF4-FFF2-40B4-BE49-F238E27FC236}">
                    <a16:creationId xmlns:a16="http://schemas.microsoft.com/office/drawing/2014/main" id="{DB76D761-E1B7-4971-BA1B-35CA37CE8140}"/>
                  </a:ext>
                </a:extLst>
              </p:cNvPr>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2550;p25">
                <a:extLst>
                  <a:ext uri="{FF2B5EF4-FFF2-40B4-BE49-F238E27FC236}">
                    <a16:creationId xmlns:a16="http://schemas.microsoft.com/office/drawing/2014/main" id="{503E1AED-5EFA-45EC-A047-3D0F6EC24984}"/>
                  </a:ext>
                </a:extLst>
              </p:cNvPr>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2551;p25">
                <a:extLst>
                  <a:ext uri="{FF2B5EF4-FFF2-40B4-BE49-F238E27FC236}">
                    <a16:creationId xmlns:a16="http://schemas.microsoft.com/office/drawing/2014/main" id="{189FDD94-974D-4FA7-817A-360A47828317}"/>
                  </a:ext>
                </a:extLst>
              </p:cNvPr>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2552;p25">
                <a:extLst>
                  <a:ext uri="{FF2B5EF4-FFF2-40B4-BE49-F238E27FC236}">
                    <a16:creationId xmlns:a16="http://schemas.microsoft.com/office/drawing/2014/main" id="{D4BB2844-0E94-4160-8774-1C04C51BF119}"/>
                  </a:ext>
                </a:extLst>
              </p:cNvPr>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2553;p25">
                <a:extLst>
                  <a:ext uri="{FF2B5EF4-FFF2-40B4-BE49-F238E27FC236}">
                    <a16:creationId xmlns:a16="http://schemas.microsoft.com/office/drawing/2014/main" id="{6C79BF4B-6304-4FA6-AB51-78A5C8D698D4}"/>
                  </a:ext>
                </a:extLst>
              </p:cNvPr>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2554;p25">
                <a:extLst>
                  <a:ext uri="{FF2B5EF4-FFF2-40B4-BE49-F238E27FC236}">
                    <a16:creationId xmlns:a16="http://schemas.microsoft.com/office/drawing/2014/main" id="{BD01B35D-E991-4AB9-88BA-5D4B40B7CB26}"/>
                  </a:ext>
                </a:extLst>
              </p:cNvPr>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2555;p25">
                <a:extLst>
                  <a:ext uri="{FF2B5EF4-FFF2-40B4-BE49-F238E27FC236}">
                    <a16:creationId xmlns:a16="http://schemas.microsoft.com/office/drawing/2014/main" id="{F665777D-F4F5-43C0-BC64-2837543B5D38}"/>
                  </a:ext>
                </a:extLst>
              </p:cNvPr>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2556;p25">
                <a:extLst>
                  <a:ext uri="{FF2B5EF4-FFF2-40B4-BE49-F238E27FC236}">
                    <a16:creationId xmlns:a16="http://schemas.microsoft.com/office/drawing/2014/main" id="{1B4061CE-F53F-4962-AB4B-A095D9C3E4CB}"/>
                  </a:ext>
                </a:extLst>
              </p:cNvPr>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2557;p25">
                <a:extLst>
                  <a:ext uri="{FF2B5EF4-FFF2-40B4-BE49-F238E27FC236}">
                    <a16:creationId xmlns:a16="http://schemas.microsoft.com/office/drawing/2014/main" id="{C6084D0E-B573-4DD8-BCEF-A41A376DED12}"/>
                  </a:ext>
                </a:extLst>
              </p:cNvPr>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2558;p25">
                <a:extLst>
                  <a:ext uri="{FF2B5EF4-FFF2-40B4-BE49-F238E27FC236}">
                    <a16:creationId xmlns:a16="http://schemas.microsoft.com/office/drawing/2014/main" id="{167C504B-F207-4C65-8964-EB8E17D2E3F8}"/>
                  </a:ext>
                </a:extLst>
              </p:cNvPr>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2559;p25">
                <a:extLst>
                  <a:ext uri="{FF2B5EF4-FFF2-40B4-BE49-F238E27FC236}">
                    <a16:creationId xmlns:a16="http://schemas.microsoft.com/office/drawing/2014/main" id="{32FDD40F-29DE-4268-999F-E90519A49673}"/>
                  </a:ext>
                </a:extLst>
              </p:cNvPr>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2560;p25">
                <a:extLst>
                  <a:ext uri="{FF2B5EF4-FFF2-40B4-BE49-F238E27FC236}">
                    <a16:creationId xmlns:a16="http://schemas.microsoft.com/office/drawing/2014/main" id="{3389928F-7E5A-44F0-BE80-9AD86C6C0A7A}"/>
                  </a:ext>
                </a:extLst>
              </p:cNvPr>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2561;p25">
                <a:extLst>
                  <a:ext uri="{FF2B5EF4-FFF2-40B4-BE49-F238E27FC236}">
                    <a16:creationId xmlns:a16="http://schemas.microsoft.com/office/drawing/2014/main" id="{8DBA4C39-8407-41FA-B480-E6A1F2FC6532}"/>
                  </a:ext>
                </a:extLst>
              </p:cNvPr>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2562;p25">
                <a:extLst>
                  <a:ext uri="{FF2B5EF4-FFF2-40B4-BE49-F238E27FC236}">
                    <a16:creationId xmlns:a16="http://schemas.microsoft.com/office/drawing/2014/main" id="{A047BD7A-E13B-4ECE-9AD9-4ABF02D5146D}"/>
                  </a:ext>
                </a:extLst>
              </p:cNvPr>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2563;p25">
                <a:extLst>
                  <a:ext uri="{FF2B5EF4-FFF2-40B4-BE49-F238E27FC236}">
                    <a16:creationId xmlns:a16="http://schemas.microsoft.com/office/drawing/2014/main" id="{C0188FD5-AE0B-4860-8758-455CFCB09BBC}"/>
                  </a:ext>
                </a:extLst>
              </p:cNvPr>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2564;p25">
                <a:extLst>
                  <a:ext uri="{FF2B5EF4-FFF2-40B4-BE49-F238E27FC236}">
                    <a16:creationId xmlns:a16="http://schemas.microsoft.com/office/drawing/2014/main" id="{CC3CC669-DD00-4C81-9AA4-9243ABB6F32A}"/>
                  </a:ext>
                </a:extLst>
              </p:cNvPr>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2565;p25">
                <a:extLst>
                  <a:ext uri="{FF2B5EF4-FFF2-40B4-BE49-F238E27FC236}">
                    <a16:creationId xmlns:a16="http://schemas.microsoft.com/office/drawing/2014/main" id="{1315A8D1-DEE6-47C5-8DC7-532FEA1A5EC5}"/>
                  </a:ext>
                </a:extLst>
              </p:cNvPr>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2566;p25">
                <a:extLst>
                  <a:ext uri="{FF2B5EF4-FFF2-40B4-BE49-F238E27FC236}">
                    <a16:creationId xmlns:a16="http://schemas.microsoft.com/office/drawing/2014/main" id="{DF3C6D1E-CB4B-4DBD-A988-034F004D683D}"/>
                  </a:ext>
                </a:extLst>
              </p:cNvPr>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2567;p25">
                <a:extLst>
                  <a:ext uri="{FF2B5EF4-FFF2-40B4-BE49-F238E27FC236}">
                    <a16:creationId xmlns:a16="http://schemas.microsoft.com/office/drawing/2014/main" id="{33010231-5951-4FDF-A3C9-818A94CF2CCE}"/>
                  </a:ext>
                </a:extLst>
              </p:cNvPr>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2568;p25">
                <a:extLst>
                  <a:ext uri="{FF2B5EF4-FFF2-40B4-BE49-F238E27FC236}">
                    <a16:creationId xmlns:a16="http://schemas.microsoft.com/office/drawing/2014/main" id="{F22A0178-6985-4B70-AD63-7F2E6A275B37}"/>
                  </a:ext>
                </a:extLst>
              </p:cNvPr>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2569;p25">
                <a:extLst>
                  <a:ext uri="{FF2B5EF4-FFF2-40B4-BE49-F238E27FC236}">
                    <a16:creationId xmlns:a16="http://schemas.microsoft.com/office/drawing/2014/main" id="{9D737200-FB23-4214-8235-3A3F06BEA505}"/>
                  </a:ext>
                </a:extLst>
              </p:cNvPr>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2570;p25">
                <a:extLst>
                  <a:ext uri="{FF2B5EF4-FFF2-40B4-BE49-F238E27FC236}">
                    <a16:creationId xmlns:a16="http://schemas.microsoft.com/office/drawing/2014/main" id="{ECBA8AD5-71A9-4EAA-B98C-5B6128F0FE75}"/>
                  </a:ext>
                </a:extLst>
              </p:cNvPr>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2571;p25">
                <a:extLst>
                  <a:ext uri="{FF2B5EF4-FFF2-40B4-BE49-F238E27FC236}">
                    <a16:creationId xmlns:a16="http://schemas.microsoft.com/office/drawing/2014/main" id="{2901415C-532F-4D9C-87CB-4907CF424E7D}"/>
                  </a:ext>
                </a:extLst>
              </p:cNvPr>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2572;p25">
                <a:extLst>
                  <a:ext uri="{FF2B5EF4-FFF2-40B4-BE49-F238E27FC236}">
                    <a16:creationId xmlns:a16="http://schemas.microsoft.com/office/drawing/2014/main" id="{6F0DDED2-99E1-48C2-9259-54AAA154B4A9}"/>
                  </a:ext>
                </a:extLst>
              </p:cNvPr>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2573;p25">
                <a:extLst>
                  <a:ext uri="{FF2B5EF4-FFF2-40B4-BE49-F238E27FC236}">
                    <a16:creationId xmlns:a16="http://schemas.microsoft.com/office/drawing/2014/main" id="{ED86A293-5DB6-45ED-A570-CF4A2288EAE4}"/>
                  </a:ext>
                </a:extLst>
              </p:cNvPr>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2574;p25">
                <a:extLst>
                  <a:ext uri="{FF2B5EF4-FFF2-40B4-BE49-F238E27FC236}">
                    <a16:creationId xmlns:a16="http://schemas.microsoft.com/office/drawing/2014/main" id="{96BA1C9E-E6DE-4534-BF07-316C10179F5C}"/>
                  </a:ext>
                </a:extLst>
              </p:cNvPr>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2575;p25">
                <a:extLst>
                  <a:ext uri="{FF2B5EF4-FFF2-40B4-BE49-F238E27FC236}">
                    <a16:creationId xmlns:a16="http://schemas.microsoft.com/office/drawing/2014/main" id="{BC5B0543-BFDE-4F68-8F5A-7BC0F642B0C0}"/>
                  </a:ext>
                </a:extLst>
              </p:cNvPr>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2576;p25">
                <a:extLst>
                  <a:ext uri="{FF2B5EF4-FFF2-40B4-BE49-F238E27FC236}">
                    <a16:creationId xmlns:a16="http://schemas.microsoft.com/office/drawing/2014/main" id="{3E0B5F4E-78FE-492C-8601-0F97B4CF43AA}"/>
                  </a:ext>
                </a:extLst>
              </p:cNvPr>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2577;p25">
                <a:extLst>
                  <a:ext uri="{FF2B5EF4-FFF2-40B4-BE49-F238E27FC236}">
                    <a16:creationId xmlns:a16="http://schemas.microsoft.com/office/drawing/2014/main" id="{642B224C-0471-4B5C-A6F3-4746334367BE}"/>
                  </a:ext>
                </a:extLst>
              </p:cNvPr>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2578;p25">
                <a:extLst>
                  <a:ext uri="{FF2B5EF4-FFF2-40B4-BE49-F238E27FC236}">
                    <a16:creationId xmlns:a16="http://schemas.microsoft.com/office/drawing/2014/main" id="{87E83C33-5E10-4838-87DD-44A054C92937}"/>
                  </a:ext>
                </a:extLst>
              </p:cNvPr>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2579;p25">
                <a:extLst>
                  <a:ext uri="{FF2B5EF4-FFF2-40B4-BE49-F238E27FC236}">
                    <a16:creationId xmlns:a16="http://schemas.microsoft.com/office/drawing/2014/main" id="{F2261F2C-760F-4C72-8653-C767517D2A40}"/>
                  </a:ext>
                </a:extLst>
              </p:cNvPr>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2580;p25">
                <a:extLst>
                  <a:ext uri="{FF2B5EF4-FFF2-40B4-BE49-F238E27FC236}">
                    <a16:creationId xmlns:a16="http://schemas.microsoft.com/office/drawing/2014/main" id="{DBB468B6-D163-4E4B-B166-3F58DFE1929B}"/>
                  </a:ext>
                </a:extLst>
              </p:cNvPr>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2581;p25">
                <a:extLst>
                  <a:ext uri="{FF2B5EF4-FFF2-40B4-BE49-F238E27FC236}">
                    <a16:creationId xmlns:a16="http://schemas.microsoft.com/office/drawing/2014/main" id="{1FEE0822-6BC9-490B-80C4-6C4ADAC41153}"/>
                  </a:ext>
                </a:extLst>
              </p:cNvPr>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2582;p25">
                <a:extLst>
                  <a:ext uri="{FF2B5EF4-FFF2-40B4-BE49-F238E27FC236}">
                    <a16:creationId xmlns:a16="http://schemas.microsoft.com/office/drawing/2014/main" id="{330FC3D6-B714-4F18-99AA-8FFA285F527E}"/>
                  </a:ext>
                </a:extLst>
              </p:cNvPr>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2583;p25">
                <a:extLst>
                  <a:ext uri="{FF2B5EF4-FFF2-40B4-BE49-F238E27FC236}">
                    <a16:creationId xmlns:a16="http://schemas.microsoft.com/office/drawing/2014/main" id="{9BFD2AEE-8B68-4C77-B5FE-CA5F94889BCB}"/>
                  </a:ext>
                </a:extLst>
              </p:cNvPr>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2584;p25">
                <a:extLst>
                  <a:ext uri="{FF2B5EF4-FFF2-40B4-BE49-F238E27FC236}">
                    <a16:creationId xmlns:a16="http://schemas.microsoft.com/office/drawing/2014/main" id="{C27545C5-13B4-4CFA-9764-3461A1B5469E}"/>
                  </a:ext>
                </a:extLst>
              </p:cNvPr>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2585;p25">
                <a:extLst>
                  <a:ext uri="{FF2B5EF4-FFF2-40B4-BE49-F238E27FC236}">
                    <a16:creationId xmlns:a16="http://schemas.microsoft.com/office/drawing/2014/main" id="{4894A892-7508-4906-A3F7-595CBB457DCD}"/>
                  </a:ext>
                </a:extLst>
              </p:cNvPr>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2586;p25">
                <a:extLst>
                  <a:ext uri="{FF2B5EF4-FFF2-40B4-BE49-F238E27FC236}">
                    <a16:creationId xmlns:a16="http://schemas.microsoft.com/office/drawing/2014/main" id="{82436A89-98DC-4F93-BA54-9FDA64A15172}"/>
                  </a:ext>
                </a:extLst>
              </p:cNvPr>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2587;p25">
                <a:extLst>
                  <a:ext uri="{FF2B5EF4-FFF2-40B4-BE49-F238E27FC236}">
                    <a16:creationId xmlns:a16="http://schemas.microsoft.com/office/drawing/2014/main" id="{F018EC66-CAFE-452C-BFC5-4682419367E1}"/>
                  </a:ext>
                </a:extLst>
              </p:cNvPr>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2588;p25">
                <a:extLst>
                  <a:ext uri="{FF2B5EF4-FFF2-40B4-BE49-F238E27FC236}">
                    <a16:creationId xmlns:a16="http://schemas.microsoft.com/office/drawing/2014/main" id="{DC28C2A4-1FDC-4500-BB5F-468B6E5F5B7A}"/>
                  </a:ext>
                </a:extLst>
              </p:cNvPr>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2589;p25">
                <a:extLst>
                  <a:ext uri="{FF2B5EF4-FFF2-40B4-BE49-F238E27FC236}">
                    <a16:creationId xmlns:a16="http://schemas.microsoft.com/office/drawing/2014/main" id="{38AC7C81-BC73-4FA2-93F3-956C1B290F1C}"/>
                  </a:ext>
                </a:extLst>
              </p:cNvPr>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2590;p25">
                <a:extLst>
                  <a:ext uri="{FF2B5EF4-FFF2-40B4-BE49-F238E27FC236}">
                    <a16:creationId xmlns:a16="http://schemas.microsoft.com/office/drawing/2014/main" id="{D4C4479E-9379-4CEE-9C3A-4EC92A1CB799}"/>
                  </a:ext>
                </a:extLst>
              </p:cNvPr>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2591;p25">
                <a:extLst>
                  <a:ext uri="{FF2B5EF4-FFF2-40B4-BE49-F238E27FC236}">
                    <a16:creationId xmlns:a16="http://schemas.microsoft.com/office/drawing/2014/main" id="{D19D87BE-1687-4749-9E5F-4C58763EF494}"/>
                  </a:ext>
                </a:extLst>
              </p:cNvPr>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2592;p25">
                <a:extLst>
                  <a:ext uri="{FF2B5EF4-FFF2-40B4-BE49-F238E27FC236}">
                    <a16:creationId xmlns:a16="http://schemas.microsoft.com/office/drawing/2014/main" id="{26F8DE76-9FDE-4C7E-95A8-14F65F7A0424}"/>
                  </a:ext>
                </a:extLst>
              </p:cNvPr>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2593;p25">
                <a:extLst>
                  <a:ext uri="{FF2B5EF4-FFF2-40B4-BE49-F238E27FC236}">
                    <a16:creationId xmlns:a16="http://schemas.microsoft.com/office/drawing/2014/main" id="{765652CD-722D-40BC-A308-F18B0B063A26}"/>
                  </a:ext>
                </a:extLst>
              </p:cNvPr>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2594;p25">
                <a:extLst>
                  <a:ext uri="{FF2B5EF4-FFF2-40B4-BE49-F238E27FC236}">
                    <a16:creationId xmlns:a16="http://schemas.microsoft.com/office/drawing/2014/main" id="{ECAE4A06-1E5A-4205-ABA9-8548E258708A}"/>
                  </a:ext>
                </a:extLst>
              </p:cNvPr>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2595;p25">
                <a:extLst>
                  <a:ext uri="{FF2B5EF4-FFF2-40B4-BE49-F238E27FC236}">
                    <a16:creationId xmlns:a16="http://schemas.microsoft.com/office/drawing/2014/main" id="{651F7E05-E897-4EDA-A534-163A7152A895}"/>
                  </a:ext>
                </a:extLst>
              </p:cNvPr>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2596;p25">
                <a:extLst>
                  <a:ext uri="{FF2B5EF4-FFF2-40B4-BE49-F238E27FC236}">
                    <a16:creationId xmlns:a16="http://schemas.microsoft.com/office/drawing/2014/main" id="{FE92FFB2-B507-49EA-99CF-0DBCD0CBAD79}"/>
                  </a:ext>
                </a:extLst>
              </p:cNvPr>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2597;p25">
                <a:extLst>
                  <a:ext uri="{FF2B5EF4-FFF2-40B4-BE49-F238E27FC236}">
                    <a16:creationId xmlns:a16="http://schemas.microsoft.com/office/drawing/2014/main" id="{2F4CDC9D-2815-4323-9DCC-11E0BC8578F1}"/>
                  </a:ext>
                </a:extLst>
              </p:cNvPr>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2598;p25">
                <a:extLst>
                  <a:ext uri="{FF2B5EF4-FFF2-40B4-BE49-F238E27FC236}">
                    <a16:creationId xmlns:a16="http://schemas.microsoft.com/office/drawing/2014/main" id="{0218F4C9-5CD9-4C0F-BC31-54ADCA1F42E9}"/>
                  </a:ext>
                </a:extLst>
              </p:cNvPr>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2599;p25">
                <a:extLst>
                  <a:ext uri="{FF2B5EF4-FFF2-40B4-BE49-F238E27FC236}">
                    <a16:creationId xmlns:a16="http://schemas.microsoft.com/office/drawing/2014/main" id="{691AFEF9-C101-4AC6-8992-EC0DD46EE5EB}"/>
                  </a:ext>
                </a:extLst>
              </p:cNvPr>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2600;p25">
                <a:extLst>
                  <a:ext uri="{FF2B5EF4-FFF2-40B4-BE49-F238E27FC236}">
                    <a16:creationId xmlns:a16="http://schemas.microsoft.com/office/drawing/2014/main" id="{D2F25476-4504-4CC9-BBA2-F6AC4D32B7F8}"/>
                  </a:ext>
                </a:extLst>
              </p:cNvPr>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2601;p25">
                <a:extLst>
                  <a:ext uri="{FF2B5EF4-FFF2-40B4-BE49-F238E27FC236}">
                    <a16:creationId xmlns:a16="http://schemas.microsoft.com/office/drawing/2014/main" id="{E385B207-7B06-4141-BBA9-C3EBAD803090}"/>
                  </a:ext>
                </a:extLst>
              </p:cNvPr>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2602;p25">
                <a:extLst>
                  <a:ext uri="{FF2B5EF4-FFF2-40B4-BE49-F238E27FC236}">
                    <a16:creationId xmlns:a16="http://schemas.microsoft.com/office/drawing/2014/main" id="{F5384A4B-3E40-462A-B102-9184A0CB2171}"/>
                  </a:ext>
                </a:extLst>
              </p:cNvPr>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2603;p25">
                <a:extLst>
                  <a:ext uri="{FF2B5EF4-FFF2-40B4-BE49-F238E27FC236}">
                    <a16:creationId xmlns:a16="http://schemas.microsoft.com/office/drawing/2014/main" id="{50A71FB5-59E0-4DD1-AC44-61E004DFBBF1}"/>
                  </a:ext>
                </a:extLst>
              </p:cNvPr>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2604;p25">
                <a:extLst>
                  <a:ext uri="{FF2B5EF4-FFF2-40B4-BE49-F238E27FC236}">
                    <a16:creationId xmlns:a16="http://schemas.microsoft.com/office/drawing/2014/main" id="{90CCBABB-B32F-48CD-9543-4FF9E33FD432}"/>
                  </a:ext>
                </a:extLst>
              </p:cNvPr>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2605;p25">
                <a:extLst>
                  <a:ext uri="{FF2B5EF4-FFF2-40B4-BE49-F238E27FC236}">
                    <a16:creationId xmlns:a16="http://schemas.microsoft.com/office/drawing/2014/main" id="{A20D6F27-9825-4009-864F-C3FEA0E17977}"/>
                  </a:ext>
                </a:extLst>
              </p:cNvPr>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2606;p25">
                <a:extLst>
                  <a:ext uri="{FF2B5EF4-FFF2-40B4-BE49-F238E27FC236}">
                    <a16:creationId xmlns:a16="http://schemas.microsoft.com/office/drawing/2014/main" id="{722F2FEC-7856-4CE6-ABA4-640F24B91EA2}"/>
                  </a:ext>
                </a:extLst>
              </p:cNvPr>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2607;p25">
                <a:extLst>
                  <a:ext uri="{FF2B5EF4-FFF2-40B4-BE49-F238E27FC236}">
                    <a16:creationId xmlns:a16="http://schemas.microsoft.com/office/drawing/2014/main" id="{3B7427E2-5056-4429-A474-80F9370DABDA}"/>
                  </a:ext>
                </a:extLst>
              </p:cNvPr>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2608;p25">
                <a:extLst>
                  <a:ext uri="{FF2B5EF4-FFF2-40B4-BE49-F238E27FC236}">
                    <a16:creationId xmlns:a16="http://schemas.microsoft.com/office/drawing/2014/main" id="{5DF4AEFE-C51A-41D7-BEB2-406D947FA261}"/>
                  </a:ext>
                </a:extLst>
              </p:cNvPr>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2609;p25">
                <a:extLst>
                  <a:ext uri="{FF2B5EF4-FFF2-40B4-BE49-F238E27FC236}">
                    <a16:creationId xmlns:a16="http://schemas.microsoft.com/office/drawing/2014/main" id="{B6D1E467-7E49-42BD-8F80-9DB1245706DC}"/>
                  </a:ext>
                </a:extLst>
              </p:cNvPr>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2610;p25">
                <a:extLst>
                  <a:ext uri="{FF2B5EF4-FFF2-40B4-BE49-F238E27FC236}">
                    <a16:creationId xmlns:a16="http://schemas.microsoft.com/office/drawing/2014/main" id="{BF5AB0B9-5DC4-48BC-8673-9522D5F94EA1}"/>
                  </a:ext>
                </a:extLst>
              </p:cNvPr>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2611;p25">
                <a:extLst>
                  <a:ext uri="{FF2B5EF4-FFF2-40B4-BE49-F238E27FC236}">
                    <a16:creationId xmlns:a16="http://schemas.microsoft.com/office/drawing/2014/main" id="{ED73889E-51C8-43DC-A828-BEE7BCDA9651}"/>
                  </a:ext>
                </a:extLst>
              </p:cNvPr>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2612;p25">
                <a:extLst>
                  <a:ext uri="{FF2B5EF4-FFF2-40B4-BE49-F238E27FC236}">
                    <a16:creationId xmlns:a16="http://schemas.microsoft.com/office/drawing/2014/main" id="{742BF2F0-6E1D-411F-9A88-F9C9B94F8004}"/>
                  </a:ext>
                </a:extLst>
              </p:cNvPr>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2613;p25">
                <a:extLst>
                  <a:ext uri="{FF2B5EF4-FFF2-40B4-BE49-F238E27FC236}">
                    <a16:creationId xmlns:a16="http://schemas.microsoft.com/office/drawing/2014/main" id="{294D344E-A232-4194-8838-EB1FE2B553E9}"/>
                  </a:ext>
                </a:extLst>
              </p:cNvPr>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2614;p25">
                <a:extLst>
                  <a:ext uri="{FF2B5EF4-FFF2-40B4-BE49-F238E27FC236}">
                    <a16:creationId xmlns:a16="http://schemas.microsoft.com/office/drawing/2014/main" id="{3D2D82D1-A342-48D8-B36A-24177CEE0B96}"/>
                  </a:ext>
                </a:extLst>
              </p:cNvPr>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2615;p25">
                <a:extLst>
                  <a:ext uri="{FF2B5EF4-FFF2-40B4-BE49-F238E27FC236}">
                    <a16:creationId xmlns:a16="http://schemas.microsoft.com/office/drawing/2014/main" id="{2FDA23DE-7A55-45E7-BD77-920E41116281}"/>
                  </a:ext>
                </a:extLst>
              </p:cNvPr>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2616;p25">
                <a:extLst>
                  <a:ext uri="{FF2B5EF4-FFF2-40B4-BE49-F238E27FC236}">
                    <a16:creationId xmlns:a16="http://schemas.microsoft.com/office/drawing/2014/main" id="{B8FC2D8F-81CF-46C5-8169-5C82FCB87745}"/>
                  </a:ext>
                </a:extLst>
              </p:cNvPr>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2617;p25">
                <a:extLst>
                  <a:ext uri="{FF2B5EF4-FFF2-40B4-BE49-F238E27FC236}">
                    <a16:creationId xmlns:a16="http://schemas.microsoft.com/office/drawing/2014/main" id="{BC8C6938-3430-4238-BFB0-AE47AFE3B184}"/>
                  </a:ext>
                </a:extLst>
              </p:cNvPr>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2618;p25">
                <a:extLst>
                  <a:ext uri="{FF2B5EF4-FFF2-40B4-BE49-F238E27FC236}">
                    <a16:creationId xmlns:a16="http://schemas.microsoft.com/office/drawing/2014/main" id="{229EE387-6B17-42AF-BE03-8817F71B3535}"/>
                  </a:ext>
                </a:extLst>
              </p:cNvPr>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2619;p25">
                <a:extLst>
                  <a:ext uri="{FF2B5EF4-FFF2-40B4-BE49-F238E27FC236}">
                    <a16:creationId xmlns:a16="http://schemas.microsoft.com/office/drawing/2014/main" id="{53BFB011-57A5-4D5D-AB71-938880E55235}"/>
                  </a:ext>
                </a:extLst>
              </p:cNvPr>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2620;p25">
                <a:extLst>
                  <a:ext uri="{FF2B5EF4-FFF2-40B4-BE49-F238E27FC236}">
                    <a16:creationId xmlns:a16="http://schemas.microsoft.com/office/drawing/2014/main" id="{EBCD7B51-1016-472F-92D2-BECF646F9524}"/>
                  </a:ext>
                </a:extLst>
              </p:cNvPr>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2621;p25">
                <a:extLst>
                  <a:ext uri="{FF2B5EF4-FFF2-40B4-BE49-F238E27FC236}">
                    <a16:creationId xmlns:a16="http://schemas.microsoft.com/office/drawing/2014/main" id="{F19182E2-4336-4DA9-88C5-F46E4451777F}"/>
                  </a:ext>
                </a:extLst>
              </p:cNvPr>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2622;p25">
                <a:extLst>
                  <a:ext uri="{FF2B5EF4-FFF2-40B4-BE49-F238E27FC236}">
                    <a16:creationId xmlns:a16="http://schemas.microsoft.com/office/drawing/2014/main" id="{594DAD67-24EE-4324-8BBD-5BF1E1566043}"/>
                  </a:ext>
                </a:extLst>
              </p:cNvPr>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2623;p25">
                <a:extLst>
                  <a:ext uri="{FF2B5EF4-FFF2-40B4-BE49-F238E27FC236}">
                    <a16:creationId xmlns:a16="http://schemas.microsoft.com/office/drawing/2014/main" id="{65430AD0-F98E-411A-8052-BBEA32E7A193}"/>
                  </a:ext>
                </a:extLst>
              </p:cNvPr>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2624;p25">
                <a:extLst>
                  <a:ext uri="{FF2B5EF4-FFF2-40B4-BE49-F238E27FC236}">
                    <a16:creationId xmlns:a16="http://schemas.microsoft.com/office/drawing/2014/main" id="{58ABFF77-C025-4D06-995F-A09C73E4B781}"/>
                  </a:ext>
                </a:extLst>
              </p:cNvPr>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2625;p25">
                <a:extLst>
                  <a:ext uri="{FF2B5EF4-FFF2-40B4-BE49-F238E27FC236}">
                    <a16:creationId xmlns:a16="http://schemas.microsoft.com/office/drawing/2014/main" id="{20BDD38B-7BD1-4463-AD99-D869200022FB}"/>
                  </a:ext>
                </a:extLst>
              </p:cNvPr>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2626;p25">
                <a:extLst>
                  <a:ext uri="{FF2B5EF4-FFF2-40B4-BE49-F238E27FC236}">
                    <a16:creationId xmlns:a16="http://schemas.microsoft.com/office/drawing/2014/main" id="{AF269350-E25C-4F5F-BA0B-1E6213777D78}"/>
                  </a:ext>
                </a:extLst>
              </p:cNvPr>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2627;p25">
                <a:extLst>
                  <a:ext uri="{FF2B5EF4-FFF2-40B4-BE49-F238E27FC236}">
                    <a16:creationId xmlns:a16="http://schemas.microsoft.com/office/drawing/2014/main" id="{E50223B5-7EE2-4C29-8C9B-6121C9832F8D}"/>
                  </a:ext>
                </a:extLst>
              </p:cNvPr>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2628;p25">
                <a:extLst>
                  <a:ext uri="{FF2B5EF4-FFF2-40B4-BE49-F238E27FC236}">
                    <a16:creationId xmlns:a16="http://schemas.microsoft.com/office/drawing/2014/main" id="{F1025BDC-C4BC-4A2A-8C29-6BCACB9F7511}"/>
                  </a:ext>
                </a:extLst>
              </p:cNvPr>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2629;p25">
                <a:extLst>
                  <a:ext uri="{FF2B5EF4-FFF2-40B4-BE49-F238E27FC236}">
                    <a16:creationId xmlns:a16="http://schemas.microsoft.com/office/drawing/2014/main" id="{C5FA9E65-7646-43DE-8871-929B861ED9A1}"/>
                  </a:ext>
                </a:extLst>
              </p:cNvPr>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2630;p25">
                <a:extLst>
                  <a:ext uri="{FF2B5EF4-FFF2-40B4-BE49-F238E27FC236}">
                    <a16:creationId xmlns:a16="http://schemas.microsoft.com/office/drawing/2014/main" id="{0DA7950E-6B7C-4EF9-B5AB-33D17D3550EA}"/>
                  </a:ext>
                </a:extLst>
              </p:cNvPr>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2631;p25">
                <a:extLst>
                  <a:ext uri="{FF2B5EF4-FFF2-40B4-BE49-F238E27FC236}">
                    <a16:creationId xmlns:a16="http://schemas.microsoft.com/office/drawing/2014/main" id="{F81112F4-01BC-4C19-91A3-51CC37FBF048}"/>
                  </a:ext>
                </a:extLst>
              </p:cNvPr>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2632;p25">
                <a:extLst>
                  <a:ext uri="{FF2B5EF4-FFF2-40B4-BE49-F238E27FC236}">
                    <a16:creationId xmlns:a16="http://schemas.microsoft.com/office/drawing/2014/main" id="{E5D7F260-CBB5-4197-A863-3ED0B34AE24E}"/>
                  </a:ext>
                </a:extLst>
              </p:cNvPr>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2633;p25">
                <a:extLst>
                  <a:ext uri="{FF2B5EF4-FFF2-40B4-BE49-F238E27FC236}">
                    <a16:creationId xmlns:a16="http://schemas.microsoft.com/office/drawing/2014/main" id="{F0541ED7-DAF8-4630-B971-87A072A2BF1D}"/>
                  </a:ext>
                </a:extLst>
              </p:cNvPr>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2634;p25">
                <a:extLst>
                  <a:ext uri="{FF2B5EF4-FFF2-40B4-BE49-F238E27FC236}">
                    <a16:creationId xmlns:a16="http://schemas.microsoft.com/office/drawing/2014/main" id="{A99D3DEF-E319-4534-B764-5029688EBC66}"/>
                  </a:ext>
                </a:extLst>
              </p:cNvPr>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2635;p25">
                <a:extLst>
                  <a:ext uri="{FF2B5EF4-FFF2-40B4-BE49-F238E27FC236}">
                    <a16:creationId xmlns:a16="http://schemas.microsoft.com/office/drawing/2014/main" id="{4DA9DC7E-8331-4776-8659-F2706119AAB5}"/>
                  </a:ext>
                </a:extLst>
              </p:cNvPr>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2636;p25">
                <a:extLst>
                  <a:ext uri="{FF2B5EF4-FFF2-40B4-BE49-F238E27FC236}">
                    <a16:creationId xmlns:a16="http://schemas.microsoft.com/office/drawing/2014/main" id="{9A6A8B59-F971-402A-9ACD-60E40FAE7E14}"/>
                  </a:ext>
                </a:extLst>
              </p:cNvPr>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2637;p25">
                <a:extLst>
                  <a:ext uri="{FF2B5EF4-FFF2-40B4-BE49-F238E27FC236}">
                    <a16:creationId xmlns:a16="http://schemas.microsoft.com/office/drawing/2014/main" id="{2A0C9D4D-F1A8-4E3E-A7F6-A53AA0DD03FA}"/>
                  </a:ext>
                </a:extLst>
              </p:cNvPr>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2638;p25">
                <a:extLst>
                  <a:ext uri="{FF2B5EF4-FFF2-40B4-BE49-F238E27FC236}">
                    <a16:creationId xmlns:a16="http://schemas.microsoft.com/office/drawing/2014/main" id="{3A165EB9-D5C4-47FA-AD06-C9738680E4F1}"/>
                  </a:ext>
                </a:extLst>
              </p:cNvPr>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2639;p25">
                <a:extLst>
                  <a:ext uri="{FF2B5EF4-FFF2-40B4-BE49-F238E27FC236}">
                    <a16:creationId xmlns:a16="http://schemas.microsoft.com/office/drawing/2014/main" id="{D9D5F62B-5888-4C19-A9BC-0C827918E3AD}"/>
                  </a:ext>
                </a:extLst>
              </p:cNvPr>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2640;p25">
                <a:extLst>
                  <a:ext uri="{FF2B5EF4-FFF2-40B4-BE49-F238E27FC236}">
                    <a16:creationId xmlns:a16="http://schemas.microsoft.com/office/drawing/2014/main" id="{8BCC1BB6-8A82-4704-89F8-E43DED94517B}"/>
                  </a:ext>
                </a:extLst>
              </p:cNvPr>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2641;p25">
                <a:extLst>
                  <a:ext uri="{FF2B5EF4-FFF2-40B4-BE49-F238E27FC236}">
                    <a16:creationId xmlns:a16="http://schemas.microsoft.com/office/drawing/2014/main" id="{85748CD5-9B3C-46C7-99C5-3A5C19E75D9A}"/>
                  </a:ext>
                </a:extLst>
              </p:cNvPr>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2642;p25">
                <a:extLst>
                  <a:ext uri="{FF2B5EF4-FFF2-40B4-BE49-F238E27FC236}">
                    <a16:creationId xmlns:a16="http://schemas.microsoft.com/office/drawing/2014/main" id="{F46A9112-8E79-4634-8DAE-F00C45DD9A76}"/>
                  </a:ext>
                </a:extLst>
              </p:cNvPr>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2643;p25">
                <a:extLst>
                  <a:ext uri="{FF2B5EF4-FFF2-40B4-BE49-F238E27FC236}">
                    <a16:creationId xmlns:a16="http://schemas.microsoft.com/office/drawing/2014/main" id="{AC4353D3-D5DD-404E-B174-E1955E3E4AC4}"/>
                  </a:ext>
                </a:extLst>
              </p:cNvPr>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2644;p25">
                <a:extLst>
                  <a:ext uri="{FF2B5EF4-FFF2-40B4-BE49-F238E27FC236}">
                    <a16:creationId xmlns:a16="http://schemas.microsoft.com/office/drawing/2014/main" id="{4B5AE49C-14F7-4E64-9FBA-D9BA2020F138}"/>
                  </a:ext>
                </a:extLst>
              </p:cNvPr>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2645;p25">
                <a:extLst>
                  <a:ext uri="{FF2B5EF4-FFF2-40B4-BE49-F238E27FC236}">
                    <a16:creationId xmlns:a16="http://schemas.microsoft.com/office/drawing/2014/main" id="{97A3F95E-9FEA-45EB-A67E-EA6E1E3973DA}"/>
                  </a:ext>
                </a:extLst>
              </p:cNvPr>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2646;p25">
                <a:extLst>
                  <a:ext uri="{FF2B5EF4-FFF2-40B4-BE49-F238E27FC236}">
                    <a16:creationId xmlns:a16="http://schemas.microsoft.com/office/drawing/2014/main" id="{CC1984EF-D30E-4310-AC96-794A7A3C8262}"/>
                  </a:ext>
                </a:extLst>
              </p:cNvPr>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2647;p25">
                <a:extLst>
                  <a:ext uri="{FF2B5EF4-FFF2-40B4-BE49-F238E27FC236}">
                    <a16:creationId xmlns:a16="http://schemas.microsoft.com/office/drawing/2014/main" id="{6B875A80-8212-42A9-A981-E20EA3194E2B}"/>
                  </a:ext>
                </a:extLst>
              </p:cNvPr>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2648;p25">
                <a:extLst>
                  <a:ext uri="{FF2B5EF4-FFF2-40B4-BE49-F238E27FC236}">
                    <a16:creationId xmlns:a16="http://schemas.microsoft.com/office/drawing/2014/main" id="{5998CB2C-8AD4-4A51-A32E-BA211AB3F14D}"/>
                  </a:ext>
                </a:extLst>
              </p:cNvPr>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2649;p25">
                <a:extLst>
                  <a:ext uri="{FF2B5EF4-FFF2-40B4-BE49-F238E27FC236}">
                    <a16:creationId xmlns:a16="http://schemas.microsoft.com/office/drawing/2014/main" id="{3673D323-76BC-47EA-8722-154C0877DC38}"/>
                  </a:ext>
                </a:extLst>
              </p:cNvPr>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2650;p25">
                <a:extLst>
                  <a:ext uri="{FF2B5EF4-FFF2-40B4-BE49-F238E27FC236}">
                    <a16:creationId xmlns:a16="http://schemas.microsoft.com/office/drawing/2014/main" id="{A7505B3D-C3F9-4BB4-8283-44CBA776F944}"/>
                  </a:ext>
                </a:extLst>
              </p:cNvPr>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2651;p25">
                <a:extLst>
                  <a:ext uri="{FF2B5EF4-FFF2-40B4-BE49-F238E27FC236}">
                    <a16:creationId xmlns:a16="http://schemas.microsoft.com/office/drawing/2014/main" id="{E6940C76-C277-432F-87A6-5DAEDF50D814}"/>
                  </a:ext>
                </a:extLst>
              </p:cNvPr>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2652;p25">
                <a:extLst>
                  <a:ext uri="{FF2B5EF4-FFF2-40B4-BE49-F238E27FC236}">
                    <a16:creationId xmlns:a16="http://schemas.microsoft.com/office/drawing/2014/main" id="{E72A7B2C-9A49-467A-A1E5-DD0C208C8935}"/>
                  </a:ext>
                </a:extLst>
              </p:cNvPr>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2653;p25">
                <a:extLst>
                  <a:ext uri="{FF2B5EF4-FFF2-40B4-BE49-F238E27FC236}">
                    <a16:creationId xmlns:a16="http://schemas.microsoft.com/office/drawing/2014/main" id="{8ED679CA-766B-454A-970F-6433C5574DC7}"/>
                  </a:ext>
                </a:extLst>
              </p:cNvPr>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2654;p25">
                <a:extLst>
                  <a:ext uri="{FF2B5EF4-FFF2-40B4-BE49-F238E27FC236}">
                    <a16:creationId xmlns:a16="http://schemas.microsoft.com/office/drawing/2014/main" id="{0A5AB8D4-9F50-4070-9C67-915F7F67520E}"/>
                  </a:ext>
                </a:extLst>
              </p:cNvPr>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2655;p25">
                <a:extLst>
                  <a:ext uri="{FF2B5EF4-FFF2-40B4-BE49-F238E27FC236}">
                    <a16:creationId xmlns:a16="http://schemas.microsoft.com/office/drawing/2014/main" id="{08BA63D4-BCAB-40AC-A649-08CA68DAB476}"/>
                  </a:ext>
                </a:extLst>
              </p:cNvPr>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2656;p25">
                <a:extLst>
                  <a:ext uri="{FF2B5EF4-FFF2-40B4-BE49-F238E27FC236}">
                    <a16:creationId xmlns:a16="http://schemas.microsoft.com/office/drawing/2014/main" id="{23A09163-E69C-49D2-B599-2037E3659B97}"/>
                  </a:ext>
                </a:extLst>
              </p:cNvPr>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2657;p25">
                <a:extLst>
                  <a:ext uri="{FF2B5EF4-FFF2-40B4-BE49-F238E27FC236}">
                    <a16:creationId xmlns:a16="http://schemas.microsoft.com/office/drawing/2014/main" id="{59CE6CD2-1DFF-4AF2-8D37-8FA0F973CACD}"/>
                  </a:ext>
                </a:extLst>
              </p:cNvPr>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2658;p25">
                <a:extLst>
                  <a:ext uri="{FF2B5EF4-FFF2-40B4-BE49-F238E27FC236}">
                    <a16:creationId xmlns:a16="http://schemas.microsoft.com/office/drawing/2014/main" id="{9B313BF5-3F35-474A-8DA1-6A672BA9C84E}"/>
                  </a:ext>
                </a:extLst>
              </p:cNvPr>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2659;p25">
                <a:extLst>
                  <a:ext uri="{FF2B5EF4-FFF2-40B4-BE49-F238E27FC236}">
                    <a16:creationId xmlns:a16="http://schemas.microsoft.com/office/drawing/2014/main" id="{1F417821-C7CB-4FD6-AF52-210A583EF586}"/>
                  </a:ext>
                </a:extLst>
              </p:cNvPr>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2660;p25">
                <a:extLst>
                  <a:ext uri="{FF2B5EF4-FFF2-40B4-BE49-F238E27FC236}">
                    <a16:creationId xmlns:a16="http://schemas.microsoft.com/office/drawing/2014/main" id="{97E5C2E9-22CC-4008-A9CB-7D2C96D27F3B}"/>
                  </a:ext>
                </a:extLst>
              </p:cNvPr>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2661;p25">
                <a:extLst>
                  <a:ext uri="{FF2B5EF4-FFF2-40B4-BE49-F238E27FC236}">
                    <a16:creationId xmlns:a16="http://schemas.microsoft.com/office/drawing/2014/main" id="{2FD9B1A7-4CA6-4D7C-9234-EDB28EB55C3C}"/>
                  </a:ext>
                </a:extLst>
              </p:cNvPr>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2662;p25">
                <a:extLst>
                  <a:ext uri="{FF2B5EF4-FFF2-40B4-BE49-F238E27FC236}">
                    <a16:creationId xmlns:a16="http://schemas.microsoft.com/office/drawing/2014/main" id="{178A0ED6-19D9-494C-82DF-B351B7637F65}"/>
                  </a:ext>
                </a:extLst>
              </p:cNvPr>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2663;p25">
                <a:extLst>
                  <a:ext uri="{FF2B5EF4-FFF2-40B4-BE49-F238E27FC236}">
                    <a16:creationId xmlns:a16="http://schemas.microsoft.com/office/drawing/2014/main" id="{FA265D3C-3ACD-47DF-8F3F-AE69142B7002}"/>
                  </a:ext>
                </a:extLst>
              </p:cNvPr>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2664;p25">
                <a:extLst>
                  <a:ext uri="{FF2B5EF4-FFF2-40B4-BE49-F238E27FC236}">
                    <a16:creationId xmlns:a16="http://schemas.microsoft.com/office/drawing/2014/main" id="{C44966B8-C22F-4B81-8C27-41CC4C33E005}"/>
                  </a:ext>
                </a:extLst>
              </p:cNvPr>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2665;p25">
                <a:extLst>
                  <a:ext uri="{FF2B5EF4-FFF2-40B4-BE49-F238E27FC236}">
                    <a16:creationId xmlns:a16="http://schemas.microsoft.com/office/drawing/2014/main" id="{49C05E0D-F657-4968-9EBD-1F80AFFEE526}"/>
                  </a:ext>
                </a:extLst>
              </p:cNvPr>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2666;p25">
                <a:extLst>
                  <a:ext uri="{FF2B5EF4-FFF2-40B4-BE49-F238E27FC236}">
                    <a16:creationId xmlns:a16="http://schemas.microsoft.com/office/drawing/2014/main" id="{D37A5F29-4277-47EE-889C-561127C7EEE8}"/>
                  </a:ext>
                </a:extLst>
              </p:cNvPr>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2667;p25">
                <a:extLst>
                  <a:ext uri="{FF2B5EF4-FFF2-40B4-BE49-F238E27FC236}">
                    <a16:creationId xmlns:a16="http://schemas.microsoft.com/office/drawing/2014/main" id="{E36CDD0B-88E0-4906-B385-3737003BE0C5}"/>
                  </a:ext>
                </a:extLst>
              </p:cNvPr>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2668;p25">
                <a:extLst>
                  <a:ext uri="{FF2B5EF4-FFF2-40B4-BE49-F238E27FC236}">
                    <a16:creationId xmlns:a16="http://schemas.microsoft.com/office/drawing/2014/main" id="{35CFA1B0-C0C2-4195-AC4D-179BAD59A752}"/>
                  </a:ext>
                </a:extLst>
              </p:cNvPr>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2669;p25">
                <a:extLst>
                  <a:ext uri="{FF2B5EF4-FFF2-40B4-BE49-F238E27FC236}">
                    <a16:creationId xmlns:a16="http://schemas.microsoft.com/office/drawing/2014/main" id="{D80F201D-9453-4A99-8A86-E31637B0B370}"/>
                  </a:ext>
                </a:extLst>
              </p:cNvPr>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2670;p25">
                <a:extLst>
                  <a:ext uri="{FF2B5EF4-FFF2-40B4-BE49-F238E27FC236}">
                    <a16:creationId xmlns:a16="http://schemas.microsoft.com/office/drawing/2014/main" id="{6624A0E6-D147-4E18-9D80-715117461EE7}"/>
                  </a:ext>
                </a:extLst>
              </p:cNvPr>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2671;p25">
                <a:extLst>
                  <a:ext uri="{FF2B5EF4-FFF2-40B4-BE49-F238E27FC236}">
                    <a16:creationId xmlns:a16="http://schemas.microsoft.com/office/drawing/2014/main" id="{1999FAE0-2B90-4F53-B3B6-2CCD90B26464}"/>
                  </a:ext>
                </a:extLst>
              </p:cNvPr>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2672;p25">
                <a:extLst>
                  <a:ext uri="{FF2B5EF4-FFF2-40B4-BE49-F238E27FC236}">
                    <a16:creationId xmlns:a16="http://schemas.microsoft.com/office/drawing/2014/main" id="{22D64D10-C42D-480F-90EF-38F649A063F4}"/>
                  </a:ext>
                </a:extLst>
              </p:cNvPr>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2673;p25">
                <a:extLst>
                  <a:ext uri="{FF2B5EF4-FFF2-40B4-BE49-F238E27FC236}">
                    <a16:creationId xmlns:a16="http://schemas.microsoft.com/office/drawing/2014/main" id="{3A81077E-2043-4587-AFCD-93B63BEA7548}"/>
                  </a:ext>
                </a:extLst>
              </p:cNvPr>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2674;p25">
                <a:extLst>
                  <a:ext uri="{FF2B5EF4-FFF2-40B4-BE49-F238E27FC236}">
                    <a16:creationId xmlns:a16="http://schemas.microsoft.com/office/drawing/2014/main" id="{CCB501ED-5B6E-4506-B301-0D0831CF223C}"/>
                  </a:ext>
                </a:extLst>
              </p:cNvPr>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2675;p25">
                <a:extLst>
                  <a:ext uri="{FF2B5EF4-FFF2-40B4-BE49-F238E27FC236}">
                    <a16:creationId xmlns:a16="http://schemas.microsoft.com/office/drawing/2014/main" id="{CBF301EB-B43E-4BD5-A1DC-C4A40C81782F}"/>
                  </a:ext>
                </a:extLst>
              </p:cNvPr>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2676;p25">
                <a:extLst>
                  <a:ext uri="{FF2B5EF4-FFF2-40B4-BE49-F238E27FC236}">
                    <a16:creationId xmlns:a16="http://schemas.microsoft.com/office/drawing/2014/main" id="{A2EE2F82-11C0-476A-A7E3-4E34C531E76E}"/>
                  </a:ext>
                </a:extLst>
              </p:cNvPr>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182908324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en-US" sz="2800" dirty="0" err="1">
                <a:solidFill>
                  <a:srgbClr val="002060"/>
                </a:solidFill>
                <a:latin typeface="Times New Roman" panose="02020603050405020304" pitchFamily="18" charset="0"/>
                <a:cs typeface="Times New Roman" panose="02020603050405020304" pitchFamily="18" charset="0"/>
              </a:rPr>
              <a:t>Xe</a:t>
            </a:r>
            <a:r>
              <a:rPr lang="en-US" sz="2800" dirty="0">
                <a:solidFill>
                  <a:srgbClr val="002060"/>
                </a:solidFill>
                <a:latin typeface="Times New Roman" panose="02020603050405020304" pitchFamily="18" charset="0"/>
                <a:cs typeface="Times New Roman" panose="02020603050405020304" pitchFamily="18" charset="0"/>
              </a:rPr>
              <a:t> </a:t>
            </a:r>
            <a:r>
              <a:rPr lang="vi-VN" sz="2800" dirty="0">
                <a:solidFill>
                  <a:srgbClr val="002060"/>
                </a:solidFill>
                <a:latin typeface="Times New Roman" panose="02020603050405020304" pitchFamily="18" charset="0"/>
                <a:cs typeface="Times New Roman" panose="02020603050405020304" pitchFamily="18" charset="0"/>
              </a:rPr>
              <a:t>chúng</a:t>
            </a:r>
            <a:r>
              <a:rPr lang="en-US" sz="2800" dirty="0">
                <a:solidFill>
                  <a:srgbClr val="002060"/>
                </a:solidFill>
                <a:latin typeface="Times New Roman" panose="02020603050405020304" pitchFamily="18" charset="0"/>
                <a:cs typeface="Times New Roman" panose="02020603050405020304" pitchFamily="18" charset="0"/>
              </a:rPr>
              <a:t> </a:t>
            </a:r>
            <a:r>
              <a:rPr lang="vi-VN" sz="2800" dirty="0">
                <a:solidFill>
                  <a:srgbClr val="002060"/>
                </a:solidFill>
                <a:latin typeface="Times New Roman" panose="02020603050405020304" pitchFamily="18" charset="0"/>
                <a:cs typeface="Times New Roman" panose="02020603050405020304" pitchFamily="18" charset="0"/>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lang="en-US" sz="2800"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365760" y="0"/>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1</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55212645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3" name="Picture 1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10" name="TextBox 9"/>
          <p:cNvSpPr txBox="1">
            <a:spLocks noChangeArrowheads="1"/>
          </p:cNvSpPr>
          <p:nvPr/>
        </p:nvSpPr>
        <p:spPr bwMode="auto">
          <a:xfrm>
            <a:off x="372291" y="1347424"/>
            <a:ext cx="8360229" cy="954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b="1" dirty="0">
                <a:solidFill>
                  <a:srgbClr val="C00000"/>
                </a:solidFill>
                <a:latin typeface="Times New Roman" panose="02020603050405020304" pitchFamily="18" charset="0"/>
              </a:rPr>
              <a:t>Trên đường đi Sa Pa</a:t>
            </a:r>
            <a:r>
              <a:rPr lang="en-US" altLang="zh-CN" sz="2800" b="1" dirty="0">
                <a:solidFill>
                  <a:srgbClr val="C00000"/>
                </a:solidFill>
                <a:latin typeface="Times New Roman" panose="02020603050405020304" pitchFamily="18" charset="0"/>
              </a:rPr>
              <a:t>,</a:t>
            </a:r>
            <a:r>
              <a:rPr lang="vi-VN" altLang="vi-VN" sz="2800" b="1" dirty="0">
                <a:solidFill>
                  <a:srgbClr val="C00000"/>
                </a:solidFill>
                <a:latin typeface="Times New Roman" panose="02020603050405020304" pitchFamily="18" charset="0"/>
              </a:rPr>
              <a:t> tác giả đã quan sát được những sự vật gì ?</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11" name="Rectangle 10"/>
          <p:cNvSpPr>
            <a:spLocks noChangeArrowheads="1"/>
          </p:cNvSpPr>
          <p:nvPr/>
        </p:nvSpPr>
        <p:spPr bwMode="auto">
          <a:xfrm>
            <a:off x="657530" y="2301511"/>
            <a:ext cx="6477000" cy="2246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Tác giả đã </a:t>
            </a:r>
            <a:r>
              <a:rPr lang="en-US" altLang="zh-CN" sz="2800" dirty="0" err="1">
                <a:solidFill>
                  <a:srgbClr val="002060"/>
                </a:solidFill>
                <a:latin typeface="Times New Roman" panose="02020603050405020304" pitchFamily="18" charset="0"/>
              </a:rPr>
              <a:t>nhìn</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thấy</a:t>
            </a:r>
            <a:r>
              <a:rPr lang="en-US" altLang="vi-VN" sz="2800" dirty="0">
                <a:solidFill>
                  <a:srgbClr val="002060"/>
                </a:solidFill>
                <a:latin typeface="Times New Roman" panose="02020603050405020304" pitchFamily="18" charset="0"/>
              </a:rPr>
              <a:t>:</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đám mây trắng</a:t>
            </a:r>
            <a:r>
              <a:rPr lang="en-US" altLang="zh-CN" sz="2800" dirty="0">
                <a:solidFill>
                  <a:srgbClr val="002060"/>
                </a:solidFill>
                <a:latin typeface="Times New Roman" panose="02020603050405020304" pitchFamily="18" charset="0"/>
              </a:rPr>
              <a:t>.</a:t>
            </a: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thác nước</a:t>
            </a:r>
            <a:r>
              <a:rPr lang="en-US" altLang="zh-CN" sz="2800" dirty="0">
                <a:solidFill>
                  <a:srgbClr val="002060"/>
                </a:solidFill>
                <a:latin typeface="Times New Roman" panose="02020603050405020304" pitchFamily="18" charset="0"/>
              </a:rPr>
              <a:t>.</a:t>
            </a: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rừng cây âm âm</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bông  hoa chuối, mấy con ngựa</a:t>
            </a:r>
            <a:r>
              <a:rPr lang="en-US" altLang="zh-CN" sz="2800" dirty="0">
                <a:solidFill>
                  <a:srgbClr val="002060"/>
                </a:solidFill>
                <a:latin typeface="Times New Roman" panose="02020603050405020304" pitchFamily="18" charset="0"/>
              </a:rPr>
              <a: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1360097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7" name="TextBox 6"/>
          <p:cNvSpPr txBox="1">
            <a:spLocks noChangeArrowheads="1"/>
          </p:cNvSpPr>
          <p:nvPr/>
        </p:nvSpPr>
        <p:spPr bwMode="auto">
          <a:xfrm>
            <a:off x="130629" y="1245326"/>
            <a:ext cx="884355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150000"/>
              </a:lnSpc>
              <a:buFont typeface="Arial" panose="020B0604020202020204" pitchFamily="34" charset="0"/>
              <a:buNone/>
            </a:pPr>
            <a:r>
              <a:rPr lang="en-US" altLang="zh-CN" sz="2800" b="1" dirty="0" err="1">
                <a:solidFill>
                  <a:srgbClr val="FF0000"/>
                </a:solidFill>
                <a:latin typeface="Times New Roman" panose="02020603050405020304" pitchFamily="18" charset="0"/>
              </a:rPr>
              <a:t>Những</a:t>
            </a:r>
            <a:r>
              <a:rPr lang="en-US" altLang="zh-CN" sz="2800" b="1" dirty="0">
                <a:solidFill>
                  <a:srgbClr val="FF0000"/>
                </a:solidFill>
                <a:latin typeface="Times New Roman" panose="02020603050405020304" pitchFamily="18" charset="0"/>
              </a:rPr>
              <a:t> chi </a:t>
            </a:r>
            <a:r>
              <a:rPr lang="en-US" altLang="zh-CN" sz="2800" b="1" dirty="0" err="1">
                <a:solidFill>
                  <a:srgbClr val="FF0000"/>
                </a:solidFill>
                <a:latin typeface="Times New Roman" panose="02020603050405020304" pitchFamily="18" charset="0"/>
              </a:rPr>
              <a:t>tiết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n</a:t>
            </a:r>
            <a:r>
              <a:rPr lang="en-US" altLang="zh-CN" sz="2800" b="1" dirty="0" err="1">
                <a:solidFill>
                  <a:srgbClr val="FF0000"/>
                </a:solidFill>
                <a:latin typeface="Times New Roman" panose="02020603050405020304" pitchFamily="18" charset="0"/>
                <a:cs typeface="Times New Roman" panose="02020603050405020304" pitchFamily="18" charset="0"/>
              </a:rPr>
              <a:t>à</a:t>
            </a:r>
            <a:r>
              <a:rPr lang="en-US" altLang="zh-CN" sz="2800" b="1" dirty="0" err="1">
                <a:solidFill>
                  <a:srgbClr val="FF0000"/>
                </a:solidFill>
                <a:latin typeface="Times New Roman" panose="02020603050405020304" pitchFamily="18" charset="0"/>
              </a:rPr>
              <a:t>o</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cho</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thấy</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sự</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quan</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sát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tinh</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tế</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của</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tác</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giả</a:t>
            </a:r>
            <a:r>
              <a:rPr lang="en-US" altLang="zh-CN" sz="2800" b="1" dirty="0">
                <a:solidFill>
                  <a:srgbClr val="FF0000"/>
                </a:solidFill>
                <a:latin typeface="Times New Roman" panose="02020603050405020304" pitchFamily="18" charset="0"/>
              </a:rPr>
              <a:t>?</a:t>
            </a:r>
          </a:p>
        </p:txBody>
      </p:sp>
      <p:sp>
        <p:nvSpPr>
          <p:cNvPr id="8" name="TextBox 7"/>
          <p:cNvSpPr txBox="1">
            <a:spLocks noChangeArrowheads="1"/>
          </p:cNvSpPr>
          <p:nvPr/>
        </p:nvSpPr>
        <p:spPr bwMode="auto">
          <a:xfrm>
            <a:off x="288488" y="2504666"/>
            <a:ext cx="8527836"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đám mây trắng nhỏ s</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 xuống cửa kính ô tô tạo nên cảm giác bồng bềnh, huyền ảo.</a:t>
            </a:r>
            <a:endParaRPr lang="en-US" altLang="zh-CN" sz="2400" dirty="0">
              <a:solidFill>
                <a:srgbClr val="002060"/>
              </a:solidFill>
              <a:latin typeface="Times New Roman" panose="02020603050405020304" pitchFamily="18" charset="0"/>
            </a:endParaRPr>
          </a:p>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bông hoa chuối rực lên như những ngọn lửa.</a:t>
            </a:r>
            <a:endParaRPr lang="en-US" altLang="zh-CN" sz="2400" dirty="0">
              <a:solidFill>
                <a:srgbClr val="002060"/>
              </a:solidFill>
              <a:latin typeface="Times New Roman" panose="02020603050405020304" pitchFamily="18" charset="0"/>
            </a:endParaRPr>
          </a:p>
          <a:p>
            <a:pPr algn="just" eaLnBrk="1" hangingPunct="1">
              <a:buFont typeface="Arial" panose="020B0604020202020204" pitchFamily="34" charset="0"/>
              <a:buNone/>
            </a:pPr>
            <a:r>
              <a:rPr lang="vi-VN" altLang="vi-VN" sz="2400" dirty="0">
                <a:solidFill>
                  <a:srgbClr val="002060"/>
                </a:solidFill>
                <a:latin typeface="Times New Roman" panose="02020603050405020304" pitchFamily="18" charset="0"/>
              </a:rPr>
              <a:t>+ Những con ngựa nhiều m</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u sắc khác nhau, với đôi chân dịu d</a:t>
            </a:r>
            <a:r>
              <a:rPr lang="vi-VN" altLang="vi-VN" sz="2400" dirty="0">
                <a:solidFill>
                  <a:srgbClr val="002060"/>
                </a:solidFill>
                <a:latin typeface="Times New Roman" panose="02020603050405020304" pitchFamily="18" charset="0"/>
                <a:cs typeface="Times New Roman" panose="02020603050405020304" pitchFamily="18" charset="0"/>
              </a:rPr>
              <a:t>à</a:t>
            </a:r>
            <a:r>
              <a:rPr lang="vi-VN" altLang="vi-VN" sz="2400" dirty="0">
                <a:solidFill>
                  <a:srgbClr val="002060"/>
                </a:solidFill>
                <a:latin typeface="Times New Roman" panose="02020603050405020304" pitchFamily="18" charset="0"/>
              </a:rPr>
              <a:t>ng, chùm đuôi cong lướt thướt liễu rủ.</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0190008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 calcmode="lin" valueType="num">
                                      <p:cBhvr additive="base">
                                        <p:cTn id="12"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3"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8">
                                            <p:txEl>
                                              <p:pRg st="1" end="1"/>
                                            </p:txEl>
                                          </p:spTgt>
                                        </p:tgtEl>
                                        <p:attrNameLst>
                                          <p:attrName>style.visibility</p:attrName>
                                        </p:attrNameLst>
                                      </p:cBhvr>
                                      <p:to>
                                        <p:strVal val="visible"/>
                                      </p:to>
                                    </p:set>
                                    <p:animEffect transition="in" filter="fade">
                                      <p:cBhvr>
                                        <p:cTn id="18" dur="1000"/>
                                        <p:tgtEl>
                                          <p:spTgt spid="8">
                                            <p:txEl>
                                              <p:pRg st="1" end="1"/>
                                            </p:txEl>
                                          </p:spTgt>
                                        </p:tgtEl>
                                      </p:cBhvr>
                                    </p:animEffect>
                                    <p:anim calcmode="lin" valueType="num">
                                      <p:cBhvr>
                                        <p:cTn id="19"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20"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nodeType="click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animEffect transition="in" filter="wipe(down)">
                                      <p:cBhvr>
                                        <p:cTn id="25"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Cảnh đẹp của mây trời, những bông hoa chuối đỏ rực như ngọn lửa và những con ngựa nhiều màu trên đường lên Sa Pa.</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1</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212165754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Rounded Rectangle 4"/>
          <p:cNvSpPr/>
          <p:nvPr/>
        </p:nvSpPr>
        <p:spPr>
          <a:xfrm>
            <a:off x="415301" y="1184721"/>
            <a:ext cx="8423775" cy="3102862"/>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a:defRPr/>
            </a:pPr>
            <a:r>
              <a:rPr lang="vi-VN" sz="2800">
                <a:solidFill>
                  <a:srgbClr val="002060"/>
                </a:solidFill>
                <a:latin typeface="Times New Roman" panose="02020603050405020304" pitchFamily="18" charset="0"/>
                <a:cs typeface="Times New Roman" panose="02020603050405020304" pitchFamily="18" charset="0"/>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lang="vi-VN" sz="2800"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365760" y="0"/>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Arial"/>
                <a:sym typeface="Arial"/>
              </a:rPr>
              <a:t>ĐOẠN 2</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543147630"/>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E3418FD-045D-44FA-9A73-FE519875850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751" y="-10546"/>
            <a:ext cx="9162751" cy="5154046"/>
          </a:xfrm>
          <a:prstGeom prst="rect">
            <a:avLst/>
          </a:prstGeom>
        </p:spPr>
      </p:pic>
      <p:sp>
        <p:nvSpPr>
          <p:cNvPr id="14" name="Rectangle 13">
            <a:extLst>
              <a:ext uri="{FF2B5EF4-FFF2-40B4-BE49-F238E27FC236}">
                <a16:creationId xmlns:a16="http://schemas.microsoft.com/office/drawing/2014/main" id="{0BCE61AC-AE04-41AB-ACA3-499773D329C0}"/>
              </a:ext>
            </a:extLst>
          </p:cNvPr>
          <p:cNvSpPr/>
          <p:nvPr/>
        </p:nvSpPr>
        <p:spPr>
          <a:xfrm>
            <a:off x="13502" y="0"/>
            <a:ext cx="9144000" cy="5143500"/>
          </a:xfrm>
          <a:prstGeom prst="rect">
            <a:avLst/>
          </a:prstGeom>
          <a:solidFill>
            <a:srgbClr val="92D050">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pic>
        <p:nvPicPr>
          <p:cNvPr id="8" name="Picture 2">
            <a:extLst>
              <a:ext uri="{FF2B5EF4-FFF2-40B4-BE49-F238E27FC236}">
                <a16:creationId xmlns:a16="http://schemas.microsoft.com/office/drawing/2014/main" id="{D27A59C4-E8FA-4A82-A7D8-9490017CE6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6799" y="-1447936"/>
            <a:ext cx="9045241" cy="5345689"/>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3">
            <a:extLst>
              <a:ext uri="{FF2B5EF4-FFF2-40B4-BE49-F238E27FC236}">
                <a16:creationId xmlns:a16="http://schemas.microsoft.com/office/drawing/2014/main" id="{B37AA047-691E-476D-B3F2-DBEEC1ED431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11026" y="2699985"/>
            <a:ext cx="9648679" cy="6170614"/>
          </a:xfrm>
          <a:prstGeom prst="rect">
            <a:avLst/>
          </a:prstGeom>
          <a:noFill/>
          <a:extLst>
            <a:ext uri="{909E8E84-426E-40DD-AFC4-6F175D3DCCD1}">
              <a14:hiddenFill xmlns:a14="http://schemas.microsoft.com/office/drawing/2010/main">
                <a:solidFill>
                  <a:srgbClr val="FFFFFF"/>
                </a:solidFill>
              </a14:hiddenFill>
            </a:ext>
          </a:extLst>
        </p:spPr>
      </p:pic>
      <p:sp>
        <p:nvSpPr>
          <p:cNvPr id="22" name="Trapezoid 21">
            <a:extLst>
              <a:ext uri="{FF2B5EF4-FFF2-40B4-BE49-F238E27FC236}">
                <a16:creationId xmlns:a16="http://schemas.microsoft.com/office/drawing/2014/main" id="{4BA1A991-F953-4C0F-AA11-D4CAF76CE97E}"/>
              </a:ext>
            </a:extLst>
          </p:cNvPr>
          <p:cNvSpPr/>
          <p:nvPr/>
        </p:nvSpPr>
        <p:spPr>
          <a:xfrm rot="17552791">
            <a:off x="5021400" y="-4745491"/>
            <a:ext cx="1111502" cy="11130054"/>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20" name="Trapezoid 19">
            <a:extLst>
              <a:ext uri="{FF2B5EF4-FFF2-40B4-BE49-F238E27FC236}">
                <a16:creationId xmlns:a16="http://schemas.microsoft.com/office/drawing/2014/main" id="{DC62498B-1CF7-4B3D-94F3-17A8F8EBCE95}"/>
              </a:ext>
            </a:extLst>
          </p:cNvPr>
          <p:cNvSpPr/>
          <p:nvPr/>
        </p:nvSpPr>
        <p:spPr>
          <a:xfrm rot="19746928">
            <a:off x="2475700" y="-1184187"/>
            <a:ext cx="1367642" cy="9055830"/>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12" name="TextBox 11">
            <a:extLst>
              <a:ext uri="{FF2B5EF4-FFF2-40B4-BE49-F238E27FC236}">
                <a16:creationId xmlns:a16="http://schemas.microsoft.com/office/drawing/2014/main" id="{8858A79B-2634-41AA-A061-8E5FBF6402E3}"/>
              </a:ext>
            </a:extLst>
          </p:cNvPr>
          <p:cNvSpPr txBox="1"/>
          <p:nvPr/>
        </p:nvSpPr>
        <p:spPr>
          <a:xfrm>
            <a:off x="48126" y="306492"/>
            <a:ext cx="8795084" cy="2800767"/>
          </a:xfrm>
          <a:prstGeom prst="rect">
            <a:avLst/>
          </a:prstGeom>
          <a:noFill/>
        </p:spPr>
        <p:txBody>
          <a:bodyPr wrap="square">
            <a:spAutoFit/>
          </a:bodyPr>
          <a:lstStyle/>
          <a:p>
            <a:pPr algn="ctr" defTabSz="685800">
              <a:buClrTx/>
            </a:pPr>
            <a:r>
              <a:rPr lang="en-US" sz="8000" kern="1200" spc="300" dirty="0">
                <a:solidFill>
                  <a:srgbClr val="3E7A77"/>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TẬP ĐỌC</a:t>
            </a:r>
          </a:p>
          <a:p>
            <a:pPr algn="ctr" defTabSz="685800">
              <a:buClrTx/>
            </a:pPr>
            <a:r>
              <a:rPr lang="en-US" sz="9600" kern="1200" spc="-150" dirty="0">
                <a:solidFill>
                  <a:srgbClr val="3E7A77"/>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ĐƯỜNG ĐI SA PA</a:t>
            </a:r>
          </a:p>
        </p:txBody>
      </p:sp>
      <p:sp>
        <p:nvSpPr>
          <p:cNvPr id="7" name="TextBox 6">
            <a:extLst>
              <a:ext uri="{FF2B5EF4-FFF2-40B4-BE49-F238E27FC236}">
                <a16:creationId xmlns:a16="http://schemas.microsoft.com/office/drawing/2014/main" id="{36DC56E2-FE86-4E04-AA5B-9531FF892355}"/>
              </a:ext>
            </a:extLst>
          </p:cNvPr>
          <p:cNvSpPr txBox="1"/>
          <p:nvPr/>
        </p:nvSpPr>
        <p:spPr>
          <a:xfrm>
            <a:off x="-1676401" y="357991"/>
            <a:ext cx="12015537" cy="2800767"/>
          </a:xfrm>
          <a:prstGeom prst="rect">
            <a:avLst/>
          </a:prstGeom>
          <a:noFill/>
        </p:spPr>
        <p:txBody>
          <a:bodyPr wrap="square" rtlCol="0">
            <a:spAutoFit/>
          </a:bodyPr>
          <a:lstStyle/>
          <a:p>
            <a:pPr algn="ctr" defTabSz="685800">
              <a:buClrTx/>
            </a:pPr>
            <a:r>
              <a:rPr lang="en-US" sz="8000" kern="1200" spc="300" dirty="0">
                <a:solidFill>
                  <a:srgbClr val="70AD47">
                    <a:lumMod val="20000"/>
                    <a:lumOff val="80000"/>
                  </a:srgbClr>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TẬP ĐỌC</a:t>
            </a:r>
          </a:p>
          <a:p>
            <a:pPr algn="ctr" defTabSz="685800">
              <a:buClrTx/>
            </a:pPr>
            <a:r>
              <a:rPr lang="en-US" sz="9600" kern="1200" spc="-150" dirty="0">
                <a:solidFill>
                  <a:srgbClr val="70AD47">
                    <a:lumMod val="40000"/>
                    <a:lumOff val="60000"/>
                  </a:srgbClr>
                </a:solidFill>
                <a:effectLst>
                  <a:outerShdw blurRad="60007" dist="200025" dir="15000000" sy="30000" kx="-1800000" algn="bl" rotWithShape="0">
                    <a:prstClr val="black">
                      <a:alpha val="32000"/>
                    </a:prstClr>
                  </a:outerShdw>
                </a:effectLst>
                <a:latin typeface="UTM Iron Gothic" panose="02040603050506020204" pitchFamily="18" charset="0"/>
                <a:ea typeface="+mn-ea"/>
                <a:cs typeface="+mn-cs"/>
              </a:rPr>
              <a:t>ĐƯỜNG ĐI SA PA</a:t>
            </a:r>
          </a:p>
        </p:txBody>
      </p:sp>
      <p:sp>
        <p:nvSpPr>
          <p:cNvPr id="19" name="Trapezoid 18">
            <a:extLst>
              <a:ext uri="{FF2B5EF4-FFF2-40B4-BE49-F238E27FC236}">
                <a16:creationId xmlns:a16="http://schemas.microsoft.com/office/drawing/2014/main" id="{23D670DA-82E0-4AA7-AF14-F3C5A1486A72}"/>
              </a:ext>
            </a:extLst>
          </p:cNvPr>
          <p:cNvSpPr/>
          <p:nvPr/>
        </p:nvSpPr>
        <p:spPr>
          <a:xfrm rot="20677702">
            <a:off x="1118445" y="-455542"/>
            <a:ext cx="706050" cy="8756161"/>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sp>
        <p:nvSpPr>
          <p:cNvPr id="21" name="Trapezoid 20">
            <a:extLst>
              <a:ext uri="{FF2B5EF4-FFF2-40B4-BE49-F238E27FC236}">
                <a16:creationId xmlns:a16="http://schemas.microsoft.com/office/drawing/2014/main" id="{10603839-4798-4362-B837-2A4566CBE7D3}"/>
              </a:ext>
            </a:extLst>
          </p:cNvPr>
          <p:cNvSpPr/>
          <p:nvPr/>
        </p:nvSpPr>
        <p:spPr>
          <a:xfrm rot="18829438">
            <a:off x="3682645" y="-3196433"/>
            <a:ext cx="2039360" cy="11130054"/>
          </a:xfrm>
          <a:prstGeom prst="trapezoid">
            <a:avLst>
              <a:gd name="adj" fmla="val 50000"/>
            </a:avLst>
          </a:prstGeom>
          <a:solidFill>
            <a:schemeClr val="bg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buClrTx/>
            </a:pPr>
            <a:endParaRPr lang="en-US" sz="1800" kern="1200">
              <a:solidFill>
                <a:prstClr val="white"/>
              </a:solidFill>
              <a:latin typeface="Calibri" panose="020F0502020204030204"/>
            </a:endParaRPr>
          </a:p>
        </p:txBody>
      </p:sp>
      <p:pic>
        <p:nvPicPr>
          <p:cNvPr id="13" name="Picture 12" descr="A picture containing diagram&#10;&#10;Description automatically generated">
            <a:extLst>
              <a:ext uri="{FF2B5EF4-FFF2-40B4-BE49-F238E27FC236}">
                <a16:creationId xmlns:a16="http://schemas.microsoft.com/office/drawing/2014/main" id="{9E66D2FC-B2FC-4058-A3F1-3A413A5F30A3}"/>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934160" y="13451987"/>
            <a:ext cx="1881378" cy="1625303"/>
          </a:xfrm>
          <a:prstGeom prst="rect">
            <a:avLst/>
          </a:prstGeom>
        </p:spPr>
      </p:pic>
      <p:pic>
        <p:nvPicPr>
          <p:cNvPr id="15" name="Picture 14" descr="A picture containing diagram&#10;&#10;Description automatically generated">
            <a:extLst>
              <a:ext uri="{FF2B5EF4-FFF2-40B4-BE49-F238E27FC236}">
                <a16:creationId xmlns:a16="http://schemas.microsoft.com/office/drawing/2014/main" id="{A7F1B259-C691-4286-91EC-B1AF845AA33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144240" y="12822214"/>
            <a:ext cx="1881378" cy="1625303"/>
          </a:xfrm>
          <a:prstGeom prst="rect">
            <a:avLst/>
          </a:prstGeom>
        </p:spPr>
      </p:pic>
      <p:pic>
        <p:nvPicPr>
          <p:cNvPr id="16" name="Picture 15" descr="A picture containing diagram&#10;&#10;Description automatically generated">
            <a:extLst>
              <a:ext uri="{FF2B5EF4-FFF2-40B4-BE49-F238E27FC236}">
                <a16:creationId xmlns:a16="http://schemas.microsoft.com/office/drawing/2014/main" id="{75D026F6-E20B-4F8C-8F50-C3F34A53A30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6934160" y="-12334095"/>
            <a:ext cx="1881378" cy="1625303"/>
          </a:xfrm>
          <a:prstGeom prst="rect">
            <a:avLst/>
          </a:prstGeom>
        </p:spPr>
      </p:pic>
      <p:pic>
        <p:nvPicPr>
          <p:cNvPr id="17" name="Picture 16" descr="A picture containing diagram&#10;&#10;Description automatically generated">
            <a:extLst>
              <a:ext uri="{FF2B5EF4-FFF2-40B4-BE49-F238E27FC236}">
                <a16:creationId xmlns:a16="http://schemas.microsoft.com/office/drawing/2014/main" id="{AD994AE9-D6C6-40E8-B6B1-20FF5A8A4FB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6163671" y="-12151217"/>
            <a:ext cx="1881378" cy="1625303"/>
          </a:xfrm>
          <a:prstGeom prst="rect">
            <a:avLst/>
          </a:prstGeom>
        </p:spPr>
      </p:pic>
      <p:sp>
        <p:nvSpPr>
          <p:cNvPr id="18" name="TextBox 17">
            <a:extLst>
              <a:ext uri="{FF2B5EF4-FFF2-40B4-BE49-F238E27FC236}">
                <a16:creationId xmlns:a16="http://schemas.microsoft.com/office/drawing/2014/main" id="{FB01AF31-397D-4AAC-BD45-1603269F1DD8}"/>
              </a:ext>
            </a:extLst>
          </p:cNvPr>
          <p:cNvSpPr txBox="1"/>
          <p:nvPr/>
        </p:nvSpPr>
        <p:spPr>
          <a:xfrm>
            <a:off x="2880780" y="10766251"/>
            <a:ext cx="9311220" cy="738664"/>
          </a:xfrm>
          <a:prstGeom prst="rect">
            <a:avLst/>
          </a:prstGeom>
          <a:noFill/>
        </p:spPr>
        <p:txBody>
          <a:bodyPr wrap="square">
            <a:spAutoFit/>
          </a:bodyPr>
          <a:lstStyle/>
          <a:p>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Liên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hệ</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page:</a:t>
            </a:r>
          </a:p>
          <a:p>
            <a:r>
              <a:rPr lang="en-US" dirty="0">
                <a:solidFill>
                  <a:schemeClr val="accent5">
                    <a:lumMod val="40000"/>
                    <a:lumOff val="60000"/>
                  </a:schemeClr>
                </a:solidFill>
                <a:latin typeface="Times New Roman" panose="02020603050405020304" pitchFamily="18" charset="0"/>
                <a:cs typeface="Times New Roman" panose="02020603050405020304" pitchFamily="18" charset="0"/>
                <a:hlinkClick r:id="rId7"/>
              </a:rPr>
              <a:t>https://www.facebook.com/teamKTUTS</a:t>
            </a:r>
            <a:endParaRPr lang="en-US" dirty="0">
              <a:solidFill>
                <a:schemeClr val="accent5">
                  <a:lumMod val="40000"/>
                  <a:lumOff val="60000"/>
                </a:schemeClr>
              </a:solidFill>
              <a:latin typeface="Times New Roman" panose="02020603050405020304" pitchFamily="18" charset="0"/>
              <a:cs typeface="Times New Roman" panose="02020603050405020304" pitchFamily="18" charset="0"/>
            </a:endParaRPr>
          </a:p>
          <a:p>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Đây</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là</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sản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phẩm</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của</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nhóm</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KTUTS.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Mọi</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chi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tiết</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vui</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lòng</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liên</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hệ</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page </a:t>
            </a:r>
            <a:r>
              <a:rPr lang="en-US" dirty="0" err="1">
                <a:solidFill>
                  <a:schemeClr val="accent5">
                    <a:lumMod val="40000"/>
                    <a:lumOff val="60000"/>
                  </a:schemeClr>
                </a:solidFill>
                <a:latin typeface="Times New Roman" panose="02020603050405020304" pitchFamily="18" charset="0"/>
                <a:cs typeface="Times New Roman" panose="02020603050405020304" pitchFamily="18" charset="0"/>
              </a:rPr>
              <a:t>hoặc</a:t>
            </a:r>
            <a:r>
              <a:rPr lang="en-US" dirty="0">
                <a:solidFill>
                  <a:schemeClr val="accent5">
                    <a:lumMod val="40000"/>
                    <a:lumOff val="60000"/>
                  </a:schemeClr>
                </a:solidFill>
                <a:latin typeface="Times New Roman" panose="02020603050405020304" pitchFamily="18" charset="0"/>
                <a:cs typeface="Times New Roman" panose="02020603050405020304" pitchFamily="18" charset="0"/>
              </a:rPr>
              <a:t> SĐT: 0922 645 654</a:t>
            </a:r>
          </a:p>
        </p:txBody>
      </p:sp>
      <p:pic>
        <p:nvPicPr>
          <p:cNvPr id="24" name="Picture 23" descr="A picture containing diagram&#10;&#10;Description automatically generated">
            <a:extLst>
              <a:ext uri="{FF2B5EF4-FFF2-40B4-BE49-F238E27FC236}">
                <a16:creationId xmlns:a16="http://schemas.microsoft.com/office/drawing/2014/main" id="{CB4E0D14-2E5C-4129-B590-6EF5D5386ED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11722" y="10415264"/>
            <a:ext cx="1881378" cy="1625303"/>
          </a:xfrm>
          <a:prstGeom prst="rect">
            <a:avLst/>
          </a:prstGeom>
        </p:spPr>
      </p:pic>
    </p:spTree>
    <p:extLst>
      <p:ext uri="{BB962C8B-B14F-4D97-AF65-F5344CB8AC3E}">
        <p14:creationId xmlns:p14="http://schemas.microsoft.com/office/powerpoint/2010/main" val="412401045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mph" presetSubtype="0" repeatCount="indefinite" fill="hold" grpId="0" nodeType="withEffect">
                                  <p:stCondLst>
                                    <p:cond delay="0"/>
                                  </p:stCondLst>
                                  <p:childTnLst>
                                    <p:animEffect transition="out" filter="fade">
                                      <p:cBhvr>
                                        <p:cTn id="6" dur="2000" tmFilter="0, 0; .2, .5; .8, .5; 1, 0"/>
                                        <p:tgtEl>
                                          <p:spTgt spid="19"/>
                                        </p:tgtEl>
                                      </p:cBhvr>
                                    </p:animEffect>
                                    <p:animScale>
                                      <p:cBhvr>
                                        <p:cTn id="7" dur="1000" autoRev="1" fill="hold"/>
                                        <p:tgtEl>
                                          <p:spTgt spid="19"/>
                                        </p:tgtEl>
                                      </p:cBhvr>
                                      <p:by x="105000" y="105000"/>
                                    </p:animScale>
                                  </p:childTnLst>
                                </p:cTn>
                              </p:par>
                              <p:par>
                                <p:cTn id="8" presetID="26" presetClass="emph" presetSubtype="0" repeatCount="indefinite" fill="hold" grpId="0" nodeType="withEffect">
                                  <p:stCondLst>
                                    <p:cond delay="0"/>
                                  </p:stCondLst>
                                  <p:childTnLst>
                                    <p:animEffect transition="out" filter="fade">
                                      <p:cBhvr>
                                        <p:cTn id="9" dur="2000" tmFilter="0, 0; .2, .5; .8, .5; 1, 0"/>
                                        <p:tgtEl>
                                          <p:spTgt spid="20"/>
                                        </p:tgtEl>
                                      </p:cBhvr>
                                    </p:animEffect>
                                    <p:animScale>
                                      <p:cBhvr>
                                        <p:cTn id="10" dur="1000" autoRev="1" fill="hold"/>
                                        <p:tgtEl>
                                          <p:spTgt spid="20"/>
                                        </p:tgtEl>
                                      </p:cBhvr>
                                      <p:by x="105000" y="105000"/>
                                    </p:animScale>
                                  </p:childTnLst>
                                </p:cTn>
                              </p:par>
                              <p:par>
                                <p:cTn id="11" presetID="26" presetClass="emph" presetSubtype="0" repeatCount="indefinite" fill="hold" grpId="0" nodeType="withEffect">
                                  <p:stCondLst>
                                    <p:cond delay="0"/>
                                  </p:stCondLst>
                                  <p:childTnLst>
                                    <p:animEffect transition="out" filter="fade">
                                      <p:cBhvr>
                                        <p:cTn id="12" dur="2000" tmFilter="0, 0; .2, .5; .8, .5; 1, 0"/>
                                        <p:tgtEl>
                                          <p:spTgt spid="21"/>
                                        </p:tgtEl>
                                      </p:cBhvr>
                                    </p:animEffect>
                                    <p:animScale>
                                      <p:cBhvr>
                                        <p:cTn id="13" dur="1000" autoRev="1" fill="hold"/>
                                        <p:tgtEl>
                                          <p:spTgt spid="21"/>
                                        </p:tgtEl>
                                      </p:cBhvr>
                                      <p:by x="105000" y="105000"/>
                                    </p:animScale>
                                  </p:childTnLst>
                                </p:cTn>
                              </p:par>
                              <p:par>
                                <p:cTn id="14" presetID="26" presetClass="emph" presetSubtype="0" repeatCount="indefinite" fill="hold" grpId="0" nodeType="withEffect">
                                  <p:stCondLst>
                                    <p:cond delay="0"/>
                                  </p:stCondLst>
                                  <p:childTnLst>
                                    <p:animEffect transition="out" filter="fade">
                                      <p:cBhvr>
                                        <p:cTn id="15" dur="2000" tmFilter="0, 0; .2, .5; .8, .5; 1, 0"/>
                                        <p:tgtEl>
                                          <p:spTgt spid="22"/>
                                        </p:tgtEl>
                                      </p:cBhvr>
                                    </p:animEffect>
                                    <p:animScale>
                                      <p:cBhvr>
                                        <p:cTn id="16" dur="1000" autoRev="1" fill="hold"/>
                                        <p:tgtEl>
                                          <p:spTgt spid="22"/>
                                        </p:tgtEl>
                                      </p:cBhvr>
                                      <p:by x="105000" y="105000"/>
                                    </p:animScale>
                                  </p:childTnLst>
                                </p:cTn>
                              </p:par>
                              <p:par>
                                <p:cTn id="17" presetID="42" presetClass="entr" presetSubtype="0" fill="hold" grpId="0" nodeType="withEffect">
                                  <p:stCondLst>
                                    <p:cond delay="1500"/>
                                  </p:stCondLst>
                                  <p:iterate type="lt">
                                    <p:tmPct val="60000"/>
                                  </p:iterate>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1500"/>
                                  </p:stCondLst>
                                  <p:iterate type="lt">
                                    <p:tmPct val="60000"/>
                                  </p:iterate>
                                  <p:childTnLst>
                                    <p:set>
                                      <p:cBhvr>
                                        <p:cTn id="23" dur="1" fill="hold">
                                          <p:stCondLst>
                                            <p:cond delay="0"/>
                                          </p:stCondLst>
                                        </p:cTn>
                                        <p:tgtEl>
                                          <p:spTgt spid="12"/>
                                        </p:tgtEl>
                                        <p:attrNameLst>
                                          <p:attrName>style.visibility</p:attrName>
                                        </p:attrNameLst>
                                      </p:cBhvr>
                                      <p:to>
                                        <p:strVal val="visible"/>
                                      </p:to>
                                    </p:set>
                                    <p:animEffect transition="in" filter="fade">
                                      <p:cBhvr>
                                        <p:cTn id="24" dur="1000"/>
                                        <p:tgtEl>
                                          <p:spTgt spid="12"/>
                                        </p:tgtEl>
                                      </p:cBhvr>
                                    </p:animEffect>
                                    <p:anim calcmode="lin" valueType="num">
                                      <p:cBhvr>
                                        <p:cTn id="25" dur="1000" fill="hold"/>
                                        <p:tgtEl>
                                          <p:spTgt spid="12"/>
                                        </p:tgtEl>
                                        <p:attrNameLst>
                                          <p:attrName>ppt_x</p:attrName>
                                        </p:attrNameLst>
                                      </p:cBhvr>
                                      <p:tavLst>
                                        <p:tav tm="0">
                                          <p:val>
                                            <p:strVal val="#ppt_x"/>
                                          </p:val>
                                        </p:tav>
                                        <p:tav tm="100000">
                                          <p:val>
                                            <p:strVal val="#ppt_x"/>
                                          </p:val>
                                        </p:tav>
                                      </p:tavLst>
                                    </p:anim>
                                    <p:anim calcmode="lin" valueType="num">
                                      <p:cBhvr>
                                        <p:cTn id="26" dur="1000" fill="hold"/>
                                        <p:tgtEl>
                                          <p:spTgt spid="12"/>
                                        </p:tgtEl>
                                        <p:attrNameLst>
                                          <p:attrName>ppt_y</p:attrName>
                                        </p:attrNameLst>
                                      </p:cBhvr>
                                      <p:tavLst>
                                        <p:tav tm="0">
                                          <p:val>
                                            <p:strVal val="#ppt_y+.1"/>
                                          </p:val>
                                        </p:tav>
                                        <p:tav tm="100000">
                                          <p:val>
                                            <p:strVal val="#ppt_y"/>
                                          </p:val>
                                        </p:tav>
                                      </p:tavLst>
                                    </p:anim>
                                  </p:childTnLst>
                                </p:cTn>
                              </p:par>
                              <p:par>
                                <p:cTn id="27" presetID="35" presetClass="path" presetSubtype="0" repeatCount="2000" accel="50000" decel="50000" autoRev="1" fill="hold" nodeType="withEffect">
                                  <p:stCondLst>
                                    <p:cond delay="0"/>
                                  </p:stCondLst>
                                  <p:childTnLst>
                                    <p:animMotion origin="layout" path="M 1.66667E-6 -1.35802E-6 L -0.52379 -0.15988 " pathEditMode="relative" rAng="0" ptsTypes="AA">
                                      <p:cBhvr>
                                        <p:cTn id="28" dur="8250" fill="hold"/>
                                        <p:tgtEl>
                                          <p:spTgt spid="9"/>
                                        </p:tgtEl>
                                        <p:attrNameLst>
                                          <p:attrName>ppt_x</p:attrName>
                                          <p:attrName>ppt_y</p:attrName>
                                        </p:attrNameLst>
                                      </p:cBhvr>
                                      <p:rCtr x="-26198" y="-7994"/>
                                    </p:animMotion>
                                  </p:childTnLst>
                                </p:cTn>
                              </p:par>
                              <p:par>
                                <p:cTn id="29" presetID="63" presetClass="path" presetSubtype="0" repeatCount="2000" accel="50000" decel="50000" autoRev="1" fill="hold" nodeType="withEffect">
                                  <p:stCondLst>
                                    <p:cond delay="0"/>
                                  </p:stCondLst>
                                  <p:childTnLst>
                                    <p:animMotion origin="layout" path="M -8.33333E-7 -2.96296E-6 L 0.25 -2.96296E-6 " pathEditMode="relative" rAng="0" ptsTypes="AA">
                                      <p:cBhvr>
                                        <p:cTn id="30" dur="9000" fill="hold"/>
                                        <p:tgtEl>
                                          <p:spTgt spid="8"/>
                                        </p:tgtEl>
                                        <p:attrNameLst>
                                          <p:attrName>ppt_x</p:attrName>
                                          <p:attrName>ppt_y</p:attrName>
                                        </p:attrNameLst>
                                      </p:cBhvr>
                                      <p:rCtr x="1250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0" grpId="0" animBg="1"/>
      <p:bldP spid="12" grpId="0"/>
      <p:bldP spid="7" grpId="0"/>
      <p:bldP spid="19" grpId="0" animBg="1"/>
      <p:bldP spid="2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TextBox 3"/>
          <p:cNvSpPr txBox="1">
            <a:spLocks noChangeArrowheads="1"/>
          </p:cNvSpPr>
          <p:nvPr/>
        </p:nvSpPr>
        <p:spPr bwMode="auto">
          <a:xfrm>
            <a:off x="130629" y="1325450"/>
            <a:ext cx="86606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vi-V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Tìm những </a:t>
            </a:r>
            <a:r>
              <a:rPr lang="en-US" altLang="zh-CN" sz="2800" b="1" dirty="0">
                <a:solidFill>
                  <a:srgbClr val="FF0000"/>
                </a:solidFill>
                <a:latin typeface="Times New Roman" panose="02020603050405020304" pitchFamily="18" charset="0"/>
              </a:rPr>
              <a:t>chi </a:t>
            </a:r>
            <a:r>
              <a:rPr lang="en-US" altLang="zh-CN" sz="2800" b="1" dirty="0" err="1">
                <a:solidFill>
                  <a:srgbClr val="FF0000"/>
                </a:solidFill>
                <a:latin typeface="Times New Roman" panose="02020603050405020304" pitchFamily="18" charset="0"/>
              </a:rPr>
              <a:t>tiết</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từ</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ngữ</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câu</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văn</a:t>
            </a:r>
            <a:r>
              <a:rPr lang="en-US" altLang="zh-CN" sz="2800" b="1" dirty="0">
                <a:solidFill>
                  <a:srgbClr val="FF0000"/>
                </a:solidFill>
                <a:latin typeface="Times New Roman" panose="02020603050405020304" pitchFamily="18" charset="0"/>
                <a:cs typeface="Times New Roman" panose="02020603050405020304" pitchFamily="18" charset="0"/>
              </a:rPr>
              <a:t>…</a:t>
            </a:r>
            <a:r>
              <a:rPr lang="en-US" altLang="zh-C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nói về cảnh </a:t>
            </a:r>
            <a:r>
              <a:rPr lang="en-US" altLang="zh-CN" sz="2800" b="1" dirty="0" err="1">
                <a:solidFill>
                  <a:srgbClr val="FF0000"/>
                </a:solidFill>
                <a:latin typeface="Times New Roman" panose="02020603050405020304" pitchFamily="18" charset="0"/>
              </a:rPr>
              <a:t>của</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thị</a:t>
            </a:r>
            <a:r>
              <a:rPr lang="en-US" altLang="zh-CN" sz="2800" b="1" dirty="0">
                <a:solidFill>
                  <a:srgbClr val="FF0000"/>
                </a:solidFill>
                <a:latin typeface="Times New Roman" panose="02020603050405020304" pitchFamily="18" charset="0"/>
              </a:rPr>
              <a:t> </a:t>
            </a:r>
            <a:r>
              <a:rPr lang="en-US" altLang="zh-CN" sz="2800" b="1" dirty="0" err="1">
                <a:solidFill>
                  <a:srgbClr val="FF0000"/>
                </a:solidFill>
                <a:latin typeface="Times New Roman" panose="02020603050405020304" pitchFamily="18" charset="0"/>
              </a:rPr>
              <a:t>trấn</a:t>
            </a:r>
            <a:r>
              <a:rPr lang="en-US" altLang="zh-CN" sz="2800" b="1" dirty="0">
                <a:solidFill>
                  <a:srgbClr val="FF0000"/>
                </a:solidFill>
                <a:latin typeface="Times New Roman" panose="02020603050405020304" pitchFamily="18" charset="0"/>
              </a:rPr>
              <a:t> </a:t>
            </a:r>
            <a:r>
              <a:rPr lang="vi-VN" altLang="vi-VN" sz="2800" b="1" dirty="0">
                <a:solidFill>
                  <a:srgbClr val="FF0000"/>
                </a:solidFill>
                <a:latin typeface="Times New Roman" panose="02020603050405020304" pitchFamily="18" charset="0"/>
              </a:rPr>
              <a:t>ở Sa Pa ?</a:t>
            </a:r>
            <a:endParaRPr lang="en-US" altLang="zh-CN" sz="2800" b="1" dirty="0">
              <a:solidFill>
                <a:srgbClr val="FF0000"/>
              </a:solidFill>
              <a:latin typeface="Times New Roman" panose="02020603050405020304" pitchFamily="18" charset="0"/>
            </a:endParaRPr>
          </a:p>
        </p:txBody>
      </p:sp>
      <p:sp>
        <p:nvSpPr>
          <p:cNvPr id="6" name="Rectangle 5"/>
          <p:cNvSpPr>
            <a:spLocks noChangeArrowheads="1"/>
          </p:cNvSpPr>
          <p:nvPr/>
        </p:nvSpPr>
        <p:spPr bwMode="auto">
          <a:xfrm>
            <a:off x="428931" y="2301531"/>
            <a:ext cx="8362372"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ắng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hoe</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hững em bé Hmông, Tu Dí, Phù Lá cổ đeo móng hổ, quần áo sặc sỡ đang chơi đùa</a:t>
            </a:r>
            <a:r>
              <a:rPr lang="en-US" altLang="zh-CN" sz="2800" dirty="0">
                <a:solidFill>
                  <a:srgbClr val="002060"/>
                </a:solidFill>
                <a:latin typeface="Times New Roman" panose="02020603050405020304" pitchFamily="18" charset="0"/>
              </a:rPr>
              <a:t>.</a:t>
            </a:r>
            <a:r>
              <a:rPr lang="vi-VN" altLang="vi-VN" sz="2800" dirty="0">
                <a:solidFill>
                  <a:srgbClr val="002060"/>
                </a:solidFill>
                <a:latin typeface="Times New Roman" panose="02020603050405020304" pitchFamily="18" charset="0"/>
              </a:rPr>
              <a:t> </a:t>
            </a:r>
            <a:endParaRPr lang="en-US" altLang="zh-CN" sz="2800" dirty="0">
              <a:solidFill>
                <a:srgbClr val="002060"/>
              </a:solidFill>
              <a:latin typeface="Times New Roman" panose="02020603050405020304" pitchFamily="18" charset="0"/>
            </a:endParaRPr>
          </a:p>
          <a:p>
            <a:pPr algn="just" eaLnBrk="1" hangingPunct="1">
              <a:buFont typeface="Arial" panose="020B0604020202020204" pitchFamily="34" charset="0"/>
              <a:buChar char="-"/>
            </a:pPr>
            <a:r>
              <a:rPr lang="en-US" altLang="zh-CN" sz="2800" dirty="0">
                <a:solidFill>
                  <a:srgbClr val="002060"/>
                </a:solidFill>
                <a:latin typeface="Times New Roman" panose="02020603050405020304" pitchFamily="18" charset="0"/>
              </a:rPr>
              <a:t>N</a:t>
            </a:r>
            <a:r>
              <a:rPr lang="vi-VN" altLang="vi-VN" sz="2800" dirty="0">
                <a:solidFill>
                  <a:srgbClr val="002060"/>
                </a:solidFill>
                <a:latin typeface="Times New Roman" panose="02020603050405020304" pitchFamily="18" charset="0"/>
              </a:rPr>
              <a:t>gười ngựa dập dìu đi chợ trong sương núi tím nhạt.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3302716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nodeType="clickEffect">
                                  <p:stCondLst>
                                    <p:cond delay="0"/>
                                  </p:stCondLst>
                                  <p:childTnLst>
                                    <p:set>
                                      <p:cBhvr>
                                        <p:cTn id="17" dur="1" fill="hold">
                                          <p:stCondLst>
                                            <p:cond delay="0"/>
                                          </p:stCondLst>
                                        </p:cTn>
                                        <p:tgtEl>
                                          <p:spTgt spid="6">
                                            <p:txEl>
                                              <p:pRg st="0" end="0"/>
                                            </p:txEl>
                                          </p:spTgt>
                                        </p:tgtEl>
                                        <p:attrNameLst>
                                          <p:attrName>style.visibility</p:attrName>
                                        </p:attrNameLst>
                                      </p:cBhvr>
                                      <p:to>
                                        <p:strVal val="visible"/>
                                      </p:to>
                                    </p:set>
                                    <p:animEffect transition="in" filter="barn(inVertical)">
                                      <p:cBhvr>
                                        <p:cTn id="18" dur="500"/>
                                        <p:tgtEl>
                                          <p:spTgt spid="6">
                                            <p:txEl>
                                              <p:pRg st="0" end="0"/>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Effect transition="in" filter="barn(inVertical)">
                                      <p:cBhvr>
                                        <p:cTn id="21" dur="500"/>
                                        <p:tgtEl>
                                          <p:spTgt spid="6">
                                            <p:txEl>
                                              <p:pRg st="1" end="1"/>
                                            </p:txEl>
                                          </p:spTgt>
                                        </p:tgtEl>
                                      </p:cBhvr>
                                    </p:animEffect>
                                  </p:childTnLst>
                                </p:cTn>
                              </p:par>
                              <p:par>
                                <p:cTn id="22" presetID="16" presetClass="entr" presetSubtype="21" fill="hold" nodeType="withEffect">
                                  <p:stCondLst>
                                    <p:cond delay="0"/>
                                  </p:stCondLst>
                                  <p:childTnLst>
                                    <p:set>
                                      <p:cBhvr>
                                        <p:cTn id="23" dur="1" fill="hold">
                                          <p:stCondLst>
                                            <p:cond delay="0"/>
                                          </p:stCondLst>
                                        </p:cTn>
                                        <p:tgtEl>
                                          <p:spTgt spid="6">
                                            <p:txEl>
                                              <p:pRg st="2" end="2"/>
                                            </p:txEl>
                                          </p:spTgt>
                                        </p:tgtEl>
                                        <p:attrNameLst>
                                          <p:attrName>style.visibility</p:attrName>
                                        </p:attrNameLst>
                                      </p:cBhvr>
                                      <p:to>
                                        <p:strVal val="visible"/>
                                      </p:to>
                                    </p:set>
                                    <p:animEffect transition="in" filter="barn(inVertical)">
                                      <p:cBhvr>
                                        <p:cTn id="2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1863" y="112972"/>
            <a:ext cx="2906568" cy="2123828"/>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1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7819" y="112972"/>
            <a:ext cx="2987687" cy="2123828"/>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17"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1863" y="2615666"/>
            <a:ext cx="2872856" cy="2282905"/>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pic>
        <p:nvPicPr>
          <p:cNvPr id="18" name="Picture 4">
            <a:hlinkClick r:id="rId5" action="ppaction://hlinksldjump"/>
          </p:cNvPr>
          <p:cNvPicPr>
            <a:picLocks noChangeAspect="1" noChangeArrowheads="1"/>
          </p:cNvPicPr>
          <p:nvPr/>
        </p:nvPicPr>
        <p:blipFill>
          <a:blip r:embed="rId6"/>
          <a:srcRect l="6324" r="6324"/>
          <a:stretch/>
        </p:blipFill>
        <p:spPr bwMode="auto">
          <a:xfrm>
            <a:off x="5138873" y="2596157"/>
            <a:ext cx="2986633" cy="2282905"/>
          </a:xfrm>
          <a:prstGeom prst="roundRect">
            <a:avLst>
              <a:gd name="adj" fmla="val 4167"/>
            </a:avLst>
          </a:prstGeom>
          <a:solidFill>
            <a:srgbClr val="FFFFFF"/>
          </a:solidFill>
          <a:ln w="76200" cap="sq">
            <a:solidFill>
              <a:srgbClr val="292929"/>
            </a:solidFill>
            <a:miter lim="800000"/>
          </a:ln>
          <a:effectLst>
            <a:reflection blurRad="12700" stA="28000" endPos="28000" dist="5000" dir="5400000" sy="-100000" algn="bl" rotWithShape="0"/>
          </a:effectLst>
          <a:scene3d>
            <a:camera prst="orthographicFront"/>
            <a:lightRig rig="threePt" dir="t">
              <a:rot lat="0" lon="0" rev="2700000"/>
            </a:lightRig>
          </a:scene3d>
          <a:sp3d>
            <a:bevelT h="38100"/>
            <a:contourClr>
              <a:srgbClr val="C0C0C0"/>
            </a:contourClr>
          </a:sp3d>
        </p:spPr>
      </p:pic>
    </p:spTree>
    <p:extLst>
      <p:ext uri="{BB962C8B-B14F-4D97-AF65-F5344CB8AC3E}">
        <p14:creationId xmlns:p14="http://schemas.microsoft.com/office/powerpoint/2010/main" val="107993295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wipe(down)">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wipe(down)">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TextBox 6"/>
          <p:cNvSpPr txBox="1">
            <a:spLocks noChangeArrowheads="1"/>
          </p:cNvSpPr>
          <p:nvPr/>
        </p:nvSpPr>
        <p:spPr bwMode="auto">
          <a:xfrm>
            <a:off x="568235" y="1578405"/>
            <a:ext cx="817081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Nêu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những</a:t>
            </a:r>
            <a:r>
              <a:rPr lang="en-US" altLang="zh-CN" sz="2800" b="1" dirty="0">
                <a:solidFill>
                  <a:srgbClr val="C00000"/>
                </a:solidFill>
                <a:latin typeface="Times New Roman" panose="02020603050405020304" pitchFamily="18" charset="0"/>
              </a:rPr>
              <a:t> </a:t>
            </a:r>
            <a:r>
              <a:rPr lang="vi-VN" altLang="vi-VN" sz="2800" b="1" dirty="0">
                <a:solidFill>
                  <a:srgbClr val="C00000"/>
                </a:solidFill>
                <a:latin typeface="Times New Roman" panose="02020603050405020304" pitchFamily="18" charset="0"/>
              </a:rPr>
              <a:t>chi tiết cho thấy sự quan sát tinh tế của tác giả?</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8" name="TextBox 7"/>
          <p:cNvSpPr txBox="1">
            <a:spLocks noChangeArrowheads="1"/>
          </p:cNvSpPr>
          <p:nvPr/>
        </p:nvSpPr>
        <p:spPr bwMode="auto">
          <a:xfrm>
            <a:off x="842554" y="2763493"/>
            <a:ext cx="5334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Nắng phố huyện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hoe.</a:t>
            </a:r>
            <a:endParaRPr lang="en-US" altLang="zh-CN" sz="2800" dirty="0">
              <a:solidFill>
                <a:srgbClr val="002060"/>
              </a:solidFill>
              <a:latin typeface="Times New Roman" panose="02020603050405020304" pitchFamily="18" charset="0"/>
            </a:endParaRPr>
          </a:p>
          <a:p>
            <a:pPr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Sương núi tím nhạt.</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pic>
        <p:nvPicPr>
          <p:cNvPr id="11" name="Picture 10" descr="sapa1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7960" y="2532512"/>
            <a:ext cx="2861038" cy="2016612"/>
          </a:xfrm>
          <a:prstGeom prst="rect">
            <a:avLst/>
          </a:prstGeom>
          <a:noFill/>
          <a:ln w="38100">
            <a:solidFill>
              <a:schemeClr val="bg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3559831"/>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Cảnh phố huyện với những em bé quần áo sặc sỡ sắc màu và những người đi chợ dập dìu trong sương núi.</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2</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60082403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Rounded Rectangle 4"/>
          <p:cNvSpPr/>
          <p:nvPr/>
        </p:nvSpPr>
        <p:spPr>
          <a:xfrm>
            <a:off x="415301" y="1159160"/>
            <a:ext cx="8423775" cy="3583222"/>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a:defRPr/>
            </a:pPr>
            <a:r>
              <a:rPr lang="vi-VN" sz="2800">
                <a:solidFill>
                  <a:srgbClr val="002060"/>
                </a:solidFill>
                <a:latin typeface="Times New Roman" panose="02020603050405020304" pitchFamily="18" charset="0"/>
                <a:cs typeface="Times New Roman" panose="02020603050405020304" pitchFamily="18" charset="0"/>
              </a:rPr>
              <a:t>Hôm sau, chúng tôi đi Sa Pa. Phong cảnh ở đây thật đẹp. Thoắt cái, lá vàng rơi trong khoảnh khắc mùa thu. Thoắt cái, trắng long lanh, một cơn mưa tuyết trên những cành đào, lê, mận. Thoắt cái, gió xuân hây hẩy nồng nàn với những bông hoa lay ơn màu đen nhung hiếm quý.</a:t>
            </a:r>
          </a:p>
          <a:p>
            <a:pPr lvl="1" indent="457200">
              <a:defRPr/>
            </a:pPr>
            <a:r>
              <a:rPr lang="vi-VN" sz="2800">
                <a:solidFill>
                  <a:srgbClr val="002060"/>
                </a:solidFill>
                <a:latin typeface="Times New Roman" panose="02020603050405020304" pitchFamily="18" charset="0"/>
                <a:cs typeface="Times New Roman" panose="02020603050405020304" pitchFamily="18" charset="0"/>
              </a:rPr>
              <a:t>Sa Pa quả là món quà tặng diệu kì mà thiên nhiên dành cho đất nước ta.</a:t>
            </a:r>
            <a:endParaRPr lang="vi-VN" sz="2800"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365760" y="0"/>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Arial"/>
                <a:sym typeface="Arial"/>
              </a:rPr>
              <a:t>ĐOẠN 3</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273935272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4" name="TextBox 3"/>
          <p:cNvSpPr txBox="1">
            <a:spLocks noChangeArrowheads="1"/>
          </p:cNvSpPr>
          <p:nvPr/>
        </p:nvSpPr>
        <p:spPr bwMode="auto">
          <a:xfrm>
            <a:off x="333908" y="1578405"/>
            <a:ext cx="8534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err="1">
                <a:solidFill>
                  <a:srgbClr val="C00000"/>
                </a:solidFill>
                <a:latin typeface="Times New Roman" panose="02020603050405020304" pitchFamily="18" charset="0"/>
              </a:rPr>
              <a:t>Phong</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cảnh</a:t>
            </a:r>
            <a:r>
              <a:rPr lang="en-US" altLang="zh-CN" sz="2800" b="1" dirty="0">
                <a:solidFill>
                  <a:srgbClr val="C00000"/>
                </a:solidFill>
                <a:latin typeface="Times New Roman" panose="02020603050405020304" pitchFamily="18" charset="0"/>
              </a:rPr>
              <a:t> ở Sa Pa </a:t>
            </a:r>
            <a:r>
              <a:rPr lang="en-US" altLang="zh-CN" sz="2800" b="1" dirty="0" err="1">
                <a:solidFill>
                  <a:srgbClr val="C00000"/>
                </a:solidFill>
                <a:latin typeface="Times New Roman" panose="02020603050405020304" pitchFamily="18" charset="0"/>
              </a:rPr>
              <a:t>trong</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một</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ng</a:t>
            </a:r>
            <a:r>
              <a:rPr lang="en-US" altLang="zh-CN" sz="2800" b="1" dirty="0" err="1">
                <a:solidFill>
                  <a:srgbClr val="C00000"/>
                </a:solidFill>
                <a:latin typeface="Times New Roman" panose="02020603050405020304" pitchFamily="18" charset="0"/>
                <a:cs typeface="Times New Roman" panose="02020603050405020304" pitchFamily="18" charset="0"/>
              </a:rPr>
              <a:t>à</a:t>
            </a:r>
            <a:r>
              <a:rPr lang="en-US" altLang="zh-CN" sz="2800" b="1" dirty="0" err="1">
                <a:solidFill>
                  <a:srgbClr val="C00000"/>
                </a:solidFill>
                <a:latin typeface="Times New Roman" panose="02020603050405020304" pitchFamily="18" charset="0"/>
              </a:rPr>
              <a:t>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có</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điều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gì</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đặc</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biệt</a:t>
            </a:r>
            <a:r>
              <a:rPr lang="en-US" altLang="zh-CN" sz="2800" b="1" dirty="0">
                <a:solidFill>
                  <a:srgbClr val="C00000"/>
                </a:solidFill>
                <a:latin typeface="Times New Roman" panose="02020603050405020304" pitchFamily="18" charset="0"/>
              </a:rPr>
              <a:t>?</a:t>
            </a:r>
          </a:p>
        </p:txBody>
      </p:sp>
      <p:sp>
        <p:nvSpPr>
          <p:cNvPr id="7" name="TextBox 6"/>
          <p:cNvSpPr txBox="1">
            <a:spLocks noChangeArrowheads="1"/>
          </p:cNvSpPr>
          <p:nvPr/>
        </p:nvSpPr>
        <p:spPr bwMode="auto">
          <a:xfrm>
            <a:off x="510257" y="2495117"/>
            <a:ext cx="81817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r>
              <a:rPr lang="en-US" altLang="zh-CN" sz="2800" b="1" dirty="0" err="1">
                <a:solidFill>
                  <a:srgbClr val="0070C0"/>
                </a:solidFill>
                <a:latin typeface="Times New Roman" panose="02020603050405020304" pitchFamily="18" charset="0"/>
              </a:rPr>
              <a:t>Phong</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cảnh</a:t>
            </a:r>
            <a:r>
              <a:rPr lang="en-US" altLang="zh-CN" sz="2800" b="1" dirty="0">
                <a:solidFill>
                  <a:srgbClr val="0070C0"/>
                </a:solidFill>
                <a:latin typeface="Times New Roman" panose="02020603050405020304" pitchFamily="18" charset="0"/>
              </a:rPr>
              <a:t> ở Sa Pa </a:t>
            </a:r>
            <a:r>
              <a:rPr lang="en-US" altLang="zh-CN" sz="2800" b="1" dirty="0" err="1">
                <a:solidFill>
                  <a:srgbClr val="0070C0"/>
                </a:solidFill>
                <a:latin typeface="Times New Roman" panose="02020603050405020304" pitchFamily="18" charset="0"/>
              </a:rPr>
              <a:t>trong</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một</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ng</a:t>
            </a:r>
            <a:r>
              <a:rPr lang="en-US" altLang="zh-CN" sz="2800" b="1" dirty="0" err="1">
                <a:solidFill>
                  <a:srgbClr val="0070C0"/>
                </a:solidFill>
                <a:latin typeface="Times New Roman" panose="02020603050405020304" pitchFamily="18" charset="0"/>
                <a:cs typeface="Times New Roman" panose="02020603050405020304" pitchFamily="18" charset="0"/>
              </a:rPr>
              <a:t>à</a:t>
            </a:r>
            <a:r>
              <a:rPr lang="en-US" altLang="zh-CN" sz="2800" b="1" dirty="0" err="1">
                <a:solidFill>
                  <a:srgbClr val="0070C0"/>
                </a:solidFill>
                <a:latin typeface="Times New Roman" panose="02020603050405020304" pitchFamily="18" charset="0"/>
              </a:rPr>
              <a:t>y</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thay</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đổi</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liên</a:t>
            </a:r>
            <a:r>
              <a:rPr lang="en-US" altLang="zh-CN" sz="2800" b="1" dirty="0">
                <a:solidFill>
                  <a:srgbClr val="0070C0"/>
                </a:solidFill>
                <a:latin typeface="Times New Roman" panose="02020603050405020304" pitchFamily="18" charset="0"/>
              </a:rPr>
              <a:t> </a:t>
            </a:r>
            <a:r>
              <a:rPr lang="en-US" altLang="zh-CN" sz="2800" b="1" dirty="0" err="1">
                <a:solidFill>
                  <a:srgbClr val="0070C0"/>
                </a:solidFill>
                <a:latin typeface="Times New Roman" panose="02020603050405020304" pitchFamily="18" charset="0"/>
              </a:rPr>
              <a:t>tục</a:t>
            </a:r>
            <a:endParaRPr lang="en-US" altLang="zh-CN" sz="2800" b="1" dirty="0">
              <a:solidFill>
                <a:srgbClr val="0070C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58823556"/>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10" name="Picture 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TextBox 6"/>
          <p:cNvSpPr txBox="1">
            <a:spLocks noChangeArrowheads="1"/>
          </p:cNvSpPr>
          <p:nvPr/>
        </p:nvSpPr>
        <p:spPr bwMode="auto">
          <a:xfrm>
            <a:off x="590006" y="1522230"/>
            <a:ext cx="79248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Nêu</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những</a:t>
            </a:r>
            <a:r>
              <a:rPr lang="en-US" altLang="zh-CN" sz="2800" b="1" dirty="0">
                <a:solidFill>
                  <a:srgbClr val="C00000"/>
                </a:solidFill>
                <a:latin typeface="Times New Roman" panose="02020603050405020304" pitchFamily="18" charset="0"/>
              </a:rPr>
              <a:t> chi </a:t>
            </a:r>
            <a:r>
              <a:rPr lang="en-US" altLang="zh-CN" sz="2800" b="1" dirty="0" err="1">
                <a:solidFill>
                  <a:srgbClr val="C00000"/>
                </a:solidFill>
                <a:latin typeface="Times New Roman" panose="02020603050405020304" pitchFamily="18" charset="0"/>
              </a:rPr>
              <a:t>tiết</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cho</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thấy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sự</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thay</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đổi</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liên</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tục</a:t>
            </a:r>
            <a:r>
              <a:rPr lang="en-US" altLang="zh-CN" sz="2800" b="1" dirty="0">
                <a:solidFill>
                  <a:srgbClr val="C00000"/>
                </a:solidFill>
                <a:latin typeface="Times New Roman" panose="02020603050405020304" pitchFamily="18" charset="0"/>
              </a:rPr>
              <a:t> </a:t>
            </a:r>
            <a:r>
              <a:rPr lang="en-US" altLang="zh-CN" sz="2800" b="1" dirty="0" err="1">
                <a:solidFill>
                  <a:srgbClr val="C00000"/>
                </a:solidFill>
                <a:latin typeface="Times New Roman" panose="02020603050405020304" pitchFamily="18" charset="0"/>
              </a:rPr>
              <a:t>đó</a:t>
            </a:r>
            <a:r>
              <a:rPr lang="en-US" altLang="zh-CN" sz="2800" b="1" dirty="0">
                <a:solidFill>
                  <a:srgbClr val="C00000"/>
                </a:solidFill>
                <a:latin typeface="Times New Roman" panose="02020603050405020304" pitchFamily="18" charset="0"/>
              </a:rPr>
              <a:t>?</a:t>
            </a:r>
            <a:endParaRPr lang="en-US" altLang="zh-CN" sz="2800" b="1" dirty="0">
              <a:solidFill>
                <a:srgbClr val="C00000"/>
              </a:solidFill>
              <a:latin typeface="Times New Roman" panose="02020603050405020304" pitchFamily="18" charset="0"/>
              <a:cs typeface="Times New Roman" panose="02020603050405020304" pitchFamily="18" charset="0"/>
            </a:endParaRPr>
          </a:p>
        </p:txBody>
      </p:sp>
      <p:sp>
        <p:nvSpPr>
          <p:cNvPr id="8" name="TextBox 7"/>
          <p:cNvSpPr txBox="1">
            <a:spLocks noChangeArrowheads="1"/>
          </p:cNvSpPr>
          <p:nvPr/>
        </p:nvSpPr>
        <p:spPr bwMode="auto">
          <a:xfrm>
            <a:off x="590006" y="2220911"/>
            <a:ext cx="7835537"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zh-CN" sz="2800" b="1" i="1" dirty="0">
                <a:solidFill>
                  <a:srgbClr val="002060"/>
                </a:solidFill>
                <a:latin typeface="Times New Roman" panose="02020603050405020304" pitchFamily="18" charset="0"/>
              </a:rPr>
              <a:t>T</a:t>
            </a:r>
            <a:r>
              <a:rPr lang="vi-VN" altLang="vi-VN" sz="2800" b="1" i="1" dirty="0">
                <a:solidFill>
                  <a:srgbClr val="002060"/>
                </a:solidFill>
                <a:latin typeface="Times New Roman" panose="02020603050405020304" pitchFamily="18" charset="0"/>
              </a:rPr>
              <a:t>hoắt cái</a:t>
            </a:r>
            <a:r>
              <a:rPr lang="vi-VN" altLang="vi-VN" sz="2800" dirty="0">
                <a:solidFill>
                  <a:srgbClr val="002060"/>
                </a:solidFill>
                <a:latin typeface="Times New Roman" panose="02020603050405020304" pitchFamily="18" charset="0"/>
              </a:rPr>
              <a:t>, lá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rơi trong khoảnh khắc </a:t>
            </a:r>
            <a:r>
              <a:rPr lang="vi-VN" altLang="vi-VN" sz="2800" b="1" dirty="0">
                <a:solidFill>
                  <a:srgbClr val="002060"/>
                </a:solidFill>
                <a:latin typeface="Times New Roman" panose="02020603050405020304" pitchFamily="18" charset="0"/>
              </a:rPr>
              <a:t>mùa thu</a:t>
            </a:r>
            <a:r>
              <a:rPr lang="vi-VN" altLang="vi-VN" sz="2800" dirty="0">
                <a:solidFill>
                  <a:srgbClr val="002060"/>
                </a:solidFill>
                <a:latin typeface="Times New Roman" panose="02020603050405020304" pitchFamily="18" charset="0"/>
              </a:rPr>
              <a:t>. </a:t>
            </a:r>
            <a:r>
              <a:rPr lang="vi-VN" altLang="vi-VN" sz="2800" b="1" i="1" dirty="0">
                <a:solidFill>
                  <a:srgbClr val="00206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trắng long lanh một cơn mưa tuyết trên những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lê, mận. </a:t>
            </a:r>
            <a:r>
              <a:rPr lang="vi-VN" altLang="vi-VN" sz="2800" b="1" i="1" dirty="0">
                <a:solidFill>
                  <a:srgbClr val="00206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gió </a:t>
            </a:r>
            <a:r>
              <a:rPr lang="vi-VN" altLang="vi-VN" sz="2800" b="1" dirty="0">
                <a:solidFill>
                  <a:srgbClr val="002060"/>
                </a:solidFill>
                <a:latin typeface="Times New Roman" panose="02020603050405020304" pitchFamily="18" charset="0"/>
              </a:rPr>
              <a:t>xuân</a:t>
            </a:r>
            <a:r>
              <a:rPr lang="vi-VN" altLang="vi-VN" sz="2800" dirty="0">
                <a:solidFill>
                  <a:srgbClr val="002060"/>
                </a:solidFill>
                <a:latin typeface="Times New Roman" panose="02020603050405020304" pitchFamily="18" charset="0"/>
              </a:rPr>
              <a:t> hây hẩy nồng n</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 với những bông lay ơn 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u đen nhung hiếm quý.</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0837611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4" name="TextBox 3"/>
          <p:cNvSpPr txBox="1"/>
          <p:nvPr/>
        </p:nvSpPr>
        <p:spPr>
          <a:xfrm>
            <a:off x="908050" y="1369929"/>
            <a:ext cx="7556500" cy="1307537"/>
          </a:xfrm>
          <a:prstGeom prst="rect">
            <a:avLst/>
          </a:prstGeom>
          <a:noFill/>
          <a:ln w="9525">
            <a:noFill/>
          </a:ln>
        </p:spPr>
        <p:txBody>
          <a:bodyPr>
            <a:spAutoFit/>
          </a:bodyPr>
          <a:lstStyle/>
          <a:p>
            <a:pPr algn="ctr" eaLnBrk="1" hangingPunct="1">
              <a:lnSpc>
                <a:spcPct val="150000"/>
              </a:lnSpc>
              <a:buFont typeface="Arial" charset="0"/>
              <a:buNone/>
              <a:defRPr/>
            </a:pPr>
            <a:r>
              <a:rPr lang="en-US" altLang="zh-CN" sz="2800" b="1" dirty="0" err="1">
                <a:solidFill>
                  <a:srgbClr val="C00000"/>
                </a:solidFill>
                <a:latin typeface="Times New Roman" pitchFamily="18" charset="0"/>
              </a:rPr>
              <a:t>Vì</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sao</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tác</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giả</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gọi</a:t>
            </a:r>
            <a:r>
              <a:rPr lang="en-US" altLang="zh-CN" sz="2800" b="1" dirty="0">
                <a:solidFill>
                  <a:srgbClr val="C00000"/>
                </a:solidFill>
                <a:latin typeface="Times New Roman" pitchFamily="18" charset="0"/>
              </a:rPr>
              <a:t> Sa Pa </a:t>
            </a:r>
            <a:r>
              <a:rPr lang="en-US" altLang="zh-CN" sz="2800" b="1" dirty="0" err="1">
                <a:solidFill>
                  <a:srgbClr val="C00000"/>
                </a:solidFill>
                <a:latin typeface="Times New Roman" pitchFamily="18" charset="0"/>
              </a:rPr>
              <a:t>là</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món</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quà</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tặng</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diệu</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kì</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của</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thiên</a:t>
            </a:r>
            <a:r>
              <a:rPr lang="en-US" altLang="zh-CN" sz="2800" b="1" dirty="0">
                <a:solidFill>
                  <a:srgbClr val="C00000"/>
                </a:solidFill>
                <a:latin typeface="Times New Roman" pitchFamily="18" charset="0"/>
              </a:rPr>
              <a:t> </a:t>
            </a:r>
            <a:r>
              <a:rPr lang="en-US" altLang="zh-CN" sz="2800" b="1" dirty="0" err="1">
                <a:solidFill>
                  <a:srgbClr val="C00000"/>
                </a:solidFill>
                <a:latin typeface="Times New Roman" pitchFamily="18" charset="0"/>
              </a:rPr>
              <a:t>nhiên</a:t>
            </a:r>
            <a:r>
              <a:rPr lang="en-US" altLang="zh-CN" sz="2800" b="1" dirty="0">
                <a:solidFill>
                  <a:srgbClr val="C00000"/>
                </a:solidFill>
                <a:latin typeface="Times New Roman" pitchFamily="18" charset="0"/>
              </a:rPr>
              <a:t>”?</a:t>
            </a:r>
          </a:p>
        </p:txBody>
      </p:sp>
      <p:sp>
        <p:nvSpPr>
          <p:cNvPr id="6" name="TextBox 5"/>
          <p:cNvSpPr txBox="1">
            <a:spLocks noChangeArrowheads="1"/>
          </p:cNvSpPr>
          <p:nvPr/>
        </p:nvSpPr>
        <p:spPr bwMode="auto">
          <a:xfrm>
            <a:off x="1073150" y="2699971"/>
            <a:ext cx="7391400" cy="138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50000"/>
              </a:lnSpc>
              <a:buFont typeface="Arial" panose="020B0604020202020204" pitchFamily="34" charset="0"/>
              <a:buNone/>
            </a:pPr>
            <a:r>
              <a:rPr lang="vi-VN" altLang="vi-VN" sz="2800" dirty="0">
                <a:solidFill>
                  <a:srgbClr val="002060"/>
                </a:solidFill>
                <a:latin typeface="Times New Roman" panose="02020603050405020304" pitchFamily="18" charset="0"/>
              </a:rPr>
              <a:t>Vì phong cảnh Sa Pa rất đẹp, vì sự thay đổi mùa trong một ng</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y ở Sa Pa rất lạ lùng, hiếm có.</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871128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grpSp>
        <p:nvGrpSpPr>
          <p:cNvPr id="3373" name="Google Shape;3373;p36"/>
          <p:cNvGrpSpPr/>
          <p:nvPr/>
        </p:nvGrpSpPr>
        <p:grpSpPr>
          <a:xfrm>
            <a:off x="2996452" y="3797885"/>
            <a:ext cx="3131377" cy="1287203"/>
            <a:chOff x="10762125" y="2775799"/>
            <a:chExt cx="3585273" cy="1410633"/>
          </a:xfrm>
        </p:grpSpPr>
        <p:sp>
          <p:nvSpPr>
            <p:cNvPr id="3374" name="Google Shape;3374;p3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535" name="Google Shape;3535;p36"/>
          <p:cNvCxnSpPr/>
          <p:nvPr/>
        </p:nvCxnSpPr>
        <p:spPr>
          <a:xfrm>
            <a:off x="4572000" y="2343150"/>
            <a:ext cx="0" cy="1262400"/>
          </a:xfrm>
          <a:prstGeom prst="straightConnector1">
            <a:avLst/>
          </a:prstGeom>
          <a:noFill/>
          <a:ln w="19050" cap="flat" cmpd="sng">
            <a:solidFill>
              <a:schemeClr val="accent3"/>
            </a:solidFill>
            <a:prstDash val="solid"/>
            <a:round/>
            <a:headEnd type="none" w="med" len="med"/>
            <a:tailEnd type="oval" w="med" len="med"/>
          </a:ln>
        </p:spPr>
      </p:cxnSp>
      <p:cxnSp>
        <p:nvCxnSpPr>
          <p:cNvPr id="3536" name="Google Shape;3536;p36"/>
          <p:cNvCxnSpPr/>
          <p:nvPr/>
        </p:nvCxnSpPr>
        <p:spPr>
          <a:xfrm>
            <a:off x="2779695" y="4251879"/>
            <a:ext cx="755700" cy="0"/>
          </a:xfrm>
          <a:prstGeom prst="straightConnector1">
            <a:avLst/>
          </a:prstGeom>
          <a:noFill/>
          <a:ln w="19050" cap="flat" cmpd="sng">
            <a:solidFill>
              <a:schemeClr val="accent3"/>
            </a:solidFill>
            <a:prstDash val="solid"/>
            <a:round/>
            <a:headEnd type="none" w="med" len="med"/>
            <a:tailEnd type="oval" w="med" len="med"/>
          </a:ln>
        </p:spPr>
      </p:cxnSp>
      <p:cxnSp>
        <p:nvCxnSpPr>
          <p:cNvPr id="3537" name="Google Shape;3537;p36"/>
          <p:cNvCxnSpPr/>
          <p:nvPr/>
        </p:nvCxnSpPr>
        <p:spPr>
          <a:xfrm>
            <a:off x="5646845" y="4251879"/>
            <a:ext cx="755700" cy="0"/>
          </a:xfrm>
          <a:prstGeom prst="straightConnector1">
            <a:avLst/>
          </a:prstGeom>
          <a:noFill/>
          <a:ln w="19050" cap="flat" cmpd="sng">
            <a:solidFill>
              <a:schemeClr val="accent3"/>
            </a:solidFill>
            <a:prstDash val="solid"/>
            <a:round/>
            <a:headEnd type="oval" w="med" len="med"/>
            <a:tailEnd type="none" w="med" len="med"/>
          </a:ln>
        </p:spPr>
      </p:cxnSp>
      <p:cxnSp>
        <p:nvCxnSpPr>
          <p:cNvPr id="3539" name="Google Shape;3539;p36"/>
          <p:cNvCxnSpPr/>
          <p:nvPr/>
        </p:nvCxnSpPr>
        <p:spPr>
          <a:xfrm flipH="1">
            <a:off x="5259920" y="2893604"/>
            <a:ext cx="1141500" cy="1017000"/>
          </a:xfrm>
          <a:prstGeom prst="bentConnector3">
            <a:avLst>
              <a:gd name="adj1" fmla="val 50000"/>
            </a:avLst>
          </a:prstGeom>
          <a:noFill/>
          <a:ln w="19050" cap="flat" cmpd="sng">
            <a:solidFill>
              <a:schemeClr val="accent3"/>
            </a:solidFill>
            <a:prstDash val="solid"/>
            <a:round/>
            <a:headEnd type="none" w="med" len="med"/>
            <a:tailEnd type="oval" w="med" len="med"/>
          </a:ln>
        </p:spPr>
      </p:cxnSp>
      <p:grpSp>
        <p:nvGrpSpPr>
          <p:cNvPr id="159" name="Group 3"/>
          <p:cNvGrpSpPr>
            <a:grpSpLocks/>
          </p:cNvGrpSpPr>
          <p:nvPr/>
        </p:nvGrpSpPr>
        <p:grpSpPr bwMode="auto">
          <a:xfrm>
            <a:off x="278168" y="3120405"/>
            <a:ext cx="2628000" cy="1908000"/>
            <a:chOff x="192" y="0"/>
            <a:chExt cx="2640" cy="1980"/>
          </a:xfrm>
        </p:grpSpPr>
        <p:pic>
          <p:nvPicPr>
            <p:cNvPr id="160" name="Picture 4" descr="090130174147-954-35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 y="0"/>
              <a:ext cx="2640" cy="198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61" name="Text Box 5"/>
            <p:cNvSpPr txBox="1">
              <a:spLocks noChangeArrowheads="1"/>
            </p:cNvSpPr>
            <p:nvPr/>
          </p:nvSpPr>
          <p:spPr bwMode="auto">
            <a:xfrm>
              <a:off x="264" y="49"/>
              <a:ext cx="960" cy="319"/>
            </a:xfrm>
            <a:prstGeom prst="rect">
              <a:avLst/>
            </a:prstGeom>
            <a:solidFill>
              <a:srgbClr val="FFFFCC"/>
            </a:solidFill>
            <a:ln w="38100">
              <a:solidFill>
                <a:schemeClr val="bg1"/>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b="1" dirty="0" err="1">
                  <a:latin typeface="Times New Roman" panose="02020603050405020304" pitchFamily="18" charset="0"/>
                </a:rPr>
                <a:t>Buổi</a:t>
              </a:r>
              <a:r>
                <a:rPr lang="en-US" altLang="zh-CN" b="1" dirty="0">
                  <a:latin typeface="Times New Roman" panose="02020603050405020304" pitchFamily="18" charset="0"/>
                </a:rPr>
                <a:t> </a:t>
              </a:r>
              <a:r>
                <a:rPr lang="en-US" altLang="zh-CN" b="1" dirty="0" err="1">
                  <a:latin typeface="Times New Roman" panose="02020603050405020304" pitchFamily="18" charset="0"/>
                </a:rPr>
                <a:t>sáng</a:t>
              </a:r>
              <a:endParaRPr lang="en-US" altLang="zh-CN" b="1" dirty="0">
                <a:latin typeface="Times New Roman" panose="02020603050405020304" pitchFamily="18" charset="0"/>
                <a:cs typeface="Times New Roman" panose="02020603050405020304" pitchFamily="18" charset="0"/>
              </a:endParaRPr>
            </a:p>
          </p:txBody>
        </p:sp>
      </p:grpSp>
      <p:grpSp>
        <p:nvGrpSpPr>
          <p:cNvPr id="162" name="Group 6"/>
          <p:cNvGrpSpPr>
            <a:grpSpLocks/>
          </p:cNvGrpSpPr>
          <p:nvPr/>
        </p:nvGrpSpPr>
        <p:grpSpPr bwMode="auto">
          <a:xfrm>
            <a:off x="5899883" y="947397"/>
            <a:ext cx="2628000" cy="1908000"/>
            <a:chOff x="3072" y="2112"/>
            <a:chExt cx="2496" cy="1920"/>
          </a:xfrm>
        </p:grpSpPr>
        <p:pic>
          <p:nvPicPr>
            <p:cNvPr id="163" name="Picture 7" descr="sapa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72" y="2112"/>
              <a:ext cx="2496" cy="192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64" name="Text Box 8"/>
            <p:cNvSpPr txBox="1">
              <a:spLocks noChangeArrowheads="1"/>
            </p:cNvSpPr>
            <p:nvPr/>
          </p:nvSpPr>
          <p:spPr bwMode="auto">
            <a:xfrm>
              <a:off x="3140" y="2215"/>
              <a:ext cx="1008" cy="310"/>
            </a:xfrm>
            <a:prstGeom prst="rect">
              <a:avLst/>
            </a:prstGeom>
            <a:solidFill>
              <a:srgbClr val="FFFFCC"/>
            </a:solidFill>
            <a:ln w="38100">
              <a:solidFill>
                <a:schemeClr val="bg1"/>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b="1" dirty="0" err="1">
                  <a:latin typeface="Times New Roman" panose="02020603050405020304" pitchFamily="18" charset="0"/>
                </a:rPr>
                <a:t>Buổi</a:t>
              </a:r>
              <a:r>
                <a:rPr lang="en-US" altLang="zh-CN" b="1" dirty="0">
                  <a:latin typeface="Times New Roman" panose="02020603050405020304" pitchFamily="18" charset="0"/>
                </a:rPr>
                <a:t> </a:t>
              </a:r>
              <a:r>
                <a:rPr lang="en-US" altLang="zh-CN" b="1" dirty="0" err="1">
                  <a:latin typeface="Times New Roman" panose="02020603050405020304" pitchFamily="18" charset="0"/>
                </a:rPr>
                <a:t>chiều</a:t>
              </a:r>
              <a:endParaRPr lang="en-US" altLang="zh-CN" b="1" dirty="0">
                <a:latin typeface="Times New Roman" panose="02020603050405020304" pitchFamily="18" charset="0"/>
                <a:cs typeface="Times New Roman" panose="02020603050405020304" pitchFamily="18" charset="0"/>
              </a:endParaRPr>
            </a:p>
          </p:txBody>
        </p:sp>
      </p:grpSp>
      <p:grpSp>
        <p:nvGrpSpPr>
          <p:cNvPr id="165" name="Group 9"/>
          <p:cNvGrpSpPr>
            <a:grpSpLocks/>
          </p:cNvGrpSpPr>
          <p:nvPr/>
        </p:nvGrpSpPr>
        <p:grpSpPr bwMode="auto">
          <a:xfrm>
            <a:off x="278168" y="935386"/>
            <a:ext cx="2628000" cy="1908000"/>
            <a:chOff x="3072" y="960"/>
            <a:chExt cx="2496" cy="1680"/>
          </a:xfrm>
        </p:grpSpPr>
        <p:pic>
          <p:nvPicPr>
            <p:cNvPr id="166" name="Picture 10" descr="319304139_a91ac4377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72" y="960"/>
              <a:ext cx="2496" cy="168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67" name="Text Box 11"/>
            <p:cNvSpPr txBox="1">
              <a:spLocks noChangeArrowheads="1"/>
            </p:cNvSpPr>
            <p:nvPr/>
          </p:nvSpPr>
          <p:spPr bwMode="auto">
            <a:xfrm>
              <a:off x="4518" y="1013"/>
              <a:ext cx="1010" cy="271"/>
            </a:xfrm>
            <a:prstGeom prst="rect">
              <a:avLst/>
            </a:prstGeom>
            <a:solidFill>
              <a:srgbClr val="FFFFCC"/>
            </a:solidFill>
            <a:ln w="38100">
              <a:solidFill>
                <a:schemeClr val="bg1"/>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b="1" dirty="0" err="1">
                  <a:latin typeface="Times New Roman" panose="02020603050405020304" pitchFamily="18" charset="0"/>
                </a:rPr>
                <a:t>Buổi</a:t>
              </a:r>
              <a:r>
                <a:rPr lang="en-US" altLang="zh-CN" b="1" dirty="0">
                  <a:latin typeface="Times New Roman" panose="02020603050405020304" pitchFamily="18" charset="0"/>
                </a:rPr>
                <a:t> </a:t>
              </a:r>
              <a:r>
                <a:rPr lang="en-US" altLang="zh-CN" b="1" dirty="0" err="1">
                  <a:latin typeface="Times New Roman" panose="02020603050405020304" pitchFamily="18" charset="0"/>
                </a:rPr>
                <a:t>trưa</a:t>
              </a:r>
              <a:endParaRPr lang="en-US" altLang="zh-CN" b="1" dirty="0">
                <a:latin typeface="Times New Roman" panose="02020603050405020304" pitchFamily="18" charset="0"/>
                <a:cs typeface="Times New Roman" panose="02020603050405020304" pitchFamily="18" charset="0"/>
              </a:endParaRPr>
            </a:p>
          </p:txBody>
        </p:sp>
      </p:grpSp>
      <p:grpSp>
        <p:nvGrpSpPr>
          <p:cNvPr id="168" name="Group 12"/>
          <p:cNvGrpSpPr>
            <a:grpSpLocks/>
          </p:cNvGrpSpPr>
          <p:nvPr/>
        </p:nvGrpSpPr>
        <p:grpSpPr bwMode="auto">
          <a:xfrm>
            <a:off x="6189454" y="3046746"/>
            <a:ext cx="2628000" cy="1908000"/>
            <a:chOff x="212" y="2784"/>
            <a:chExt cx="2430" cy="1492"/>
          </a:xfrm>
        </p:grpSpPr>
        <p:pic>
          <p:nvPicPr>
            <p:cNvPr id="169" name="Picture 13" descr="sapa6"/>
            <p:cNvPicPr>
              <a:picLocks noChangeAspect="1" noChangeArrowheads="1"/>
            </p:cNvPicPr>
            <p:nvPr/>
          </p:nvPicPr>
          <p:blipFill>
            <a:blip r:embed="rId6">
              <a:extLst>
                <a:ext uri="{28A0092B-C50C-407E-A947-70E740481C1C}">
                  <a14:useLocalDpi xmlns:a14="http://schemas.microsoft.com/office/drawing/2010/main" val="0"/>
                </a:ext>
              </a:extLst>
            </a:blip>
            <a:srcRect l="2631" t="3030" r="3635" b="2779"/>
            <a:stretch>
              <a:fillRect/>
            </a:stretch>
          </p:blipFill>
          <p:spPr bwMode="auto">
            <a:xfrm>
              <a:off x="212" y="2784"/>
              <a:ext cx="2430" cy="1492"/>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a:extLst>
              <a:ext uri="{909E8E84-426E-40DD-AFC4-6F175D3DCCD1}">
                <a14:hiddenFill xmlns:a14="http://schemas.microsoft.com/office/drawing/2010/main">
                  <a:solidFill>
                    <a:srgbClr val="FFFFFF"/>
                  </a:solidFill>
                </a14:hiddenFill>
              </a:ext>
            </a:extLst>
          </p:spPr>
        </p:pic>
        <p:sp>
          <p:nvSpPr>
            <p:cNvPr id="170" name="Text Box 14"/>
            <p:cNvSpPr txBox="1">
              <a:spLocks noChangeArrowheads="1"/>
            </p:cNvSpPr>
            <p:nvPr/>
          </p:nvSpPr>
          <p:spPr bwMode="auto">
            <a:xfrm>
              <a:off x="1665" y="2873"/>
              <a:ext cx="977" cy="241"/>
            </a:xfrm>
            <a:prstGeom prst="rect">
              <a:avLst/>
            </a:prstGeom>
            <a:solidFill>
              <a:srgbClr val="FFFFCC"/>
            </a:solidFill>
            <a:ln w="38100">
              <a:solidFill>
                <a:schemeClr val="bg1"/>
              </a:solidFill>
              <a:miter lim="800000"/>
              <a:headEnd/>
              <a:tailEnd/>
            </a:ln>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b="1" dirty="0" err="1">
                  <a:latin typeface="Times New Roman" panose="02020603050405020304" pitchFamily="18" charset="0"/>
                </a:rPr>
                <a:t>Buổi</a:t>
              </a:r>
              <a:r>
                <a:rPr lang="en-US" altLang="zh-CN" b="1" dirty="0">
                  <a:latin typeface="Times New Roman" panose="02020603050405020304" pitchFamily="18" charset="0"/>
                </a:rPr>
                <a:t> </a:t>
              </a:r>
              <a:r>
                <a:rPr lang="en-US" altLang="zh-CN" b="1" dirty="0" err="1">
                  <a:latin typeface="Times New Roman" panose="02020603050405020304" pitchFamily="18" charset="0"/>
                </a:rPr>
                <a:t>tối</a:t>
              </a:r>
              <a:endParaRPr lang="en-US" altLang="zh-CN" b="1" dirty="0">
                <a:latin typeface="Times New Roman" panose="02020603050405020304" pitchFamily="18" charset="0"/>
                <a:cs typeface="Times New Roman" panose="02020603050405020304" pitchFamily="18" charset="0"/>
              </a:endParaRPr>
            </a:p>
          </p:txBody>
        </p:sp>
      </p:grpSp>
      <p:sp>
        <p:nvSpPr>
          <p:cNvPr id="171" name="Oval 16"/>
          <p:cNvSpPr>
            <a:spLocks noChangeArrowheads="1"/>
          </p:cNvSpPr>
          <p:nvPr/>
        </p:nvSpPr>
        <p:spPr bwMode="auto">
          <a:xfrm>
            <a:off x="3207455" y="908434"/>
            <a:ext cx="2477254" cy="1363338"/>
          </a:xfrm>
          <a:prstGeom prst="roundRect">
            <a:avLst/>
          </a:prstGeom>
          <a:solidFill>
            <a:schemeClr val="accent4">
              <a:lumMod val="40000"/>
              <a:lumOff val="60000"/>
            </a:schemeClr>
          </a:solidFill>
          <a:ln w="28575">
            <a:solidFill>
              <a:schemeClr val="bg1"/>
            </a:solidFill>
            <a:prstDash val="dash"/>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endParaRPr lang="en-US" altLang="zh-CN" sz="1100" b="1" dirty="0">
              <a:latin typeface="Times New Roman" panose="02020603050405020304" pitchFamily="18" charset="0"/>
            </a:endParaRPr>
          </a:p>
          <a:p>
            <a:pPr algn="ctr" eaLnBrk="1" hangingPunct="1">
              <a:spcBef>
                <a:spcPct val="50000"/>
              </a:spcBef>
              <a:buFont typeface="Arial" panose="020B0604020202020204" pitchFamily="34" charset="0"/>
              <a:buNone/>
            </a:pPr>
            <a:r>
              <a:rPr lang="en-US" altLang="zh-CN" sz="2000" b="1" dirty="0" err="1">
                <a:solidFill>
                  <a:srgbClr val="000000"/>
                </a:solidFill>
                <a:latin typeface="Times New Roman" panose="02020603050405020304" pitchFamily="18" charset="0"/>
              </a:rPr>
              <a:t>Sự</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thay</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đổi</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mùa</a:t>
            </a:r>
            <a:r>
              <a:rPr lang="en-US" altLang="zh-CN" sz="2000" b="1" dirty="0">
                <a:solidFill>
                  <a:srgbClr val="000000"/>
                </a:solidFill>
                <a:latin typeface="Times New Roman" panose="02020603050405020304" pitchFamily="18" charset="0"/>
              </a:rPr>
              <a:t> </a:t>
            </a:r>
          </a:p>
          <a:p>
            <a:pPr algn="ctr" eaLnBrk="1" hangingPunct="1">
              <a:spcBef>
                <a:spcPct val="50000"/>
              </a:spcBef>
              <a:buFont typeface="Arial" panose="020B0604020202020204" pitchFamily="34" charset="0"/>
              <a:buNone/>
            </a:pPr>
            <a:r>
              <a:rPr lang="en-US" altLang="zh-CN" sz="2000" b="1" dirty="0" err="1">
                <a:solidFill>
                  <a:srgbClr val="000000"/>
                </a:solidFill>
                <a:latin typeface="Times New Roman" panose="02020603050405020304" pitchFamily="18" charset="0"/>
              </a:rPr>
              <a:t>trong</a:t>
            </a:r>
            <a:r>
              <a:rPr lang="en-US" altLang="zh-CN" sz="2000" b="1" dirty="0">
                <a:solidFill>
                  <a:srgbClr val="000000"/>
                </a:solidFill>
                <a:latin typeface="Times New Roman" panose="02020603050405020304" pitchFamily="18" charset="0"/>
              </a:rPr>
              <a:t> </a:t>
            </a:r>
            <a:r>
              <a:rPr lang="en-US" altLang="zh-CN" sz="2000" b="1" dirty="0" err="1">
                <a:solidFill>
                  <a:srgbClr val="000000"/>
                </a:solidFill>
                <a:latin typeface="Times New Roman" panose="02020603050405020304" pitchFamily="18" charset="0"/>
              </a:rPr>
              <a:t>ng</a:t>
            </a:r>
            <a:r>
              <a:rPr lang="en-US" altLang="zh-CN" sz="2000" b="1" dirty="0" err="1">
                <a:solidFill>
                  <a:srgbClr val="000000"/>
                </a:solidFill>
                <a:latin typeface="Times New Roman" panose="02020603050405020304" pitchFamily="18" charset="0"/>
                <a:cs typeface="Times New Roman" panose="02020603050405020304" pitchFamily="18" charset="0"/>
              </a:rPr>
              <a:t>à</a:t>
            </a:r>
            <a:r>
              <a:rPr lang="en-US" altLang="zh-CN" sz="2000" b="1" dirty="0" err="1">
                <a:solidFill>
                  <a:srgbClr val="000000"/>
                </a:solidFill>
                <a:latin typeface="Times New Roman" panose="02020603050405020304" pitchFamily="18" charset="0"/>
              </a:rPr>
              <a:t>y</a:t>
            </a:r>
            <a:endParaRPr lang="en-US" altLang="zh-CN" sz="2000" b="1" dirty="0">
              <a:solidFill>
                <a:srgbClr val="000000"/>
              </a:solidFill>
              <a:latin typeface="Times New Roman" panose="02020603050405020304" pitchFamily="18" charset="0"/>
            </a:endParaRPr>
          </a:p>
          <a:p>
            <a:pPr algn="ctr" eaLnBrk="1" hangingPunct="1">
              <a:spcBef>
                <a:spcPct val="50000"/>
              </a:spcBef>
              <a:buFont typeface="Arial" panose="020B0604020202020204" pitchFamily="34" charset="0"/>
              <a:buNone/>
            </a:pPr>
            <a:r>
              <a:rPr lang="en-US" altLang="zh-CN" sz="2000" b="1" dirty="0">
                <a:solidFill>
                  <a:srgbClr val="000000"/>
                </a:solidFill>
                <a:latin typeface="Times New Roman" panose="02020603050405020304" pitchFamily="18" charset="0"/>
              </a:rPr>
              <a:t> ở Sa Pa</a:t>
            </a:r>
          </a:p>
          <a:p>
            <a:pPr algn="ctr" eaLnBrk="1" hangingPunct="1">
              <a:buFont typeface="Arial" panose="020B0604020202020204" pitchFamily="34" charset="0"/>
              <a:buNone/>
            </a:pPr>
            <a:endParaRPr lang="en-US" altLang="zh-CN" sz="2000" dirty="0">
              <a:solidFill>
                <a:srgbClr val="FF3300"/>
              </a:solidFill>
              <a:latin typeface="Times New Roman" panose="02020603050405020304" pitchFamily="18" charset="0"/>
            </a:endParaRPr>
          </a:p>
        </p:txBody>
      </p:sp>
      <p:cxnSp>
        <p:nvCxnSpPr>
          <p:cNvPr id="174" name="Google Shape;3538;p36"/>
          <p:cNvCxnSpPr/>
          <p:nvPr/>
        </p:nvCxnSpPr>
        <p:spPr>
          <a:xfrm>
            <a:off x="2794244" y="2891823"/>
            <a:ext cx="1085400" cy="1018500"/>
          </a:xfrm>
          <a:prstGeom prst="bentConnector3">
            <a:avLst>
              <a:gd name="adj1" fmla="val 54814"/>
            </a:avLst>
          </a:prstGeom>
          <a:noFill/>
          <a:ln w="19050" cap="flat" cmpd="sng">
            <a:solidFill>
              <a:schemeClr val="accent3"/>
            </a:solidFill>
            <a:prstDash val="solid"/>
            <a:round/>
            <a:headEnd type="none" w="med" len="med"/>
            <a:tailEnd type="oval" w="med" len="med"/>
          </a:ln>
        </p:spPr>
      </p:cxn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71"/>
                                        </p:tgtEl>
                                        <p:attrNameLst>
                                          <p:attrName>style.visibility</p:attrName>
                                        </p:attrNameLst>
                                      </p:cBhvr>
                                      <p:to>
                                        <p:strVal val="visible"/>
                                      </p:to>
                                    </p:set>
                                    <p:animEffect transition="in" filter="fade">
                                      <p:cBhvr>
                                        <p:cTn id="7" dur="1000"/>
                                        <p:tgtEl>
                                          <p:spTgt spid="171"/>
                                        </p:tgtEl>
                                      </p:cBhvr>
                                    </p:animEffect>
                                    <p:anim calcmode="lin" valueType="num">
                                      <p:cBhvr>
                                        <p:cTn id="8" dur="1000" fill="hold"/>
                                        <p:tgtEl>
                                          <p:spTgt spid="171"/>
                                        </p:tgtEl>
                                        <p:attrNameLst>
                                          <p:attrName>ppt_x</p:attrName>
                                        </p:attrNameLst>
                                      </p:cBhvr>
                                      <p:tavLst>
                                        <p:tav tm="0">
                                          <p:val>
                                            <p:strVal val="#ppt_x"/>
                                          </p:val>
                                        </p:tav>
                                        <p:tav tm="100000">
                                          <p:val>
                                            <p:strVal val="#ppt_x"/>
                                          </p:val>
                                        </p:tav>
                                      </p:tavLst>
                                    </p:anim>
                                    <p:anim calcmode="lin" valueType="num">
                                      <p:cBhvr>
                                        <p:cTn id="9" dur="1000" fill="hold"/>
                                        <p:tgtEl>
                                          <p:spTgt spid="17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59"/>
                                        </p:tgtEl>
                                        <p:attrNameLst>
                                          <p:attrName>style.visibility</p:attrName>
                                        </p:attrNameLst>
                                      </p:cBhvr>
                                      <p:to>
                                        <p:strVal val="visible"/>
                                      </p:to>
                                    </p:set>
                                    <p:animEffect transition="in" filter="barn(inVertical)">
                                      <p:cBhvr>
                                        <p:cTn id="14" dur="500"/>
                                        <p:tgtEl>
                                          <p:spTgt spid="159"/>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65"/>
                                        </p:tgtEl>
                                        <p:attrNameLst>
                                          <p:attrName>style.visibility</p:attrName>
                                        </p:attrNameLst>
                                      </p:cBhvr>
                                      <p:to>
                                        <p:strVal val="visible"/>
                                      </p:to>
                                    </p:set>
                                    <p:animEffect transition="in" filter="barn(inVertical)">
                                      <p:cBhvr>
                                        <p:cTn id="19" dur="500"/>
                                        <p:tgtEl>
                                          <p:spTgt spid="16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162"/>
                                        </p:tgtEl>
                                        <p:attrNameLst>
                                          <p:attrName>style.visibility</p:attrName>
                                        </p:attrNameLst>
                                      </p:cBhvr>
                                      <p:to>
                                        <p:strVal val="visible"/>
                                      </p:to>
                                    </p:set>
                                    <p:animEffect transition="in" filter="barn(inVertical)">
                                      <p:cBhvr>
                                        <p:cTn id="24" dur="500"/>
                                        <p:tgtEl>
                                          <p:spTgt spid="16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68"/>
                                        </p:tgtEl>
                                        <p:attrNameLst>
                                          <p:attrName>style.visibility</p:attrName>
                                        </p:attrNameLst>
                                      </p:cBhvr>
                                      <p:to>
                                        <p:strVal val="visible"/>
                                      </p:to>
                                    </p:set>
                                    <p:animEffect transition="in" filter="barn(inVertical)">
                                      <p:cBhvr>
                                        <p:cTn id="29"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290"/>
        <p:cNvGrpSpPr/>
        <p:nvPr/>
      </p:nvGrpSpPr>
      <p:grpSpPr>
        <a:xfrm>
          <a:off x="0" y="0"/>
          <a:ext cx="0" cy="0"/>
          <a:chOff x="0" y="0"/>
          <a:chExt cx="0" cy="0"/>
        </a:xfrm>
      </p:grpSpPr>
      <p:sp>
        <p:nvSpPr>
          <p:cNvPr id="3298" name="Google Shape;3298;p32"/>
          <p:cNvSpPr/>
          <p:nvPr/>
        </p:nvSpPr>
        <p:spPr>
          <a:xfrm rot="-1116879">
            <a:off x="277277" y="35396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rot="-1116879" flipH="1" flipV="1">
            <a:off x="3245780" y="7855"/>
            <a:ext cx="731425" cy="736802"/>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rot="-1116879">
            <a:off x="102983" y="4655989"/>
            <a:ext cx="276048" cy="27249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ounded Rectangle 4"/>
          <p:cNvSpPr/>
          <p:nvPr/>
        </p:nvSpPr>
        <p:spPr>
          <a:xfrm>
            <a:off x="415301" y="842121"/>
            <a:ext cx="8423775" cy="4123298"/>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r>
              <a:rPr lang="vi-VN" sz="3600" b="1" dirty="0">
                <a:solidFill>
                  <a:srgbClr val="002060"/>
                </a:solidFill>
                <a:latin typeface="Times New Roman" panose="02020603050405020304" pitchFamily="18" charset="0"/>
                <a:cs typeface="Times New Roman" panose="02020603050405020304" pitchFamily="18" charset="0"/>
              </a:rPr>
              <a:t>Sự biến hóa nhanh chóng, kì ảo của cảnh vật, thời tiết ở Sa Pa.</a:t>
            </a: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6" name="TextBox 5"/>
          <p:cNvSpPr txBox="1"/>
          <p:nvPr/>
        </p:nvSpPr>
        <p:spPr>
          <a:xfrm>
            <a:off x="-259883" y="942854"/>
            <a:ext cx="4733109" cy="83099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lang="en-US" sz="4800" b="1" dirty="0">
                <a:solidFill>
                  <a:srgbClr val="C00000"/>
                </a:solidFill>
                <a:effectLst>
                  <a:outerShdw blurRad="38100" dist="38100" dir="2700000" algn="tl">
                    <a:srgbClr val="C0C0C0"/>
                  </a:outerShdw>
                </a:effectLst>
                <a:latin typeface="Times New Roman" pitchFamily="18" charset="0"/>
              </a:rPr>
              <a:t>ĐOẠN 3</a:t>
            </a:r>
            <a:endParaRPr kumimoji="0" lang="en-US" sz="48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spTree>
    <p:extLst>
      <p:ext uri="{BB962C8B-B14F-4D97-AF65-F5344CB8AC3E}">
        <p14:creationId xmlns:p14="http://schemas.microsoft.com/office/powerpoint/2010/main" val="357032329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down)">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grpSp>
        <p:nvGrpSpPr>
          <p:cNvPr id="1799" name="Google Shape;1799;p24"/>
          <p:cNvGrpSpPr/>
          <p:nvPr/>
        </p:nvGrpSpPr>
        <p:grpSpPr>
          <a:xfrm>
            <a:off x="3333629" y="-422068"/>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 name="Group 2"/>
          <p:cNvGrpSpPr>
            <a:grpSpLocks/>
          </p:cNvGrpSpPr>
          <p:nvPr/>
        </p:nvGrpSpPr>
        <p:grpSpPr bwMode="auto">
          <a:xfrm>
            <a:off x="339777" y="219787"/>
            <a:ext cx="8447923" cy="4608131"/>
            <a:chOff x="48" y="96"/>
            <a:chExt cx="5664" cy="3338"/>
          </a:xfrm>
        </p:grpSpPr>
        <p:pic>
          <p:nvPicPr>
            <p:cNvPr id="35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 y="96"/>
              <a:ext cx="5664" cy="333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356" name="Oval 4"/>
            <p:cNvSpPr>
              <a:spLocks noChangeArrowheads="1"/>
            </p:cNvSpPr>
            <p:nvPr/>
          </p:nvSpPr>
          <p:spPr bwMode="auto">
            <a:xfrm>
              <a:off x="912" y="1192"/>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57" name="Oval 5"/>
            <p:cNvSpPr>
              <a:spLocks noChangeArrowheads="1"/>
            </p:cNvSpPr>
            <p:nvPr/>
          </p:nvSpPr>
          <p:spPr bwMode="auto">
            <a:xfrm>
              <a:off x="880" y="204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58" name="Oval 6"/>
            <p:cNvSpPr>
              <a:spLocks noChangeArrowheads="1"/>
            </p:cNvSpPr>
            <p:nvPr/>
          </p:nvSpPr>
          <p:spPr bwMode="auto">
            <a:xfrm>
              <a:off x="1776" y="960"/>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59" name="Oval 7"/>
            <p:cNvSpPr>
              <a:spLocks noChangeArrowheads="1"/>
            </p:cNvSpPr>
            <p:nvPr/>
          </p:nvSpPr>
          <p:spPr bwMode="auto">
            <a:xfrm>
              <a:off x="3080" y="2112"/>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0" name="Oval 8"/>
            <p:cNvSpPr>
              <a:spLocks noChangeArrowheads="1"/>
            </p:cNvSpPr>
            <p:nvPr/>
          </p:nvSpPr>
          <p:spPr bwMode="auto">
            <a:xfrm>
              <a:off x="3968" y="784"/>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1" name="Oval 9"/>
            <p:cNvSpPr>
              <a:spLocks noChangeArrowheads="1"/>
            </p:cNvSpPr>
            <p:nvPr/>
          </p:nvSpPr>
          <p:spPr bwMode="auto">
            <a:xfrm>
              <a:off x="1720" y="212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2" name="Oval 10"/>
            <p:cNvSpPr>
              <a:spLocks noChangeArrowheads="1"/>
            </p:cNvSpPr>
            <p:nvPr/>
          </p:nvSpPr>
          <p:spPr bwMode="auto">
            <a:xfrm>
              <a:off x="2976" y="1632"/>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3" name="Oval 11"/>
            <p:cNvSpPr>
              <a:spLocks noChangeArrowheads="1"/>
            </p:cNvSpPr>
            <p:nvPr/>
          </p:nvSpPr>
          <p:spPr bwMode="auto">
            <a:xfrm>
              <a:off x="2768" y="60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4" name="Oval 12"/>
            <p:cNvSpPr>
              <a:spLocks noChangeArrowheads="1"/>
            </p:cNvSpPr>
            <p:nvPr/>
          </p:nvSpPr>
          <p:spPr bwMode="auto">
            <a:xfrm>
              <a:off x="3560" y="132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5" name="Oval 13"/>
            <p:cNvSpPr>
              <a:spLocks noChangeArrowheads="1"/>
            </p:cNvSpPr>
            <p:nvPr/>
          </p:nvSpPr>
          <p:spPr bwMode="auto">
            <a:xfrm>
              <a:off x="3600" y="1872"/>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6" name="Oval 14"/>
            <p:cNvSpPr>
              <a:spLocks noChangeArrowheads="1"/>
            </p:cNvSpPr>
            <p:nvPr/>
          </p:nvSpPr>
          <p:spPr bwMode="auto">
            <a:xfrm>
              <a:off x="4384" y="2584"/>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7" name="Oval 15"/>
            <p:cNvSpPr>
              <a:spLocks noChangeArrowheads="1"/>
            </p:cNvSpPr>
            <p:nvPr/>
          </p:nvSpPr>
          <p:spPr bwMode="auto">
            <a:xfrm>
              <a:off x="3520" y="2424"/>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8" name="Oval 16"/>
            <p:cNvSpPr>
              <a:spLocks noChangeArrowheads="1"/>
            </p:cNvSpPr>
            <p:nvPr/>
          </p:nvSpPr>
          <p:spPr bwMode="auto">
            <a:xfrm>
              <a:off x="3072" y="2640"/>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69" name="Oval 17"/>
            <p:cNvSpPr>
              <a:spLocks noChangeArrowheads="1"/>
            </p:cNvSpPr>
            <p:nvPr/>
          </p:nvSpPr>
          <p:spPr bwMode="auto">
            <a:xfrm>
              <a:off x="3872" y="304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0" name="Oval 18"/>
            <p:cNvSpPr>
              <a:spLocks noChangeArrowheads="1"/>
            </p:cNvSpPr>
            <p:nvPr/>
          </p:nvSpPr>
          <p:spPr bwMode="auto">
            <a:xfrm>
              <a:off x="4048" y="300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1" name="Oval 19"/>
            <p:cNvSpPr>
              <a:spLocks noChangeArrowheads="1"/>
            </p:cNvSpPr>
            <p:nvPr/>
          </p:nvSpPr>
          <p:spPr bwMode="auto">
            <a:xfrm>
              <a:off x="3696" y="3216"/>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2" name="Oval 20"/>
            <p:cNvSpPr>
              <a:spLocks noChangeArrowheads="1"/>
            </p:cNvSpPr>
            <p:nvPr/>
          </p:nvSpPr>
          <p:spPr bwMode="auto">
            <a:xfrm>
              <a:off x="3640" y="2936"/>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3" name="Oval 21"/>
            <p:cNvSpPr>
              <a:spLocks noChangeArrowheads="1"/>
            </p:cNvSpPr>
            <p:nvPr/>
          </p:nvSpPr>
          <p:spPr bwMode="auto">
            <a:xfrm>
              <a:off x="4416" y="160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4" name="Oval 22"/>
            <p:cNvSpPr>
              <a:spLocks noChangeArrowheads="1"/>
            </p:cNvSpPr>
            <p:nvPr/>
          </p:nvSpPr>
          <p:spPr bwMode="auto">
            <a:xfrm>
              <a:off x="3888" y="2160"/>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5" name="Oval 23"/>
            <p:cNvSpPr>
              <a:spLocks noChangeArrowheads="1"/>
            </p:cNvSpPr>
            <p:nvPr/>
          </p:nvSpPr>
          <p:spPr bwMode="auto">
            <a:xfrm>
              <a:off x="2640" y="1728"/>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6" name="Oval 24"/>
            <p:cNvSpPr>
              <a:spLocks noChangeArrowheads="1"/>
            </p:cNvSpPr>
            <p:nvPr/>
          </p:nvSpPr>
          <p:spPr bwMode="auto">
            <a:xfrm>
              <a:off x="3344" y="2136"/>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7" name="Oval 25"/>
            <p:cNvSpPr>
              <a:spLocks noChangeArrowheads="1"/>
            </p:cNvSpPr>
            <p:nvPr/>
          </p:nvSpPr>
          <p:spPr bwMode="auto">
            <a:xfrm>
              <a:off x="3792" y="2736"/>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8" name="Oval 26"/>
            <p:cNvSpPr>
              <a:spLocks noChangeArrowheads="1"/>
            </p:cNvSpPr>
            <p:nvPr/>
          </p:nvSpPr>
          <p:spPr bwMode="auto">
            <a:xfrm>
              <a:off x="4752" y="2496"/>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sp>
          <p:nvSpPr>
            <p:cNvPr id="379" name="Oval 27"/>
            <p:cNvSpPr>
              <a:spLocks noChangeArrowheads="1"/>
            </p:cNvSpPr>
            <p:nvPr/>
          </p:nvSpPr>
          <p:spPr bwMode="auto">
            <a:xfrm>
              <a:off x="4032" y="2544"/>
              <a:ext cx="48" cy="48"/>
            </a:xfrm>
            <a:prstGeom prst="ellipse">
              <a:avLst/>
            </a:prstGeom>
            <a:solidFill>
              <a:srgbClr val="E7071C"/>
            </a:solidFill>
            <a:ln w="9525">
              <a:solidFill>
                <a:schemeClr val="tx1"/>
              </a:solidFill>
              <a:round/>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grpSp>
      <p:sp>
        <p:nvSpPr>
          <p:cNvPr id="380" name="Text Box 28"/>
          <p:cNvSpPr txBox="1">
            <a:spLocks noChangeArrowheads="1"/>
          </p:cNvSpPr>
          <p:nvPr/>
        </p:nvSpPr>
        <p:spPr bwMode="auto">
          <a:xfrm>
            <a:off x="1296083" y="6501176"/>
            <a:ext cx="71294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buFont typeface="Arial" panose="020B0604020202020204" pitchFamily="34" charset="0"/>
              <a:buNone/>
            </a:pPr>
            <a:r>
              <a:rPr lang="en-US" altLang="zh-CN" sz="2400" b="1">
                <a:solidFill>
                  <a:srgbClr val="C00000"/>
                </a:solidFill>
                <a:latin typeface="Times New Roman" panose="02020603050405020304" pitchFamily="18" charset="0"/>
              </a:rPr>
              <a:t>Bản đồ khu vực phía Bắc nước ta</a:t>
            </a:r>
            <a:endParaRPr lang="en-US" altLang="zh-CN" sz="2400" b="1">
              <a:solidFill>
                <a:srgbClr val="C00000"/>
              </a:solidFill>
              <a:latin typeface="Times New Roman" panose="02020603050405020304" pitchFamily="18" charset="0"/>
              <a:cs typeface="Times New Roman" panose="02020603050405020304" pitchFamily="18" charset="0"/>
            </a:endParaRPr>
          </a:p>
        </p:txBody>
      </p:sp>
      <p:pic>
        <p:nvPicPr>
          <p:cNvPr id="382"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5889" y="1204541"/>
            <a:ext cx="211198" cy="191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3" name="Freeform 382"/>
          <p:cNvSpPr/>
          <p:nvPr/>
        </p:nvSpPr>
        <p:spPr>
          <a:xfrm>
            <a:off x="2322195" y="961134"/>
            <a:ext cx="1627104" cy="1552445"/>
          </a:xfrm>
          <a:custGeom>
            <a:avLst/>
            <a:gdLst>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345989 w 1668451"/>
              <a:gd name="connsiteY16" fmla="*/ 988540 h 2174789"/>
              <a:gd name="connsiteX17" fmla="*/ 308919 w 1668451"/>
              <a:gd name="connsiteY17" fmla="*/ 1013254 h 2174789"/>
              <a:gd name="connsiteX18" fmla="*/ 271849 w 1668451"/>
              <a:gd name="connsiteY18" fmla="*/ 1087394 h 2174789"/>
              <a:gd name="connsiteX19" fmla="*/ 234779 w 1668451"/>
              <a:gd name="connsiteY19" fmla="*/ 1161535 h 2174789"/>
              <a:gd name="connsiteX20" fmla="*/ 197708 w 1668451"/>
              <a:gd name="connsiteY20" fmla="*/ 1173892 h 2174789"/>
              <a:gd name="connsiteX21" fmla="*/ 185352 w 1668451"/>
              <a:gd name="connsiteY21" fmla="*/ 1210962 h 2174789"/>
              <a:gd name="connsiteX22" fmla="*/ 148281 w 1668451"/>
              <a:gd name="connsiteY22" fmla="*/ 1235676 h 2174789"/>
              <a:gd name="connsiteX23" fmla="*/ 61784 w 1668451"/>
              <a:gd name="connsiteY23" fmla="*/ 1260389 h 2174789"/>
              <a:gd name="connsiteX24" fmla="*/ 37070 w 1668451"/>
              <a:gd name="connsiteY24" fmla="*/ 1297459 h 2174789"/>
              <a:gd name="connsiteX25" fmla="*/ 12357 w 1668451"/>
              <a:gd name="connsiteY25" fmla="*/ 1371600 h 2174789"/>
              <a:gd name="connsiteX26" fmla="*/ 37070 w 1668451"/>
              <a:gd name="connsiteY26" fmla="*/ 1482811 h 2174789"/>
              <a:gd name="connsiteX27" fmla="*/ 86498 w 1668451"/>
              <a:gd name="connsiteY27" fmla="*/ 1556951 h 2174789"/>
              <a:gd name="connsiteX28" fmla="*/ 111211 w 1668451"/>
              <a:gd name="connsiteY28" fmla="*/ 1594021 h 2174789"/>
              <a:gd name="connsiteX29" fmla="*/ 135925 w 1668451"/>
              <a:gd name="connsiteY29" fmla="*/ 1668162 h 2174789"/>
              <a:gd name="connsiteX30" fmla="*/ 148281 w 1668451"/>
              <a:gd name="connsiteY30" fmla="*/ 1705232 h 2174789"/>
              <a:gd name="connsiteX31" fmla="*/ 234779 w 1668451"/>
              <a:gd name="connsiteY31" fmla="*/ 1816443 h 2174789"/>
              <a:gd name="connsiteX32" fmla="*/ 296562 w 1668451"/>
              <a:gd name="connsiteY32" fmla="*/ 1927654 h 2174789"/>
              <a:gd name="connsiteX33" fmla="*/ 333633 w 1668451"/>
              <a:gd name="connsiteY33" fmla="*/ 1952367 h 2174789"/>
              <a:gd name="connsiteX34" fmla="*/ 345989 w 1668451"/>
              <a:gd name="connsiteY34" fmla="*/ 2001794 h 2174789"/>
              <a:gd name="connsiteX35" fmla="*/ 383060 w 1668451"/>
              <a:gd name="connsiteY35" fmla="*/ 2075935 h 2174789"/>
              <a:gd name="connsiteX36" fmla="*/ 420130 w 1668451"/>
              <a:gd name="connsiteY36" fmla="*/ 2100648 h 2174789"/>
              <a:gd name="connsiteX37" fmla="*/ 506627 w 1668451"/>
              <a:gd name="connsiteY37" fmla="*/ 2162432 h 2174789"/>
              <a:gd name="connsiteX38" fmla="*/ 543698 w 1668451"/>
              <a:gd name="connsiteY38" fmla="*/ 2174789 h 2174789"/>
              <a:gd name="connsiteX39" fmla="*/ 580768 w 1668451"/>
              <a:gd name="connsiteY39" fmla="*/ 2150076 h 2174789"/>
              <a:gd name="connsiteX40" fmla="*/ 605481 w 1668451"/>
              <a:gd name="connsiteY40" fmla="*/ 2075935 h 2174789"/>
              <a:gd name="connsiteX41" fmla="*/ 593125 w 1668451"/>
              <a:gd name="connsiteY41" fmla="*/ 1729946 h 2174789"/>
              <a:gd name="connsiteX42" fmla="*/ 605481 w 1668451"/>
              <a:gd name="connsiteY42" fmla="*/ 1680519 h 2174789"/>
              <a:gd name="connsiteX43" fmla="*/ 642552 w 1668451"/>
              <a:gd name="connsiteY43" fmla="*/ 1668162 h 2174789"/>
              <a:gd name="connsiteX44" fmla="*/ 753762 w 1668451"/>
              <a:gd name="connsiteY44" fmla="*/ 1692876 h 2174789"/>
              <a:gd name="connsiteX45" fmla="*/ 778476 w 1668451"/>
              <a:gd name="connsiteY45" fmla="*/ 1729946 h 2174789"/>
              <a:gd name="connsiteX46" fmla="*/ 926757 w 1668451"/>
              <a:gd name="connsiteY46" fmla="*/ 1767016 h 2174789"/>
              <a:gd name="connsiteX47" fmla="*/ 1025611 w 1668451"/>
              <a:gd name="connsiteY47" fmla="*/ 1754659 h 2174789"/>
              <a:gd name="connsiteX48" fmla="*/ 1099752 w 1668451"/>
              <a:gd name="connsiteY48" fmla="*/ 1729946 h 2174789"/>
              <a:gd name="connsiteX49" fmla="*/ 1136822 w 1668451"/>
              <a:gd name="connsiteY49" fmla="*/ 1705232 h 2174789"/>
              <a:gd name="connsiteX50" fmla="*/ 1173892 w 1668451"/>
              <a:gd name="connsiteY50" fmla="*/ 1717589 h 2174789"/>
              <a:gd name="connsiteX51" fmla="*/ 1260389 w 1668451"/>
              <a:gd name="connsiteY51" fmla="*/ 1742303 h 2174789"/>
              <a:gd name="connsiteX52" fmla="*/ 1309816 w 1668451"/>
              <a:gd name="connsiteY52" fmla="*/ 1729946 h 2174789"/>
              <a:gd name="connsiteX53" fmla="*/ 1383957 w 1668451"/>
              <a:gd name="connsiteY53" fmla="*/ 1680519 h 2174789"/>
              <a:gd name="connsiteX54" fmla="*/ 1371600 w 1668451"/>
              <a:gd name="connsiteY54" fmla="*/ 1569308 h 2174789"/>
              <a:gd name="connsiteX55" fmla="*/ 1346887 w 1668451"/>
              <a:gd name="connsiteY55" fmla="*/ 1495167 h 2174789"/>
              <a:gd name="connsiteX56" fmla="*/ 1309816 w 1668451"/>
              <a:gd name="connsiteY56" fmla="*/ 1421027 h 2174789"/>
              <a:gd name="connsiteX57" fmla="*/ 1297460 w 1668451"/>
              <a:gd name="connsiteY57" fmla="*/ 1383957 h 2174789"/>
              <a:gd name="connsiteX58" fmla="*/ 1482811 w 1668451"/>
              <a:gd name="connsiteY58" fmla="*/ 1334530 h 2174789"/>
              <a:gd name="connsiteX59" fmla="*/ 1519881 w 1668451"/>
              <a:gd name="connsiteY59" fmla="*/ 1359243 h 2174789"/>
              <a:gd name="connsiteX60" fmla="*/ 1606379 w 1668451"/>
              <a:gd name="connsiteY60" fmla="*/ 1309816 h 2174789"/>
              <a:gd name="connsiteX61" fmla="*/ 1643449 w 1668451"/>
              <a:gd name="connsiteY61" fmla="*/ 1285103 h 2174789"/>
              <a:gd name="connsiteX62" fmla="*/ 1668162 w 1668451"/>
              <a:gd name="connsiteY62" fmla="*/ 1210962 h 2174789"/>
              <a:gd name="connsiteX63" fmla="*/ 1643449 w 1668451"/>
              <a:gd name="connsiteY63" fmla="*/ 1037967 h 2174789"/>
              <a:gd name="connsiteX64" fmla="*/ 1631092 w 1668451"/>
              <a:gd name="connsiteY64" fmla="*/ 1000897 h 2174789"/>
              <a:gd name="connsiteX65" fmla="*/ 1606379 w 1668451"/>
              <a:gd name="connsiteY65" fmla="*/ 963827 h 2174789"/>
              <a:gd name="connsiteX66" fmla="*/ 1594022 w 1668451"/>
              <a:gd name="connsiteY66" fmla="*/ 926757 h 2174789"/>
              <a:gd name="connsiteX67" fmla="*/ 1507525 w 1668451"/>
              <a:gd name="connsiteY67" fmla="*/ 827903 h 2174789"/>
              <a:gd name="connsiteX68" fmla="*/ 1495168 w 1668451"/>
              <a:gd name="connsiteY68" fmla="*/ 790832 h 2174789"/>
              <a:gd name="connsiteX69" fmla="*/ 1421027 w 1668451"/>
              <a:gd name="connsiteY69" fmla="*/ 753762 h 2174789"/>
              <a:gd name="connsiteX70" fmla="*/ 1346887 w 1668451"/>
              <a:gd name="connsiteY70" fmla="*/ 642551 h 2174789"/>
              <a:gd name="connsiteX71" fmla="*/ 1322173 w 1668451"/>
              <a:gd name="connsiteY71" fmla="*/ 605481 h 2174789"/>
              <a:gd name="connsiteX72" fmla="*/ 1309816 w 1668451"/>
              <a:gd name="connsiteY72" fmla="*/ 568411 h 2174789"/>
              <a:gd name="connsiteX73" fmla="*/ 1322173 w 1668451"/>
              <a:gd name="connsiteY73" fmla="*/ 518984 h 2174789"/>
              <a:gd name="connsiteX74" fmla="*/ 1408670 w 1668451"/>
              <a:gd name="connsiteY74" fmla="*/ 469557 h 2174789"/>
              <a:gd name="connsiteX75" fmla="*/ 1371600 w 1668451"/>
              <a:gd name="connsiteY75" fmla="*/ 259492 h 2174789"/>
              <a:gd name="connsiteX76" fmla="*/ 1346887 w 1668451"/>
              <a:gd name="connsiteY76" fmla="*/ 222421 h 2174789"/>
              <a:gd name="connsiteX77" fmla="*/ 1309816 w 1668451"/>
              <a:gd name="connsiteY77" fmla="*/ 210065 h 2174789"/>
              <a:gd name="connsiteX78" fmla="*/ 1235676 w 1668451"/>
              <a:gd name="connsiteY78" fmla="*/ 259492 h 2174789"/>
              <a:gd name="connsiteX79" fmla="*/ 1198606 w 1668451"/>
              <a:gd name="connsiteY79" fmla="*/ 284205 h 2174789"/>
              <a:gd name="connsiteX80" fmla="*/ 1161535 w 1668451"/>
              <a:gd name="connsiteY80" fmla="*/ 271848 h 2174789"/>
              <a:gd name="connsiteX81" fmla="*/ 1087395 w 1668451"/>
              <a:gd name="connsiteY81" fmla="*/ 234778 h 2174789"/>
              <a:gd name="connsiteX82" fmla="*/ 1050325 w 1668451"/>
              <a:gd name="connsiteY82" fmla="*/ 160638 h 2174789"/>
              <a:gd name="connsiteX83" fmla="*/ 1037968 w 1668451"/>
              <a:gd name="connsiteY83" fmla="*/ 61784 h 2174789"/>
              <a:gd name="connsiteX84" fmla="*/ 1025611 w 1668451"/>
              <a:gd name="connsiteY84" fmla="*/ 24713 h 2174789"/>
              <a:gd name="connsiteX85" fmla="*/ 988541 w 1668451"/>
              <a:gd name="connsiteY85" fmla="*/ 0 h 2174789"/>
              <a:gd name="connsiteX86" fmla="*/ 926757 w 1668451"/>
              <a:gd name="connsiteY86" fmla="*/ 12357 h 2174789"/>
              <a:gd name="connsiteX87" fmla="*/ 877330 w 1668451"/>
              <a:gd name="connsiteY87" fmla="*/ 86497 h 2174789"/>
              <a:gd name="connsiteX88" fmla="*/ 840260 w 1668451"/>
              <a:gd name="connsiteY88" fmla="*/ 111211 h 2174789"/>
              <a:gd name="connsiteX89" fmla="*/ 778476 w 1668451"/>
              <a:gd name="connsiteY89" fmla="*/ 210065 h 2174789"/>
              <a:gd name="connsiteX90" fmla="*/ 729049 w 1668451"/>
              <a:gd name="connsiteY90" fmla="*/ 284205 h 2174789"/>
              <a:gd name="connsiteX91" fmla="*/ 704335 w 1668451"/>
              <a:gd name="connsiteY91" fmla="*/ 321276 h 2174789"/>
              <a:gd name="connsiteX92" fmla="*/ 691979 w 1668451"/>
              <a:gd name="connsiteY92" fmla="*/ 358346 h 2174789"/>
              <a:gd name="connsiteX93" fmla="*/ 617838 w 1668451"/>
              <a:gd name="connsiteY93" fmla="*/ 395416 h 2174789"/>
              <a:gd name="connsiteX94" fmla="*/ 543698 w 1668451"/>
              <a:gd name="connsiteY94" fmla="*/ 444843 h 2174789"/>
              <a:gd name="connsiteX95" fmla="*/ 506627 w 1668451"/>
              <a:gd name="connsiteY95" fmla="*/ 432486 h 2174789"/>
              <a:gd name="connsiteX96" fmla="*/ 432487 w 1668451"/>
              <a:gd name="connsiteY96" fmla="*/ 383059 h 2174789"/>
              <a:gd name="connsiteX97" fmla="*/ 420130 w 1668451"/>
              <a:gd name="connsiteY97" fmla="*/ 345989 h 2174789"/>
              <a:gd name="connsiteX98" fmla="*/ 345989 w 1668451"/>
              <a:gd name="connsiteY98" fmla="*/ 308919 h 2174789"/>
              <a:gd name="connsiteX99" fmla="*/ 296562 w 1668451"/>
              <a:gd name="connsiteY99" fmla="*/ 234778 h 2174789"/>
              <a:gd name="connsiteX100" fmla="*/ 247135 w 1668451"/>
              <a:gd name="connsiteY100" fmla="*/ 160638 h 2174789"/>
              <a:gd name="connsiteX101" fmla="*/ 234779 w 1668451"/>
              <a:gd name="connsiteY101" fmla="*/ 123567 h 2174789"/>
              <a:gd name="connsiteX102" fmla="*/ 148281 w 1668451"/>
              <a:gd name="connsiteY102" fmla="*/ 24713 h 2174789"/>
              <a:gd name="connsiteX103" fmla="*/ 111211 w 1668451"/>
              <a:gd name="connsiteY103" fmla="*/ 12357 h 2174789"/>
              <a:gd name="connsiteX104" fmla="*/ 86498 w 1668451"/>
              <a:gd name="connsiteY104" fmla="*/ 86497 h 2174789"/>
              <a:gd name="connsiteX105" fmla="*/ 74141 w 1668451"/>
              <a:gd name="connsiteY105" fmla="*/ 135924 h 2174789"/>
              <a:gd name="connsiteX106" fmla="*/ 49427 w 1668451"/>
              <a:gd name="connsiteY106" fmla="*/ 210065 h 2174789"/>
              <a:gd name="connsiteX107" fmla="*/ 37070 w 1668451"/>
              <a:gd name="connsiteY107" fmla="*/ 247135 h 2174789"/>
              <a:gd name="connsiteX108" fmla="*/ 37070 w 1668451"/>
              <a:gd name="connsiteY108"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271849 w 1668451"/>
              <a:gd name="connsiteY19" fmla="*/ 1087394 h 2174789"/>
              <a:gd name="connsiteX20" fmla="*/ 234779 w 1668451"/>
              <a:gd name="connsiteY20" fmla="*/ 1161535 h 2174789"/>
              <a:gd name="connsiteX21" fmla="*/ 197708 w 1668451"/>
              <a:gd name="connsiteY21" fmla="*/ 1173892 h 2174789"/>
              <a:gd name="connsiteX22" fmla="*/ 185352 w 1668451"/>
              <a:gd name="connsiteY22" fmla="*/ 1210962 h 2174789"/>
              <a:gd name="connsiteX23" fmla="*/ 148281 w 1668451"/>
              <a:gd name="connsiteY23" fmla="*/ 1235676 h 2174789"/>
              <a:gd name="connsiteX24" fmla="*/ 61784 w 1668451"/>
              <a:gd name="connsiteY24" fmla="*/ 1260389 h 2174789"/>
              <a:gd name="connsiteX25" fmla="*/ 37070 w 1668451"/>
              <a:gd name="connsiteY25" fmla="*/ 1297459 h 2174789"/>
              <a:gd name="connsiteX26" fmla="*/ 12357 w 1668451"/>
              <a:gd name="connsiteY26" fmla="*/ 1371600 h 2174789"/>
              <a:gd name="connsiteX27" fmla="*/ 37070 w 1668451"/>
              <a:gd name="connsiteY27" fmla="*/ 1482811 h 2174789"/>
              <a:gd name="connsiteX28" fmla="*/ 86498 w 1668451"/>
              <a:gd name="connsiteY28" fmla="*/ 1556951 h 2174789"/>
              <a:gd name="connsiteX29" fmla="*/ 111211 w 1668451"/>
              <a:gd name="connsiteY29" fmla="*/ 1594021 h 2174789"/>
              <a:gd name="connsiteX30" fmla="*/ 135925 w 1668451"/>
              <a:gd name="connsiteY30" fmla="*/ 1668162 h 2174789"/>
              <a:gd name="connsiteX31" fmla="*/ 148281 w 1668451"/>
              <a:gd name="connsiteY31" fmla="*/ 1705232 h 2174789"/>
              <a:gd name="connsiteX32" fmla="*/ 234779 w 1668451"/>
              <a:gd name="connsiteY32" fmla="*/ 1816443 h 2174789"/>
              <a:gd name="connsiteX33" fmla="*/ 296562 w 1668451"/>
              <a:gd name="connsiteY33" fmla="*/ 1927654 h 2174789"/>
              <a:gd name="connsiteX34" fmla="*/ 333633 w 1668451"/>
              <a:gd name="connsiteY34" fmla="*/ 1952367 h 2174789"/>
              <a:gd name="connsiteX35" fmla="*/ 345989 w 1668451"/>
              <a:gd name="connsiteY35" fmla="*/ 2001794 h 2174789"/>
              <a:gd name="connsiteX36" fmla="*/ 383060 w 1668451"/>
              <a:gd name="connsiteY36" fmla="*/ 2075935 h 2174789"/>
              <a:gd name="connsiteX37" fmla="*/ 420130 w 1668451"/>
              <a:gd name="connsiteY37" fmla="*/ 2100648 h 2174789"/>
              <a:gd name="connsiteX38" fmla="*/ 506627 w 1668451"/>
              <a:gd name="connsiteY38" fmla="*/ 2162432 h 2174789"/>
              <a:gd name="connsiteX39" fmla="*/ 543698 w 1668451"/>
              <a:gd name="connsiteY39" fmla="*/ 2174789 h 2174789"/>
              <a:gd name="connsiteX40" fmla="*/ 580768 w 1668451"/>
              <a:gd name="connsiteY40" fmla="*/ 2150076 h 2174789"/>
              <a:gd name="connsiteX41" fmla="*/ 605481 w 1668451"/>
              <a:gd name="connsiteY41" fmla="*/ 2075935 h 2174789"/>
              <a:gd name="connsiteX42" fmla="*/ 593125 w 1668451"/>
              <a:gd name="connsiteY42" fmla="*/ 1729946 h 2174789"/>
              <a:gd name="connsiteX43" fmla="*/ 605481 w 1668451"/>
              <a:gd name="connsiteY43" fmla="*/ 1680519 h 2174789"/>
              <a:gd name="connsiteX44" fmla="*/ 642552 w 1668451"/>
              <a:gd name="connsiteY44" fmla="*/ 1668162 h 2174789"/>
              <a:gd name="connsiteX45" fmla="*/ 753762 w 1668451"/>
              <a:gd name="connsiteY45" fmla="*/ 1692876 h 2174789"/>
              <a:gd name="connsiteX46" fmla="*/ 778476 w 1668451"/>
              <a:gd name="connsiteY46" fmla="*/ 1729946 h 2174789"/>
              <a:gd name="connsiteX47" fmla="*/ 926757 w 1668451"/>
              <a:gd name="connsiteY47" fmla="*/ 1767016 h 2174789"/>
              <a:gd name="connsiteX48" fmla="*/ 1025611 w 1668451"/>
              <a:gd name="connsiteY48" fmla="*/ 1754659 h 2174789"/>
              <a:gd name="connsiteX49" fmla="*/ 1099752 w 1668451"/>
              <a:gd name="connsiteY49" fmla="*/ 1729946 h 2174789"/>
              <a:gd name="connsiteX50" fmla="*/ 1136822 w 1668451"/>
              <a:gd name="connsiteY50" fmla="*/ 1705232 h 2174789"/>
              <a:gd name="connsiteX51" fmla="*/ 1173892 w 1668451"/>
              <a:gd name="connsiteY51" fmla="*/ 1717589 h 2174789"/>
              <a:gd name="connsiteX52" fmla="*/ 1260389 w 1668451"/>
              <a:gd name="connsiteY52" fmla="*/ 1742303 h 2174789"/>
              <a:gd name="connsiteX53" fmla="*/ 1309816 w 1668451"/>
              <a:gd name="connsiteY53" fmla="*/ 1729946 h 2174789"/>
              <a:gd name="connsiteX54" fmla="*/ 1383957 w 1668451"/>
              <a:gd name="connsiteY54" fmla="*/ 1680519 h 2174789"/>
              <a:gd name="connsiteX55" fmla="*/ 1371600 w 1668451"/>
              <a:gd name="connsiteY55" fmla="*/ 1569308 h 2174789"/>
              <a:gd name="connsiteX56" fmla="*/ 1346887 w 1668451"/>
              <a:gd name="connsiteY56" fmla="*/ 1495167 h 2174789"/>
              <a:gd name="connsiteX57" fmla="*/ 1309816 w 1668451"/>
              <a:gd name="connsiteY57" fmla="*/ 1421027 h 2174789"/>
              <a:gd name="connsiteX58" fmla="*/ 1297460 w 1668451"/>
              <a:gd name="connsiteY58" fmla="*/ 1383957 h 2174789"/>
              <a:gd name="connsiteX59" fmla="*/ 1482811 w 1668451"/>
              <a:gd name="connsiteY59" fmla="*/ 1334530 h 2174789"/>
              <a:gd name="connsiteX60" fmla="*/ 1519881 w 1668451"/>
              <a:gd name="connsiteY60" fmla="*/ 1359243 h 2174789"/>
              <a:gd name="connsiteX61" fmla="*/ 1606379 w 1668451"/>
              <a:gd name="connsiteY61" fmla="*/ 1309816 h 2174789"/>
              <a:gd name="connsiteX62" fmla="*/ 1643449 w 1668451"/>
              <a:gd name="connsiteY62" fmla="*/ 1285103 h 2174789"/>
              <a:gd name="connsiteX63" fmla="*/ 1668162 w 1668451"/>
              <a:gd name="connsiteY63" fmla="*/ 1210962 h 2174789"/>
              <a:gd name="connsiteX64" fmla="*/ 1643449 w 1668451"/>
              <a:gd name="connsiteY64" fmla="*/ 1037967 h 2174789"/>
              <a:gd name="connsiteX65" fmla="*/ 1631092 w 1668451"/>
              <a:gd name="connsiteY65" fmla="*/ 1000897 h 2174789"/>
              <a:gd name="connsiteX66" fmla="*/ 1606379 w 1668451"/>
              <a:gd name="connsiteY66" fmla="*/ 963827 h 2174789"/>
              <a:gd name="connsiteX67" fmla="*/ 1594022 w 1668451"/>
              <a:gd name="connsiteY67" fmla="*/ 926757 h 2174789"/>
              <a:gd name="connsiteX68" fmla="*/ 1507525 w 1668451"/>
              <a:gd name="connsiteY68" fmla="*/ 827903 h 2174789"/>
              <a:gd name="connsiteX69" fmla="*/ 1495168 w 1668451"/>
              <a:gd name="connsiteY69" fmla="*/ 790832 h 2174789"/>
              <a:gd name="connsiteX70" fmla="*/ 1421027 w 1668451"/>
              <a:gd name="connsiteY70" fmla="*/ 753762 h 2174789"/>
              <a:gd name="connsiteX71" fmla="*/ 1346887 w 1668451"/>
              <a:gd name="connsiteY71" fmla="*/ 642551 h 2174789"/>
              <a:gd name="connsiteX72" fmla="*/ 1322173 w 1668451"/>
              <a:gd name="connsiteY72" fmla="*/ 605481 h 2174789"/>
              <a:gd name="connsiteX73" fmla="*/ 1309816 w 1668451"/>
              <a:gd name="connsiteY73" fmla="*/ 568411 h 2174789"/>
              <a:gd name="connsiteX74" fmla="*/ 1322173 w 1668451"/>
              <a:gd name="connsiteY74" fmla="*/ 518984 h 2174789"/>
              <a:gd name="connsiteX75" fmla="*/ 1408670 w 1668451"/>
              <a:gd name="connsiteY75" fmla="*/ 469557 h 2174789"/>
              <a:gd name="connsiteX76" fmla="*/ 1371600 w 1668451"/>
              <a:gd name="connsiteY76" fmla="*/ 259492 h 2174789"/>
              <a:gd name="connsiteX77" fmla="*/ 1346887 w 1668451"/>
              <a:gd name="connsiteY77" fmla="*/ 222421 h 2174789"/>
              <a:gd name="connsiteX78" fmla="*/ 1309816 w 1668451"/>
              <a:gd name="connsiteY78" fmla="*/ 210065 h 2174789"/>
              <a:gd name="connsiteX79" fmla="*/ 1235676 w 1668451"/>
              <a:gd name="connsiteY79" fmla="*/ 259492 h 2174789"/>
              <a:gd name="connsiteX80" fmla="*/ 1198606 w 1668451"/>
              <a:gd name="connsiteY80" fmla="*/ 284205 h 2174789"/>
              <a:gd name="connsiteX81" fmla="*/ 1161535 w 1668451"/>
              <a:gd name="connsiteY81" fmla="*/ 271848 h 2174789"/>
              <a:gd name="connsiteX82" fmla="*/ 1087395 w 1668451"/>
              <a:gd name="connsiteY82" fmla="*/ 234778 h 2174789"/>
              <a:gd name="connsiteX83" fmla="*/ 1050325 w 1668451"/>
              <a:gd name="connsiteY83" fmla="*/ 160638 h 2174789"/>
              <a:gd name="connsiteX84" fmla="*/ 1037968 w 1668451"/>
              <a:gd name="connsiteY84" fmla="*/ 61784 h 2174789"/>
              <a:gd name="connsiteX85" fmla="*/ 1025611 w 1668451"/>
              <a:gd name="connsiteY85" fmla="*/ 24713 h 2174789"/>
              <a:gd name="connsiteX86" fmla="*/ 988541 w 1668451"/>
              <a:gd name="connsiteY86" fmla="*/ 0 h 2174789"/>
              <a:gd name="connsiteX87" fmla="*/ 926757 w 1668451"/>
              <a:gd name="connsiteY87" fmla="*/ 12357 h 2174789"/>
              <a:gd name="connsiteX88" fmla="*/ 877330 w 1668451"/>
              <a:gd name="connsiteY88" fmla="*/ 86497 h 2174789"/>
              <a:gd name="connsiteX89" fmla="*/ 840260 w 1668451"/>
              <a:gd name="connsiteY89" fmla="*/ 111211 h 2174789"/>
              <a:gd name="connsiteX90" fmla="*/ 778476 w 1668451"/>
              <a:gd name="connsiteY90" fmla="*/ 210065 h 2174789"/>
              <a:gd name="connsiteX91" fmla="*/ 729049 w 1668451"/>
              <a:gd name="connsiteY91" fmla="*/ 284205 h 2174789"/>
              <a:gd name="connsiteX92" fmla="*/ 704335 w 1668451"/>
              <a:gd name="connsiteY92" fmla="*/ 321276 h 2174789"/>
              <a:gd name="connsiteX93" fmla="*/ 691979 w 1668451"/>
              <a:gd name="connsiteY93" fmla="*/ 358346 h 2174789"/>
              <a:gd name="connsiteX94" fmla="*/ 617838 w 1668451"/>
              <a:gd name="connsiteY94" fmla="*/ 395416 h 2174789"/>
              <a:gd name="connsiteX95" fmla="*/ 543698 w 1668451"/>
              <a:gd name="connsiteY95" fmla="*/ 444843 h 2174789"/>
              <a:gd name="connsiteX96" fmla="*/ 506627 w 1668451"/>
              <a:gd name="connsiteY96" fmla="*/ 432486 h 2174789"/>
              <a:gd name="connsiteX97" fmla="*/ 432487 w 1668451"/>
              <a:gd name="connsiteY97" fmla="*/ 383059 h 2174789"/>
              <a:gd name="connsiteX98" fmla="*/ 420130 w 1668451"/>
              <a:gd name="connsiteY98" fmla="*/ 345989 h 2174789"/>
              <a:gd name="connsiteX99" fmla="*/ 345989 w 1668451"/>
              <a:gd name="connsiteY99" fmla="*/ 308919 h 2174789"/>
              <a:gd name="connsiteX100" fmla="*/ 296562 w 1668451"/>
              <a:gd name="connsiteY100" fmla="*/ 234778 h 2174789"/>
              <a:gd name="connsiteX101" fmla="*/ 247135 w 1668451"/>
              <a:gd name="connsiteY101" fmla="*/ 160638 h 2174789"/>
              <a:gd name="connsiteX102" fmla="*/ 234779 w 1668451"/>
              <a:gd name="connsiteY102" fmla="*/ 123567 h 2174789"/>
              <a:gd name="connsiteX103" fmla="*/ 148281 w 1668451"/>
              <a:gd name="connsiteY103" fmla="*/ 24713 h 2174789"/>
              <a:gd name="connsiteX104" fmla="*/ 111211 w 1668451"/>
              <a:gd name="connsiteY104" fmla="*/ 12357 h 2174789"/>
              <a:gd name="connsiteX105" fmla="*/ 86498 w 1668451"/>
              <a:gd name="connsiteY105" fmla="*/ 86497 h 2174789"/>
              <a:gd name="connsiteX106" fmla="*/ 74141 w 1668451"/>
              <a:gd name="connsiteY106" fmla="*/ 135924 h 2174789"/>
              <a:gd name="connsiteX107" fmla="*/ 49427 w 1668451"/>
              <a:gd name="connsiteY107" fmla="*/ 210065 h 2174789"/>
              <a:gd name="connsiteX108" fmla="*/ 37070 w 1668451"/>
              <a:gd name="connsiteY108" fmla="*/ 247135 h 2174789"/>
              <a:gd name="connsiteX109" fmla="*/ 37070 w 1668451"/>
              <a:gd name="connsiteY109"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34779 w 1668451"/>
              <a:gd name="connsiteY21" fmla="*/ 1161535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61784 w 1668451"/>
              <a:gd name="connsiteY25" fmla="*/ 1260389 h 2174789"/>
              <a:gd name="connsiteX26" fmla="*/ 37070 w 1668451"/>
              <a:gd name="connsiteY26" fmla="*/ 1297459 h 2174789"/>
              <a:gd name="connsiteX27" fmla="*/ 12357 w 1668451"/>
              <a:gd name="connsiteY27" fmla="*/ 1371600 h 2174789"/>
              <a:gd name="connsiteX28" fmla="*/ 37070 w 1668451"/>
              <a:gd name="connsiteY28" fmla="*/ 1482811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61784 w 1668451"/>
              <a:gd name="connsiteY25" fmla="*/ 1260389 h 2174789"/>
              <a:gd name="connsiteX26" fmla="*/ 37070 w 1668451"/>
              <a:gd name="connsiteY26" fmla="*/ 1297459 h 2174789"/>
              <a:gd name="connsiteX27" fmla="*/ 12357 w 1668451"/>
              <a:gd name="connsiteY27" fmla="*/ 1371600 h 2174789"/>
              <a:gd name="connsiteX28" fmla="*/ 37070 w 1668451"/>
              <a:gd name="connsiteY28" fmla="*/ 1482811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61784 w 1668451"/>
              <a:gd name="connsiteY25" fmla="*/ 1260389 h 2174789"/>
              <a:gd name="connsiteX26" fmla="*/ 37070 w 1668451"/>
              <a:gd name="connsiteY26" fmla="*/ 1297459 h 2174789"/>
              <a:gd name="connsiteX27" fmla="*/ 118005 w 1668451"/>
              <a:gd name="connsiteY27" fmla="*/ 1401951 h 2174789"/>
              <a:gd name="connsiteX28" fmla="*/ 37070 w 1668451"/>
              <a:gd name="connsiteY28" fmla="*/ 1482811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61784 w 1668451"/>
              <a:gd name="connsiteY25" fmla="*/ 1260389 h 2174789"/>
              <a:gd name="connsiteX26" fmla="*/ 106401 w 1668451"/>
              <a:gd name="connsiteY26" fmla="*/ 1312634 h 2174789"/>
              <a:gd name="connsiteX27" fmla="*/ 118005 w 1668451"/>
              <a:gd name="connsiteY27" fmla="*/ 1401951 h 2174789"/>
              <a:gd name="connsiteX28" fmla="*/ 37070 w 1668451"/>
              <a:gd name="connsiteY28" fmla="*/ 1482811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37070 w 1668451"/>
              <a:gd name="connsiteY28" fmla="*/ 1482811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35925 w 1668451"/>
              <a:gd name="connsiteY31" fmla="*/ 1668162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88748 w 1668451"/>
              <a:gd name="connsiteY31" fmla="*/ 1592286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88748 w 1668451"/>
              <a:gd name="connsiteY31" fmla="*/ 1592286 h 2174789"/>
              <a:gd name="connsiteX32" fmla="*/ 148281 w 1668451"/>
              <a:gd name="connsiteY32" fmla="*/ 1705232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88748 w 1668451"/>
              <a:gd name="connsiteY31" fmla="*/ 1592286 h 2174789"/>
              <a:gd name="connsiteX32" fmla="*/ 181295 w 1668451"/>
              <a:gd name="connsiteY32" fmla="*/ 1690057 h 2174789"/>
              <a:gd name="connsiteX33" fmla="*/ 234779 w 1668451"/>
              <a:gd name="connsiteY33" fmla="*/ 1816443 h 2174789"/>
              <a:gd name="connsiteX34" fmla="*/ 296562 w 1668451"/>
              <a:gd name="connsiteY34" fmla="*/ 1927654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88748 w 1668451"/>
              <a:gd name="connsiteY31" fmla="*/ 1592286 h 2174789"/>
              <a:gd name="connsiteX32" fmla="*/ 181295 w 1668451"/>
              <a:gd name="connsiteY32" fmla="*/ 1690057 h 2174789"/>
              <a:gd name="connsiteX33" fmla="*/ 234779 w 1668451"/>
              <a:gd name="connsiteY33" fmla="*/ 1816443 h 2174789"/>
              <a:gd name="connsiteX34" fmla="*/ 280056 w 1668451"/>
              <a:gd name="connsiteY34" fmla="*/ 1978238 h 2174789"/>
              <a:gd name="connsiteX35" fmla="*/ 333633 w 1668451"/>
              <a:gd name="connsiteY35" fmla="*/ 1952367 h 2174789"/>
              <a:gd name="connsiteX36" fmla="*/ 345989 w 1668451"/>
              <a:gd name="connsiteY36" fmla="*/ 2001794 h 2174789"/>
              <a:gd name="connsiteX37" fmla="*/ 383060 w 1668451"/>
              <a:gd name="connsiteY37" fmla="*/ 2075935 h 2174789"/>
              <a:gd name="connsiteX38" fmla="*/ 420130 w 1668451"/>
              <a:gd name="connsiteY38" fmla="*/ 2100648 h 2174789"/>
              <a:gd name="connsiteX39" fmla="*/ 506627 w 1668451"/>
              <a:gd name="connsiteY39" fmla="*/ 2162432 h 2174789"/>
              <a:gd name="connsiteX40" fmla="*/ 543698 w 1668451"/>
              <a:gd name="connsiteY40" fmla="*/ 2174789 h 2174789"/>
              <a:gd name="connsiteX41" fmla="*/ 580768 w 1668451"/>
              <a:gd name="connsiteY41" fmla="*/ 2150076 h 2174789"/>
              <a:gd name="connsiteX42" fmla="*/ 605481 w 1668451"/>
              <a:gd name="connsiteY42" fmla="*/ 2075935 h 2174789"/>
              <a:gd name="connsiteX43" fmla="*/ 593125 w 1668451"/>
              <a:gd name="connsiteY43" fmla="*/ 1729946 h 2174789"/>
              <a:gd name="connsiteX44" fmla="*/ 605481 w 1668451"/>
              <a:gd name="connsiteY44" fmla="*/ 1680519 h 2174789"/>
              <a:gd name="connsiteX45" fmla="*/ 642552 w 1668451"/>
              <a:gd name="connsiteY45" fmla="*/ 1668162 h 2174789"/>
              <a:gd name="connsiteX46" fmla="*/ 753762 w 1668451"/>
              <a:gd name="connsiteY46" fmla="*/ 1692876 h 2174789"/>
              <a:gd name="connsiteX47" fmla="*/ 778476 w 1668451"/>
              <a:gd name="connsiteY47" fmla="*/ 1729946 h 2174789"/>
              <a:gd name="connsiteX48" fmla="*/ 926757 w 1668451"/>
              <a:gd name="connsiteY48" fmla="*/ 1767016 h 2174789"/>
              <a:gd name="connsiteX49" fmla="*/ 1025611 w 1668451"/>
              <a:gd name="connsiteY49" fmla="*/ 1754659 h 2174789"/>
              <a:gd name="connsiteX50" fmla="*/ 1099752 w 1668451"/>
              <a:gd name="connsiteY50" fmla="*/ 1729946 h 2174789"/>
              <a:gd name="connsiteX51" fmla="*/ 1136822 w 1668451"/>
              <a:gd name="connsiteY51" fmla="*/ 1705232 h 2174789"/>
              <a:gd name="connsiteX52" fmla="*/ 1173892 w 1668451"/>
              <a:gd name="connsiteY52" fmla="*/ 1717589 h 2174789"/>
              <a:gd name="connsiteX53" fmla="*/ 1260389 w 1668451"/>
              <a:gd name="connsiteY53" fmla="*/ 1742303 h 2174789"/>
              <a:gd name="connsiteX54" fmla="*/ 1309816 w 1668451"/>
              <a:gd name="connsiteY54" fmla="*/ 1729946 h 2174789"/>
              <a:gd name="connsiteX55" fmla="*/ 1383957 w 1668451"/>
              <a:gd name="connsiteY55" fmla="*/ 1680519 h 2174789"/>
              <a:gd name="connsiteX56" fmla="*/ 1371600 w 1668451"/>
              <a:gd name="connsiteY56" fmla="*/ 1569308 h 2174789"/>
              <a:gd name="connsiteX57" fmla="*/ 1346887 w 1668451"/>
              <a:gd name="connsiteY57" fmla="*/ 1495167 h 2174789"/>
              <a:gd name="connsiteX58" fmla="*/ 1309816 w 1668451"/>
              <a:gd name="connsiteY58" fmla="*/ 1421027 h 2174789"/>
              <a:gd name="connsiteX59" fmla="*/ 1297460 w 1668451"/>
              <a:gd name="connsiteY59" fmla="*/ 1383957 h 2174789"/>
              <a:gd name="connsiteX60" fmla="*/ 1482811 w 1668451"/>
              <a:gd name="connsiteY60" fmla="*/ 1334530 h 2174789"/>
              <a:gd name="connsiteX61" fmla="*/ 1519881 w 1668451"/>
              <a:gd name="connsiteY61" fmla="*/ 1359243 h 2174789"/>
              <a:gd name="connsiteX62" fmla="*/ 1606379 w 1668451"/>
              <a:gd name="connsiteY62" fmla="*/ 1309816 h 2174789"/>
              <a:gd name="connsiteX63" fmla="*/ 1643449 w 1668451"/>
              <a:gd name="connsiteY63" fmla="*/ 1285103 h 2174789"/>
              <a:gd name="connsiteX64" fmla="*/ 1668162 w 1668451"/>
              <a:gd name="connsiteY64" fmla="*/ 1210962 h 2174789"/>
              <a:gd name="connsiteX65" fmla="*/ 1643449 w 1668451"/>
              <a:gd name="connsiteY65" fmla="*/ 1037967 h 2174789"/>
              <a:gd name="connsiteX66" fmla="*/ 1631092 w 1668451"/>
              <a:gd name="connsiteY66" fmla="*/ 1000897 h 2174789"/>
              <a:gd name="connsiteX67" fmla="*/ 1606379 w 1668451"/>
              <a:gd name="connsiteY67" fmla="*/ 963827 h 2174789"/>
              <a:gd name="connsiteX68" fmla="*/ 1594022 w 1668451"/>
              <a:gd name="connsiteY68" fmla="*/ 926757 h 2174789"/>
              <a:gd name="connsiteX69" fmla="*/ 1507525 w 1668451"/>
              <a:gd name="connsiteY69" fmla="*/ 827903 h 2174789"/>
              <a:gd name="connsiteX70" fmla="*/ 1495168 w 1668451"/>
              <a:gd name="connsiteY70" fmla="*/ 790832 h 2174789"/>
              <a:gd name="connsiteX71" fmla="*/ 1421027 w 1668451"/>
              <a:gd name="connsiteY71" fmla="*/ 753762 h 2174789"/>
              <a:gd name="connsiteX72" fmla="*/ 1346887 w 1668451"/>
              <a:gd name="connsiteY72" fmla="*/ 642551 h 2174789"/>
              <a:gd name="connsiteX73" fmla="*/ 1322173 w 1668451"/>
              <a:gd name="connsiteY73" fmla="*/ 605481 h 2174789"/>
              <a:gd name="connsiteX74" fmla="*/ 1309816 w 1668451"/>
              <a:gd name="connsiteY74" fmla="*/ 568411 h 2174789"/>
              <a:gd name="connsiteX75" fmla="*/ 1322173 w 1668451"/>
              <a:gd name="connsiteY75" fmla="*/ 518984 h 2174789"/>
              <a:gd name="connsiteX76" fmla="*/ 1408670 w 1668451"/>
              <a:gd name="connsiteY76" fmla="*/ 469557 h 2174789"/>
              <a:gd name="connsiteX77" fmla="*/ 1371600 w 1668451"/>
              <a:gd name="connsiteY77" fmla="*/ 259492 h 2174789"/>
              <a:gd name="connsiteX78" fmla="*/ 1346887 w 1668451"/>
              <a:gd name="connsiteY78" fmla="*/ 222421 h 2174789"/>
              <a:gd name="connsiteX79" fmla="*/ 1309816 w 1668451"/>
              <a:gd name="connsiteY79" fmla="*/ 210065 h 2174789"/>
              <a:gd name="connsiteX80" fmla="*/ 1235676 w 1668451"/>
              <a:gd name="connsiteY80" fmla="*/ 259492 h 2174789"/>
              <a:gd name="connsiteX81" fmla="*/ 1198606 w 1668451"/>
              <a:gd name="connsiteY81" fmla="*/ 284205 h 2174789"/>
              <a:gd name="connsiteX82" fmla="*/ 1161535 w 1668451"/>
              <a:gd name="connsiteY82" fmla="*/ 271848 h 2174789"/>
              <a:gd name="connsiteX83" fmla="*/ 1087395 w 1668451"/>
              <a:gd name="connsiteY83" fmla="*/ 234778 h 2174789"/>
              <a:gd name="connsiteX84" fmla="*/ 1050325 w 1668451"/>
              <a:gd name="connsiteY84" fmla="*/ 160638 h 2174789"/>
              <a:gd name="connsiteX85" fmla="*/ 1037968 w 1668451"/>
              <a:gd name="connsiteY85" fmla="*/ 61784 h 2174789"/>
              <a:gd name="connsiteX86" fmla="*/ 1025611 w 1668451"/>
              <a:gd name="connsiteY86" fmla="*/ 24713 h 2174789"/>
              <a:gd name="connsiteX87" fmla="*/ 988541 w 1668451"/>
              <a:gd name="connsiteY87" fmla="*/ 0 h 2174789"/>
              <a:gd name="connsiteX88" fmla="*/ 926757 w 1668451"/>
              <a:gd name="connsiteY88" fmla="*/ 12357 h 2174789"/>
              <a:gd name="connsiteX89" fmla="*/ 877330 w 1668451"/>
              <a:gd name="connsiteY89" fmla="*/ 86497 h 2174789"/>
              <a:gd name="connsiteX90" fmla="*/ 840260 w 1668451"/>
              <a:gd name="connsiteY90" fmla="*/ 111211 h 2174789"/>
              <a:gd name="connsiteX91" fmla="*/ 778476 w 1668451"/>
              <a:gd name="connsiteY91" fmla="*/ 210065 h 2174789"/>
              <a:gd name="connsiteX92" fmla="*/ 729049 w 1668451"/>
              <a:gd name="connsiteY92" fmla="*/ 284205 h 2174789"/>
              <a:gd name="connsiteX93" fmla="*/ 704335 w 1668451"/>
              <a:gd name="connsiteY93" fmla="*/ 321276 h 2174789"/>
              <a:gd name="connsiteX94" fmla="*/ 691979 w 1668451"/>
              <a:gd name="connsiteY94" fmla="*/ 358346 h 2174789"/>
              <a:gd name="connsiteX95" fmla="*/ 617838 w 1668451"/>
              <a:gd name="connsiteY95" fmla="*/ 395416 h 2174789"/>
              <a:gd name="connsiteX96" fmla="*/ 543698 w 1668451"/>
              <a:gd name="connsiteY96" fmla="*/ 444843 h 2174789"/>
              <a:gd name="connsiteX97" fmla="*/ 506627 w 1668451"/>
              <a:gd name="connsiteY97" fmla="*/ 432486 h 2174789"/>
              <a:gd name="connsiteX98" fmla="*/ 432487 w 1668451"/>
              <a:gd name="connsiteY98" fmla="*/ 383059 h 2174789"/>
              <a:gd name="connsiteX99" fmla="*/ 420130 w 1668451"/>
              <a:gd name="connsiteY99" fmla="*/ 345989 h 2174789"/>
              <a:gd name="connsiteX100" fmla="*/ 345989 w 1668451"/>
              <a:gd name="connsiteY100" fmla="*/ 308919 h 2174789"/>
              <a:gd name="connsiteX101" fmla="*/ 296562 w 1668451"/>
              <a:gd name="connsiteY101" fmla="*/ 234778 h 2174789"/>
              <a:gd name="connsiteX102" fmla="*/ 247135 w 1668451"/>
              <a:gd name="connsiteY102" fmla="*/ 160638 h 2174789"/>
              <a:gd name="connsiteX103" fmla="*/ 234779 w 1668451"/>
              <a:gd name="connsiteY103" fmla="*/ 123567 h 2174789"/>
              <a:gd name="connsiteX104" fmla="*/ 148281 w 1668451"/>
              <a:gd name="connsiteY104" fmla="*/ 24713 h 2174789"/>
              <a:gd name="connsiteX105" fmla="*/ 111211 w 1668451"/>
              <a:gd name="connsiteY105" fmla="*/ 12357 h 2174789"/>
              <a:gd name="connsiteX106" fmla="*/ 86498 w 1668451"/>
              <a:gd name="connsiteY106" fmla="*/ 86497 h 2174789"/>
              <a:gd name="connsiteX107" fmla="*/ 74141 w 1668451"/>
              <a:gd name="connsiteY107" fmla="*/ 135924 h 2174789"/>
              <a:gd name="connsiteX108" fmla="*/ 49427 w 1668451"/>
              <a:gd name="connsiteY108" fmla="*/ 210065 h 2174789"/>
              <a:gd name="connsiteX109" fmla="*/ 37070 w 1668451"/>
              <a:gd name="connsiteY109" fmla="*/ 247135 h 2174789"/>
              <a:gd name="connsiteX110" fmla="*/ 37070 w 1668451"/>
              <a:gd name="connsiteY110" fmla="*/ 321276 h 2174789"/>
              <a:gd name="connsiteX0" fmla="*/ 247135 w 1668451"/>
              <a:gd name="connsiteY0" fmla="*/ 123567 h 2174789"/>
              <a:gd name="connsiteX1" fmla="*/ 222422 w 1668451"/>
              <a:gd name="connsiteY1" fmla="*/ 61784 h 2174789"/>
              <a:gd name="connsiteX2" fmla="*/ 210065 w 1668451"/>
              <a:gd name="connsiteY2" fmla="*/ 24713 h 2174789"/>
              <a:gd name="connsiteX3" fmla="*/ 148281 w 1668451"/>
              <a:gd name="connsiteY3" fmla="*/ 12357 h 2174789"/>
              <a:gd name="connsiteX4" fmla="*/ 74141 w 1668451"/>
              <a:gd name="connsiteY4" fmla="*/ 49427 h 2174789"/>
              <a:gd name="connsiteX5" fmla="*/ 37070 w 1668451"/>
              <a:gd name="connsiteY5" fmla="*/ 123567 h 2174789"/>
              <a:gd name="connsiteX6" fmla="*/ 12357 w 1668451"/>
              <a:gd name="connsiteY6" fmla="*/ 284205 h 2174789"/>
              <a:gd name="connsiteX7" fmla="*/ 0 w 1668451"/>
              <a:gd name="connsiteY7" fmla="*/ 321276 h 2174789"/>
              <a:gd name="connsiteX8" fmla="*/ 12357 w 1668451"/>
              <a:gd name="connsiteY8" fmla="*/ 358346 h 2174789"/>
              <a:gd name="connsiteX9" fmla="*/ 37070 w 1668451"/>
              <a:gd name="connsiteY9" fmla="*/ 457200 h 2174789"/>
              <a:gd name="connsiteX10" fmla="*/ 74141 w 1668451"/>
              <a:gd name="connsiteY10" fmla="*/ 531340 h 2174789"/>
              <a:gd name="connsiteX11" fmla="*/ 61784 w 1668451"/>
              <a:gd name="connsiteY11" fmla="*/ 568411 h 2174789"/>
              <a:gd name="connsiteX12" fmla="*/ 24714 w 1668451"/>
              <a:gd name="connsiteY12" fmla="*/ 593124 h 2174789"/>
              <a:gd name="connsiteX13" fmla="*/ 37070 w 1668451"/>
              <a:gd name="connsiteY13" fmla="*/ 704335 h 2174789"/>
              <a:gd name="connsiteX14" fmla="*/ 111211 w 1668451"/>
              <a:gd name="connsiteY14" fmla="*/ 729048 h 2174789"/>
              <a:gd name="connsiteX15" fmla="*/ 333633 w 1668451"/>
              <a:gd name="connsiteY15" fmla="*/ 741405 h 2174789"/>
              <a:gd name="connsiteX16" fmla="*/ 415829 w 1668451"/>
              <a:gd name="connsiteY16" fmla="*/ 839815 h 2174789"/>
              <a:gd name="connsiteX17" fmla="*/ 345989 w 1668451"/>
              <a:gd name="connsiteY17" fmla="*/ 988540 h 2174789"/>
              <a:gd name="connsiteX18" fmla="*/ 308919 w 1668451"/>
              <a:gd name="connsiteY18" fmla="*/ 1013254 h 2174789"/>
              <a:gd name="connsiteX19" fmla="*/ 323387 w 1668451"/>
              <a:gd name="connsiteY19" fmla="*/ 1123087 h 2174789"/>
              <a:gd name="connsiteX20" fmla="*/ 271849 w 1668451"/>
              <a:gd name="connsiteY20" fmla="*/ 1087394 h 2174789"/>
              <a:gd name="connsiteX21" fmla="*/ 274396 w 1668451"/>
              <a:gd name="connsiteY21" fmla="*/ 1181769 h 2174789"/>
              <a:gd name="connsiteX22" fmla="*/ 197708 w 1668451"/>
              <a:gd name="connsiteY22" fmla="*/ 1173892 h 2174789"/>
              <a:gd name="connsiteX23" fmla="*/ 185352 w 1668451"/>
              <a:gd name="connsiteY23" fmla="*/ 1210962 h 2174789"/>
              <a:gd name="connsiteX24" fmla="*/ 148281 w 1668451"/>
              <a:gd name="connsiteY24" fmla="*/ 1235676 h 2174789"/>
              <a:gd name="connsiteX25" fmla="*/ 108005 w 1668451"/>
              <a:gd name="connsiteY25" fmla="*/ 1260389 h 2174789"/>
              <a:gd name="connsiteX26" fmla="*/ 106401 w 1668451"/>
              <a:gd name="connsiteY26" fmla="*/ 1312634 h 2174789"/>
              <a:gd name="connsiteX27" fmla="*/ 118005 w 1668451"/>
              <a:gd name="connsiteY27" fmla="*/ 1401951 h 2174789"/>
              <a:gd name="connsiteX28" fmla="*/ 122908 w 1668451"/>
              <a:gd name="connsiteY28" fmla="*/ 1492928 h 2174789"/>
              <a:gd name="connsiteX29" fmla="*/ 86498 w 1668451"/>
              <a:gd name="connsiteY29" fmla="*/ 1556951 h 2174789"/>
              <a:gd name="connsiteX30" fmla="*/ 111211 w 1668451"/>
              <a:gd name="connsiteY30" fmla="*/ 1594021 h 2174789"/>
              <a:gd name="connsiteX31" fmla="*/ 188748 w 1668451"/>
              <a:gd name="connsiteY31" fmla="*/ 1592286 h 2174789"/>
              <a:gd name="connsiteX32" fmla="*/ 181295 w 1668451"/>
              <a:gd name="connsiteY32" fmla="*/ 1690057 h 2174789"/>
              <a:gd name="connsiteX33" fmla="*/ 234779 w 1668451"/>
              <a:gd name="connsiteY33" fmla="*/ 1816443 h 2174789"/>
              <a:gd name="connsiteX34" fmla="*/ 280056 w 1668451"/>
              <a:gd name="connsiteY34" fmla="*/ 1978238 h 2174789"/>
              <a:gd name="connsiteX35" fmla="*/ 333633 w 1668451"/>
              <a:gd name="connsiteY35" fmla="*/ 1952367 h 2174789"/>
              <a:gd name="connsiteX36" fmla="*/ 345989 w 1668451"/>
              <a:gd name="connsiteY36" fmla="*/ 2001794 h 2174789"/>
              <a:gd name="connsiteX37" fmla="*/ 392718 w 1668451"/>
              <a:gd name="connsiteY37" fmla="*/ 2038664 h 2174789"/>
              <a:gd name="connsiteX38" fmla="*/ 383060 w 1668451"/>
              <a:gd name="connsiteY38" fmla="*/ 2075935 h 2174789"/>
              <a:gd name="connsiteX39" fmla="*/ 420130 w 1668451"/>
              <a:gd name="connsiteY39" fmla="*/ 2100648 h 2174789"/>
              <a:gd name="connsiteX40" fmla="*/ 506627 w 1668451"/>
              <a:gd name="connsiteY40" fmla="*/ 2162432 h 2174789"/>
              <a:gd name="connsiteX41" fmla="*/ 543698 w 1668451"/>
              <a:gd name="connsiteY41" fmla="*/ 2174789 h 2174789"/>
              <a:gd name="connsiteX42" fmla="*/ 580768 w 1668451"/>
              <a:gd name="connsiteY42" fmla="*/ 2150076 h 2174789"/>
              <a:gd name="connsiteX43" fmla="*/ 605481 w 1668451"/>
              <a:gd name="connsiteY43" fmla="*/ 2075935 h 2174789"/>
              <a:gd name="connsiteX44" fmla="*/ 593125 w 1668451"/>
              <a:gd name="connsiteY44" fmla="*/ 1729946 h 2174789"/>
              <a:gd name="connsiteX45" fmla="*/ 605481 w 1668451"/>
              <a:gd name="connsiteY45" fmla="*/ 1680519 h 2174789"/>
              <a:gd name="connsiteX46" fmla="*/ 642552 w 1668451"/>
              <a:gd name="connsiteY46" fmla="*/ 1668162 h 2174789"/>
              <a:gd name="connsiteX47" fmla="*/ 753762 w 1668451"/>
              <a:gd name="connsiteY47" fmla="*/ 1692876 h 2174789"/>
              <a:gd name="connsiteX48" fmla="*/ 778476 w 1668451"/>
              <a:gd name="connsiteY48" fmla="*/ 1729946 h 2174789"/>
              <a:gd name="connsiteX49" fmla="*/ 926757 w 1668451"/>
              <a:gd name="connsiteY49" fmla="*/ 1767016 h 2174789"/>
              <a:gd name="connsiteX50" fmla="*/ 1025611 w 1668451"/>
              <a:gd name="connsiteY50" fmla="*/ 1754659 h 2174789"/>
              <a:gd name="connsiteX51" fmla="*/ 1099752 w 1668451"/>
              <a:gd name="connsiteY51" fmla="*/ 1729946 h 2174789"/>
              <a:gd name="connsiteX52" fmla="*/ 1136822 w 1668451"/>
              <a:gd name="connsiteY52" fmla="*/ 1705232 h 2174789"/>
              <a:gd name="connsiteX53" fmla="*/ 1173892 w 1668451"/>
              <a:gd name="connsiteY53" fmla="*/ 1717589 h 2174789"/>
              <a:gd name="connsiteX54" fmla="*/ 1260389 w 1668451"/>
              <a:gd name="connsiteY54" fmla="*/ 1742303 h 2174789"/>
              <a:gd name="connsiteX55" fmla="*/ 1309816 w 1668451"/>
              <a:gd name="connsiteY55" fmla="*/ 1729946 h 2174789"/>
              <a:gd name="connsiteX56" fmla="*/ 1383957 w 1668451"/>
              <a:gd name="connsiteY56" fmla="*/ 1680519 h 2174789"/>
              <a:gd name="connsiteX57" fmla="*/ 1371600 w 1668451"/>
              <a:gd name="connsiteY57" fmla="*/ 1569308 h 2174789"/>
              <a:gd name="connsiteX58" fmla="*/ 1346887 w 1668451"/>
              <a:gd name="connsiteY58" fmla="*/ 1495167 h 2174789"/>
              <a:gd name="connsiteX59" fmla="*/ 1309816 w 1668451"/>
              <a:gd name="connsiteY59" fmla="*/ 1421027 h 2174789"/>
              <a:gd name="connsiteX60" fmla="*/ 1297460 w 1668451"/>
              <a:gd name="connsiteY60" fmla="*/ 1383957 h 2174789"/>
              <a:gd name="connsiteX61" fmla="*/ 1482811 w 1668451"/>
              <a:gd name="connsiteY61" fmla="*/ 1334530 h 2174789"/>
              <a:gd name="connsiteX62" fmla="*/ 1519881 w 1668451"/>
              <a:gd name="connsiteY62" fmla="*/ 1359243 h 2174789"/>
              <a:gd name="connsiteX63" fmla="*/ 1606379 w 1668451"/>
              <a:gd name="connsiteY63" fmla="*/ 1309816 h 2174789"/>
              <a:gd name="connsiteX64" fmla="*/ 1643449 w 1668451"/>
              <a:gd name="connsiteY64" fmla="*/ 1285103 h 2174789"/>
              <a:gd name="connsiteX65" fmla="*/ 1668162 w 1668451"/>
              <a:gd name="connsiteY65" fmla="*/ 1210962 h 2174789"/>
              <a:gd name="connsiteX66" fmla="*/ 1643449 w 1668451"/>
              <a:gd name="connsiteY66" fmla="*/ 1037967 h 2174789"/>
              <a:gd name="connsiteX67" fmla="*/ 1631092 w 1668451"/>
              <a:gd name="connsiteY67" fmla="*/ 1000897 h 2174789"/>
              <a:gd name="connsiteX68" fmla="*/ 1606379 w 1668451"/>
              <a:gd name="connsiteY68" fmla="*/ 963827 h 2174789"/>
              <a:gd name="connsiteX69" fmla="*/ 1594022 w 1668451"/>
              <a:gd name="connsiteY69" fmla="*/ 926757 h 2174789"/>
              <a:gd name="connsiteX70" fmla="*/ 1507525 w 1668451"/>
              <a:gd name="connsiteY70" fmla="*/ 827903 h 2174789"/>
              <a:gd name="connsiteX71" fmla="*/ 1495168 w 1668451"/>
              <a:gd name="connsiteY71" fmla="*/ 790832 h 2174789"/>
              <a:gd name="connsiteX72" fmla="*/ 1421027 w 1668451"/>
              <a:gd name="connsiteY72" fmla="*/ 753762 h 2174789"/>
              <a:gd name="connsiteX73" fmla="*/ 1346887 w 1668451"/>
              <a:gd name="connsiteY73" fmla="*/ 642551 h 2174789"/>
              <a:gd name="connsiteX74" fmla="*/ 1322173 w 1668451"/>
              <a:gd name="connsiteY74" fmla="*/ 605481 h 2174789"/>
              <a:gd name="connsiteX75" fmla="*/ 1309816 w 1668451"/>
              <a:gd name="connsiteY75" fmla="*/ 568411 h 2174789"/>
              <a:gd name="connsiteX76" fmla="*/ 1322173 w 1668451"/>
              <a:gd name="connsiteY76" fmla="*/ 518984 h 2174789"/>
              <a:gd name="connsiteX77" fmla="*/ 1408670 w 1668451"/>
              <a:gd name="connsiteY77" fmla="*/ 469557 h 2174789"/>
              <a:gd name="connsiteX78" fmla="*/ 1371600 w 1668451"/>
              <a:gd name="connsiteY78" fmla="*/ 259492 h 2174789"/>
              <a:gd name="connsiteX79" fmla="*/ 1346887 w 1668451"/>
              <a:gd name="connsiteY79" fmla="*/ 222421 h 2174789"/>
              <a:gd name="connsiteX80" fmla="*/ 1309816 w 1668451"/>
              <a:gd name="connsiteY80" fmla="*/ 210065 h 2174789"/>
              <a:gd name="connsiteX81" fmla="*/ 1235676 w 1668451"/>
              <a:gd name="connsiteY81" fmla="*/ 259492 h 2174789"/>
              <a:gd name="connsiteX82" fmla="*/ 1198606 w 1668451"/>
              <a:gd name="connsiteY82" fmla="*/ 284205 h 2174789"/>
              <a:gd name="connsiteX83" fmla="*/ 1161535 w 1668451"/>
              <a:gd name="connsiteY83" fmla="*/ 271848 h 2174789"/>
              <a:gd name="connsiteX84" fmla="*/ 1087395 w 1668451"/>
              <a:gd name="connsiteY84" fmla="*/ 234778 h 2174789"/>
              <a:gd name="connsiteX85" fmla="*/ 1050325 w 1668451"/>
              <a:gd name="connsiteY85" fmla="*/ 160638 h 2174789"/>
              <a:gd name="connsiteX86" fmla="*/ 1037968 w 1668451"/>
              <a:gd name="connsiteY86" fmla="*/ 61784 h 2174789"/>
              <a:gd name="connsiteX87" fmla="*/ 1025611 w 1668451"/>
              <a:gd name="connsiteY87" fmla="*/ 24713 h 2174789"/>
              <a:gd name="connsiteX88" fmla="*/ 988541 w 1668451"/>
              <a:gd name="connsiteY88" fmla="*/ 0 h 2174789"/>
              <a:gd name="connsiteX89" fmla="*/ 926757 w 1668451"/>
              <a:gd name="connsiteY89" fmla="*/ 12357 h 2174789"/>
              <a:gd name="connsiteX90" fmla="*/ 877330 w 1668451"/>
              <a:gd name="connsiteY90" fmla="*/ 86497 h 2174789"/>
              <a:gd name="connsiteX91" fmla="*/ 840260 w 1668451"/>
              <a:gd name="connsiteY91" fmla="*/ 111211 h 2174789"/>
              <a:gd name="connsiteX92" fmla="*/ 778476 w 1668451"/>
              <a:gd name="connsiteY92" fmla="*/ 210065 h 2174789"/>
              <a:gd name="connsiteX93" fmla="*/ 729049 w 1668451"/>
              <a:gd name="connsiteY93" fmla="*/ 284205 h 2174789"/>
              <a:gd name="connsiteX94" fmla="*/ 704335 w 1668451"/>
              <a:gd name="connsiteY94" fmla="*/ 321276 h 2174789"/>
              <a:gd name="connsiteX95" fmla="*/ 691979 w 1668451"/>
              <a:gd name="connsiteY95" fmla="*/ 358346 h 2174789"/>
              <a:gd name="connsiteX96" fmla="*/ 617838 w 1668451"/>
              <a:gd name="connsiteY96" fmla="*/ 395416 h 2174789"/>
              <a:gd name="connsiteX97" fmla="*/ 543698 w 1668451"/>
              <a:gd name="connsiteY97" fmla="*/ 444843 h 2174789"/>
              <a:gd name="connsiteX98" fmla="*/ 506627 w 1668451"/>
              <a:gd name="connsiteY98" fmla="*/ 432486 h 2174789"/>
              <a:gd name="connsiteX99" fmla="*/ 432487 w 1668451"/>
              <a:gd name="connsiteY99" fmla="*/ 383059 h 2174789"/>
              <a:gd name="connsiteX100" fmla="*/ 420130 w 1668451"/>
              <a:gd name="connsiteY100" fmla="*/ 345989 h 2174789"/>
              <a:gd name="connsiteX101" fmla="*/ 345989 w 1668451"/>
              <a:gd name="connsiteY101" fmla="*/ 308919 h 2174789"/>
              <a:gd name="connsiteX102" fmla="*/ 296562 w 1668451"/>
              <a:gd name="connsiteY102" fmla="*/ 234778 h 2174789"/>
              <a:gd name="connsiteX103" fmla="*/ 247135 w 1668451"/>
              <a:gd name="connsiteY103" fmla="*/ 160638 h 2174789"/>
              <a:gd name="connsiteX104" fmla="*/ 234779 w 1668451"/>
              <a:gd name="connsiteY104" fmla="*/ 123567 h 2174789"/>
              <a:gd name="connsiteX105" fmla="*/ 148281 w 1668451"/>
              <a:gd name="connsiteY105" fmla="*/ 24713 h 2174789"/>
              <a:gd name="connsiteX106" fmla="*/ 111211 w 1668451"/>
              <a:gd name="connsiteY106" fmla="*/ 12357 h 2174789"/>
              <a:gd name="connsiteX107" fmla="*/ 86498 w 1668451"/>
              <a:gd name="connsiteY107" fmla="*/ 86497 h 2174789"/>
              <a:gd name="connsiteX108" fmla="*/ 74141 w 1668451"/>
              <a:gd name="connsiteY108" fmla="*/ 135924 h 2174789"/>
              <a:gd name="connsiteX109" fmla="*/ 49427 w 1668451"/>
              <a:gd name="connsiteY109" fmla="*/ 210065 h 2174789"/>
              <a:gd name="connsiteX110" fmla="*/ 37070 w 1668451"/>
              <a:gd name="connsiteY110" fmla="*/ 247135 h 2174789"/>
              <a:gd name="connsiteX111" fmla="*/ 37070 w 1668451"/>
              <a:gd name="connsiteY111" fmla="*/ 321276 h 2174789"/>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6627 w 1668451"/>
              <a:gd name="connsiteY40" fmla="*/ 2162432 h 2245607"/>
              <a:gd name="connsiteX41" fmla="*/ 580014 w 1668451"/>
              <a:gd name="connsiteY41" fmla="*/ 2245607 h 2245607"/>
              <a:gd name="connsiteX42" fmla="*/ 580768 w 1668451"/>
              <a:gd name="connsiteY42" fmla="*/ 2150076 h 2245607"/>
              <a:gd name="connsiteX43" fmla="*/ 605481 w 1668451"/>
              <a:gd name="connsiteY43" fmla="*/ 2075935 h 2245607"/>
              <a:gd name="connsiteX44" fmla="*/ 593125 w 1668451"/>
              <a:gd name="connsiteY44" fmla="*/ 1729946 h 2245607"/>
              <a:gd name="connsiteX45" fmla="*/ 605481 w 1668451"/>
              <a:gd name="connsiteY45" fmla="*/ 1680519 h 2245607"/>
              <a:gd name="connsiteX46" fmla="*/ 642552 w 1668451"/>
              <a:gd name="connsiteY46" fmla="*/ 1668162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580768 w 1668451"/>
              <a:gd name="connsiteY42" fmla="*/ 2150076 h 2245607"/>
              <a:gd name="connsiteX43" fmla="*/ 605481 w 1668451"/>
              <a:gd name="connsiteY43" fmla="*/ 2075935 h 2245607"/>
              <a:gd name="connsiteX44" fmla="*/ 593125 w 1668451"/>
              <a:gd name="connsiteY44" fmla="*/ 1729946 h 2245607"/>
              <a:gd name="connsiteX45" fmla="*/ 605481 w 1668451"/>
              <a:gd name="connsiteY45" fmla="*/ 1680519 h 2245607"/>
              <a:gd name="connsiteX46" fmla="*/ 642552 w 1668451"/>
              <a:gd name="connsiteY46" fmla="*/ 1668162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593125 w 1668451"/>
              <a:gd name="connsiteY44" fmla="*/ 1729946 h 2245607"/>
              <a:gd name="connsiteX45" fmla="*/ 605481 w 1668451"/>
              <a:gd name="connsiteY45" fmla="*/ 1680519 h 2245607"/>
              <a:gd name="connsiteX46" fmla="*/ 642552 w 1668451"/>
              <a:gd name="connsiteY46" fmla="*/ 1668162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593125 w 1668451"/>
              <a:gd name="connsiteY44" fmla="*/ 1729946 h 2245607"/>
              <a:gd name="connsiteX45" fmla="*/ 651702 w 1668451"/>
              <a:gd name="connsiteY45" fmla="*/ 1847448 h 2245607"/>
              <a:gd name="connsiteX46" fmla="*/ 642552 w 1668451"/>
              <a:gd name="connsiteY46" fmla="*/ 1668162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42552 w 1668451"/>
              <a:gd name="connsiteY46" fmla="*/ 1668162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926757 w 1668451"/>
              <a:gd name="connsiteY49" fmla="*/ 1767016 h 2245607"/>
              <a:gd name="connsiteX50" fmla="*/ 1025611 w 1668451"/>
              <a:gd name="connsiteY50" fmla="*/ 1754659 h 2245607"/>
              <a:gd name="connsiteX51" fmla="*/ 1099752 w 1668451"/>
              <a:gd name="connsiteY51" fmla="*/ 1729946 h 2245607"/>
              <a:gd name="connsiteX52" fmla="*/ 1136822 w 1668451"/>
              <a:gd name="connsiteY52" fmla="*/ 1705232 h 2245607"/>
              <a:gd name="connsiteX53" fmla="*/ 1173892 w 1668451"/>
              <a:gd name="connsiteY53" fmla="*/ 1717589 h 2245607"/>
              <a:gd name="connsiteX54" fmla="*/ 1260389 w 1668451"/>
              <a:gd name="connsiteY54" fmla="*/ 1742303 h 2245607"/>
              <a:gd name="connsiteX55" fmla="*/ 1309816 w 1668451"/>
              <a:gd name="connsiteY55" fmla="*/ 1729946 h 2245607"/>
              <a:gd name="connsiteX56" fmla="*/ 1383957 w 1668451"/>
              <a:gd name="connsiteY56" fmla="*/ 1680519 h 2245607"/>
              <a:gd name="connsiteX57" fmla="*/ 1371600 w 1668451"/>
              <a:gd name="connsiteY57" fmla="*/ 1569308 h 2245607"/>
              <a:gd name="connsiteX58" fmla="*/ 1346887 w 1668451"/>
              <a:gd name="connsiteY58" fmla="*/ 1495167 h 2245607"/>
              <a:gd name="connsiteX59" fmla="*/ 1309816 w 1668451"/>
              <a:gd name="connsiteY59" fmla="*/ 1421027 h 2245607"/>
              <a:gd name="connsiteX60" fmla="*/ 1297460 w 1668451"/>
              <a:gd name="connsiteY60" fmla="*/ 1383957 h 2245607"/>
              <a:gd name="connsiteX61" fmla="*/ 1482811 w 1668451"/>
              <a:gd name="connsiteY61" fmla="*/ 1334530 h 2245607"/>
              <a:gd name="connsiteX62" fmla="*/ 1519881 w 1668451"/>
              <a:gd name="connsiteY62" fmla="*/ 1359243 h 2245607"/>
              <a:gd name="connsiteX63" fmla="*/ 1606379 w 1668451"/>
              <a:gd name="connsiteY63" fmla="*/ 1309816 h 2245607"/>
              <a:gd name="connsiteX64" fmla="*/ 1643449 w 1668451"/>
              <a:gd name="connsiteY64" fmla="*/ 1285103 h 2245607"/>
              <a:gd name="connsiteX65" fmla="*/ 1668162 w 1668451"/>
              <a:gd name="connsiteY65" fmla="*/ 1210962 h 2245607"/>
              <a:gd name="connsiteX66" fmla="*/ 1643449 w 1668451"/>
              <a:gd name="connsiteY66" fmla="*/ 1037967 h 2245607"/>
              <a:gd name="connsiteX67" fmla="*/ 1631092 w 1668451"/>
              <a:gd name="connsiteY67" fmla="*/ 1000897 h 2245607"/>
              <a:gd name="connsiteX68" fmla="*/ 1606379 w 1668451"/>
              <a:gd name="connsiteY68" fmla="*/ 963827 h 2245607"/>
              <a:gd name="connsiteX69" fmla="*/ 1594022 w 1668451"/>
              <a:gd name="connsiteY69" fmla="*/ 926757 h 2245607"/>
              <a:gd name="connsiteX70" fmla="*/ 1507525 w 1668451"/>
              <a:gd name="connsiteY70" fmla="*/ 827903 h 2245607"/>
              <a:gd name="connsiteX71" fmla="*/ 1495168 w 1668451"/>
              <a:gd name="connsiteY71" fmla="*/ 790832 h 2245607"/>
              <a:gd name="connsiteX72" fmla="*/ 1421027 w 1668451"/>
              <a:gd name="connsiteY72" fmla="*/ 753762 h 2245607"/>
              <a:gd name="connsiteX73" fmla="*/ 1346887 w 1668451"/>
              <a:gd name="connsiteY73" fmla="*/ 642551 h 2245607"/>
              <a:gd name="connsiteX74" fmla="*/ 1322173 w 1668451"/>
              <a:gd name="connsiteY74" fmla="*/ 605481 h 2245607"/>
              <a:gd name="connsiteX75" fmla="*/ 1309816 w 1668451"/>
              <a:gd name="connsiteY75" fmla="*/ 568411 h 2245607"/>
              <a:gd name="connsiteX76" fmla="*/ 1322173 w 1668451"/>
              <a:gd name="connsiteY76" fmla="*/ 518984 h 2245607"/>
              <a:gd name="connsiteX77" fmla="*/ 1408670 w 1668451"/>
              <a:gd name="connsiteY77" fmla="*/ 469557 h 2245607"/>
              <a:gd name="connsiteX78" fmla="*/ 1371600 w 1668451"/>
              <a:gd name="connsiteY78" fmla="*/ 259492 h 2245607"/>
              <a:gd name="connsiteX79" fmla="*/ 1346887 w 1668451"/>
              <a:gd name="connsiteY79" fmla="*/ 222421 h 2245607"/>
              <a:gd name="connsiteX80" fmla="*/ 1309816 w 1668451"/>
              <a:gd name="connsiteY80" fmla="*/ 210065 h 2245607"/>
              <a:gd name="connsiteX81" fmla="*/ 1235676 w 1668451"/>
              <a:gd name="connsiteY81" fmla="*/ 259492 h 2245607"/>
              <a:gd name="connsiteX82" fmla="*/ 1198606 w 1668451"/>
              <a:gd name="connsiteY82" fmla="*/ 284205 h 2245607"/>
              <a:gd name="connsiteX83" fmla="*/ 1161535 w 1668451"/>
              <a:gd name="connsiteY83" fmla="*/ 271848 h 2245607"/>
              <a:gd name="connsiteX84" fmla="*/ 1087395 w 1668451"/>
              <a:gd name="connsiteY84" fmla="*/ 234778 h 2245607"/>
              <a:gd name="connsiteX85" fmla="*/ 1050325 w 1668451"/>
              <a:gd name="connsiteY85" fmla="*/ 160638 h 2245607"/>
              <a:gd name="connsiteX86" fmla="*/ 1037968 w 1668451"/>
              <a:gd name="connsiteY86" fmla="*/ 61784 h 2245607"/>
              <a:gd name="connsiteX87" fmla="*/ 1025611 w 1668451"/>
              <a:gd name="connsiteY87" fmla="*/ 24713 h 2245607"/>
              <a:gd name="connsiteX88" fmla="*/ 988541 w 1668451"/>
              <a:gd name="connsiteY88" fmla="*/ 0 h 2245607"/>
              <a:gd name="connsiteX89" fmla="*/ 926757 w 1668451"/>
              <a:gd name="connsiteY89" fmla="*/ 12357 h 2245607"/>
              <a:gd name="connsiteX90" fmla="*/ 877330 w 1668451"/>
              <a:gd name="connsiteY90" fmla="*/ 86497 h 2245607"/>
              <a:gd name="connsiteX91" fmla="*/ 840260 w 1668451"/>
              <a:gd name="connsiteY91" fmla="*/ 111211 h 2245607"/>
              <a:gd name="connsiteX92" fmla="*/ 778476 w 1668451"/>
              <a:gd name="connsiteY92" fmla="*/ 210065 h 2245607"/>
              <a:gd name="connsiteX93" fmla="*/ 729049 w 1668451"/>
              <a:gd name="connsiteY93" fmla="*/ 284205 h 2245607"/>
              <a:gd name="connsiteX94" fmla="*/ 704335 w 1668451"/>
              <a:gd name="connsiteY94" fmla="*/ 321276 h 2245607"/>
              <a:gd name="connsiteX95" fmla="*/ 691979 w 1668451"/>
              <a:gd name="connsiteY95" fmla="*/ 358346 h 2245607"/>
              <a:gd name="connsiteX96" fmla="*/ 617838 w 1668451"/>
              <a:gd name="connsiteY96" fmla="*/ 395416 h 2245607"/>
              <a:gd name="connsiteX97" fmla="*/ 543698 w 1668451"/>
              <a:gd name="connsiteY97" fmla="*/ 444843 h 2245607"/>
              <a:gd name="connsiteX98" fmla="*/ 506627 w 1668451"/>
              <a:gd name="connsiteY98" fmla="*/ 432486 h 2245607"/>
              <a:gd name="connsiteX99" fmla="*/ 432487 w 1668451"/>
              <a:gd name="connsiteY99" fmla="*/ 383059 h 2245607"/>
              <a:gd name="connsiteX100" fmla="*/ 420130 w 1668451"/>
              <a:gd name="connsiteY100" fmla="*/ 345989 h 2245607"/>
              <a:gd name="connsiteX101" fmla="*/ 345989 w 1668451"/>
              <a:gd name="connsiteY101" fmla="*/ 308919 h 2245607"/>
              <a:gd name="connsiteX102" fmla="*/ 296562 w 1668451"/>
              <a:gd name="connsiteY102" fmla="*/ 234778 h 2245607"/>
              <a:gd name="connsiteX103" fmla="*/ 247135 w 1668451"/>
              <a:gd name="connsiteY103" fmla="*/ 160638 h 2245607"/>
              <a:gd name="connsiteX104" fmla="*/ 234779 w 1668451"/>
              <a:gd name="connsiteY104" fmla="*/ 123567 h 2245607"/>
              <a:gd name="connsiteX105" fmla="*/ 148281 w 1668451"/>
              <a:gd name="connsiteY105" fmla="*/ 24713 h 2245607"/>
              <a:gd name="connsiteX106" fmla="*/ 111211 w 1668451"/>
              <a:gd name="connsiteY106" fmla="*/ 12357 h 2245607"/>
              <a:gd name="connsiteX107" fmla="*/ 86498 w 1668451"/>
              <a:gd name="connsiteY107" fmla="*/ 86497 h 2245607"/>
              <a:gd name="connsiteX108" fmla="*/ 74141 w 1668451"/>
              <a:gd name="connsiteY108" fmla="*/ 135924 h 2245607"/>
              <a:gd name="connsiteX109" fmla="*/ 49427 w 1668451"/>
              <a:gd name="connsiteY109" fmla="*/ 210065 h 2245607"/>
              <a:gd name="connsiteX110" fmla="*/ 37070 w 1668451"/>
              <a:gd name="connsiteY110" fmla="*/ 247135 h 2245607"/>
              <a:gd name="connsiteX111" fmla="*/ 37070 w 1668451"/>
              <a:gd name="connsiteY111"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767016 h 2245607"/>
              <a:gd name="connsiteX51" fmla="*/ 1025611 w 1668451"/>
              <a:gd name="connsiteY51" fmla="*/ 1754659 h 2245607"/>
              <a:gd name="connsiteX52" fmla="*/ 1099752 w 1668451"/>
              <a:gd name="connsiteY52" fmla="*/ 1729946 h 2245607"/>
              <a:gd name="connsiteX53" fmla="*/ 1136822 w 1668451"/>
              <a:gd name="connsiteY53" fmla="*/ 1705232 h 2245607"/>
              <a:gd name="connsiteX54" fmla="*/ 1173892 w 1668451"/>
              <a:gd name="connsiteY54" fmla="*/ 1717589 h 2245607"/>
              <a:gd name="connsiteX55" fmla="*/ 1260389 w 1668451"/>
              <a:gd name="connsiteY55" fmla="*/ 1742303 h 2245607"/>
              <a:gd name="connsiteX56" fmla="*/ 1309816 w 1668451"/>
              <a:gd name="connsiteY56" fmla="*/ 1729946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25611 w 1668451"/>
              <a:gd name="connsiteY51" fmla="*/ 1754659 h 2245607"/>
              <a:gd name="connsiteX52" fmla="*/ 1099752 w 1668451"/>
              <a:gd name="connsiteY52" fmla="*/ 1729946 h 2245607"/>
              <a:gd name="connsiteX53" fmla="*/ 1136822 w 1668451"/>
              <a:gd name="connsiteY53" fmla="*/ 1705232 h 2245607"/>
              <a:gd name="connsiteX54" fmla="*/ 1173892 w 1668451"/>
              <a:gd name="connsiteY54" fmla="*/ 1717589 h 2245607"/>
              <a:gd name="connsiteX55" fmla="*/ 1260389 w 1668451"/>
              <a:gd name="connsiteY55" fmla="*/ 1742303 h 2245607"/>
              <a:gd name="connsiteX56" fmla="*/ 1309816 w 1668451"/>
              <a:gd name="connsiteY56" fmla="*/ 1729946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73892 w 1668451"/>
              <a:gd name="connsiteY54" fmla="*/ 1717589 h 2245607"/>
              <a:gd name="connsiteX55" fmla="*/ 1260389 w 1668451"/>
              <a:gd name="connsiteY55" fmla="*/ 1742303 h 2245607"/>
              <a:gd name="connsiteX56" fmla="*/ 1309816 w 1668451"/>
              <a:gd name="connsiteY56" fmla="*/ 1729946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0389 w 1668451"/>
              <a:gd name="connsiteY55" fmla="*/ 1742303 h 2245607"/>
              <a:gd name="connsiteX56" fmla="*/ 1309816 w 1668451"/>
              <a:gd name="connsiteY56" fmla="*/ 1729946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0389 w 1668451"/>
              <a:gd name="connsiteY55" fmla="*/ 1742303 h 2245607"/>
              <a:gd name="connsiteX56" fmla="*/ 1309816 w 1668451"/>
              <a:gd name="connsiteY56" fmla="*/ 1729946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0389 w 1668451"/>
              <a:gd name="connsiteY55" fmla="*/ 1742303 h 2245607"/>
              <a:gd name="connsiteX56" fmla="*/ 1320686 w 1668451"/>
              <a:gd name="connsiteY56" fmla="*/ 1804687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1259 w 1668451"/>
              <a:gd name="connsiteY55" fmla="*/ 1819862 h 2245607"/>
              <a:gd name="connsiteX56" fmla="*/ 1320686 w 1668451"/>
              <a:gd name="connsiteY56" fmla="*/ 1804687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460 w 1668451"/>
              <a:gd name="connsiteY61" fmla="*/ 1383957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1259 w 1668451"/>
              <a:gd name="connsiteY55" fmla="*/ 1819862 h 2245607"/>
              <a:gd name="connsiteX56" fmla="*/ 1320686 w 1668451"/>
              <a:gd name="connsiteY56" fmla="*/ 1804687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575 w 1668451"/>
              <a:gd name="connsiteY61" fmla="*/ 1389895 h 2245607"/>
              <a:gd name="connsiteX62" fmla="*/ 1482811 w 1668451"/>
              <a:gd name="connsiteY62" fmla="*/ 1334530 h 2245607"/>
              <a:gd name="connsiteX63" fmla="*/ 1519881 w 1668451"/>
              <a:gd name="connsiteY63" fmla="*/ 1359243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1259 w 1668451"/>
              <a:gd name="connsiteY55" fmla="*/ 1819862 h 2245607"/>
              <a:gd name="connsiteX56" fmla="*/ 1320686 w 1668451"/>
              <a:gd name="connsiteY56" fmla="*/ 1804687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575 w 1668451"/>
              <a:gd name="connsiteY61" fmla="*/ 1389895 h 2245607"/>
              <a:gd name="connsiteX62" fmla="*/ 1482811 w 1668451"/>
              <a:gd name="connsiteY62" fmla="*/ 1334530 h 2245607"/>
              <a:gd name="connsiteX63" fmla="*/ 1495665 w 1668451"/>
              <a:gd name="connsiteY63" fmla="*/ 1379779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631092 w 1668451"/>
              <a:gd name="connsiteY68" fmla="*/ 1000897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8451"/>
              <a:gd name="connsiteY0" fmla="*/ 123567 h 2245607"/>
              <a:gd name="connsiteX1" fmla="*/ 222422 w 1668451"/>
              <a:gd name="connsiteY1" fmla="*/ 61784 h 2245607"/>
              <a:gd name="connsiteX2" fmla="*/ 210065 w 1668451"/>
              <a:gd name="connsiteY2" fmla="*/ 24713 h 2245607"/>
              <a:gd name="connsiteX3" fmla="*/ 148281 w 1668451"/>
              <a:gd name="connsiteY3" fmla="*/ 12357 h 2245607"/>
              <a:gd name="connsiteX4" fmla="*/ 74141 w 1668451"/>
              <a:gd name="connsiteY4" fmla="*/ 49427 h 2245607"/>
              <a:gd name="connsiteX5" fmla="*/ 37070 w 1668451"/>
              <a:gd name="connsiteY5" fmla="*/ 123567 h 2245607"/>
              <a:gd name="connsiteX6" fmla="*/ 12357 w 1668451"/>
              <a:gd name="connsiteY6" fmla="*/ 284205 h 2245607"/>
              <a:gd name="connsiteX7" fmla="*/ 0 w 1668451"/>
              <a:gd name="connsiteY7" fmla="*/ 321276 h 2245607"/>
              <a:gd name="connsiteX8" fmla="*/ 12357 w 1668451"/>
              <a:gd name="connsiteY8" fmla="*/ 358346 h 2245607"/>
              <a:gd name="connsiteX9" fmla="*/ 37070 w 1668451"/>
              <a:gd name="connsiteY9" fmla="*/ 457200 h 2245607"/>
              <a:gd name="connsiteX10" fmla="*/ 74141 w 1668451"/>
              <a:gd name="connsiteY10" fmla="*/ 531340 h 2245607"/>
              <a:gd name="connsiteX11" fmla="*/ 61784 w 1668451"/>
              <a:gd name="connsiteY11" fmla="*/ 568411 h 2245607"/>
              <a:gd name="connsiteX12" fmla="*/ 24714 w 1668451"/>
              <a:gd name="connsiteY12" fmla="*/ 593124 h 2245607"/>
              <a:gd name="connsiteX13" fmla="*/ 37070 w 1668451"/>
              <a:gd name="connsiteY13" fmla="*/ 704335 h 2245607"/>
              <a:gd name="connsiteX14" fmla="*/ 111211 w 1668451"/>
              <a:gd name="connsiteY14" fmla="*/ 729048 h 2245607"/>
              <a:gd name="connsiteX15" fmla="*/ 333633 w 1668451"/>
              <a:gd name="connsiteY15" fmla="*/ 741405 h 2245607"/>
              <a:gd name="connsiteX16" fmla="*/ 415829 w 1668451"/>
              <a:gd name="connsiteY16" fmla="*/ 839815 h 2245607"/>
              <a:gd name="connsiteX17" fmla="*/ 345989 w 1668451"/>
              <a:gd name="connsiteY17" fmla="*/ 988540 h 2245607"/>
              <a:gd name="connsiteX18" fmla="*/ 308919 w 1668451"/>
              <a:gd name="connsiteY18" fmla="*/ 1013254 h 2245607"/>
              <a:gd name="connsiteX19" fmla="*/ 323387 w 1668451"/>
              <a:gd name="connsiteY19" fmla="*/ 1123087 h 2245607"/>
              <a:gd name="connsiteX20" fmla="*/ 271849 w 1668451"/>
              <a:gd name="connsiteY20" fmla="*/ 1087394 h 2245607"/>
              <a:gd name="connsiteX21" fmla="*/ 274396 w 1668451"/>
              <a:gd name="connsiteY21" fmla="*/ 1181769 h 2245607"/>
              <a:gd name="connsiteX22" fmla="*/ 197708 w 1668451"/>
              <a:gd name="connsiteY22" fmla="*/ 1173892 h 2245607"/>
              <a:gd name="connsiteX23" fmla="*/ 185352 w 1668451"/>
              <a:gd name="connsiteY23" fmla="*/ 1210962 h 2245607"/>
              <a:gd name="connsiteX24" fmla="*/ 148281 w 1668451"/>
              <a:gd name="connsiteY24" fmla="*/ 1235676 h 2245607"/>
              <a:gd name="connsiteX25" fmla="*/ 108005 w 1668451"/>
              <a:gd name="connsiteY25" fmla="*/ 1260389 h 2245607"/>
              <a:gd name="connsiteX26" fmla="*/ 106401 w 1668451"/>
              <a:gd name="connsiteY26" fmla="*/ 1312634 h 2245607"/>
              <a:gd name="connsiteX27" fmla="*/ 118005 w 1668451"/>
              <a:gd name="connsiteY27" fmla="*/ 1401951 h 2245607"/>
              <a:gd name="connsiteX28" fmla="*/ 122908 w 1668451"/>
              <a:gd name="connsiteY28" fmla="*/ 1492928 h 2245607"/>
              <a:gd name="connsiteX29" fmla="*/ 86498 w 1668451"/>
              <a:gd name="connsiteY29" fmla="*/ 1556951 h 2245607"/>
              <a:gd name="connsiteX30" fmla="*/ 111211 w 1668451"/>
              <a:gd name="connsiteY30" fmla="*/ 1594021 h 2245607"/>
              <a:gd name="connsiteX31" fmla="*/ 188748 w 1668451"/>
              <a:gd name="connsiteY31" fmla="*/ 1592286 h 2245607"/>
              <a:gd name="connsiteX32" fmla="*/ 181295 w 1668451"/>
              <a:gd name="connsiteY32" fmla="*/ 1690057 h 2245607"/>
              <a:gd name="connsiteX33" fmla="*/ 234779 w 1668451"/>
              <a:gd name="connsiteY33" fmla="*/ 1816443 h 2245607"/>
              <a:gd name="connsiteX34" fmla="*/ 280056 w 1668451"/>
              <a:gd name="connsiteY34" fmla="*/ 1978238 h 2245607"/>
              <a:gd name="connsiteX35" fmla="*/ 333633 w 1668451"/>
              <a:gd name="connsiteY35" fmla="*/ 1952367 h 2245607"/>
              <a:gd name="connsiteX36" fmla="*/ 345989 w 1668451"/>
              <a:gd name="connsiteY36" fmla="*/ 2001794 h 2245607"/>
              <a:gd name="connsiteX37" fmla="*/ 392718 w 1668451"/>
              <a:gd name="connsiteY37" fmla="*/ 2038664 h 2245607"/>
              <a:gd name="connsiteX38" fmla="*/ 383060 w 1668451"/>
              <a:gd name="connsiteY38" fmla="*/ 2075935 h 2245607"/>
              <a:gd name="connsiteX39" fmla="*/ 420130 w 1668451"/>
              <a:gd name="connsiteY39" fmla="*/ 2100648 h 2245607"/>
              <a:gd name="connsiteX40" fmla="*/ 500023 w 1668451"/>
              <a:gd name="connsiteY40" fmla="*/ 2233249 h 2245607"/>
              <a:gd name="connsiteX41" fmla="*/ 580014 w 1668451"/>
              <a:gd name="connsiteY41" fmla="*/ 2245607 h 2245607"/>
              <a:gd name="connsiteX42" fmla="*/ 617085 w 1668451"/>
              <a:gd name="connsiteY42" fmla="*/ 2165252 h 2245607"/>
              <a:gd name="connsiteX43" fmla="*/ 605481 w 1668451"/>
              <a:gd name="connsiteY43" fmla="*/ 2075935 h 2245607"/>
              <a:gd name="connsiteX44" fmla="*/ 603029 w 1668451"/>
              <a:gd name="connsiteY44" fmla="*/ 1891814 h 2245607"/>
              <a:gd name="connsiteX45" fmla="*/ 651702 w 1668451"/>
              <a:gd name="connsiteY45" fmla="*/ 1847448 h 2245607"/>
              <a:gd name="connsiteX46" fmla="*/ 685472 w 1668451"/>
              <a:gd name="connsiteY46" fmla="*/ 1708629 h 2245607"/>
              <a:gd name="connsiteX47" fmla="*/ 753762 w 1668451"/>
              <a:gd name="connsiteY47" fmla="*/ 1692876 h 2245607"/>
              <a:gd name="connsiteX48" fmla="*/ 778476 w 1668451"/>
              <a:gd name="connsiteY48" fmla="*/ 1729946 h 2245607"/>
              <a:gd name="connsiteX49" fmla="*/ 815310 w 1668451"/>
              <a:gd name="connsiteY49" fmla="*/ 1811035 h 2245607"/>
              <a:gd name="connsiteX50" fmla="*/ 926757 w 1668451"/>
              <a:gd name="connsiteY50" fmla="*/ 1812544 h 2245607"/>
              <a:gd name="connsiteX51" fmla="*/ 1003742 w 1668451"/>
              <a:gd name="connsiteY51" fmla="*/ 1829980 h 2245607"/>
              <a:gd name="connsiteX52" fmla="*/ 1099752 w 1668451"/>
              <a:gd name="connsiteY52" fmla="*/ 1729946 h 2245607"/>
              <a:gd name="connsiteX53" fmla="*/ 1136822 w 1668451"/>
              <a:gd name="connsiteY53" fmla="*/ 1705232 h 2245607"/>
              <a:gd name="connsiteX54" fmla="*/ 1185325 w 1668451"/>
              <a:gd name="connsiteY54" fmla="*/ 1754103 h 2245607"/>
              <a:gd name="connsiteX55" fmla="*/ 1261259 w 1668451"/>
              <a:gd name="connsiteY55" fmla="*/ 1819862 h 2245607"/>
              <a:gd name="connsiteX56" fmla="*/ 1320686 w 1668451"/>
              <a:gd name="connsiteY56" fmla="*/ 1804687 h 2245607"/>
              <a:gd name="connsiteX57" fmla="*/ 1383957 w 1668451"/>
              <a:gd name="connsiteY57" fmla="*/ 1680519 h 2245607"/>
              <a:gd name="connsiteX58" fmla="*/ 1371600 w 1668451"/>
              <a:gd name="connsiteY58" fmla="*/ 1569308 h 2245607"/>
              <a:gd name="connsiteX59" fmla="*/ 1346887 w 1668451"/>
              <a:gd name="connsiteY59" fmla="*/ 1495167 h 2245607"/>
              <a:gd name="connsiteX60" fmla="*/ 1309816 w 1668451"/>
              <a:gd name="connsiteY60" fmla="*/ 1421027 h 2245607"/>
              <a:gd name="connsiteX61" fmla="*/ 1297575 w 1668451"/>
              <a:gd name="connsiteY61" fmla="*/ 1389895 h 2245607"/>
              <a:gd name="connsiteX62" fmla="*/ 1482811 w 1668451"/>
              <a:gd name="connsiteY62" fmla="*/ 1334530 h 2245607"/>
              <a:gd name="connsiteX63" fmla="*/ 1495665 w 1668451"/>
              <a:gd name="connsiteY63" fmla="*/ 1379779 h 2245607"/>
              <a:gd name="connsiteX64" fmla="*/ 1606379 w 1668451"/>
              <a:gd name="connsiteY64" fmla="*/ 1309816 h 2245607"/>
              <a:gd name="connsiteX65" fmla="*/ 1643449 w 1668451"/>
              <a:gd name="connsiteY65" fmla="*/ 1285103 h 2245607"/>
              <a:gd name="connsiteX66" fmla="*/ 1668162 w 1668451"/>
              <a:gd name="connsiteY66" fmla="*/ 1210962 h 2245607"/>
              <a:gd name="connsiteX67" fmla="*/ 1643449 w 1668451"/>
              <a:gd name="connsiteY67" fmla="*/ 1037967 h 2245607"/>
              <a:gd name="connsiteX68" fmla="*/ 1578202 w 1668451"/>
              <a:gd name="connsiteY68" fmla="*/ 1076273 h 2245607"/>
              <a:gd name="connsiteX69" fmla="*/ 1606379 w 1668451"/>
              <a:gd name="connsiteY69" fmla="*/ 963827 h 2245607"/>
              <a:gd name="connsiteX70" fmla="*/ 1594022 w 1668451"/>
              <a:gd name="connsiteY70" fmla="*/ 926757 h 2245607"/>
              <a:gd name="connsiteX71" fmla="*/ 1507525 w 1668451"/>
              <a:gd name="connsiteY71" fmla="*/ 827903 h 2245607"/>
              <a:gd name="connsiteX72" fmla="*/ 1495168 w 1668451"/>
              <a:gd name="connsiteY72" fmla="*/ 790832 h 2245607"/>
              <a:gd name="connsiteX73" fmla="*/ 1421027 w 1668451"/>
              <a:gd name="connsiteY73" fmla="*/ 753762 h 2245607"/>
              <a:gd name="connsiteX74" fmla="*/ 1346887 w 1668451"/>
              <a:gd name="connsiteY74" fmla="*/ 642551 h 2245607"/>
              <a:gd name="connsiteX75" fmla="*/ 1322173 w 1668451"/>
              <a:gd name="connsiteY75" fmla="*/ 605481 h 2245607"/>
              <a:gd name="connsiteX76" fmla="*/ 1309816 w 1668451"/>
              <a:gd name="connsiteY76" fmla="*/ 568411 h 2245607"/>
              <a:gd name="connsiteX77" fmla="*/ 1322173 w 1668451"/>
              <a:gd name="connsiteY77" fmla="*/ 518984 h 2245607"/>
              <a:gd name="connsiteX78" fmla="*/ 1408670 w 1668451"/>
              <a:gd name="connsiteY78" fmla="*/ 469557 h 2245607"/>
              <a:gd name="connsiteX79" fmla="*/ 1371600 w 1668451"/>
              <a:gd name="connsiteY79" fmla="*/ 259492 h 2245607"/>
              <a:gd name="connsiteX80" fmla="*/ 1346887 w 1668451"/>
              <a:gd name="connsiteY80" fmla="*/ 222421 h 2245607"/>
              <a:gd name="connsiteX81" fmla="*/ 1309816 w 1668451"/>
              <a:gd name="connsiteY81" fmla="*/ 210065 h 2245607"/>
              <a:gd name="connsiteX82" fmla="*/ 1235676 w 1668451"/>
              <a:gd name="connsiteY82" fmla="*/ 259492 h 2245607"/>
              <a:gd name="connsiteX83" fmla="*/ 1198606 w 1668451"/>
              <a:gd name="connsiteY83" fmla="*/ 284205 h 2245607"/>
              <a:gd name="connsiteX84" fmla="*/ 1161535 w 1668451"/>
              <a:gd name="connsiteY84" fmla="*/ 271848 h 2245607"/>
              <a:gd name="connsiteX85" fmla="*/ 1087395 w 1668451"/>
              <a:gd name="connsiteY85" fmla="*/ 234778 h 2245607"/>
              <a:gd name="connsiteX86" fmla="*/ 1050325 w 1668451"/>
              <a:gd name="connsiteY86" fmla="*/ 160638 h 2245607"/>
              <a:gd name="connsiteX87" fmla="*/ 1037968 w 1668451"/>
              <a:gd name="connsiteY87" fmla="*/ 61784 h 2245607"/>
              <a:gd name="connsiteX88" fmla="*/ 1025611 w 1668451"/>
              <a:gd name="connsiteY88" fmla="*/ 24713 h 2245607"/>
              <a:gd name="connsiteX89" fmla="*/ 988541 w 1668451"/>
              <a:gd name="connsiteY89" fmla="*/ 0 h 2245607"/>
              <a:gd name="connsiteX90" fmla="*/ 926757 w 1668451"/>
              <a:gd name="connsiteY90" fmla="*/ 12357 h 2245607"/>
              <a:gd name="connsiteX91" fmla="*/ 877330 w 1668451"/>
              <a:gd name="connsiteY91" fmla="*/ 86497 h 2245607"/>
              <a:gd name="connsiteX92" fmla="*/ 840260 w 1668451"/>
              <a:gd name="connsiteY92" fmla="*/ 111211 h 2245607"/>
              <a:gd name="connsiteX93" fmla="*/ 778476 w 1668451"/>
              <a:gd name="connsiteY93" fmla="*/ 210065 h 2245607"/>
              <a:gd name="connsiteX94" fmla="*/ 729049 w 1668451"/>
              <a:gd name="connsiteY94" fmla="*/ 284205 h 2245607"/>
              <a:gd name="connsiteX95" fmla="*/ 704335 w 1668451"/>
              <a:gd name="connsiteY95" fmla="*/ 321276 h 2245607"/>
              <a:gd name="connsiteX96" fmla="*/ 691979 w 1668451"/>
              <a:gd name="connsiteY96" fmla="*/ 358346 h 2245607"/>
              <a:gd name="connsiteX97" fmla="*/ 617838 w 1668451"/>
              <a:gd name="connsiteY97" fmla="*/ 395416 h 2245607"/>
              <a:gd name="connsiteX98" fmla="*/ 543698 w 1668451"/>
              <a:gd name="connsiteY98" fmla="*/ 444843 h 2245607"/>
              <a:gd name="connsiteX99" fmla="*/ 506627 w 1668451"/>
              <a:gd name="connsiteY99" fmla="*/ 432486 h 2245607"/>
              <a:gd name="connsiteX100" fmla="*/ 432487 w 1668451"/>
              <a:gd name="connsiteY100" fmla="*/ 383059 h 2245607"/>
              <a:gd name="connsiteX101" fmla="*/ 420130 w 1668451"/>
              <a:gd name="connsiteY101" fmla="*/ 345989 h 2245607"/>
              <a:gd name="connsiteX102" fmla="*/ 345989 w 1668451"/>
              <a:gd name="connsiteY102" fmla="*/ 308919 h 2245607"/>
              <a:gd name="connsiteX103" fmla="*/ 296562 w 1668451"/>
              <a:gd name="connsiteY103" fmla="*/ 234778 h 2245607"/>
              <a:gd name="connsiteX104" fmla="*/ 247135 w 1668451"/>
              <a:gd name="connsiteY104" fmla="*/ 160638 h 2245607"/>
              <a:gd name="connsiteX105" fmla="*/ 234779 w 1668451"/>
              <a:gd name="connsiteY105" fmla="*/ 123567 h 2245607"/>
              <a:gd name="connsiteX106" fmla="*/ 148281 w 1668451"/>
              <a:gd name="connsiteY106" fmla="*/ 24713 h 2245607"/>
              <a:gd name="connsiteX107" fmla="*/ 111211 w 1668451"/>
              <a:gd name="connsiteY107" fmla="*/ 12357 h 2245607"/>
              <a:gd name="connsiteX108" fmla="*/ 86498 w 1668451"/>
              <a:gd name="connsiteY108" fmla="*/ 86497 h 2245607"/>
              <a:gd name="connsiteX109" fmla="*/ 74141 w 1668451"/>
              <a:gd name="connsiteY109" fmla="*/ 135924 h 2245607"/>
              <a:gd name="connsiteX110" fmla="*/ 49427 w 1668451"/>
              <a:gd name="connsiteY110" fmla="*/ 210065 h 2245607"/>
              <a:gd name="connsiteX111" fmla="*/ 37070 w 1668451"/>
              <a:gd name="connsiteY111" fmla="*/ 247135 h 2245607"/>
              <a:gd name="connsiteX112" fmla="*/ 37070 w 166845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94022 w 1669001"/>
              <a:gd name="connsiteY70" fmla="*/ 926757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46887 w 1669001"/>
              <a:gd name="connsiteY74" fmla="*/ 642551 h 2245607"/>
              <a:gd name="connsiteX75" fmla="*/ 1322173 w 1669001"/>
              <a:gd name="connsiteY75" fmla="*/ 605481 h 2245607"/>
              <a:gd name="connsiteX76" fmla="*/ 1309816 w 1669001"/>
              <a:gd name="connsiteY76" fmla="*/ 568411 h 2245607"/>
              <a:gd name="connsiteX77" fmla="*/ 1322173 w 1669001"/>
              <a:gd name="connsiteY77" fmla="*/ 518984 h 2245607"/>
              <a:gd name="connsiteX78" fmla="*/ 1408670 w 1669001"/>
              <a:gd name="connsiteY78" fmla="*/ 469557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161535 w 1669001"/>
              <a:gd name="connsiteY84" fmla="*/ 271848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46887 w 1669001"/>
              <a:gd name="connsiteY74" fmla="*/ 642551 h 2245607"/>
              <a:gd name="connsiteX75" fmla="*/ 1322173 w 1669001"/>
              <a:gd name="connsiteY75" fmla="*/ 605481 h 2245607"/>
              <a:gd name="connsiteX76" fmla="*/ 1309816 w 1669001"/>
              <a:gd name="connsiteY76" fmla="*/ 568411 h 2245607"/>
              <a:gd name="connsiteX77" fmla="*/ 1322173 w 1669001"/>
              <a:gd name="connsiteY77" fmla="*/ 518984 h 2245607"/>
              <a:gd name="connsiteX78" fmla="*/ 1408670 w 1669001"/>
              <a:gd name="connsiteY78" fmla="*/ 469557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161535 w 1669001"/>
              <a:gd name="connsiteY84" fmla="*/ 271848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09816 w 1669001"/>
              <a:gd name="connsiteY76" fmla="*/ 568411 h 2245607"/>
              <a:gd name="connsiteX77" fmla="*/ 1322173 w 1669001"/>
              <a:gd name="connsiteY77" fmla="*/ 518984 h 2245607"/>
              <a:gd name="connsiteX78" fmla="*/ 1408670 w 1669001"/>
              <a:gd name="connsiteY78" fmla="*/ 469557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161535 w 1669001"/>
              <a:gd name="connsiteY84" fmla="*/ 271848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408670 w 1669001"/>
              <a:gd name="connsiteY78" fmla="*/ 469557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161535 w 1669001"/>
              <a:gd name="connsiteY84" fmla="*/ 271848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50399 w 1669001"/>
              <a:gd name="connsiteY78" fmla="*/ 423736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161535 w 1669001"/>
              <a:gd name="connsiteY84" fmla="*/ 271848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50399 w 1669001"/>
              <a:gd name="connsiteY78" fmla="*/ 423736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205134 w 1669001"/>
              <a:gd name="connsiteY84" fmla="*/ 155639 h 2245607"/>
              <a:gd name="connsiteX85" fmla="*/ 1087395 w 1669001"/>
              <a:gd name="connsiteY85" fmla="*/ 234778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50399 w 1669001"/>
              <a:gd name="connsiteY78" fmla="*/ 423736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50325 w 1669001"/>
              <a:gd name="connsiteY86" fmla="*/ 160638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50399 w 1669001"/>
              <a:gd name="connsiteY78" fmla="*/ 423736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35676 w 1669001"/>
              <a:gd name="connsiteY82" fmla="*/ 259492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50399 w 1669001"/>
              <a:gd name="connsiteY78" fmla="*/ 423736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22173 w 1669001"/>
              <a:gd name="connsiteY77" fmla="*/ 518984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20130 w 1669001"/>
              <a:gd name="connsiteY101" fmla="*/ 345989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06627 w 1669001"/>
              <a:gd name="connsiteY99" fmla="*/ 432486 h 2245607"/>
              <a:gd name="connsiteX100" fmla="*/ 432487 w 1669001"/>
              <a:gd name="connsiteY100" fmla="*/ 383059 h 2245607"/>
              <a:gd name="connsiteX101" fmla="*/ 468902 w 1669001"/>
              <a:gd name="connsiteY101" fmla="*/ 282100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43698 w 1669001"/>
              <a:gd name="connsiteY98" fmla="*/ 444843 h 2245607"/>
              <a:gd name="connsiteX99" fmla="*/ 554740 w 1669001"/>
              <a:gd name="connsiteY99" fmla="*/ 322567 h 2245607"/>
              <a:gd name="connsiteX100" fmla="*/ 432487 w 1669001"/>
              <a:gd name="connsiteY100" fmla="*/ 383059 h 2245607"/>
              <a:gd name="connsiteX101" fmla="*/ 468902 w 1669001"/>
              <a:gd name="connsiteY101" fmla="*/ 282100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432487 w 1669001"/>
              <a:gd name="connsiteY100" fmla="*/ 383059 h 2245607"/>
              <a:gd name="connsiteX101" fmla="*/ 468902 w 1669001"/>
              <a:gd name="connsiteY101" fmla="*/ 282100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45989 w 1669001"/>
              <a:gd name="connsiteY102" fmla="*/ 308919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6562 w 1669001"/>
              <a:gd name="connsiteY103" fmla="*/ 234778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47135 w 1669001"/>
              <a:gd name="connsiteY104" fmla="*/ 160638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11211 w 1669001"/>
              <a:gd name="connsiteY14" fmla="*/ 729048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32150 w 1669001"/>
              <a:gd name="connsiteY14" fmla="*/ 656424 h 2245607"/>
              <a:gd name="connsiteX15" fmla="*/ 333633 w 1669001"/>
              <a:gd name="connsiteY15" fmla="*/ 74140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37070 w 1669001"/>
              <a:gd name="connsiteY13" fmla="*/ 704335 h 2245607"/>
              <a:gd name="connsiteX14" fmla="*/ 132150 w 1669001"/>
              <a:gd name="connsiteY14" fmla="*/ 656424 h 2245607"/>
              <a:gd name="connsiteX15" fmla="*/ 386365 w 1669001"/>
              <a:gd name="connsiteY15" fmla="*/ 68171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4141 w 1669001"/>
              <a:gd name="connsiteY10" fmla="*/ 531340 h 2245607"/>
              <a:gd name="connsiteX11" fmla="*/ 61784 w 1669001"/>
              <a:gd name="connsiteY11" fmla="*/ 568411 h 2245607"/>
              <a:gd name="connsiteX12" fmla="*/ 24714 w 1669001"/>
              <a:gd name="connsiteY12" fmla="*/ 593124 h 2245607"/>
              <a:gd name="connsiteX13" fmla="*/ 95833 w 1669001"/>
              <a:gd name="connsiteY13" fmla="*/ 585606 h 2245607"/>
              <a:gd name="connsiteX14" fmla="*/ 132150 w 1669001"/>
              <a:gd name="connsiteY14" fmla="*/ 656424 h 2245607"/>
              <a:gd name="connsiteX15" fmla="*/ 386365 w 1669001"/>
              <a:gd name="connsiteY15" fmla="*/ 68171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9326 w 1669001"/>
              <a:gd name="connsiteY10" fmla="*/ 499613 h 2245607"/>
              <a:gd name="connsiteX11" fmla="*/ 61784 w 1669001"/>
              <a:gd name="connsiteY11" fmla="*/ 568411 h 2245607"/>
              <a:gd name="connsiteX12" fmla="*/ 24714 w 1669001"/>
              <a:gd name="connsiteY12" fmla="*/ 593124 h 2245607"/>
              <a:gd name="connsiteX13" fmla="*/ 95833 w 1669001"/>
              <a:gd name="connsiteY13" fmla="*/ 585606 h 2245607"/>
              <a:gd name="connsiteX14" fmla="*/ 132150 w 1669001"/>
              <a:gd name="connsiteY14" fmla="*/ 656424 h 2245607"/>
              <a:gd name="connsiteX15" fmla="*/ 386365 w 1669001"/>
              <a:gd name="connsiteY15" fmla="*/ 68171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2357 w 1669001"/>
              <a:gd name="connsiteY8" fmla="*/ 358346 h 2245607"/>
              <a:gd name="connsiteX9" fmla="*/ 37070 w 1669001"/>
              <a:gd name="connsiteY9" fmla="*/ 457200 h 2245607"/>
              <a:gd name="connsiteX10" fmla="*/ 79326 w 1669001"/>
              <a:gd name="connsiteY10" fmla="*/ 499613 h 2245607"/>
              <a:gd name="connsiteX11" fmla="*/ 61784 w 1669001"/>
              <a:gd name="connsiteY11" fmla="*/ 568411 h 2245607"/>
              <a:gd name="connsiteX12" fmla="*/ 24714 w 1669001"/>
              <a:gd name="connsiteY12" fmla="*/ 593124 h 2245607"/>
              <a:gd name="connsiteX13" fmla="*/ 95833 w 1669001"/>
              <a:gd name="connsiteY13" fmla="*/ 585606 h 2245607"/>
              <a:gd name="connsiteX14" fmla="*/ 132150 w 1669001"/>
              <a:gd name="connsiteY14" fmla="*/ 656424 h 2245607"/>
              <a:gd name="connsiteX15" fmla="*/ 386365 w 1669001"/>
              <a:gd name="connsiteY15" fmla="*/ 68171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37070 w 1669001"/>
              <a:gd name="connsiteY112" fmla="*/ 321276 h 2245607"/>
              <a:gd name="connsiteX0" fmla="*/ 250135 w 1672001"/>
              <a:gd name="connsiteY0" fmla="*/ 123567 h 2245607"/>
              <a:gd name="connsiteX1" fmla="*/ 225422 w 1672001"/>
              <a:gd name="connsiteY1" fmla="*/ 61784 h 2245607"/>
              <a:gd name="connsiteX2" fmla="*/ 213065 w 1672001"/>
              <a:gd name="connsiteY2" fmla="*/ 24713 h 2245607"/>
              <a:gd name="connsiteX3" fmla="*/ 151281 w 1672001"/>
              <a:gd name="connsiteY3" fmla="*/ 12357 h 2245607"/>
              <a:gd name="connsiteX4" fmla="*/ 77141 w 1672001"/>
              <a:gd name="connsiteY4" fmla="*/ 49427 h 2245607"/>
              <a:gd name="connsiteX5" fmla="*/ 40070 w 1672001"/>
              <a:gd name="connsiteY5" fmla="*/ 123567 h 2245607"/>
              <a:gd name="connsiteX6" fmla="*/ 15357 w 1672001"/>
              <a:gd name="connsiteY6" fmla="*/ 284205 h 2245607"/>
              <a:gd name="connsiteX7" fmla="*/ 3000 w 1672001"/>
              <a:gd name="connsiteY7" fmla="*/ 321276 h 2245607"/>
              <a:gd name="connsiteX8" fmla="*/ 15357 w 1672001"/>
              <a:gd name="connsiteY8" fmla="*/ 358346 h 2245607"/>
              <a:gd name="connsiteX9" fmla="*/ 171466 w 1672001"/>
              <a:gd name="connsiteY9" fmla="*/ 433852 h 2245607"/>
              <a:gd name="connsiteX10" fmla="*/ 82326 w 1672001"/>
              <a:gd name="connsiteY10" fmla="*/ 499613 h 2245607"/>
              <a:gd name="connsiteX11" fmla="*/ 64784 w 1672001"/>
              <a:gd name="connsiteY11" fmla="*/ 568411 h 2245607"/>
              <a:gd name="connsiteX12" fmla="*/ 27714 w 1672001"/>
              <a:gd name="connsiteY12" fmla="*/ 593124 h 2245607"/>
              <a:gd name="connsiteX13" fmla="*/ 98833 w 1672001"/>
              <a:gd name="connsiteY13" fmla="*/ 585606 h 2245607"/>
              <a:gd name="connsiteX14" fmla="*/ 135150 w 1672001"/>
              <a:gd name="connsiteY14" fmla="*/ 656424 h 2245607"/>
              <a:gd name="connsiteX15" fmla="*/ 389365 w 1672001"/>
              <a:gd name="connsiteY15" fmla="*/ 681715 h 2245607"/>
              <a:gd name="connsiteX16" fmla="*/ 418829 w 1672001"/>
              <a:gd name="connsiteY16" fmla="*/ 839815 h 2245607"/>
              <a:gd name="connsiteX17" fmla="*/ 348989 w 1672001"/>
              <a:gd name="connsiteY17" fmla="*/ 988540 h 2245607"/>
              <a:gd name="connsiteX18" fmla="*/ 311919 w 1672001"/>
              <a:gd name="connsiteY18" fmla="*/ 1013254 h 2245607"/>
              <a:gd name="connsiteX19" fmla="*/ 326387 w 1672001"/>
              <a:gd name="connsiteY19" fmla="*/ 1123087 h 2245607"/>
              <a:gd name="connsiteX20" fmla="*/ 274849 w 1672001"/>
              <a:gd name="connsiteY20" fmla="*/ 1087394 h 2245607"/>
              <a:gd name="connsiteX21" fmla="*/ 277396 w 1672001"/>
              <a:gd name="connsiteY21" fmla="*/ 1181769 h 2245607"/>
              <a:gd name="connsiteX22" fmla="*/ 200708 w 1672001"/>
              <a:gd name="connsiteY22" fmla="*/ 1173892 h 2245607"/>
              <a:gd name="connsiteX23" fmla="*/ 188352 w 1672001"/>
              <a:gd name="connsiteY23" fmla="*/ 1210962 h 2245607"/>
              <a:gd name="connsiteX24" fmla="*/ 151281 w 1672001"/>
              <a:gd name="connsiteY24" fmla="*/ 1235676 h 2245607"/>
              <a:gd name="connsiteX25" fmla="*/ 111005 w 1672001"/>
              <a:gd name="connsiteY25" fmla="*/ 1260389 h 2245607"/>
              <a:gd name="connsiteX26" fmla="*/ 109401 w 1672001"/>
              <a:gd name="connsiteY26" fmla="*/ 1312634 h 2245607"/>
              <a:gd name="connsiteX27" fmla="*/ 121005 w 1672001"/>
              <a:gd name="connsiteY27" fmla="*/ 1401951 h 2245607"/>
              <a:gd name="connsiteX28" fmla="*/ 125908 w 1672001"/>
              <a:gd name="connsiteY28" fmla="*/ 1492928 h 2245607"/>
              <a:gd name="connsiteX29" fmla="*/ 89498 w 1672001"/>
              <a:gd name="connsiteY29" fmla="*/ 1556951 h 2245607"/>
              <a:gd name="connsiteX30" fmla="*/ 114211 w 1672001"/>
              <a:gd name="connsiteY30" fmla="*/ 1594021 h 2245607"/>
              <a:gd name="connsiteX31" fmla="*/ 191748 w 1672001"/>
              <a:gd name="connsiteY31" fmla="*/ 1592286 h 2245607"/>
              <a:gd name="connsiteX32" fmla="*/ 184295 w 1672001"/>
              <a:gd name="connsiteY32" fmla="*/ 1690057 h 2245607"/>
              <a:gd name="connsiteX33" fmla="*/ 237779 w 1672001"/>
              <a:gd name="connsiteY33" fmla="*/ 1816443 h 2245607"/>
              <a:gd name="connsiteX34" fmla="*/ 283056 w 1672001"/>
              <a:gd name="connsiteY34" fmla="*/ 1978238 h 2245607"/>
              <a:gd name="connsiteX35" fmla="*/ 336633 w 1672001"/>
              <a:gd name="connsiteY35" fmla="*/ 1952367 h 2245607"/>
              <a:gd name="connsiteX36" fmla="*/ 348989 w 1672001"/>
              <a:gd name="connsiteY36" fmla="*/ 2001794 h 2245607"/>
              <a:gd name="connsiteX37" fmla="*/ 395718 w 1672001"/>
              <a:gd name="connsiteY37" fmla="*/ 2038664 h 2245607"/>
              <a:gd name="connsiteX38" fmla="*/ 386060 w 1672001"/>
              <a:gd name="connsiteY38" fmla="*/ 2075935 h 2245607"/>
              <a:gd name="connsiteX39" fmla="*/ 423130 w 1672001"/>
              <a:gd name="connsiteY39" fmla="*/ 2100648 h 2245607"/>
              <a:gd name="connsiteX40" fmla="*/ 503023 w 1672001"/>
              <a:gd name="connsiteY40" fmla="*/ 2233249 h 2245607"/>
              <a:gd name="connsiteX41" fmla="*/ 583014 w 1672001"/>
              <a:gd name="connsiteY41" fmla="*/ 2245607 h 2245607"/>
              <a:gd name="connsiteX42" fmla="*/ 620085 w 1672001"/>
              <a:gd name="connsiteY42" fmla="*/ 2165252 h 2245607"/>
              <a:gd name="connsiteX43" fmla="*/ 608481 w 1672001"/>
              <a:gd name="connsiteY43" fmla="*/ 2075935 h 2245607"/>
              <a:gd name="connsiteX44" fmla="*/ 606029 w 1672001"/>
              <a:gd name="connsiteY44" fmla="*/ 1891814 h 2245607"/>
              <a:gd name="connsiteX45" fmla="*/ 654702 w 1672001"/>
              <a:gd name="connsiteY45" fmla="*/ 1847448 h 2245607"/>
              <a:gd name="connsiteX46" fmla="*/ 688472 w 1672001"/>
              <a:gd name="connsiteY46" fmla="*/ 1708629 h 2245607"/>
              <a:gd name="connsiteX47" fmla="*/ 756762 w 1672001"/>
              <a:gd name="connsiteY47" fmla="*/ 1692876 h 2245607"/>
              <a:gd name="connsiteX48" fmla="*/ 781476 w 1672001"/>
              <a:gd name="connsiteY48" fmla="*/ 1729946 h 2245607"/>
              <a:gd name="connsiteX49" fmla="*/ 818310 w 1672001"/>
              <a:gd name="connsiteY49" fmla="*/ 1811035 h 2245607"/>
              <a:gd name="connsiteX50" fmla="*/ 929757 w 1672001"/>
              <a:gd name="connsiteY50" fmla="*/ 1812544 h 2245607"/>
              <a:gd name="connsiteX51" fmla="*/ 1006742 w 1672001"/>
              <a:gd name="connsiteY51" fmla="*/ 1829980 h 2245607"/>
              <a:gd name="connsiteX52" fmla="*/ 1102752 w 1672001"/>
              <a:gd name="connsiteY52" fmla="*/ 1729946 h 2245607"/>
              <a:gd name="connsiteX53" fmla="*/ 1139822 w 1672001"/>
              <a:gd name="connsiteY53" fmla="*/ 1705232 h 2245607"/>
              <a:gd name="connsiteX54" fmla="*/ 1188325 w 1672001"/>
              <a:gd name="connsiteY54" fmla="*/ 1754103 h 2245607"/>
              <a:gd name="connsiteX55" fmla="*/ 1264259 w 1672001"/>
              <a:gd name="connsiteY55" fmla="*/ 1819862 h 2245607"/>
              <a:gd name="connsiteX56" fmla="*/ 1323686 w 1672001"/>
              <a:gd name="connsiteY56" fmla="*/ 1804687 h 2245607"/>
              <a:gd name="connsiteX57" fmla="*/ 1386957 w 1672001"/>
              <a:gd name="connsiteY57" fmla="*/ 1680519 h 2245607"/>
              <a:gd name="connsiteX58" fmla="*/ 1374600 w 1672001"/>
              <a:gd name="connsiteY58" fmla="*/ 1569308 h 2245607"/>
              <a:gd name="connsiteX59" fmla="*/ 1349887 w 1672001"/>
              <a:gd name="connsiteY59" fmla="*/ 1495167 h 2245607"/>
              <a:gd name="connsiteX60" fmla="*/ 1312816 w 1672001"/>
              <a:gd name="connsiteY60" fmla="*/ 1421027 h 2245607"/>
              <a:gd name="connsiteX61" fmla="*/ 1300575 w 1672001"/>
              <a:gd name="connsiteY61" fmla="*/ 1389895 h 2245607"/>
              <a:gd name="connsiteX62" fmla="*/ 1485811 w 1672001"/>
              <a:gd name="connsiteY62" fmla="*/ 1334530 h 2245607"/>
              <a:gd name="connsiteX63" fmla="*/ 1498665 w 1672001"/>
              <a:gd name="connsiteY63" fmla="*/ 1379779 h 2245607"/>
              <a:gd name="connsiteX64" fmla="*/ 1609379 w 1672001"/>
              <a:gd name="connsiteY64" fmla="*/ 1309816 h 2245607"/>
              <a:gd name="connsiteX65" fmla="*/ 1646449 w 1672001"/>
              <a:gd name="connsiteY65" fmla="*/ 1285103 h 2245607"/>
              <a:gd name="connsiteX66" fmla="*/ 1671162 w 1672001"/>
              <a:gd name="connsiteY66" fmla="*/ 1210962 h 2245607"/>
              <a:gd name="connsiteX67" fmla="*/ 1614217 w 1672001"/>
              <a:gd name="connsiteY67" fmla="*/ 1121800 h 2245607"/>
              <a:gd name="connsiteX68" fmla="*/ 1581202 w 1672001"/>
              <a:gd name="connsiteY68" fmla="*/ 1076273 h 2245607"/>
              <a:gd name="connsiteX69" fmla="*/ 1609379 w 1672001"/>
              <a:gd name="connsiteY69" fmla="*/ 963827 h 2245607"/>
              <a:gd name="connsiteX70" fmla="*/ 1577900 w 1672001"/>
              <a:gd name="connsiteY70" fmla="*/ 929578 h 2245607"/>
              <a:gd name="connsiteX71" fmla="*/ 1510525 w 1672001"/>
              <a:gd name="connsiteY71" fmla="*/ 827903 h 2245607"/>
              <a:gd name="connsiteX72" fmla="*/ 1498168 w 1672001"/>
              <a:gd name="connsiteY72" fmla="*/ 790832 h 2245607"/>
              <a:gd name="connsiteX73" fmla="*/ 1424027 w 1672001"/>
              <a:gd name="connsiteY73" fmla="*/ 753762 h 2245607"/>
              <a:gd name="connsiteX74" fmla="*/ 1396319 w 1672001"/>
              <a:gd name="connsiteY74" fmla="*/ 600781 h 2245607"/>
              <a:gd name="connsiteX75" fmla="*/ 1325173 w 1672001"/>
              <a:gd name="connsiteY75" fmla="*/ 605481 h 2245607"/>
              <a:gd name="connsiteX76" fmla="*/ 1383113 w 1672001"/>
              <a:gd name="connsiteY76" fmla="*/ 494554 h 2245607"/>
              <a:gd name="connsiteX77" fmla="*/ 1343494 w 1672001"/>
              <a:gd name="connsiteY77" fmla="*/ 499613 h 2245607"/>
              <a:gd name="connsiteX78" fmla="*/ 1320384 w 1672001"/>
              <a:gd name="connsiteY78" fmla="*/ 403502 h 2245607"/>
              <a:gd name="connsiteX79" fmla="*/ 1374600 w 1672001"/>
              <a:gd name="connsiteY79" fmla="*/ 259492 h 2245607"/>
              <a:gd name="connsiteX80" fmla="*/ 1349887 w 1672001"/>
              <a:gd name="connsiteY80" fmla="*/ 222421 h 2245607"/>
              <a:gd name="connsiteX81" fmla="*/ 1312816 w 1672001"/>
              <a:gd name="connsiteY81" fmla="*/ 210065 h 2245607"/>
              <a:gd name="connsiteX82" fmla="*/ 1244450 w 1672001"/>
              <a:gd name="connsiteY82" fmla="*/ 175873 h 2245607"/>
              <a:gd name="connsiteX83" fmla="*/ 1201606 w 1672001"/>
              <a:gd name="connsiteY83" fmla="*/ 284205 h 2245607"/>
              <a:gd name="connsiteX84" fmla="*/ 1208134 w 1672001"/>
              <a:gd name="connsiteY84" fmla="*/ 155639 h 2245607"/>
              <a:gd name="connsiteX85" fmla="*/ 1122294 w 1672001"/>
              <a:gd name="connsiteY85" fmla="*/ 145522 h 2245607"/>
              <a:gd name="connsiteX86" fmla="*/ 1072773 w 1672001"/>
              <a:gd name="connsiteY86" fmla="*/ 70816 h 2245607"/>
              <a:gd name="connsiteX87" fmla="*/ 1040968 w 1672001"/>
              <a:gd name="connsiteY87" fmla="*/ 61784 h 2245607"/>
              <a:gd name="connsiteX88" fmla="*/ 1028611 w 1672001"/>
              <a:gd name="connsiteY88" fmla="*/ 24713 h 2245607"/>
              <a:gd name="connsiteX89" fmla="*/ 991541 w 1672001"/>
              <a:gd name="connsiteY89" fmla="*/ 0 h 2245607"/>
              <a:gd name="connsiteX90" fmla="*/ 929757 w 1672001"/>
              <a:gd name="connsiteY90" fmla="*/ 12357 h 2245607"/>
              <a:gd name="connsiteX91" fmla="*/ 880330 w 1672001"/>
              <a:gd name="connsiteY91" fmla="*/ 86497 h 2245607"/>
              <a:gd name="connsiteX92" fmla="*/ 843260 w 1672001"/>
              <a:gd name="connsiteY92" fmla="*/ 111211 h 2245607"/>
              <a:gd name="connsiteX93" fmla="*/ 781476 w 1672001"/>
              <a:gd name="connsiteY93" fmla="*/ 210065 h 2245607"/>
              <a:gd name="connsiteX94" fmla="*/ 732049 w 1672001"/>
              <a:gd name="connsiteY94" fmla="*/ 284205 h 2245607"/>
              <a:gd name="connsiteX95" fmla="*/ 707335 w 1672001"/>
              <a:gd name="connsiteY95" fmla="*/ 321276 h 2245607"/>
              <a:gd name="connsiteX96" fmla="*/ 694979 w 1672001"/>
              <a:gd name="connsiteY96" fmla="*/ 358346 h 2245607"/>
              <a:gd name="connsiteX97" fmla="*/ 620838 w 1672001"/>
              <a:gd name="connsiteY97" fmla="*/ 395416 h 2245607"/>
              <a:gd name="connsiteX98" fmla="*/ 600660 w 1672001"/>
              <a:gd name="connsiteY98" fmla="*/ 378210 h 2245607"/>
              <a:gd name="connsiteX99" fmla="*/ 557740 w 1672001"/>
              <a:gd name="connsiteY99" fmla="*/ 322567 h 2245607"/>
              <a:gd name="connsiteX100" fmla="*/ 511519 w 1672001"/>
              <a:gd name="connsiteY100" fmla="*/ 322567 h 2245607"/>
              <a:gd name="connsiteX101" fmla="*/ 471902 w 1672001"/>
              <a:gd name="connsiteY101" fmla="*/ 282100 h 2245607"/>
              <a:gd name="connsiteX102" fmla="*/ 376158 w 1672001"/>
              <a:gd name="connsiteY102" fmla="*/ 191048 h 2245607"/>
              <a:gd name="connsiteX103" fmla="*/ 293621 w 1672001"/>
              <a:gd name="connsiteY103" fmla="*/ 84821 h 2245607"/>
              <a:gd name="connsiteX104" fmla="*/ 257305 w 1672001"/>
              <a:gd name="connsiteY104" fmla="*/ 70816 h 2245607"/>
              <a:gd name="connsiteX105" fmla="*/ 237779 w 1672001"/>
              <a:gd name="connsiteY105" fmla="*/ 123567 h 2245607"/>
              <a:gd name="connsiteX106" fmla="*/ 151281 w 1672001"/>
              <a:gd name="connsiteY106" fmla="*/ 24713 h 2245607"/>
              <a:gd name="connsiteX107" fmla="*/ 114211 w 1672001"/>
              <a:gd name="connsiteY107" fmla="*/ 12357 h 2245607"/>
              <a:gd name="connsiteX108" fmla="*/ 89498 w 1672001"/>
              <a:gd name="connsiteY108" fmla="*/ 86497 h 2245607"/>
              <a:gd name="connsiteX109" fmla="*/ 77141 w 1672001"/>
              <a:gd name="connsiteY109" fmla="*/ 135924 h 2245607"/>
              <a:gd name="connsiteX110" fmla="*/ 52427 w 1672001"/>
              <a:gd name="connsiteY110" fmla="*/ 210065 h 2245607"/>
              <a:gd name="connsiteX111" fmla="*/ 40070 w 1672001"/>
              <a:gd name="connsiteY111" fmla="*/ 247135 h 2245607"/>
              <a:gd name="connsiteX112" fmla="*/ 40070 w 1672001"/>
              <a:gd name="connsiteY112" fmla="*/ 321276 h 2245607"/>
              <a:gd name="connsiteX0" fmla="*/ 250135 w 1672001"/>
              <a:gd name="connsiteY0" fmla="*/ 123567 h 2245607"/>
              <a:gd name="connsiteX1" fmla="*/ 225422 w 1672001"/>
              <a:gd name="connsiteY1" fmla="*/ 61784 h 2245607"/>
              <a:gd name="connsiteX2" fmla="*/ 213065 w 1672001"/>
              <a:gd name="connsiteY2" fmla="*/ 24713 h 2245607"/>
              <a:gd name="connsiteX3" fmla="*/ 151281 w 1672001"/>
              <a:gd name="connsiteY3" fmla="*/ 12357 h 2245607"/>
              <a:gd name="connsiteX4" fmla="*/ 77141 w 1672001"/>
              <a:gd name="connsiteY4" fmla="*/ 49427 h 2245607"/>
              <a:gd name="connsiteX5" fmla="*/ 40070 w 1672001"/>
              <a:gd name="connsiteY5" fmla="*/ 123567 h 2245607"/>
              <a:gd name="connsiteX6" fmla="*/ 15357 w 1672001"/>
              <a:gd name="connsiteY6" fmla="*/ 284205 h 2245607"/>
              <a:gd name="connsiteX7" fmla="*/ 3000 w 1672001"/>
              <a:gd name="connsiteY7" fmla="*/ 321276 h 2245607"/>
              <a:gd name="connsiteX8" fmla="*/ 15357 w 1672001"/>
              <a:gd name="connsiteY8" fmla="*/ 358346 h 2245607"/>
              <a:gd name="connsiteX9" fmla="*/ 171466 w 1672001"/>
              <a:gd name="connsiteY9" fmla="*/ 433852 h 2245607"/>
              <a:gd name="connsiteX10" fmla="*/ 82326 w 1672001"/>
              <a:gd name="connsiteY10" fmla="*/ 499613 h 2245607"/>
              <a:gd name="connsiteX11" fmla="*/ 64784 w 1672001"/>
              <a:gd name="connsiteY11" fmla="*/ 568411 h 2245607"/>
              <a:gd name="connsiteX12" fmla="*/ 27714 w 1672001"/>
              <a:gd name="connsiteY12" fmla="*/ 593124 h 2245607"/>
              <a:gd name="connsiteX13" fmla="*/ 98833 w 1672001"/>
              <a:gd name="connsiteY13" fmla="*/ 585606 h 2245607"/>
              <a:gd name="connsiteX14" fmla="*/ 135150 w 1672001"/>
              <a:gd name="connsiteY14" fmla="*/ 656424 h 2245607"/>
              <a:gd name="connsiteX15" fmla="*/ 389365 w 1672001"/>
              <a:gd name="connsiteY15" fmla="*/ 681715 h 2245607"/>
              <a:gd name="connsiteX16" fmla="*/ 418829 w 1672001"/>
              <a:gd name="connsiteY16" fmla="*/ 839815 h 2245607"/>
              <a:gd name="connsiteX17" fmla="*/ 348989 w 1672001"/>
              <a:gd name="connsiteY17" fmla="*/ 988540 h 2245607"/>
              <a:gd name="connsiteX18" fmla="*/ 311919 w 1672001"/>
              <a:gd name="connsiteY18" fmla="*/ 1013254 h 2245607"/>
              <a:gd name="connsiteX19" fmla="*/ 326387 w 1672001"/>
              <a:gd name="connsiteY19" fmla="*/ 1123087 h 2245607"/>
              <a:gd name="connsiteX20" fmla="*/ 274849 w 1672001"/>
              <a:gd name="connsiteY20" fmla="*/ 1087394 h 2245607"/>
              <a:gd name="connsiteX21" fmla="*/ 277396 w 1672001"/>
              <a:gd name="connsiteY21" fmla="*/ 1181769 h 2245607"/>
              <a:gd name="connsiteX22" fmla="*/ 200708 w 1672001"/>
              <a:gd name="connsiteY22" fmla="*/ 1173892 h 2245607"/>
              <a:gd name="connsiteX23" fmla="*/ 188352 w 1672001"/>
              <a:gd name="connsiteY23" fmla="*/ 1210962 h 2245607"/>
              <a:gd name="connsiteX24" fmla="*/ 151281 w 1672001"/>
              <a:gd name="connsiteY24" fmla="*/ 1235676 h 2245607"/>
              <a:gd name="connsiteX25" fmla="*/ 111005 w 1672001"/>
              <a:gd name="connsiteY25" fmla="*/ 1260389 h 2245607"/>
              <a:gd name="connsiteX26" fmla="*/ 109401 w 1672001"/>
              <a:gd name="connsiteY26" fmla="*/ 1312634 h 2245607"/>
              <a:gd name="connsiteX27" fmla="*/ 121005 w 1672001"/>
              <a:gd name="connsiteY27" fmla="*/ 1401951 h 2245607"/>
              <a:gd name="connsiteX28" fmla="*/ 125908 w 1672001"/>
              <a:gd name="connsiteY28" fmla="*/ 1492928 h 2245607"/>
              <a:gd name="connsiteX29" fmla="*/ 89498 w 1672001"/>
              <a:gd name="connsiteY29" fmla="*/ 1556951 h 2245607"/>
              <a:gd name="connsiteX30" fmla="*/ 114211 w 1672001"/>
              <a:gd name="connsiteY30" fmla="*/ 1594021 h 2245607"/>
              <a:gd name="connsiteX31" fmla="*/ 191748 w 1672001"/>
              <a:gd name="connsiteY31" fmla="*/ 1592286 h 2245607"/>
              <a:gd name="connsiteX32" fmla="*/ 184295 w 1672001"/>
              <a:gd name="connsiteY32" fmla="*/ 1690057 h 2245607"/>
              <a:gd name="connsiteX33" fmla="*/ 237779 w 1672001"/>
              <a:gd name="connsiteY33" fmla="*/ 1816443 h 2245607"/>
              <a:gd name="connsiteX34" fmla="*/ 283056 w 1672001"/>
              <a:gd name="connsiteY34" fmla="*/ 1978238 h 2245607"/>
              <a:gd name="connsiteX35" fmla="*/ 336633 w 1672001"/>
              <a:gd name="connsiteY35" fmla="*/ 1952367 h 2245607"/>
              <a:gd name="connsiteX36" fmla="*/ 348989 w 1672001"/>
              <a:gd name="connsiteY36" fmla="*/ 2001794 h 2245607"/>
              <a:gd name="connsiteX37" fmla="*/ 395718 w 1672001"/>
              <a:gd name="connsiteY37" fmla="*/ 2038664 h 2245607"/>
              <a:gd name="connsiteX38" fmla="*/ 386060 w 1672001"/>
              <a:gd name="connsiteY38" fmla="*/ 2075935 h 2245607"/>
              <a:gd name="connsiteX39" fmla="*/ 423130 w 1672001"/>
              <a:gd name="connsiteY39" fmla="*/ 2100648 h 2245607"/>
              <a:gd name="connsiteX40" fmla="*/ 503023 w 1672001"/>
              <a:gd name="connsiteY40" fmla="*/ 2233249 h 2245607"/>
              <a:gd name="connsiteX41" fmla="*/ 583014 w 1672001"/>
              <a:gd name="connsiteY41" fmla="*/ 2245607 h 2245607"/>
              <a:gd name="connsiteX42" fmla="*/ 620085 w 1672001"/>
              <a:gd name="connsiteY42" fmla="*/ 2165252 h 2245607"/>
              <a:gd name="connsiteX43" fmla="*/ 608481 w 1672001"/>
              <a:gd name="connsiteY43" fmla="*/ 2075935 h 2245607"/>
              <a:gd name="connsiteX44" fmla="*/ 606029 w 1672001"/>
              <a:gd name="connsiteY44" fmla="*/ 1891814 h 2245607"/>
              <a:gd name="connsiteX45" fmla="*/ 654702 w 1672001"/>
              <a:gd name="connsiteY45" fmla="*/ 1847448 h 2245607"/>
              <a:gd name="connsiteX46" fmla="*/ 688472 w 1672001"/>
              <a:gd name="connsiteY46" fmla="*/ 1708629 h 2245607"/>
              <a:gd name="connsiteX47" fmla="*/ 756762 w 1672001"/>
              <a:gd name="connsiteY47" fmla="*/ 1692876 h 2245607"/>
              <a:gd name="connsiteX48" fmla="*/ 781476 w 1672001"/>
              <a:gd name="connsiteY48" fmla="*/ 1729946 h 2245607"/>
              <a:gd name="connsiteX49" fmla="*/ 818310 w 1672001"/>
              <a:gd name="connsiteY49" fmla="*/ 1811035 h 2245607"/>
              <a:gd name="connsiteX50" fmla="*/ 929757 w 1672001"/>
              <a:gd name="connsiteY50" fmla="*/ 1812544 h 2245607"/>
              <a:gd name="connsiteX51" fmla="*/ 1006742 w 1672001"/>
              <a:gd name="connsiteY51" fmla="*/ 1829980 h 2245607"/>
              <a:gd name="connsiteX52" fmla="*/ 1102752 w 1672001"/>
              <a:gd name="connsiteY52" fmla="*/ 1729946 h 2245607"/>
              <a:gd name="connsiteX53" fmla="*/ 1139822 w 1672001"/>
              <a:gd name="connsiteY53" fmla="*/ 1705232 h 2245607"/>
              <a:gd name="connsiteX54" fmla="*/ 1188325 w 1672001"/>
              <a:gd name="connsiteY54" fmla="*/ 1754103 h 2245607"/>
              <a:gd name="connsiteX55" fmla="*/ 1264259 w 1672001"/>
              <a:gd name="connsiteY55" fmla="*/ 1819862 h 2245607"/>
              <a:gd name="connsiteX56" fmla="*/ 1323686 w 1672001"/>
              <a:gd name="connsiteY56" fmla="*/ 1804687 h 2245607"/>
              <a:gd name="connsiteX57" fmla="*/ 1386957 w 1672001"/>
              <a:gd name="connsiteY57" fmla="*/ 1680519 h 2245607"/>
              <a:gd name="connsiteX58" fmla="*/ 1374600 w 1672001"/>
              <a:gd name="connsiteY58" fmla="*/ 1569308 h 2245607"/>
              <a:gd name="connsiteX59" fmla="*/ 1349887 w 1672001"/>
              <a:gd name="connsiteY59" fmla="*/ 1495167 h 2245607"/>
              <a:gd name="connsiteX60" fmla="*/ 1312816 w 1672001"/>
              <a:gd name="connsiteY60" fmla="*/ 1421027 h 2245607"/>
              <a:gd name="connsiteX61" fmla="*/ 1300575 w 1672001"/>
              <a:gd name="connsiteY61" fmla="*/ 1389895 h 2245607"/>
              <a:gd name="connsiteX62" fmla="*/ 1485811 w 1672001"/>
              <a:gd name="connsiteY62" fmla="*/ 1334530 h 2245607"/>
              <a:gd name="connsiteX63" fmla="*/ 1498665 w 1672001"/>
              <a:gd name="connsiteY63" fmla="*/ 1379779 h 2245607"/>
              <a:gd name="connsiteX64" fmla="*/ 1609379 w 1672001"/>
              <a:gd name="connsiteY64" fmla="*/ 1309816 h 2245607"/>
              <a:gd name="connsiteX65" fmla="*/ 1646449 w 1672001"/>
              <a:gd name="connsiteY65" fmla="*/ 1285103 h 2245607"/>
              <a:gd name="connsiteX66" fmla="*/ 1671162 w 1672001"/>
              <a:gd name="connsiteY66" fmla="*/ 1210962 h 2245607"/>
              <a:gd name="connsiteX67" fmla="*/ 1614217 w 1672001"/>
              <a:gd name="connsiteY67" fmla="*/ 1121800 h 2245607"/>
              <a:gd name="connsiteX68" fmla="*/ 1581202 w 1672001"/>
              <a:gd name="connsiteY68" fmla="*/ 1076273 h 2245607"/>
              <a:gd name="connsiteX69" fmla="*/ 1609379 w 1672001"/>
              <a:gd name="connsiteY69" fmla="*/ 963827 h 2245607"/>
              <a:gd name="connsiteX70" fmla="*/ 1577900 w 1672001"/>
              <a:gd name="connsiteY70" fmla="*/ 929578 h 2245607"/>
              <a:gd name="connsiteX71" fmla="*/ 1510525 w 1672001"/>
              <a:gd name="connsiteY71" fmla="*/ 827903 h 2245607"/>
              <a:gd name="connsiteX72" fmla="*/ 1498168 w 1672001"/>
              <a:gd name="connsiteY72" fmla="*/ 790832 h 2245607"/>
              <a:gd name="connsiteX73" fmla="*/ 1424027 w 1672001"/>
              <a:gd name="connsiteY73" fmla="*/ 753762 h 2245607"/>
              <a:gd name="connsiteX74" fmla="*/ 1396319 w 1672001"/>
              <a:gd name="connsiteY74" fmla="*/ 600781 h 2245607"/>
              <a:gd name="connsiteX75" fmla="*/ 1325173 w 1672001"/>
              <a:gd name="connsiteY75" fmla="*/ 605481 h 2245607"/>
              <a:gd name="connsiteX76" fmla="*/ 1383113 w 1672001"/>
              <a:gd name="connsiteY76" fmla="*/ 494554 h 2245607"/>
              <a:gd name="connsiteX77" fmla="*/ 1343494 w 1672001"/>
              <a:gd name="connsiteY77" fmla="*/ 499613 h 2245607"/>
              <a:gd name="connsiteX78" fmla="*/ 1320384 w 1672001"/>
              <a:gd name="connsiteY78" fmla="*/ 403502 h 2245607"/>
              <a:gd name="connsiteX79" fmla="*/ 1374600 w 1672001"/>
              <a:gd name="connsiteY79" fmla="*/ 259492 h 2245607"/>
              <a:gd name="connsiteX80" fmla="*/ 1349887 w 1672001"/>
              <a:gd name="connsiteY80" fmla="*/ 222421 h 2245607"/>
              <a:gd name="connsiteX81" fmla="*/ 1312816 w 1672001"/>
              <a:gd name="connsiteY81" fmla="*/ 210065 h 2245607"/>
              <a:gd name="connsiteX82" fmla="*/ 1244450 w 1672001"/>
              <a:gd name="connsiteY82" fmla="*/ 175873 h 2245607"/>
              <a:gd name="connsiteX83" fmla="*/ 1201606 w 1672001"/>
              <a:gd name="connsiteY83" fmla="*/ 284205 h 2245607"/>
              <a:gd name="connsiteX84" fmla="*/ 1208134 w 1672001"/>
              <a:gd name="connsiteY84" fmla="*/ 155639 h 2245607"/>
              <a:gd name="connsiteX85" fmla="*/ 1122294 w 1672001"/>
              <a:gd name="connsiteY85" fmla="*/ 145522 h 2245607"/>
              <a:gd name="connsiteX86" fmla="*/ 1072773 w 1672001"/>
              <a:gd name="connsiteY86" fmla="*/ 70816 h 2245607"/>
              <a:gd name="connsiteX87" fmla="*/ 1040968 w 1672001"/>
              <a:gd name="connsiteY87" fmla="*/ 61784 h 2245607"/>
              <a:gd name="connsiteX88" fmla="*/ 1028611 w 1672001"/>
              <a:gd name="connsiteY88" fmla="*/ 24713 h 2245607"/>
              <a:gd name="connsiteX89" fmla="*/ 991541 w 1672001"/>
              <a:gd name="connsiteY89" fmla="*/ 0 h 2245607"/>
              <a:gd name="connsiteX90" fmla="*/ 929757 w 1672001"/>
              <a:gd name="connsiteY90" fmla="*/ 12357 h 2245607"/>
              <a:gd name="connsiteX91" fmla="*/ 880330 w 1672001"/>
              <a:gd name="connsiteY91" fmla="*/ 86497 h 2245607"/>
              <a:gd name="connsiteX92" fmla="*/ 843260 w 1672001"/>
              <a:gd name="connsiteY92" fmla="*/ 111211 h 2245607"/>
              <a:gd name="connsiteX93" fmla="*/ 781476 w 1672001"/>
              <a:gd name="connsiteY93" fmla="*/ 210065 h 2245607"/>
              <a:gd name="connsiteX94" fmla="*/ 732049 w 1672001"/>
              <a:gd name="connsiteY94" fmla="*/ 284205 h 2245607"/>
              <a:gd name="connsiteX95" fmla="*/ 707335 w 1672001"/>
              <a:gd name="connsiteY95" fmla="*/ 321276 h 2245607"/>
              <a:gd name="connsiteX96" fmla="*/ 694979 w 1672001"/>
              <a:gd name="connsiteY96" fmla="*/ 358346 h 2245607"/>
              <a:gd name="connsiteX97" fmla="*/ 620838 w 1672001"/>
              <a:gd name="connsiteY97" fmla="*/ 395416 h 2245607"/>
              <a:gd name="connsiteX98" fmla="*/ 600660 w 1672001"/>
              <a:gd name="connsiteY98" fmla="*/ 378210 h 2245607"/>
              <a:gd name="connsiteX99" fmla="*/ 557740 w 1672001"/>
              <a:gd name="connsiteY99" fmla="*/ 322567 h 2245607"/>
              <a:gd name="connsiteX100" fmla="*/ 511519 w 1672001"/>
              <a:gd name="connsiteY100" fmla="*/ 322567 h 2245607"/>
              <a:gd name="connsiteX101" fmla="*/ 471902 w 1672001"/>
              <a:gd name="connsiteY101" fmla="*/ 282100 h 2245607"/>
              <a:gd name="connsiteX102" fmla="*/ 376158 w 1672001"/>
              <a:gd name="connsiteY102" fmla="*/ 191048 h 2245607"/>
              <a:gd name="connsiteX103" fmla="*/ 293621 w 1672001"/>
              <a:gd name="connsiteY103" fmla="*/ 84821 h 2245607"/>
              <a:gd name="connsiteX104" fmla="*/ 257305 w 1672001"/>
              <a:gd name="connsiteY104" fmla="*/ 70816 h 2245607"/>
              <a:gd name="connsiteX105" fmla="*/ 237779 w 1672001"/>
              <a:gd name="connsiteY105" fmla="*/ 123567 h 2245607"/>
              <a:gd name="connsiteX106" fmla="*/ 151281 w 1672001"/>
              <a:gd name="connsiteY106" fmla="*/ 24713 h 2245607"/>
              <a:gd name="connsiteX107" fmla="*/ 114211 w 1672001"/>
              <a:gd name="connsiteY107" fmla="*/ 12357 h 2245607"/>
              <a:gd name="connsiteX108" fmla="*/ 89498 w 1672001"/>
              <a:gd name="connsiteY108" fmla="*/ 86497 h 2245607"/>
              <a:gd name="connsiteX109" fmla="*/ 77141 w 1672001"/>
              <a:gd name="connsiteY109" fmla="*/ 135924 h 2245607"/>
              <a:gd name="connsiteX110" fmla="*/ 52427 w 1672001"/>
              <a:gd name="connsiteY110" fmla="*/ 210065 h 2245607"/>
              <a:gd name="connsiteX111" fmla="*/ 40070 w 1672001"/>
              <a:gd name="connsiteY111" fmla="*/ 247135 h 2245607"/>
              <a:gd name="connsiteX112" fmla="*/ 158261 w 1672001"/>
              <a:gd name="connsiteY112" fmla="*/ 352918 h 2245607"/>
              <a:gd name="connsiteX0" fmla="*/ 247135 w 1669001"/>
              <a:gd name="connsiteY0" fmla="*/ 123567 h 2245607"/>
              <a:gd name="connsiteX1" fmla="*/ 222422 w 1669001"/>
              <a:gd name="connsiteY1" fmla="*/ 61784 h 2245607"/>
              <a:gd name="connsiteX2" fmla="*/ 210065 w 1669001"/>
              <a:gd name="connsiteY2" fmla="*/ 24713 h 2245607"/>
              <a:gd name="connsiteX3" fmla="*/ 148281 w 1669001"/>
              <a:gd name="connsiteY3" fmla="*/ 12357 h 2245607"/>
              <a:gd name="connsiteX4" fmla="*/ 74141 w 1669001"/>
              <a:gd name="connsiteY4" fmla="*/ 49427 h 2245607"/>
              <a:gd name="connsiteX5" fmla="*/ 37070 w 1669001"/>
              <a:gd name="connsiteY5" fmla="*/ 123567 h 2245607"/>
              <a:gd name="connsiteX6" fmla="*/ 12357 w 1669001"/>
              <a:gd name="connsiteY6" fmla="*/ 284205 h 2245607"/>
              <a:gd name="connsiteX7" fmla="*/ 0 w 1669001"/>
              <a:gd name="connsiteY7" fmla="*/ 321276 h 2245607"/>
              <a:gd name="connsiteX8" fmla="*/ 155261 w 1669001"/>
              <a:gd name="connsiteY8" fmla="*/ 368093 h 2245607"/>
              <a:gd name="connsiteX9" fmla="*/ 168466 w 1669001"/>
              <a:gd name="connsiteY9" fmla="*/ 433852 h 2245607"/>
              <a:gd name="connsiteX10" fmla="*/ 79326 w 1669001"/>
              <a:gd name="connsiteY10" fmla="*/ 499613 h 2245607"/>
              <a:gd name="connsiteX11" fmla="*/ 61784 w 1669001"/>
              <a:gd name="connsiteY11" fmla="*/ 568411 h 2245607"/>
              <a:gd name="connsiteX12" fmla="*/ 24714 w 1669001"/>
              <a:gd name="connsiteY12" fmla="*/ 593124 h 2245607"/>
              <a:gd name="connsiteX13" fmla="*/ 95833 w 1669001"/>
              <a:gd name="connsiteY13" fmla="*/ 585606 h 2245607"/>
              <a:gd name="connsiteX14" fmla="*/ 132150 w 1669001"/>
              <a:gd name="connsiteY14" fmla="*/ 656424 h 2245607"/>
              <a:gd name="connsiteX15" fmla="*/ 386365 w 1669001"/>
              <a:gd name="connsiteY15" fmla="*/ 681715 h 2245607"/>
              <a:gd name="connsiteX16" fmla="*/ 415829 w 1669001"/>
              <a:gd name="connsiteY16" fmla="*/ 839815 h 2245607"/>
              <a:gd name="connsiteX17" fmla="*/ 345989 w 1669001"/>
              <a:gd name="connsiteY17" fmla="*/ 988540 h 2245607"/>
              <a:gd name="connsiteX18" fmla="*/ 308919 w 1669001"/>
              <a:gd name="connsiteY18" fmla="*/ 1013254 h 2245607"/>
              <a:gd name="connsiteX19" fmla="*/ 323387 w 1669001"/>
              <a:gd name="connsiteY19" fmla="*/ 1123087 h 2245607"/>
              <a:gd name="connsiteX20" fmla="*/ 271849 w 1669001"/>
              <a:gd name="connsiteY20" fmla="*/ 1087394 h 2245607"/>
              <a:gd name="connsiteX21" fmla="*/ 274396 w 1669001"/>
              <a:gd name="connsiteY21" fmla="*/ 1181769 h 2245607"/>
              <a:gd name="connsiteX22" fmla="*/ 197708 w 1669001"/>
              <a:gd name="connsiteY22" fmla="*/ 1173892 h 2245607"/>
              <a:gd name="connsiteX23" fmla="*/ 185352 w 1669001"/>
              <a:gd name="connsiteY23" fmla="*/ 1210962 h 2245607"/>
              <a:gd name="connsiteX24" fmla="*/ 148281 w 1669001"/>
              <a:gd name="connsiteY24" fmla="*/ 1235676 h 2245607"/>
              <a:gd name="connsiteX25" fmla="*/ 108005 w 1669001"/>
              <a:gd name="connsiteY25" fmla="*/ 1260389 h 2245607"/>
              <a:gd name="connsiteX26" fmla="*/ 106401 w 1669001"/>
              <a:gd name="connsiteY26" fmla="*/ 1312634 h 2245607"/>
              <a:gd name="connsiteX27" fmla="*/ 118005 w 1669001"/>
              <a:gd name="connsiteY27" fmla="*/ 1401951 h 2245607"/>
              <a:gd name="connsiteX28" fmla="*/ 122908 w 1669001"/>
              <a:gd name="connsiteY28" fmla="*/ 1492928 h 2245607"/>
              <a:gd name="connsiteX29" fmla="*/ 86498 w 1669001"/>
              <a:gd name="connsiteY29" fmla="*/ 1556951 h 2245607"/>
              <a:gd name="connsiteX30" fmla="*/ 111211 w 1669001"/>
              <a:gd name="connsiteY30" fmla="*/ 1594021 h 2245607"/>
              <a:gd name="connsiteX31" fmla="*/ 188748 w 1669001"/>
              <a:gd name="connsiteY31" fmla="*/ 1592286 h 2245607"/>
              <a:gd name="connsiteX32" fmla="*/ 181295 w 1669001"/>
              <a:gd name="connsiteY32" fmla="*/ 1690057 h 2245607"/>
              <a:gd name="connsiteX33" fmla="*/ 234779 w 1669001"/>
              <a:gd name="connsiteY33" fmla="*/ 1816443 h 2245607"/>
              <a:gd name="connsiteX34" fmla="*/ 280056 w 1669001"/>
              <a:gd name="connsiteY34" fmla="*/ 1978238 h 2245607"/>
              <a:gd name="connsiteX35" fmla="*/ 333633 w 1669001"/>
              <a:gd name="connsiteY35" fmla="*/ 1952367 h 2245607"/>
              <a:gd name="connsiteX36" fmla="*/ 345989 w 1669001"/>
              <a:gd name="connsiteY36" fmla="*/ 2001794 h 2245607"/>
              <a:gd name="connsiteX37" fmla="*/ 392718 w 1669001"/>
              <a:gd name="connsiteY37" fmla="*/ 2038664 h 2245607"/>
              <a:gd name="connsiteX38" fmla="*/ 383060 w 1669001"/>
              <a:gd name="connsiteY38" fmla="*/ 2075935 h 2245607"/>
              <a:gd name="connsiteX39" fmla="*/ 420130 w 1669001"/>
              <a:gd name="connsiteY39" fmla="*/ 2100648 h 2245607"/>
              <a:gd name="connsiteX40" fmla="*/ 500023 w 1669001"/>
              <a:gd name="connsiteY40" fmla="*/ 2233249 h 2245607"/>
              <a:gd name="connsiteX41" fmla="*/ 580014 w 1669001"/>
              <a:gd name="connsiteY41" fmla="*/ 2245607 h 2245607"/>
              <a:gd name="connsiteX42" fmla="*/ 617085 w 1669001"/>
              <a:gd name="connsiteY42" fmla="*/ 2165252 h 2245607"/>
              <a:gd name="connsiteX43" fmla="*/ 605481 w 1669001"/>
              <a:gd name="connsiteY43" fmla="*/ 2075935 h 2245607"/>
              <a:gd name="connsiteX44" fmla="*/ 603029 w 1669001"/>
              <a:gd name="connsiteY44" fmla="*/ 1891814 h 2245607"/>
              <a:gd name="connsiteX45" fmla="*/ 651702 w 1669001"/>
              <a:gd name="connsiteY45" fmla="*/ 1847448 h 2245607"/>
              <a:gd name="connsiteX46" fmla="*/ 685472 w 1669001"/>
              <a:gd name="connsiteY46" fmla="*/ 1708629 h 2245607"/>
              <a:gd name="connsiteX47" fmla="*/ 753762 w 1669001"/>
              <a:gd name="connsiteY47" fmla="*/ 1692876 h 2245607"/>
              <a:gd name="connsiteX48" fmla="*/ 778476 w 1669001"/>
              <a:gd name="connsiteY48" fmla="*/ 1729946 h 2245607"/>
              <a:gd name="connsiteX49" fmla="*/ 815310 w 1669001"/>
              <a:gd name="connsiteY49" fmla="*/ 1811035 h 2245607"/>
              <a:gd name="connsiteX50" fmla="*/ 926757 w 1669001"/>
              <a:gd name="connsiteY50" fmla="*/ 1812544 h 2245607"/>
              <a:gd name="connsiteX51" fmla="*/ 1003742 w 1669001"/>
              <a:gd name="connsiteY51" fmla="*/ 1829980 h 2245607"/>
              <a:gd name="connsiteX52" fmla="*/ 1099752 w 1669001"/>
              <a:gd name="connsiteY52" fmla="*/ 1729946 h 2245607"/>
              <a:gd name="connsiteX53" fmla="*/ 1136822 w 1669001"/>
              <a:gd name="connsiteY53" fmla="*/ 1705232 h 2245607"/>
              <a:gd name="connsiteX54" fmla="*/ 1185325 w 1669001"/>
              <a:gd name="connsiteY54" fmla="*/ 1754103 h 2245607"/>
              <a:gd name="connsiteX55" fmla="*/ 1261259 w 1669001"/>
              <a:gd name="connsiteY55" fmla="*/ 1819862 h 2245607"/>
              <a:gd name="connsiteX56" fmla="*/ 1320686 w 1669001"/>
              <a:gd name="connsiteY56" fmla="*/ 1804687 h 2245607"/>
              <a:gd name="connsiteX57" fmla="*/ 1383957 w 1669001"/>
              <a:gd name="connsiteY57" fmla="*/ 1680519 h 2245607"/>
              <a:gd name="connsiteX58" fmla="*/ 1371600 w 1669001"/>
              <a:gd name="connsiteY58" fmla="*/ 1569308 h 2245607"/>
              <a:gd name="connsiteX59" fmla="*/ 1346887 w 1669001"/>
              <a:gd name="connsiteY59" fmla="*/ 1495167 h 2245607"/>
              <a:gd name="connsiteX60" fmla="*/ 1309816 w 1669001"/>
              <a:gd name="connsiteY60" fmla="*/ 1421027 h 2245607"/>
              <a:gd name="connsiteX61" fmla="*/ 1297575 w 1669001"/>
              <a:gd name="connsiteY61" fmla="*/ 1389895 h 2245607"/>
              <a:gd name="connsiteX62" fmla="*/ 1482811 w 1669001"/>
              <a:gd name="connsiteY62" fmla="*/ 1334530 h 2245607"/>
              <a:gd name="connsiteX63" fmla="*/ 1495665 w 1669001"/>
              <a:gd name="connsiteY63" fmla="*/ 1379779 h 2245607"/>
              <a:gd name="connsiteX64" fmla="*/ 1606379 w 1669001"/>
              <a:gd name="connsiteY64" fmla="*/ 1309816 h 2245607"/>
              <a:gd name="connsiteX65" fmla="*/ 1643449 w 1669001"/>
              <a:gd name="connsiteY65" fmla="*/ 1285103 h 2245607"/>
              <a:gd name="connsiteX66" fmla="*/ 1668162 w 1669001"/>
              <a:gd name="connsiteY66" fmla="*/ 1210962 h 2245607"/>
              <a:gd name="connsiteX67" fmla="*/ 1611217 w 1669001"/>
              <a:gd name="connsiteY67" fmla="*/ 1121800 h 2245607"/>
              <a:gd name="connsiteX68" fmla="*/ 1578202 w 1669001"/>
              <a:gd name="connsiteY68" fmla="*/ 1076273 h 2245607"/>
              <a:gd name="connsiteX69" fmla="*/ 1606379 w 1669001"/>
              <a:gd name="connsiteY69" fmla="*/ 963827 h 2245607"/>
              <a:gd name="connsiteX70" fmla="*/ 1574900 w 1669001"/>
              <a:gd name="connsiteY70" fmla="*/ 929578 h 2245607"/>
              <a:gd name="connsiteX71" fmla="*/ 1507525 w 1669001"/>
              <a:gd name="connsiteY71" fmla="*/ 827903 h 2245607"/>
              <a:gd name="connsiteX72" fmla="*/ 1495168 w 1669001"/>
              <a:gd name="connsiteY72" fmla="*/ 790832 h 2245607"/>
              <a:gd name="connsiteX73" fmla="*/ 1421027 w 1669001"/>
              <a:gd name="connsiteY73" fmla="*/ 753762 h 2245607"/>
              <a:gd name="connsiteX74" fmla="*/ 1393319 w 1669001"/>
              <a:gd name="connsiteY74" fmla="*/ 600781 h 2245607"/>
              <a:gd name="connsiteX75" fmla="*/ 1322173 w 1669001"/>
              <a:gd name="connsiteY75" fmla="*/ 605481 h 2245607"/>
              <a:gd name="connsiteX76" fmla="*/ 1380113 w 1669001"/>
              <a:gd name="connsiteY76" fmla="*/ 494554 h 2245607"/>
              <a:gd name="connsiteX77" fmla="*/ 1340494 w 1669001"/>
              <a:gd name="connsiteY77" fmla="*/ 499613 h 2245607"/>
              <a:gd name="connsiteX78" fmla="*/ 1317384 w 1669001"/>
              <a:gd name="connsiteY78" fmla="*/ 403502 h 2245607"/>
              <a:gd name="connsiteX79" fmla="*/ 1371600 w 1669001"/>
              <a:gd name="connsiteY79" fmla="*/ 259492 h 2245607"/>
              <a:gd name="connsiteX80" fmla="*/ 1346887 w 1669001"/>
              <a:gd name="connsiteY80" fmla="*/ 222421 h 2245607"/>
              <a:gd name="connsiteX81" fmla="*/ 1309816 w 1669001"/>
              <a:gd name="connsiteY81" fmla="*/ 210065 h 2245607"/>
              <a:gd name="connsiteX82" fmla="*/ 1241450 w 1669001"/>
              <a:gd name="connsiteY82" fmla="*/ 175873 h 2245607"/>
              <a:gd name="connsiteX83" fmla="*/ 1198606 w 1669001"/>
              <a:gd name="connsiteY83" fmla="*/ 284205 h 2245607"/>
              <a:gd name="connsiteX84" fmla="*/ 1205134 w 1669001"/>
              <a:gd name="connsiteY84" fmla="*/ 155639 h 2245607"/>
              <a:gd name="connsiteX85" fmla="*/ 1119294 w 1669001"/>
              <a:gd name="connsiteY85" fmla="*/ 145522 h 2245607"/>
              <a:gd name="connsiteX86" fmla="*/ 1069773 w 1669001"/>
              <a:gd name="connsiteY86" fmla="*/ 70816 h 2245607"/>
              <a:gd name="connsiteX87" fmla="*/ 1037968 w 1669001"/>
              <a:gd name="connsiteY87" fmla="*/ 61784 h 2245607"/>
              <a:gd name="connsiteX88" fmla="*/ 1025611 w 1669001"/>
              <a:gd name="connsiteY88" fmla="*/ 24713 h 2245607"/>
              <a:gd name="connsiteX89" fmla="*/ 988541 w 1669001"/>
              <a:gd name="connsiteY89" fmla="*/ 0 h 2245607"/>
              <a:gd name="connsiteX90" fmla="*/ 926757 w 1669001"/>
              <a:gd name="connsiteY90" fmla="*/ 12357 h 2245607"/>
              <a:gd name="connsiteX91" fmla="*/ 877330 w 1669001"/>
              <a:gd name="connsiteY91" fmla="*/ 86497 h 2245607"/>
              <a:gd name="connsiteX92" fmla="*/ 840260 w 1669001"/>
              <a:gd name="connsiteY92" fmla="*/ 111211 h 2245607"/>
              <a:gd name="connsiteX93" fmla="*/ 778476 w 1669001"/>
              <a:gd name="connsiteY93" fmla="*/ 210065 h 2245607"/>
              <a:gd name="connsiteX94" fmla="*/ 729049 w 1669001"/>
              <a:gd name="connsiteY94" fmla="*/ 284205 h 2245607"/>
              <a:gd name="connsiteX95" fmla="*/ 704335 w 1669001"/>
              <a:gd name="connsiteY95" fmla="*/ 321276 h 2245607"/>
              <a:gd name="connsiteX96" fmla="*/ 691979 w 1669001"/>
              <a:gd name="connsiteY96" fmla="*/ 358346 h 2245607"/>
              <a:gd name="connsiteX97" fmla="*/ 617838 w 1669001"/>
              <a:gd name="connsiteY97" fmla="*/ 395416 h 2245607"/>
              <a:gd name="connsiteX98" fmla="*/ 597660 w 1669001"/>
              <a:gd name="connsiteY98" fmla="*/ 378210 h 2245607"/>
              <a:gd name="connsiteX99" fmla="*/ 554740 w 1669001"/>
              <a:gd name="connsiteY99" fmla="*/ 322567 h 2245607"/>
              <a:gd name="connsiteX100" fmla="*/ 508519 w 1669001"/>
              <a:gd name="connsiteY100" fmla="*/ 322567 h 2245607"/>
              <a:gd name="connsiteX101" fmla="*/ 468902 w 1669001"/>
              <a:gd name="connsiteY101" fmla="*/ 282100 h 2245607"/>
              <a:gd name="connsiteX102" fmla="*/ 373158 w 1669001"/>
              <a:gd name="connsiteY102" fmla="*/ 191048 h 2245607"/>
              <a:gd name="connsiteX103" fmla="*/ 290621 w 1669001"/>
              <a:gd name="connsiteY103" fmla="*/ 84821 h 2245607"/>
              <a:gd name="connsiteX104" fmla="*/ 254305 w 1669001"/>
              <a:gd name="connsiteY104" fmla="*/ 70816 h 2245607"/>
              <a:gd name="connsiteX105" fmla="*/ 234779 w 1669001"/>
              <a:gd name="connsiteY105" fmla="*/ 123567 h 2245607"/>
              <a:gd name="connsiteX106" fmla="*/ 148281 w 1669001"/>
              <a:gd name="connsiteY106" fmla="*/ 24713 h 2245607"/>
              <a:gd name="connsiteX107" fmla="*/ 111211 w 1669001"/>
              <a:gd name="connsiteY107" fmla="*/ 12357 h 2245607"/>
              <a:gd name="connsiteX108" fmla="*/ 86498 w 1669001"/>
              <a:gd name="connsiteY108" fmla="*/ 86497 h 2245607"/>
              <a:gd name="connsiteX109" fmla="*/ 74141 w 1669001"/>
              <a:gd name="connsiteY109" fmla="*/ 135924 h 2245607"/>
              <a:gd name="connsiteX110" fmla="*/ 49427 w 1669001"/>
              <a:gd name="connsiteY110" fmla="*/ 210065 h 2245607"/>
              <a:gd name="connsiteX111" fmla="*/ 37070 w 1669001"/>
              <a:gd name="connsiteY111" fmla="*/ 247135 h 2245607"/>
              <a:gd name="connsiteX112" fmla="*/ 155261 w 1669001"/>
              <a:gd name="connsiteY112" fmla="*/ 352918 h 2245607"/>
              <a:gd name="connsiteX0" fmla="*/ 239080 w 1660946"/>
              <a:gd name="connsiteY0" fmla="*/ 123567 h 2245607"/>
              <a:gd name="connsiteX1" fmla="*/ 214367 w 1660946"/>
              <a:gd name="connsiteY1" fmla="*/ 61784 h 2245607"/>
              <a:gd name="connsiteX2" fmla="*/ 202010 w 1660946"/>
              <a:gd name="connsiteY2" fmla="*/ 24713 h 2245607"/>
              <a:gd name="connsiteX3" fmla="*/ 140226 w 1660946"/>
              <a:gd name="connsiteY3" fmla="*/ 12357 h 2245607"/>
              <a:gd name="connsiteX4" fmla="*/ 66086 w 1660946"/>
              <a:gd name="connsiteY4" fmla="*/ 49427 h 2245607"/>
              <a:gd name="connsiteX5" fmla="*/ 29015 w 1660946"/>
              <a:gd name="connsiteY5" fmla="*/ 123567 h 2245607"/>
              <a:gd name="connsiteX6" fmla="*/ 4302 w 1660946"/>
              <a:gd name="connsiteY6" fmla="*/ 284205 h 2245607"/>
              <a:gd name="connsiteX7" fmla="*/ 100985 w 1660946"/>
              <a:gd name="connsiteY7" fmla="*/ 271983 h 2245607"/>
              <a:gd name="connsiteX8" fmla="*/ 147206 w 1660946"/>
              <a:gd name="connsiteY8" fmla="*/ 368093 h 2245607"/>
              <a:gd name="connsiteX9" fmla="*/ 160411 w 1660946"/>
              <a:gd name="connsiteY9" fmla="*/ 433852 h 2245607"/>
              <a:gd name="connsiteX10" fmla="*/ 71271 w 1660946"/>
              <a:gd name="connsiteY10" fmla="*/ 499613 h 2245607"/>
              <a:gd name="connsiteX11" fmla="*/ 53729 w 1660946"/>
              <a:gd name="connsiteY11" fmla="*/ 568411 h 2245607"/>
              <a:gd name="connsiteX12" fmla="*/ 16659 w 1660946"/>
              <a:gd name="connsiteY12" fmla="*/ 593124 h 2245607"/>
              <a:gd name="connsiteX13" fmla="*/ 87778 w 1660946"/>
              <a:gd name="connsiteY13" fmla="*/ 585606 h 2245607"/>
              <a:gd name="connsiteX14" fmla="*/ 124095 w 1660946"/>
              <a:gd name="connsiteY14" fmla="*/ 656424 h 2245607"/>
              <a:gd name="connsiteX15" fmla="*/ 378310 w 1660946"/>
              <a:gd name="connsiteY15" fmla="*/ 681715 h 2245607"/>
              <a:gd name="connsiteX16" fmla="*/ 407774 w 1660946"/>
              <a:gd name="connsiteY16" fmla="*/ 839815 h 2245607"/>
              <a:gd name="connsiteX17" fmla="*/ 337934 w 1660946"/>
              <a:gd name="connsiteY17" fmla="*/ 988540 h 2245607"/>
              <a:gd name="connsiteX18" fmla="*/ 300864 w 1660946"/>
              <a:gd name="connsiteY18" fmla="*/ 1013254 h 2245607"/>
              <a:gd name="connsiteX19" fmla="*/ 315332 w 1660946"/>
              <a:gd name="connsiteY19" fmla="*/ 1123087 h 2245607"/>
              <a:gd name="connsiteX20" fmla="*/ 263794 w 1660946"/>
              <a:gd name="connsiteY20" fmla="*/ 1087394 h 2245607"/>
              <a:gd name="connsiteX21" fmla="*/ 266341 w 1660946"/>
              <a:gd name="connsiteY21" fmla="*/ 1181769 h 2245607"/>
              <a:gd name="connsiteX22" fmla="*/ 189653 w 1660946"/>
              <a:gd name="connsiteY22" fmla="*/ 1173892 h 2245607"/>
              <a:gd name="connsiteX23" fmla="*/ 177297 w 1660946"/>
              <a:gd name="connsiteY23" fmla="*/ 1210962 h 2245607"/>
              <a:gd name="connsiteX24" fmla="*/ 140226 w 1660946"/>
              <a:gd name="connsiteY24" fmla="*/ 1235676 h 2245607"/>
              <a:gd name="connsiteX25" fmla="*/ 99950 w 1660946"/>
              <a:gd name="connsiteY25" fmla="*/ 1260389 h 2245607"/>
              <a:gd name="connsiteX26" fmla="*/ 98346 w 1660946"/>
              <a:gd name="connsiteY26" fmla="*/ 1312634 h 2245607"/>
              <a:gd name="connsiteX27" fmla="*/ 109950 w 1660946"/>
              <a:gd name="connsiteY27" fmla="*/ 1401951 h 2245607"/>
              <a:gd name="connsiteX28" fmla="*/ 114853 w 1660946"/>
              <a:gd name="connsiteY28" fmla="*/ 1492928 h 2245607"/>
              <a:gd name="connsiteX29" fmla="*/ 78443 w 1660946"/>
              <a:gd name="connsiteY29" fmla="*/ 1556951 h 2245607"/>
              <a:gd name="connsiteX30" fmla="*/ 103156 w 1660946"/>
              <a:gd name="connsiteY30" fmla="*/ 1594021 h 2245607"/>
              <a:gd name="connsiteX31" fmla="*/ 180693 w 1660946"/>
              <a:gd name="connsiteY31" fmla="*/ 1592286 h 2245607"/>
              <a:gd name="connsiteX32" fmla="*/ 173240 w 1660946"/>
              <a:gd name="connsiteY32" fmla="*/ 1690057 h 2245607"/>
              <a:gd name="connsiteX33" fmla="*/ 226724 w 1660946"/>
              <a:gd name="connsiteY33" fmla="*/ 1816443 h 2245607"/>
              <a:gd name="connsiteX34" fmla="*/ 272001 w 1660946"/>
              <a:gd name="connsiteY34" fmla="*/ 1978238 h 2245607"/>
              <a:gd name="connsiteX35" fmla="*/ 325578 w 1660946"/>
              <a:gd name="connsiteY35" fmla="*/ 1952367 h 2245607"/>
              <a:gd name="connsiteX36" fmla="*/ 337934 w 1660946"/>
              <a:gd name="connsiteY36" fmla="*/ 2001794 h 2245607"/>
              <a:gd name="connsiteX37" fmla="*/ 384663 w 1660946"/>
              <a:gd name="connsiteY37" fmla="*/ 2038664 h 2245607"/>
              <a:gd name="connsiteX38" fmla="*/ 375005 w 1660946"/>
              <a:gd name="connsiteY38" fmla="*/ 2075935 h 2245607"/>
              <a:gd name="connsiteX39" fmla="*/ 412075 w 1660946"/>
              <a:gd name="connsiteY39" fmla="*/ 2100648 h 2245607"/>
              <a:gd name="connsiteX40" fmla="*/ 491968 w 1660946"/>
              <a:gd name="connsiteY40" fmla="*/ 2233249 h 2245607"/>
              <a:gd name="connsiteX41" fmla="*/ 571959 w 1660946"/>
              <a:gd name="connsiteY41" fmla="*/ 2245607 h 2245607"/>
              <a:gd name="connsiteX42" fmla="*/ 609030 w 1660946"/>
              <a:gd name="connsiteY42" fmla="*/ 2165252 h 2245607"/>
              <a:gd name="connsiteX43" fmla="*/ 597426 w 1660946"/>
              <a:gd name="connsiteY43" fmla="*/ 2075935 h 2245607"/>
              <a:gd name="connsiteX44" fmla="*/ 594974 w 1660946"/>
              <a:gd name="connsiteY44" fmla="*/ 1891814 h 2245607"/>
              <a:gd name="connsiteX45" fmla="*/ 643647 w 1660946"/>
              <a:gd name="connsiteY45" fmla="*/ 1847448 h 2245607"/>
              <a:gd name="connsiteX46" fmla="*/ 677417 w 1660946"/>
              <a:gd name="connsiteY46" fmla="*/ 1708629 h 2245607"/>
              <a:gd name="connsiteX47" fmla="*/ 745707 w 1660946"/>
              <a:gd name="connsiteY47" fmla="*/ 1692876 h 2245607"/>
              <a:gd name="connsiteX48" fmla="*/ 770421 w 1660946"/>
              <a:gd name="connsiteY48" fmla="*/ 1729946 h 2245607"/>
              <a:gd name="connsiteX49" fmla="*/ 807255 w 1660946"/>
              <a:gd name="connsiteY49" fmla="*/ 1811035 h 2245607"/>
              <a:gd name="connsiteX50" fmla="*/ 918702 w 1660946"/>
              <a:gd name="connsiteY50" fmla="*/ 1812544 h 2245607"/>
              <a:gd name="connsiteX51" fmla="*/ 995687 w 1660946"/>
              <a:gd name="connsiteY51" fmla="*/ 1829980 h 2245607"/>
              <a:gd name="connsiteX52" fmla="*/ 1091697 w 1660946"/>
              <a:gd name="connsiteY52" fmla="*/ 1729946 h 2245607"/>
              <a:gd name="connsiteX53" fmla="*/ 1128767 w 1660946"/>
              <a:gd name="connsiteY53" fmla="*/ 1705232 h 2245607"/>
              <a:gd name="connsiteX54" fmla="*/ 1177270 w 1660946"/>
              <a:gd name="connsiteY54" fmla="*/ 1754103 h 2245607"/>
              <a:gd name="connsiteX55" fmla="*/ 1253204 w 1660946"/>
              <a:gd name="connsiteY55" fmla="*/ 1819862 h 2245607"/>
              <a:gd name="connsiteX56" fmla="*/ 1312631 w 1660946"/>
              <a:gd name="connsiteY56" fmla="*/ 1804687 h 2245607"/>
              <a:gd name="connsiteX57" fmla="*/ 1375902 w 1660946"/>
              <a:gd name="connsiteY57" fmla="*/ 1680519 h 2245607"/>
              <a:gd name="connsiteX58" fmla="*/ 1363545 w 1660946"/>
              <a:gd name="connsiteY58" fmla="*/ 1569308 h 2245607"/>
              <a:gd name="connsiteX59" fmla="*/ 1338832 w 1660946"/>
              <a:gd name="connsiteY59" fmla="*/ 1495167 h 2245607"/>
              <a:gd name="connsiteX60" fmla="*/ 1301761 w 1660946"/>
              <a:gd name="connsiteY60" fmla="*/ 1421027 h 2245607"/>
              <a:gd name="connsiteX61" fmla="*/ 1289520 w 1660946"/>
              <a:gd name="connsiteY61" fmla="*/ 1389895 h 2245607"/>
              <a:gd name="connsiteX62" fmla="*/ 1474756 w 1660946"/>
              <a:gd name="connsiteY62" fmla="*/ 1334530 h 2245607"/>
              <a:gd name="connsiteX63" fmla="*/ 1487610 w 1660946"/>
              <a:gd name="connsiteY63" fmla="*/ 1379779 h 2245607"/>
              <a:gd name="connsiteX64" fmla="*/ 1598324 w 1660946"/>
              <a:gd name="connsiteY64" fmla="*/ 1309816 h 2245607"/>
              <a:gd name="connsiteX65" fmla="*/ 1635394 w 1660946"/>
              <a:gd name="connsiteY65" fmla="*/ 1285103 h 2245607"/>
              <a:gd name="connsiteX66" fmla="*/ 1660107 w 1660946"/>
              <a:gd name="connsiteY66" fmla="*/ 1210962 h 2245607"/>
              <a:gd name="connsiteX67" fmla="*/ 1603162 w 1660946"/>
              <a:gd name="connsiteY67" fmla="*/ 1121800 h 2245607"/>
              <a:gd name="connsiteX68" fmla="*/ 1570147 w 1660946"/>
              <a:gd name="connsiteY68" fmla="*/ 1076273 h 2245607"/>
              <a:gd name="connsiteX69" fmla="*/ 1598324 w 1660946"/>
              <a:gd name="connsiteY69" fmla="*/ 963827 h 2245607"/>
              <a:gd name="connsiteX70" fmla="*/ 1566845 w 1660946"/>
              <a:gd name="connsiteY70" fmla="*/ 929578 h 2245607"/>
              <a:gd name="connsiteX71" fmla="*/ 1499470 w 1660946"/>
              <a:gd name="connsiteY71" fmla="*/ 827903 h 2245607"/>
              <a:gd name="connsiteX72" fmla="*/ 1487113 w 1660946"/>
              <a:gd name="connsiteY72" fmla="*/ 790832 h 2245607"/>
              <a:gd name="connsiteX73" fmla="*/ 1412972 w 1660946"/>
              <a:gd name="connsiteY73" fmla="*/ 753762 h 2245607"/>
              <a:gd name="connsiteX74" fmla="*/ 1385264 w 1660946"/>
              <a:gd name="connsiteY74" fmla="*/ 600781 h 2245607"/>
              <a:gd name="connsiteX75" fmla="*/ 1314118 w 1660946"/>
              <a:gd name="connsiteY75" fmla="*/ 605481 h 2245607"/>
              <a:gd name="connsiteX76" fmla="*/ 1372058 w 1660946"/>
              <a:gd name="connsiteY76" fmla="*/ 494554 h 2245607"/>
              <a:gd name="connsiteX77" fmla="*/ 1332439 w 1660946"/>
              <a:gd name="connsiteY77" fmla="*/ 499613 h 2245607"/>
              <a:gd name="connsiteX78" fmla="*/ 1309329 w 1660946"/>
              <a:gd name="connsiteY78" fmla="*/ 403502 h 2245607"/>
              <a:gd name="connsiteX79" fmla="*/ 1363545 w 1660946"/>
              <a:gd name="connsiteY79" fmla="*/ 259492 h 2245607"/>
              <a:gd name="connsiteX80" fmla="*/ 1338832 w 1660946"/>
              <a:gd name="connsiteY80" fmla="*/ 222421 h 2245607"/>
              <a:gd name="connsiteX81" fmla="*/ 1301761 w 1660946"/>
              <a:gd name="connsiteY81" fmla="*/ 210065 h 2245607"/>
              <a:gd name="connsiteX82" fmla="*/ 1233395 w 1660946"/>
              <a:gd name="connsiteY82" fmla="*/ 175873 h 2245607"/>
              <a:gd name="connsiteX83" fmla="*/ 1190551 w 1660946"/>
              <a:gd name="connsiteY83" fmla="*/ 284205 h 2245607"/>
              <a:gd name="connsiteX84" fmla="*/ 1197079 w 1660946"/>
              <a:gd name="connsiteY84" fmla="*/ 155639 h 2245607"/>
              <a:gd name="connsiteX85" fmla="*/ 1111239 w 1660946"/>
              <a:gd name="connsiteY85" fmla="*/ 145522 h 2245607"/>
              <a:gd name="connsiteX86" fmla="*/ 1061718 w 1660946"/>
              <a:gd name="connsiteY86" fmla="*/ 70816 h 2245607"/>
              <a:gd name="connsiteX87" fmla="*/ 1029913 w 1660946"/>
              <a:gd name="connsiteY87" fmla="*/ 61784 h 2245607"/>
              <a:gd name="connsiteX88" fmla="*/ 1017556 w 1660946"/>
              <a:gd name="connsiteY88" fmla="*/ 24713 h 2245607"/>
              <a:gd name="connsiteX89" fmla="*/ 980486 w 1660946"/>
              <a:gd name="connsiteY89" fmla="*/ 0 h 2245607"/>
              <a:gd name="connsiteX90" fmla="*/ 918702 w 1660946"/>
              <a:gd name="connsiteY90" fmla="*/ 12357 h 2245607"/>
              <a:gd name="connsiteX91" fmla="*/ 869275 w 1660946"/>
              <a:gd name="connsiteY91" fmla="*/ 86497 h 2245607"/>
              <a:gd name="connsiteX92" fmla="*/ 832205 w 1660946"/>
              <a:gd name="connsiteY92" fmla="*/ 111211 h 2245607"/>
              <a:gd name="connsiteX93" fmla="*/ 770421 w 1660946"/>
              <a:gd name="connsiteY93" fmla="*/ 210065 h 2245607"/>
              <a:gd name="connsiteX94" fmla="*/ 720994 w 1660946"/>
              <a:gd name="connsiteY94" fmla="*/ 284205 h 2245607"/>
              <a:gd name="connsiteX95" fmla="*/ 696280 w 1660946"/>
              <a:gd name="connsiteY95" fmla="*/ 321276 h 2245607"/>
              <a:gd name="connsiteX96" fmla="*/ 683924 w 1660946"/>
              <a:gd name="connsiteY96" fmla="*/ 358346 h 2245607"/>
              <a:gd name="connsiteX97" fmla="*/ 609783 w 1660946"/>
              <a:gd name="connsiteY97" fmla="*/ 395416 h 2245607"/>
              <a:gd name="connsiteX98" fmla="*/ 589605 w 1660946"/>
              <a:gd name="connsiteY98" fmla="*/ 378210 h 2245607"/>
              <a:gd name="connsiteX99" fmla="*/ 546685 w 1660946"/>
              <a:gd name="connsiteY99" fmla="*/ 322567 h 2245607"/>
              <a:gd name="connsiteX100" fmla="*/ 500464 w 1660946"/>
              <a:gd name="connsiteY100" fmla="*/ 322567 h 2245607"/>
              <a:gd name="connsiteX101" fmla="*/ 460847 w 1660946"/>
              <a:gd name="connsiteY101" fmla="*/ 282100 h 2245607"/>
              <a:gd name="connsiteX102" fmla="*/ 365103 w 1660946"/>
              <a:gd name="connsiteY102" fmla="*/ 191048 h 2245607"/>
              <a:gd name="connsiteX103" fmla="*/ 282566 w 1660946"/>
              <a:gd name="connsiteY103" fmla="*/ 84821 h 2245607"/>
              <a:gd name="connsiteX104" fmla="*/ 246250 w 1660946"/>
              <a:gd name="connsiteY104" fmla="*/ 70816 h 2245607"/>
              <a:gd name="connsiteX105" fmla="*/ 226724 w 1660946"/>
              <a:gd name="connsiteY105" fmla="*/ 123567 h 2245607"/>
              <a:gd name="connsiteX106" fmla="*/ 140226 w 1660946"/>
              <a:gd name="connsiteY106" fmla="*/ 24713 h 2245607"/>
              <a:gd name="connsiteX107" fmla="*/ 103156 w 1660946"/>
              <a:gd name="connsiteY107" fmla="*/ 12357 h 2245607"/>
              <a:gd name="connsiteX108" fmla="*/ 78443 w 1660946"/>
              <a:gd name="connsiteY108" fmla="*/ 86497 h 2245607"/>
              <a:gd name="connsiteX109" fmla="*/ 66086 w 1660946"/>
              <a:gd name="connsiteY109" fmla="*/ 135924 h 2245607"/>
              <a:gd name="connsiteX110" fmla="*/ 41372 w 1660946"/>
              <a:gd name="connsiteY110" fmla="*/ 210065 h 2245607"/>
              <a:gd name="connsiteX111" fmla="*/ 29015 w 1660946"/>
              <a:gd name="connsiteY111" fmla="*/ 247135 h 2245607"/>
              <a:gd name="connsiteX112" fmla="*/ 147206 w 1660946"/>
              <a:gd name="connsiteY112" fmla="*/ 352918 h 2245607"/>
              <a:gd name="connsiteX0" fmla="*/ 239080 w 1660946"/>
              <a:gd name="connsiteY0" fmla="*/ 123567 h 2245607"/>
              <a:gd name="connsiteX1" fmla="*/ 214367 w 1660946"/>
              <a:gd name="connsiteY1" fmla="*/ 61784 h 2245607"/>
              <a:gd name="connsiteX2" fmla="*/ 202010 w 1660946"/>
              <a:gd name="connsiteY2" fmla="*/ 24713 h 2245607"/>
              <a:gd name="connsiteX3" fmla="*/ 140226 w 1660946"/>
              <a:gd name="connsiteY3" fmla="*/ 12357 h 2245607"/>
              <a:gd name="connsiteX4" fmla="*/ 66086 w 1660946"/>
              <a:gd name="connsiteY4" fmla="*/ 49427 h 2245607"/>
              <a:gd name="connsiteX5" fmla="*/ 29015 w 1660946"/>
              <a:gd name="connsiteY5" fmla="*/ 123567 h 2245607"/>
              <a:gd name="connsiteX6" fmla="*/ 4302 w 1660946"/>
              <a:gd name="connsiteY6" fmla="*/ 284205 h 2245607"/>
              <a:gd name="connsiteX7" fmla="*/ 100985 w 1660946"/>
              <a:gd name="connsiteY7" fmla="*/ 271983 h 2245607"/>
              <a:gd name="connsiteX8" fmla="*/ 147206 w 1660946"/>
              <a:gd name="connsiteY8" fmla="*/ 368093 h 2245607"/>
              <a:gd name="connsiteX9" fmla="*/ 160411 w 1660946"/>
              <a:gd name="connsiteY9" fmla="*/ 433852 h 2245607"/>
              <a:gd name="connsiteX10" fmla="*/ 71271 w 1660946"/>
              <a:gd name="connsiteY10" fmla="*/ 499613 h 2245607"/>
              <a:gd name="connsiteX11" fmla="*/ 53729 w 1660946"/>
              <a:gd name="connsiteY11" fmla="*/ 568411 h 2245607"/>
              <a:gd name="connsiteX12" fmla="*/ 16659 w 1660946"/>
              <a:gd name="connsiteY12" fmla="*/ 593124 h 2245607"/>
              <a:gd name="connsiteX13" fmla="*/ 87778 w 1660946"/>
              <a:gd name="connsiteY13" fmla="*/ 585606 h 2245607"/>
              <a:gd name="connsiteX14" fmla="*/ 124095 w 1660946"/>
              <a:gd name="connsiteY14" fmla="*/ 656424 h 2245607"/>
              <a:gd name="connsiteX15" fmla="*/ 378310 w 1660946"/>
              <a:gd name="connsiteY15" fmla="*/ 681715 h 2245607"/>
              <a:gd name="connsiteX16" fmla="*/ 407774 w 1660946"/>
              <a:gd name="connsiteY16" fmla="*/ 839815 h 2245607"/>
              <a:gd name="connsiteX17" fmla="*/ 337934 w 1660946"/>
              <a:gd name="connsiteY17" fmla="*/ 988540 h 2245607"/>
              <a:gd name="connsiteX18" fmla="*/ 300864 w 1660946"/>
              <a:gd name="connsiteY18" fmla="*/ 1013254 h 2245607"/>
              <a:gd name="connsiteX19" fmla="*/ 315332 w 1660946"/>
              <a:gd name="connsiteY19" fmla="*/ 1123087 h 2245607"/>
              <a:gd name="connsiteX20" fmla="*/ 263794 w 1660946"/>
              <a:gd name="connsiteY20" fmla="*/ 1087394 h 2245607"/>
              <a:gd name="connsiteX21" fmla="*/ 266341 w 1660946"/>
              <a:gd name="connsiteY21" fmla="*/ 1181769 h 2245607"/>
              <a:gd name="connsiteX22" fmla="*/ 189653 w 1660946"/>
              <a:gd name="connsiteY22" fmla="*/ 1173892 h 2245607"/>
              <a:gd name="connsiteX23" fmla="*/ 177297 w 1660946"/>
              <a:gd name="connsiteY23" fmla="*/ 1210962 h 2245607"/>
              <a:gd name="connsiteX24" fmla="*/ 140226 w 1660946"/>
              <a:gd name="connsiteY24" fmla="*/ 1235676 h 2245607"/>
              <a:gd name="connsiteX25" fmla="*/ 99950 w 1660946"/>
              <a:gd name="connsiteY25" fmla="*/ 1260389 h 2245607"/>
              <a:gd name="connsiteX26" fmla="*/ 98346 w 1660946"/>
              <a:gd name="connsiteY26" fmla="*/ 1312634 h 2245607"/>
              <a:gd name="connsiteX27" fmla="*/ 109950 w 1660946"/>
              <a:gd name="connsiteY27" fmla="*/ 1401951 h 2245607"/>
              <a:gd name="connsiteX28" fmla="*/ 114853 w 1660946"/>
              <a:gd name="connsiteY28" fmla="*/ 1492928 h 2245607"/>
              <a:gd name="connsiteX29" fmla="*/ 78443 w 1660946"/>
              <a:gd name="connsiteY29" fmla="*/ 1556951 h 2245607"/>
              <a:gd name="connsiteX30" fmla="*/ 103156 w 1660946"/>
              <a:gd name="connsiteY30" fmla="*/ 1594021 h 2245607"/>
              <a:gd name="connsiteX31" fmla="*/ 180693 w 1660946"/>
              <a:gd name="connsiteY31" fmla="*/ 1592286 h 2245607"/>
              <a:gd name="connsiteX32" fmla="*/ 173240 w 1660946"/>
              <a:gd name="connsiteY32" fmla="*/ 1690057 h 2245607"/>
              <a:gd name="connsiteX33" fmla="*/ 226724 w 1660946"/>
              <a:gd name="connsiteY33" fmla="*/ 1816443 h 2245607"/>
              <a:gd name="connsiteX34" fmla="*/ 272001 w 1660946"/>
              <a:gd name="connsiteY34" fmla="*/ 1978238 h 2245607"/>
              <a:gd name="connsiteX35" fmla="*/ 325578 w 1660946"/>
              <a:gd name="connsiteY35" fmla="*/ 1952367 h 2245607"/>
              <a:gd name="connsiteX36" fmla="*/ 337934 w 1660946"/>
              <a:gd name="connsiteY36" fmla="*/ 2001794 h 2245607"/>
              <a:gd name="connsiteX37" fmla="*/ 384663 w 1660946"/>
              <a:gd name="connsiteY37" fmla="*/ 2038664 h 2245607"/>
              <a:gd name="connsiteX38" fmla="*/ 375005 w 1660946"/>
              <a:gd name="connsiteY38" fmla="*/ 2075935 h 2245607"/>
              <a:gd name="connsiteX39" fmla="*/ 412075 w 1660946"/>
              <a:gd name="connsiteY39" fmla="*/ 2100648 h 2245607"/>
              <a:gd name="connsiteX40" fmla="*/ 491968 w 1660946"/>
              <a:gd name="connsiteY40" fmla="*/ 2233249 h 2245607"/>
              <a:gd name="connsiteX41" fmla="*/ 571959 w 1660946"/>
              <a:gd name="connsiteY41" fmla="*/ 2245607 h 2245607"/>
              <a:gd name="connsiteX42" fmla="*/ 609030 w 1660946"/>
              <a:gd name="connsiteY42" fmla="*/ 2165252 h 2245607"/>
              <a:gd name="connsiteX43" fmla="*/ 597426 w 1660946"/>
              <a:gd name="connsiteY43" fmla="*/ 2075935 h 2245607"/>
              <a:gd name="connsiteX44" fmla="*/ 594974 w 1660946"/>
              <a:gd name="connsiteY44" fmla="*/ 1891814 h 2245607"/>
              <a:gd name="connsiteX45" fmla="*/ 643647 w 1660946"/>
              <a:gd name="connsiteY45" fmla="*/ 1847448 h 2245607"/>
              <a:gd name="connsiteX46" fmla="*/ 677417 w 1660946"/>
              <a:gd name="connsiteY46" fmla="*/ 1708629 h 2245607"/>
              <a:gd name="connsiteX47" fmla="*/ 745707 w 1660946"/>
              <a:gd name="connsiteY47" fmla="*/ 1692876 h 2245607"/>
              <a:gd name="connsiteX48" fmla="*/ 770421 w 1660946"/>
              <a:gd name="connsiteY48" fmla="*/ 1729946 h 2245607"/>
              <a:gd name="connsiteX49" fmla="*/ 807255 w 1660946"/>
              <a:gd name="connsiteY49" fmla="*/ 1811035 h 2245607"/>
              <a:gd name="connsiteX50" fmla="*/ 918702 w 1660946"/>
              <a:gd name="connsiteY50" fmla="*/ 1812544 h 2245607"/>
              <a:gd name="connsiteX51" fmla="*/ 995687 w 1660946"/>
              <a:gd name="connsiteY51" fmla="*/ 1829980 h 2245607"/>
              <a:gd name="connsiteX52" fmla="*/ 1091697 w 1660946"/>
              <a:gd name="connsiteY52" fmla="*/ 1729946 h 2245607"/>
              <a:gd name="connsiteX53" fmla="*/ 1128767 w 1660946"/>
              <a:gd name="connsiteY53" fmla="*/ 1705232 h 2245607"/>
              <a:gd name="connsiteX54" fmla="*/ 1177270 w 1660946"/>
              <a:gd name="connsiteY54" fmla="*/ 1754103 h 2245607"/>
              <a:gd name="connsiteX55" fmla="*/ 1253204 w 1660946"/>
              <a:gd name="connsiteY55" fmla="*/ 1819862 h 2245607"/>
              <a:gd name="connsiteX56" fmla="*/ 1312631 w 1660946"/>
              <a:gd name="connsiteY56" fmla="*/ 1804687 h 2245607"/>
              <a:gd name="connsiteX57" fmla="*/ 1375902 w 1660946"/>
              <a:gd name="connsiteY57" fmla="*/ 1680519 h 2245607"/>
              <a:gd name="connsiteX58" fmla="*/ 1363545 w 1660946"/>
              <a:gd name="connsiteY58" fmla="*/ 1569308 h 2245607"/>
              <a:gd name="connsiteX59" fmla="*/ 1338832 w 1660946"/>
              <a:gd name="connsiteY59" fmla="*/ 1495167 h 2245607"/>
              <a:gd name="connsiteX60" fmla="*/ 1301761 w 1660946"/>
              <a:gd name="connsiteY60" fmla="*/ 1421027 h 2245607"/>
              <a:gd name="connsiteX61" fmla="*/ 1289520 w 1660946"/>
              <a:gd name="connsiteY61" fmla="*/ 1389895 h 2245607"/>
              <a:gd name="connsiteX62" fmla="*/ 1474756 w 1660946"/>
              <a:gd name="connsiteY62" fmla="*/ 1334530 h 2245607"/>
              <a:gd name="connsiteX63" fmla="*/ 1487610 w 1660946"/>
              <a:gd name="connsiteY63" fmla="*/ 1379779 h 2245607"/>
              <a:gd name="connsiteX64" fmla="*/ 1598324 w 1660946"/>
              <a:gd name="connsiteY64" fmla="*/ 1309816 h 2245607"/>
              <a:gd name="connsiteX65" fmla="*/ 1635394 w 1660946"/>
              <a:gd name="connsiteY65" fmla="*/ 1285103 h 2245607"/>
              <a:gd name="connsiteX66" fmla="*/ 1660107 w 1660946"/>
              <a:gd name="connsiteY66" fmla="*/ 1210962 h 2245607"/>
              <a:gd name="connsiteX67" fmla="*/ 1603162 w 1660946"/>
              <a:gd name="connsiteY67" fmla="*/ 1121800 h 2245607"/>
              <a:gd name="connsiteX68" fmla="*/ 1570147 w 1660946"/>
              <a:gd name="connsiteY68" fmla="*/ 1076273 h 2245607"/>
              <a:gd name="connsiteX69" fmla="*/ 1598324 w 1660946"/>
              <a:gd name="connsiteY69" fmla="*/ 963827 h 2245607"/>
              <a:gd name="connsiteX70" fmla="*/ 1566845 w 1660946"/>
              <a:gd name="connsiteY70" fmla="*/ 929578 h 2245607"/>
              <a:gd name="connsiteX71" fmla="*/ 1499470 w 1660946"/>
              <a:gd name="connsiteY71" fmla="*/ 827903 h 2245607"/>
              <a:gd name="connsiteX72" fmla="*/ 1487113 w 1660946"/>
              <a:gd name="connsiteY72" fmla="*/ 790832 h 2245607"/>
              <a:gd name="connsiteX73" fmla="*/ 1412972 w 1660946"/>
              <a:gd name="connsiteY73" fmla="*/ 753762 h 2245607"/>
              <a:gd name="connsiteX74" fmla="*/ 1385264 w 1660946"/>
              <a:gd name="connsiteY74" fmla="*/ 600781 h 2245607"/>
              <a:gd name="connsiteX75" fmla="*/ 1314118 w 1660946"/>
              <a:gd name="connsiteY75" fmla="*/ 605481 h 2245607"/>
              <a:gd name="connsiteX76" fmla="*/ 1372058 w 1660946"/>
              <a:gd name="connsiteY76" fmla="*/ 494554 h 2245607"/>
              <a:gd name="connsiteX77" fmla="*/ 1332439 w 1660946"/>
              <a:gd name="connsiteY77" fmla="*/ 499613 h 2245607"/>
              <a:gd name="connsiteX78" fmla="*/ 1309329 w 1660946"/>
              <a:gd name="connsiteY78" fmla="*/ 403502 h 2245607"/>
              <a:gd name="connsiteX79" fmla="*/ 1363545 w 1660946"/>
              <a:gd name="connsiteY79" fmla="*/ 259492 h 2245607"/>
              <a:gd name="connsiteX80" fmla="*/ 1338832 w 1660946"/>
              <a:gd name="connsiteY80" fmla="*/ 222421 h 2245607"/>
              <a:gd name="connsiteX81" fmla="*/ 1301761 w 1660946"/>
              <a:gd name="connsiteY81" fmla="*/ 210065 h 2245607"/>
              <a:gd name="connsiteX82" fmla="*/ 1233395 w 1660946"/>
              <a:gd name="connsiteY82" fmla="*/ 175873 h 2245607"/>
              <a:gd name="connsiteX83" fmla="*/ 1190551 w 1660946"/>
              <a:gd name="connsiteY83" fmla="*/ 284205 h 2245607"/>
              <a:gd name="connsiteX84" fmla="*/ 1197079 w 1660946"/>
              <a:gd name="connsiteY84" fmla="*/ 155639 h 2245607"/>
              <a:gd name="connsiteX85" fmla="*/ 1111239 w 1660946"/>
              <a:gd name="connsiteY85" fmla="*/ 145522 h 2245607"/>
              <a:gd name="connsiteX86" fmla="*/ 1061718 w 1660946"/>
              <a:gd name="connsiteY86" fmla="*/ 70816 h 2245607"/>
              <a:gd name="connsiteX87" fmla="*/ 1029913 w 1660946"/>
              <a:gd name="connsiteY87" fmla="*/ 61784 h 2245607"/>
              <a:gd name="connsiteX88" fmla="*/ 1017556 w 1660946"/>
              <a:gd name="connsiteY88" fmla="*/ 24713 h 2245607"/>
              <a:gd name="connsiteX89" fmla="*/ 980486 w 1660946"/>
              <a:gd name="connsiteY89" fmla="*/ 0 h 2245607"/>
              <a:gd name="connsiteX90" fmla="*/ 918702 w 1660946"/>
              <a:gd name="connsiteY90" fmla="*/ 12357 h 2245607"/>
              <a:gd name="connsiteX91" fmla="*/ 869275 w 1660946"/>
              <a:gd name="connsiteY91" fmla="*/ 86497 h 2245607"/>
              <a:gd name="connsiteX92" fmla="*/ 832205 w 1660946"/>
              <a:gd name="connsiteY92" fmla="*/ 111211 h 2245607"/>
              <a:gd name="connsiteX93" fmla="*/ 770421 w 1660946"/>
              <a:gd name="connsiteY93" fmla="*/ 210065 h 2245607"/>
              <a:gd name="connsiteX94" fmla="*/ 720994 w 1660946"/>
              <a:gd name="connsiteY94" fmla="*/ 284205 h 2245607"/>
              <a:gd name="connsiteX95" fmla="*/ 696280 w 1660946"/>
              <a:gd name="connsiteY95" fmla="*/ 321276 h 2245607"/>
              <a:gd name="connsiteX96" fmla="*/ 683924 w 1660946"/>
              <a:gd name="connsiteY96" fmla="*/ 358346 h 2245607"/>
              <a:gd name="connsiteX97" fmla="*/ 609783 w 1660946"/>
              <a:gd name="connsiteY97" fmla="*/ 395416 h 2245607"/>
              <a:gd name="connsiteX98" fmla="*/ 589605 w 1660946"/>
              <a:gd name="connsiteY98" fmla="*/ 378210 h 2245607"/>
              <a:gd name="connsiteX99" fmla="*/ 546685 w 1660946"/>
              <a:gd name="connsiteY99" fmla="*/ 322567 h 2245607"/>
              <a:gd name="connsiteX100" fmla="*/ 500464 w 1660946"/>
              <a:gd name="connsiteY100" fmla="*/ 322567 h 2245607"/>
              <a:gd name="connsiteX101" fmla="*/ 460847 w 1660946"/>
              <a:gd name="connsiteY101" fmla="*/ 282100 h 2245607"/>
              <a:gd name="connsiteX102" fmla="*/ 365103 w 1660946"/>
              <a:gd name="connsiteY102" fmla="*/ 191048 h 2245607"/>
              <a:gd name="connsiteX103" fmla="*/ 282566 w 1660946"/>
              <a:gd name="connsiteY103" fmla="*/ 84821 h 2245607"/>
              <a:gd name="connsiteX104" fmla="*/ 246250 w 1660946"/>
              <a:gd name="connsiteY104" fmla="*/ 70816 h 2245607"/>
              <a:gd name="connsiteX105" fmla="*/ 226724 w 1660946"/>
              <a:gd name="connsiteY105" fmla="*/ 123567 h 2245607"/>
              <a:gd name="connsiteX106" fmla="*/ 140226 w 1660946"/>
              <a:gd name="connsiteY106" fmla="*/ 24713 h 2245607"/>
              <a:gd name="connsiteX107" fmla="*/ 103156 w 1660946"/>
              <a:gd name="connsiteY107" fmla="*/ 12357 h 2245607"/>
              <a:gd name="connsiteX108" fmla="*/ 78443 w 1660946"/>
              <a:gd name="connsiteY108" fmla="*/ 86497 h 2245607"/>
              <a:gd name="connsiteX109" fmla="*/ 66086 w 1660946"/>
              <a:gd name="connsiteY109" fmla="*/ 135924 h 2245607"/>
              <a:gd name="connsiteX110" fmla="*/ 41372 w 1660946"/>
              <a:gd name="connsiteY110" fmla="*/ 210065 h 2245607"/>
              <a:gd name="connsiteX111" fmla="*/ 64668 w 1660946"/>
              <a:gd name="connsiteY111" fmla="*/ 226457 h 2245607"/>
              <a:gd name="connsiteX112" fmla="*/ 147206 w 1660946"/>
              <a:gd name="connsiteY112" fmla="*/ 352918 h 2245607"/>
              <a:gd name="connsiteX0" fmla="*/ 239080 w 1660946"/>
              <a:gd name="connsiteY0" fmla="*/ 123567 h 2245607"/>
              <a:gd name="connsiteX1" fmla="*/ 214367 w 1660946"/>
              <a:gd name="connsiteY1" fmla="*/ 61784 h 2245607"/>
              <a:gd name="connsiteX2" fmla="*/ 202010 w 1660946"/>
              <a:gd name="connsiteY2" fmla="*/ 24713 h 2245607"/>
              <a:gd name="connsiteX3" fmla="*/ 140226 w 1660946"/>
              <a:gd name="connsiteY3" fmla="*/ 12357 h 2245607"/>
              <a:gd name="connsiteX4" fmla="*/ 66086 w 1660946"/>
              <a:gd name="connsiteY4" fmla="*/ 49427 h 2245607"/>
              <a:gd name="connsiteX5" fmla="*/ 29015 w 1660946"/>
              <a:gd name="connsiteY5" fmla="*/ 123567 h 2245607"/>
              <a:gd name="connsiteX6" fmla="*/ 4302 w 1660946"/>
              <a:gd name="connsiteY6" fmla="*/ 284205 h 2245607"/>
              <a:gd name="connsiteX7" fmla="*/ 100985 w 1660946"/>
              <a:gd name="connsiteY7" fmla="*/ 271983 h 2245607"/>
              <a:gd name="connsiteX8" fmla="*/ 147206 w 1660946"/>
              <a:gd name="connsiteY8" fmla="*/ 368093 h 2245607"/>
              <a:gd name="connsiteX9" fmla="*/ 160411 w 1660946"/>
              <a:gd name="connsiteY9" fmla="*/ 433852 h 2245607"/>
              <a:gd name="connsiteX10" fmla="*/ 71271 w 1660946"/>
              <a:gd name="connsiteY10" fmla="*/ 499613 h 2245607"/>
              <a:gd name="connsiteX11" fmla="*/ 53729 w 1660946"/>
              <a:gd name="connsiteY11" fmla="*/ 568411 h 2245607"/>
              <a:gd name="connsiteX12" fmla="*/ 16659 w 1660946"/>
              <a:gd name="connsiteY12" fmla="*/ 593124 h 2245607"/>
              <a:gd name="connsiteX13" fmla="*/ 87778 w 1660946"/>
              <a:gd name="connsiteY13" fmla="*/ 585606 h 2245607"/>
              <a:gd name="connsiteX14" fmla="*/ 124095 w 1660946"/>
              <a:gd name="connsiteY14" fmla="*/ 656424 h 2245607"/>
              <a:gd name="connsiteX15" fmla="*/ 378310 w 1660946"/>
              <a:gd name="connsiteY15" fmla="*/ 681715 h 2245607"/>
              <a:gd name="connsiteX16" fmla="*/ 407774 w 1660946"/>
              <a:gd name="connsiteY16" fmla="*/ 839815 h 2245607"/>
              <a:gd name="connsiteX17" fmla="*/ 337934 w 1660946"/>
              <a:gd name="connsiteY17" fmla="*/ 988540 h 2245607"/>
              <a:gd name="connsiteX18" fmla="*/ 300864 w 1660946"/>
              <a:gd name="connsiteY18" fmla="*/ 1013254 h 2245607"/>
              <a:gd name="connsiteX19" fmla="*/ 315332 w 1660946"/>
              <a:gd name="connsiteY19" fmla="*/ 1123087 h 2245607"/>
              <a:gd name="connsiteX20" fmla="*/ 263794 w 1660946"/>
              <a:gd name="connsiteY20" fmla="*/ 1087394 h 2245607"/>
              <a:gd name="connsiteX21" fmla="*/ 266341 w 1660946"/>
              <a:gd name="connsiteY21" fmla="*/ 1181769 h 2245607"/>
              <a:gd name="connsiteX22" fmla="*/ 189653 w 1660946"/>
              <a:gd name="connsiteY22" fmla="*/ 1173892 h 2245607"/>
              <a:gd name="connsiteX23" fmla="*/ 177297 w 1660946"/>
              <a:gd name="connsiteY23" fmla="*/ 1210962 h 2245607"/>
              <a:gd name="connsiteX24" fmla="*/ 140226 w 1660946"/>
              <a:gd name="connsiteY24" fmla="*/ 1235676 h 2245607"/>
              <a:gd name="connsiteX25" fmla="*/ 99950 w 1660946"/>
              <a:gd name="connsiteY25" fmla="*/ 1260389 h 2245607"/>
              <a:gd name="connsiteX26" fmla="*/ 98346 w 1660946"/>
              <a:gd name="connsiteY26" fmla="*/ 1312634 h 2245607"/>
              <a:gd name="connsiteX27" fmla="*/ 109950 w 1660946"/>
              <a:gd name="connsiteY27" fmla="*/ 1401951 h 2245607"/>
              <a:gd name="connsiteX28" fmla="*/ 114853 w 1660946"/>
              <a:gd name="connsiteY28" fmla="*/ 1492928 h 2245607"/>
              <a:gd name="connsiteX29" fmla="*/ 78443 w 1660946"/>
              <a:gd name="connsiteY29" fmla="*/ 1556951 h 2245607"/>
              <a:gd name="connsiteX30" fmla="*/ 103156 w 1660946"/>
              <a:gd name="connsiteY30" fmla="*/ 1594021 h 2245607"/>
              <a:gd name="connsiteX31" fmla="*/ 180693 w 1660946"/>
              <a:gd name="connsiteY31" fmla="*/ 1592286 h 2245607"/>
              <a:gd name="connsiteX32" fmla="*/ 173240 w 1660946"/>
              <a:gd name="connsiteY32" fmla="*/ 1690057 h 2245607"/>
              <a:gd name="connsiteX33" fmla="*/ 226724 w 1660946"/>
              <a:gd name="connsiteY33" fmla="*/ 1816443 h 2245607"/>
              <a:gd name="connsiteX34" fmla="*/ 272001 w 1660946"/>
              <a:gd name="connsiteY34" fmla="*/ 1978238 h 2245607"/>
              <a:gd name="connsiteX35" fmla="*/ 325578 w 1660946"/>
              <a:gd name="connsiteY35" fmla="*/ 1952367 h 2245607"/>
              <a:gd name="connsiteX36" fmla="*/ 337934 w 1660946"/>
              <a:gd name="connsiteY36" fmla="*/ 2001794 h 2245607"/>
              <a:gd name="connsiteX37" fmla="*/ 384663 w 1660946"/>
              <a:gd name="connsiteY37" fmla="*/ 2038664 h 2245607"/>
              <a:gd name="connsiteX38" fmla="*/ 375005 w 1660946"/>
              <a:gd name="connsiteY38" fmla="*/ 2075935 h 2245607"/>
              <a:gd name="connsiteX39" fmla="*/ 412075 w 1660946"/>
              <a:gd name="connsiteY39" fmla="*/ 2100648 h 2245607"/>
              <a:gd name="connsiteX40" fmla="*/ 491968 w 1660946"/>
              <a:gd name="connsiteY40" fmla="*/ 2233249 h 2245607"/>
              <a:gd name="connsiteX41" fmla="*/ 571959 w 1660946"/>
              <a:gd name="connsiteY41" fmla="*/ 2245607 h 2245607"/>
              <a:gd name="connsiteX42" fmla="*/ 609030 w 1660946"/>
              <a:gd name="connsiteY42" fmla="*/ 2165252 h 2245607"/>
              <a:gd name="connsiteX43" fmla="*/ 597426 w 1660946"/>
              <a:gd name="connsiteY43" fmla="*/ 2075935 h 2245607"/>
              <a:gd name="connsiteX44" fmla="*/ 594974 w 1660946"/>
              <a:gd name="connsiteY44" fmla="*/ 1891814 h 2245607"/>
              <a:gd name="connsiteX45" fmla="*/ 643647 w 1660946"/>
              <a:gd name="connsiteY45" fmla="*/ 1847448 h 2245607"/>
              <a:gd name="connsiteX46" fmla="*/ 677417 w 1660946"/>
              <a:gd name="connsiteY46" fmla="*/ 1708629 h 2245607"/>
              <a:gd name="connsiteX47" fmla="*/ 745707 w 1660946"/>
              <a:gd name="connsiteY47" fmla="*/ 1692876 h 2245607"/>
              <a:gd name="connsiteX48" fmla="*/ 770421 w 1660946"/>
              <a:gd name="connsiteY48" fmla="*/ 1729946 h 2245607"/>
              <a:gd name="connsiteX49" fmla="*/ 807255 w 1660946"/>
              <a:gd name="connsiteY49" fmla="*/ 1811035 h 2245607"/>
              <a:gd name="connsiteX50" fmla="*/ 918702 w 1660946"/>
              <a:gd name="connsiteY50" fmla="*/ 1812544 h 2245607"/>
              <a:gd name="connsiteX51" fmla="*/ 995687 w 1660946"/>
              <a:gd name="connsiteY51" fmla="*/ 1829980 h 2245607"/>
              <a:gd name="connsiteX52" fmla="*/ 1091697 w 1660946"/>
              <a:gd name="connsiteY52" fmla="*/ 1729946 h 2245607"/>
              <a:gd name="connsiteX53" fmla="*/ 1128767 w 1660946"/>
              <a:gd name="connsiteY53" fmla="*/ 1705232 h 2245607"/>
              <a:gd name="connsiteX54" fmla="*/ 1177270 w 1660946"/>
              <a:gd name="connsiteY54" fmla="*/ 1754103 h 2245607"/>
              <a:gd name="connsiteX55" fmla="*/ 1253204 w 1660946"/>
              <a:gd name="connsiteY55" fmla="*/ 1819862 h 2245607"/>
              <a:gd name="connsiteX56" fmla="*/ 1312631 w 1660946"/>
              <a:gd name="connsiteY56" fmla="*/ 1804687 h 2245607"/>
              <a:gd name="connsiteX57" fmla="*/ 1375902 w 1660946"/>
              <a:gd name="connsiteY57" fmla="*/ 1680519 h 2245607"/>
              <a:gd name="connsiteX58" fmla="*/ 1363545 w 1660946"/>
              <a:gd name="connsiteY58" fmla="*/ 1569308 h 2245607"/>
              <a:gd name="connsiteX59" fmla="*/ 1338832 w 1660946"/>
              <a:gd name="connsiteY59" fmla="*/ 1495167 h 2245607"/>
              <a:gd name="connsiteX60" fmla="*/ 1301761 w 1660946"/>
              <a:gd name="connsiteY60" fmla="*/ 1421027 h 2245607"/>
              <a:gd name="connsiteX61" fmla="*/ 1289520 w 1660946"/>
              <a:gd name="connsiteY61" fmla="*/ 1389895 h 2245607"/>
              <a:gd name="connsiteX62" fmla="*/ 1474756 w 1660946"/>
              <a:gd name="connsiteY62" fmla="*/ 1334530 h 2245607"/>
              <a:gd name="connsiteX63" fmla="*/ 1487610 w 1660946"/>
              <a:gd name="connsiteY63" fmla="*/ 1379779 h 2245607"/>
              <a:gd name="connsiteX64" fmla="*/ 1598324 w 1660946"/>
              <a:gd name="connsiteY64" fmla="*/ 1309816 h 2245607"/>
              <a:gd name="connsiteX65" fmla="*/ 1635394 w 1660946"/>
              <a:gd name="connsiteY65" fmla="*/ 1285103 h 2245607"/>
              <a:gd name="connsiteX66" fmla="*/ 1660107 w 1660946"/>
              <a:gd name="connsiteY66" fmla="*/ 1210962 h 2245607"/>
              <a:gd name="connsiteX67" fmla="*/ 1603162 w 1660946"/>
              <a:gd name="connsiteY67" fmla="*/ 1121800 h 2245607"/>
              <a:gd name="connsiteX68" fmla="*/ 1570147 w 1660946"/>
              <a:gd name="connsiteY68" fmla="*/ 1076273 h 2245607"/>
              <a:gd name="connsiteX69" fmla="*/ 1598324 w 1660946"/>
              <a:gd name="connsiteY69" fmla="*/ 963827 h 2245607"/>
              <a:gd name="connsiteX70" fmla="*/ 1566845 w 1660946"/>
              <a:gd name="connsiteY70" fmla="*/ 929578 h 2245607"/>
              <a:gd name="connsiteX71" fmla="*/ 1499470 w 1660946"/>
              <a:gd name="connsiteY71" fmla="*/ 827903 h 2245607"/>
              <a:gd name="connsiteX72" fmla="*/ 1487113 w 1660946"/>
              <a:gd name="connsiteY72" fmla="*/ 790832 h 2245607"/>
              <a:gd name="connsiteX73" fmla="*/ 1412972 w 1660946"/>
              <a:gd name="connsiteY73" fmla="*/ 753762 h 2245607"/>
              <a:gd name="connsiteX74" fmla="*/ 1385264 w 1660946"/>
              <a:gd name="connsiteY74" fmla="*/ 600781 h 2245607"/>
              <a:gd name="connsiteX75" fmla="*/ 1314118 w 1660946"/>
              <a:gd name="connsiteY75" fmla="*/ 605481 h 2245607"/>
              <a:gd name="connsiteX76" fmla="*/ 1372058 w 1660946"/>
              <a:gd name="connsiteY76" fmla="*/ 494554 h 2245607"/>
              <a:gd name="connsiteX77" fmla="*/ 1332439 w 1660946"/>
              <a:gd name="connsiteY77" fmla="*/ 499613 h 2245607"/>
              <a:gd name="connsiteX78" fmla="*/ 1309329 w 1660946"/>
              <a:gd name="connsiteY78" fmla="*/ 403502 h 2245607"/>
              <a:gd name="connsiteX79" fmla="*/ 1363545 w 1660946"/>
              <a:gd name="connsiteY79" fmla="*/ 259492 h 2245607"/>
              <a:gd name="connsiteX80" fmla="*/ 1338832 w 1660946"/>
              <a:gd name="connsiteY80" fmla="*/ 222421 h 2245607"/>
              <a:gd name="connsiteX81" fmla="*/ 1301761 w 1660946"/>
              <a:gd name="connsiteY81" fmla="*/ 210065 h 2245607"/>
              <a:gd name="connsiteX82" fmla="*/ 1233395 w 1660946"/>
              <a:gd name="connsiteY82" fmla="*/ 175873 h 2245607"/>
              <a:gd name="connsiteX83" fmla="*/ 1190551 w 1660946"/>
              <a:gd name="connsiteY83" fmla="*/ 284205 h 2245607"/>
              <a:gd name="connsiteX84" fmla="*/ 1197079 w 1660946"/>
              <a:gd name="connsiteY84" fmla="*/ 155639 h 2245607"/>
              <a:gd name="connsiteX85" fmla="*/ 1111239 w 1660946"/>
              <a:gd name="connsiteY85" fmla="*/ 145522 h 2245607"/>
              <a:gd name="connsiteX86" fmla="*/ 1061718 w 1660946"/>
              <a:gd name="connsiteY86" fmla="*/ 70816 h 2245607"/>
              <a:gd name="connsiteX87" fmla="*/ 1029913 w 1660946"/>
              <a:gd name="connsiteY87" fmla="*/ 61784 h 2245607"/>
              <a:gd name="connsiteX88" fmla="*/ 1017556 w 1660946"/>
              <a:gd name="connsiteY88" fmla="*/ 24713 h 2245607"/>
              <a:gd name="connsiteX89" fmla="*/ 980486 w 1660946"/>
              <a:gd name="connsiteY89" fmla="*/ 0 h 2245607"/>
              <a:gd name="connsiteX90" fmla="*/ 918702 w 1660946"/>
              <a:gd name="connsiteY90" fmla="*/ 12357 h 2245607"/>
              <a:gd name="connsiteX91" fmla="*/ 869275 w 1660946"/>
              <a:gd name="connsiteY91" fmla="*/ 86497 h 2245607"/>
              <a:gd name="connsiteX92" fmla="*/ 832205 w 1660946"/>
              <a:gd name="connsiteY92" fmla="*/ 111211 h 2245607"/>
              <a:gd name="connsiteX93" fmla="*/ 770421 w 1660946"/>
              <a:gd name="connsiteY93" fmla="*/ 210065 h 2245607"/>
              <a:gd name="connsiteX94" fmla="*/ 720994 w 1660946"/>
              <a:gd name="connsiteY94" fmla="*/ 284205 h 2245607"/>
              <a:gd name="connsiteX95" fmla="*/ 696280 w 1660946"/>
              <a:gd name="connsiteY95" fmla="*/ 321276 h 2245607"/>
              <a:gd name="connsiteX96" fmla="*/ 683924 w 1660946"/>
              <a:gd name="connsiteY96" fmla="*/ 358346 h 2245607"/>
              <a:gd name="connsiteX97" fmla="*/ 609783 w 1660946"/>
              <a:gd name="connsiteY97" fmla="*/ 395416 h 2245607"/>
              <a:gd name="connsiteX98" fmla="*/ 589605 w 1660946"/>
              <a:gd name="connsiteY98" fmla="*/ 378210 h 2245607"/>
              <a:gd name="connsiteX99" fmla="*/ 546685 w 1660946"/>
              <a:gd name="connsiteY99" fmla="*/ 322567 h 2245607"/>
              <a:gd name="connsiteX100" fmla="*/ 500464 w 1660946"/>
              <a:gd name="connsiteY100" fmla="*/ 322567 h 2245607"/>
              <a:gd name="connsiteX101" fmla="*/ 460847 w 1660946"/>
              <a:gd name="connsiteY101" fmla="*/ 282100 h 2245607"/>
              <a:gd name="connsiteX102" fmla="*/ 365103 w 1660946"/>
              <a:gd name="connsiteY102" fmla="*/ 191048 h 2245607"/>
              <a:gd name="connsiteX103" fmla="*/ 282566 w 1660946"/>
              <a:gd name="connsiteY103" fmla="*/ 84821 h 2245607"/>
              <a:gd name="connsiteX104" fmla="*/ 246250 w 1660946"/>
              <a:gd name="connsiteY104" fmla="*/ 70816 h 2245607"/>
              <a:gd name="connsiteX105" fmla="*/ 226724 w 1660946"/>
              <a:gd name="connsiteY105" fmla="*/ 123567 h 2245607"/>
              <a:gd name="connsiteX106" fmla="*/ 140226 w 1660946"/>
              <a:gd name="connsiteY106" fmla="*/ 24713 h 2245607"/>
              <a:gd name="connsiteX107" fmla="*/ 103156 w 1660946"/>
              <a:gd name="connsiteY107" fmla="*/ 12357 h 2245607"/>
              <a:gd name="connsiteX108" fmla="*/ 78443 w 1660946"/>
              <a:gd name="connsiteY108" fmla="*/ 86497 h 2245607"/>
              <a:gd name="connsiteX109" fmla="*/ 66086 w 1660946"/>
              <a:gd name="connsiteY109" fmla="*/ 135924 h 2245607"/>
              <a:gd name="connsiteX110" fmla="*/ 67970 w 1660946"/>
              <a:gd name="connsiteY110" fmla="*/ 196106 h 2245607"/>
              <a:gd name="connsiteX111" fmla="*/ 64668 w 1660946"/>
              <a:gd name="connsiteY111" fmla="*/ 226457 h 2245607"/>
              <a:gd name="connsiteX112" fmla="*/ 147206 w 1660946"/>
              <a:gd name="connsiteY112" fmla="*/ 352918 h 2245607"/>
              <a:gd name="connsiteX0" fmla="*/ 223062 w 1644928"/>
              <a:gd name="connsiteY0" fmla="*/ 123567 h 2245607"/>
              <a:gd name="connsiteX1" fmla="*/ 198349 w 1644928"/>
              <a:gd name="connsiteY1" fmla="*/ 61784 h 2245607"/>
              <a:gd name="connsiteX2" fmla="*/ 185992 w 1644928"/>
              <a:gd name="connsiteY2" fmla="*/ 24713 h 2245607"/>
              <a:gd name="connsiteX3" fmla="*/ 124208 w 1644928"/>
              <a:gd name="connsiteY3" fmla="*/ 12357 h 2245607"/>
              <a:gd name="connsiteX4" fmla="*/ 50068 w 1644928"/>
              <a:gd name="connsiteY4" fmla="*/ 49427 h 2245607"/>
              <a:gd name="connsiteX5" fmla="*/ 12997 w 1644928"/>
              <a:gd name="connsiteY5" fmla="*/ 123567 h 2245607"/>
              <a:gd name="connsiteX6" fmla="*/ 38745 w 1644928"/>
              <a:gd name="connsiteY6" fmla="*/ 175873 h 2245607"/>
              <a:gd name="connsiteX7" fmla="*/ 84967 w 1644928"/>
              <a:gd name="connsiteY7" fmla="*/ 271983 h 2245607"/>
              <a:gd name="connsiteX8" fmla="*/ 131188 w 1644928"/>
              <a:gd name="connsiteY8" fmla="*/ 368093 h 2245607"/>
              <a:gd name="connsiteX9" fmla="*/ 144393 w 1644928"/>
              <a:gd name="connsiteY9" fmla="*/ 433852 h 2245607"/>
              <a:gd name="connsiteX10" fmla="*/ 55253 w 1644928"/>
              <a:gd name="connsiteY10" fmla="*/ 499613 h 2245607"/>
              <a:gd name="connsiteX11" fmla="*/ 37711 w 1644928"/>
              <a:gd name="connsiteY11" fmla="*/ 568411 h 2245607"/>
              <a:gd name="connsiteX12" fmla="*/ 641 w 1644928"/>
              <a:gd name="connsiteY12" fmla="*/ 593124 h 2245607"/>
              <a:gd name="connsiteX13" fmla="*/ 71760 w 1644928"/>
              <a:gd name="connsiteY13" fmla="*/ 585606 h 2245607"/>
              <a:gd name="connsiteX14" fmla="*/ 108077 w 1644928"/>
              <a:gd name="connsiteY14" fmla="*/ 656424 h 2245607"/>
              <a:gd name="connsiteX15" fmla="*/ 362292 w 1644928"/>
              <a:gd name="connsiteY15" fmla="*/ 681715 h 2245607"/>
              <a:gd name="connsiteX16" fmla="*/ 391756 w 1644928"/>
              <a:gd name="connsiteY16" fmla="*/ 839815 h 2245607"/>
              <a:gd name="connsiteX17" fmla="*/ 321916 w 1644928"/>
              <a:gd name="connsiteY17" fmla="*/ 988540 h 2245607"/>
              <a:gd name="connsiteX18" fmla="*/ 284846 w 1644928"/>
              <a:gd name="connsiteY18" fmla="*/ 1013254 h 2245607"/>
              <a:gd name="connsiteX19" fmla="*/ 299314 w 1644928"/>
              <a:gd name="connsiteY19" fmla="*/ 1123087 h 2245607"/>
              <a:gd name="connsiteX20" fmla="*/ 247776 w 1644928"/>
              <a:gd name="connsiteY20" fmla="*/ 1087394 h 2245607"/>
              <a:gd name="connsiteX21" fmla="*/ 250323 w 1644928"/>
              <a:gd name="connsiteY21" fmla="*/ 1181769 h 2245607"/>
              <a:gd name="connsiteX22" fmla="*/ 173635 w 1644928"/>
              <a:gd name="connsiteY22" fmla="*/ 1173892 h 2245607"/>
              <a:gd name="connsiteX23" fmla="*/ 161279 w 1644928"/>
              <a:gd name="connsiteY23" fmla="*/ 1210962 h 2245607"/>
              <a:gd name="connsiteX24" fmla="*/ 124208 w 1644928"/>
              <a:gd name="connsiteY24" fmla="*/ 1235676 h 2245607"/>
              <a:gd name="connsiteX25" fmla="*/ 83932 w 1644928"/>
              <a:gd name="connsiteY25" fmla="*/ 1260389 h 2245607"/>
              <a:gd name="connsiteX26" fmla="*/ 82328 w 1644928"/>
              <a:gd name="connsiteY26" fmla="*/ 1312634 h 2245607"/>
              <a:gd name="connsiteX27" fmla="*/ 93932 w 1644928"/>
              <a:gd name="connsiteY27" fmla="*/ 1401951 h 2245607"/>
              <a:gd name="connsiteX28" fmla="*/ 98835 w 1644928"/>
              <a:gd name="connsiteY28" fmla="*/ 1492928 h 2245607"/>
              <a:gd name="connsiteX29" fmla="*/ 62425 w 1644928"/>
              <a:gd name="connsiteY29" fmla="*/ 1556951 h 2245607"/>
              <a:gd name="connsiteX30" fmla="*/ 87138 w 1644928"/>
              <a:gd name="connsiteY30" fmla="*/ 1594021 h 2245607"/>
              <a:gd name="connsiteX31" fmla="*/ 164675 w 1644928"/>
              <a:gd name="connsiteY31" fmla="*/ 1592286 h 2245607"/>
              <a:gd name="connsiteX32" fmla="*/ 157222 w 1644928"/>
              <a:gd name="connsiteY32" fmla="*/ 1690057 h 2245607"/>
              <a:gd name="connsiteX33" fmla="*/ 210706 w 1644928"/>
              <a:gd name="connsiteY33" fmla="*/ 1816443 h 2245607"/>
              <a:gd name="connsiteX34" fmla="*/ 255983 w 1644928"/>
              <a:gd name="connsiteY34" fmla="*/ 1978238 h 2245607"/>
              <a:gd name="connsiteX35" fmla="*/ 309560 w 1644928"/>
              <a:gd name="connsiteY35" fmla="*/ 1952367 h 2245607"/>
              <a:gd name="connsiteX36" fmla="*/ 321916 w 1644928"/>
              <a:gd name="connsiteY36" fmla="*/ 2001794 h 2245607"/>
              <a:gd name="connsiteX37" fmla="*/ 368645 w 1644928"/>
              <a:gd name="connsiteY37" fmla="*/ 2038664 h 2245607"/>
              <a:gd name="connsiteX38" fmla="*/ 358987 w 1644928"/>
              <a:gd name="connsiteY38" fmla="*/ 2075935 h 2245607"/>
              <a:gd name="connsiteX39" fmla="*/ 396057 w 1644928"/>
              <a:gd name="connsiteY39" fmla="*/ 2100648 h 2245607"/>
              <a:gd name="connsiteX40" fmla="*/ 475950 w 1644928"/>
              <a:gd name="connsiteY40" fmla="*/ 2233249 h 2245607"/>
              <a:gd name="connsiteX41" fmla="*/ 555941 w 1644928"/>
              <a:gd name="connsiteY41" fmla="*/ 2245607 h 2245607"/>
              <a:gd name="connsiteX42" fmla="*/ 593012 w 1644928"/>
              <a:gd name="connsiteY42" fmla="*/ 2165252 h 2245607"/>
              <a:gd name="connsiteX43" fmla="*/ 581408 w 1644928"/>
              <a:gd name="connsiteY43" fmla="*/ 2075935 h 2245607"/>
              <a:gd name="connsiteX44" fmla="*/ 578956 w 1644928"/>
              <a:gd name="connsiteY44" fmla="*/ 1891814 h 2245607"/>
              <a:gd name="connsiteX45" fmla="*/ 627629 w 1644928"/>
              <a:gd name="connsiteY45" fmla="*/ 1847448 h 2245607"/>
              <a:gd name="connsiteX46" fmla="*/ 661399 w 1644928"/>
              <a:gd name="connsiteY46" fmla="*/ 1708629 h 2245607"/>
              <a:gd name="connsiteX47" fmla="*/ 729689 w 1644928"/>
              <a:gd name="connsiteY47" fmla="*/ 1692876 h 2245607"/>
              <a:gd name="connsiteX48" fmla="*/ 754403 w 1644928"/>
              <a:gd name="connsiteY48" fmla="*/ 1729946 h 2245607"/>
              <a:gd name="connsiteX49" fmla="*/ 791237 w 1644928"/>
              <a:gd name="connsiteY49" fmla="*/ 1811035 h 2245607"/>
              <a:gd name="connsiteX50" fmla="*/ 902684 w 1644928"/>
              <a:gd name="connsiteY50" fmla="*/ 1812544 h 2245607"/>
              <a:gd name="connsiteX51" fmla="*/ 979669 w 1644928"/>
              <a:gd name="connsiteY51" fmla="*/ 1829980 h 2245607"/>
              <a:gd name="connsiteX52" fmla="*/ 1075679 w 1644928"/>
              <a:gd name="connsiteY52" fmla="*/ 1729946 h 2245607"/>
              <a:gd name="connsiteX53" fmla="*/ 1112749 w 1644928"/>
              <a:gd name="connsiteY53" fmla="*/ 1705232 h 2245607"/>
              <a:gd name="connsiteX54" fmla="*/ 1161252 w 1644928"/>
              <a:gd name="connsiteY54" fmla="*/ 1754103 h 2245607"/>
              <a:gd name="connsiteX55" fmla="*/ 1237186 w 1644928"/>
              <a:gd name="connsiteY55" fmla="*/ 1819862 h 2245607"/>
              <a:gd name="connsiteX56" fmla="*/ 1296613 w 1644928"/>
              <a:gd name="connsiteY56" fmla="*/ 1804687 h 2245607"/>
              <a:gd name="connsiteX57" fmla="*/ 1359884 w 1644928"/>
              <a:gd name="connsiteY57" fmla="*/ 1680519 h 2245607"/>
              <a:gd name="connsiteX58" fmla="*/ 1347527 w 1644928"/>
              <a:gd name="connsiteY58" fmla="*/ 1569308 h 2245607"/>
              <a:gd name="connsiteX59" fmla="*/ 1322814 w 1644928"/>
              <a:gd name="connsiteY59" fmla="*/ 1495167 h 2245607"/>
              <a:gd name="connsiteX60" fmla="*/ 1285743 w 1644928"/>
              <a:gd name="connsiteY60" fmla="*/ 1421027 h 2245607"/>
              <a:gd name="connsiteX61" fmla="*/ 1273502 w 1644928"/>
              <a:gd name="connsiteY61" fmla="*/ 1389895 h 2245607"/>
              <a:gd name="connsiteX62" fmla="*/ 1458738 w 1644928"/>
              <a:gd name="connsiteY62" fmla="*/ 1334530 h 2245607"/>
              <a:gd name="connsiteX63" fmla="*/ 1471592 w 1644928"/>
              <a:gd name="connsiteY63" fmla="*/ 1379779 h 2245607"/>
              <a:gd name="connsiteX64" fmla="*/ 1582306 w 1644928"/>
              <a:gd name="connsiteY64" fmla="*/ 1309816 h 2245607"/>
              <a:gd name="connsiteX65" fmla="*/ 1619376 w 1644928"/>
              <a:gd name="connsiteY65" fmla="*/ 1285103 h 2245607"/>
              <a:gd name="connsiteX66" fmla="*/ 1644089 w 1644928"/>
              <a:gd name="connsiteY66" fmla="*/ 1210962 h 2245607"/>
              <a:gd name="connsiteX67" fmla="*/ 1587144 w 1644928"/>
              <a:gd name="connsiteY67" fmla="*/ 1121800 h 2245607"/>
              <a:gd name="connsiteX68" fmla="*/ 1554129 w 1644928"/>
              <a:gd name="connsiteY68" fmla="*/ 1076273 h 2245607"/>
              <a:gd name="connsiteX69" fmla="*/ 1582306 w 1644928"/>
              <a:gd name="connsiteY69" fmla="*/ 963827 h 2245607"/>
              <a:gd name="connsiteX70" fmla="*/ 1550827 w 1644928"/>
              <a:gd name="connsiteY70" fmla="*/ 929578 h 2245607"/>
              <a:gd name="connsiteX71" fmla="*/ 1483452 w 1644928"/>
              <a:gd name="connsiteY71" fmla="*/ 827903 h 2245607"/>
              <a:gd name="connsiteX72" fmla="*/ 1471095 w 1644928"/>
              <a:gd name="connsiteY72" fmla="*/ 790832 h 2245607"/>
              <a:gd name="connsiteX73" fmla="*/ 1396954 w 1644928"/>
              <a:gd name="connsiteY73" fmla="*/ 753762 h 2245607"/>
              <a:gd name="connsiteX74" fmla="*/ 1369246 w 1644928"/>
              <a:gd name="connsiteY74" fmla="*/ 600781 h 2245607"/>
              <a:gd name="connsiteX75" fmla="*/ 1298100 w 1644928"/>
              <a:gd name="connsiteY75" fmla="*/ 605481 h 2245607"/>
              <a:gd name="connsiteX76" fmla="*/ 1356040 w 1644928"/>
              <a:gd name="connsiteY76" fmla="*/ 494554 h 2245607"/>
              <a:gd name="connsiteX77" fmla="*/ 1316421 w 1644928"/>
              <a:gd name="connsiteY77" fmla="*/ 499613 h 2245607"/>
              <a:gd name="connsiteX78" fmla="*/ 1293311 w 1644928"/>
              <a:gd name="connsiteY78" fmla="*/ 403502 h 2245607"/>
              <a:gd name="connsiteX79" fmla="*/ 1347527 w 1644928"/>
              <a:gd name="connsiteY79" fmla="*/ 259492 h 2245607"/>
              <a:gd name="connsiteX80" fmla="*/ 1322814 w 1644928"/>
              <a:gd name="connsiteY80" fmla="*/ 222421 h 2245607"/>
              <a:gd name="connsiteX81" fmla="*/ 1285743 w 1644928"/>
              <a:gd name="connsiteY81" fmla="*/ 210065 h 2245607"/>
              <a:gd name="connsiteX82" fmla="*/ 1217377 w 1644928"/>
              <a:gd name="connsiteY82" fmla="*/ 175873 h 2245607"/>
              <a:gd name="connsiteX83" fmla="*/ 1174533 w 1644928"/>
              <a:gd name="connsiteY83" fmla="*/ 284205 h 2245607"/>
              <a:gd name="connsiteX84" fmla="*/ 1181061 w 1644928"/>
              <a:gd name="connsiteY84" fmla="*/ 155639 h 2245607"/>
              <a:gd name="connsiteX85" fmla="*/ 1095221 w 1644928"/>
              <a:gd name="connsiteY85" fmla="*/ 145522 h 2245607"/>
              <a:gd name="connsiteX86" fmla="*/ 1045700 w 1644928"/>
              <a:gd name="connsiteY86" fmla="*/ 70816 h 2245607"/>
              <a:gd name="connsiteX87" fmla="*/ 1013895 w 1644928"/>
              <a:gd name="connsiteY87" fmla="*/ 61784 h 2245607"/>
              <a:gd name="connsiteX88" fmla="*/ 1001538 w 1644928"/>
              <a:gd name="connsiteY88" fmla="*/ 24713 h 2245607"/>
              <a:gd name="connsiteX89" fmla="*/ 964468 w 1644928"/>
              <a:gd name="connsiteY89" fmla="*/ 0 h 2245607"/>
              <a:gd name="connsiteX90" fmla="*/ 902684 w 1644928"/>
              <a:gd name="connsiteY90" fmla="*/ 12357 h 2245607"/>
              <a:gd name="connsiteX91" fmla="*/ 853257 w 1644928"/>
              <a:gd name="connsiteY91" fmla="*/ 86497 h 2245607"/>
              <a:gd name="connsiteX92" fmla="*/ 816187 w 1644928"/>
              <a:gd name="connsiteY92" fmla="*/ 111211 h 2245607"/>
              <a:gd name="connsiteX93" fmla="*/ 754403 w 1644928"/>
              <a:gd name="connsiteY93" fmla="*/ 210065 h 2245607"/>
              <a:gd name="connsiteX94" fmla="*/ 704976 w 1644928"/>
              <a:gd name="connsiteY94" fmla="*/ 284205 h 2245607"/>
              <a:gd name="connsiteX95" fmla="*/ 680262 w 1644928"/>
              <a:gd name="connsiteY95" fmla="*/ 321276 h 2245607"/>
              <a:gd name="connsiteX96" fmla="*/ 667906 w 1644928"/>
              <a:gd name="connsiteY96" fmla="*/ 358346 h 2245607"/>
              <a:gd name="connsiteX97" fmla="*/ 593765 w 1644928"/>
              <a:gd name="connsiteY97" fmla="*/ 395416 h 2245607"/>
              <a:gd name="connsiteX98" fmla="*/ 573587 w 1644928"/>
              <a:gd name="connsiteY98" fmla="*/ 378210 h 2245607"/>
              <a:gd name="connsiteX99" fmla="*/ 530667 w 1644928"/>
              <a:gd name="connsiteY99" fmla="*/ 322567 h 2245607"/>
              <a:gd name="connsiteX100" fmla="*/ 484446 w 1644928"/>
              <a:gd name="connsiteY100" fmla="*/ 322567 h 2245607"/>
              <a:gd name="connsiteX101" fmla="*/ 444829 w 1644928"/>
              <a:gd name="connsiteY101" fmla="*/ 282100 h 2245607"/>
              <a:gd name="connsiteX102" fmla="*/ 349085 w 1644928"/>
              <a:gd name="connsiteY102" fmla="*/ 191048 h 2245607"/>
              <a:gd name="connsiteX103" fmla="*/ 266548 w 1644928"/>
              <a:gd name="connsiteY103" fmla="*/ 84821 h 2245607"/>
              <a:gd name="connsiteX104" fmla="*/ 230232 w 1644928"/>
              <a:gd name="connsiteY104" fmla="*/ 70816 h 2245607"/>
              <a:gd name="connsiteX105" fmla="*/ 210706 w 1644928"/>
              <a:gd name="connsiteY105" fmla="*/ 123567 h 2245607"/>
              <a:gd name="connsiteX106" fmla="*/ 124208 w 1644928"/>
              <a:gd name="connsiteY106" fmla="*/ 24713 h 2245607"/>
              <a:gd name="connsiteX107" fmla="*/ 87138 w 1644928"/>
              <a:gd name="connsiteY107" fmla="*/ 12357 h 2245607"/>
              <a:gd name="connsiteX108" fmla="*/ 62425 w 1644928"/>
              <a:gd name="connsiteY108" fmla="*/ 86497 h 2245607"/>
              <a:gd name="connsiteX109" fmla="*/ 50068 w 1644928"/>
              <a:gd name="connsiteY109" fmla="*/ 135924 h 2245607"/>
              <a:gd name="connsiteX110" fmla="*/ 51952 w 1644928"/>
              <a:gd name="connsiteY110" fmla="*/ 196106 h 2245607"/>
              <a:gd name="connsiteX111" fmla="*/ 48650 w 1644928"/>
              <a:gd name="connsiteY111" fmla="*/ 226457 h 2245607"/>
              <a:gd name="connsiteX112" fmla="*/ 131188 w 1644928"/>
              <a:gd name="connsiteY112" fmla="*/ 352918 h 2245607"/>
              <a:gd name="connsiteX0" fmla="*/ 223062 w 1644928"/>
              <a:gd name="connsiteY0" fmla="*/ 211777 h 2333817"/>
              <a:gd name="connsiteX1" fmla="*/ 198349 w 1644928"/>
              <a:gd name="connsiteY1" fmla="*/ 149994 h 2333817"/>
              <a:gd name="connsiteX2" fmla="*/ 185992 w 1644928"/>
              <a:gd name="connsiteY2" fmla="*/ 112923 h 2333817"/>
              <a:gd name="connsiteX3" fmla="*/ 124208 w 1644928"/>
              <a:gd name="connsiteY3" fmla="*/ 100567 h 2333817"/>
              <a:gd name="connsiteX4" fmla="*/ 50068 w 1644928"/>
              <a:gd name="connsiteY4" fmla="*/ 137637 h 2333817"/>
              <a:gd name="connsiteX5" fmla="*/ 12997 w 1644928"/>
              <a:gd name="connsiteY5" fmla="*/ 211777 h 2333817"/>
              <a:gd name="connsiteX6" fmla="*/ 38745 w 1644928"/>
              <a:gd name="connsiteY6" fmla="*/ 264083 h 2333817"/>
              <a:gd name="connsiteX7" fmla="*/ 84967 w 1644928"/>
              <a:gd name="connsiteY7" fmla="*/ 360193 h 2333817"/>
              <a:gd name="connsiteX8" fmla="*/ 131188 w 1644928"/>
              <a:gd name="connsiteY8" fmla="*/ 456303 h 2333817"/>
              <a:gd name="connsiteX9" fmla="*/ 144393 w 1644928"/>
              <a:gd name="connsiteY9" fmla="*/ 522062 h 2333817"/>
              <a:gd name="connsiteX10" fmla="*/ 55253 w 1644928"/>
              <a:gd name="connsiteY10" fmla="*/ 587823 h 2333817"/>
              <a:gd name="connsiteX11" fmla="*/ 37711 w 1644928"/>
              <a:gd name="connsiteY11" fmla="*/ 656621 h 2333817"/>
              <a:gd name="connsiteX12" fmla="*/ 641 w 1644928"/>
              <a:gd name="connsiteY12" fmla="*/ 681334 h 2333817"/>
              <a:gd name="connsiteX13" fmla="*/ 71760 w 1644928"/>
              <a:gd name="connsiteY13" fmla="*/ 673816 h 2333817"/>
              <a:gd name="connsiteX14" fmla="*/ 108077 w 1644928"/>
              <a:gd name="connsiteY14" fmla="*/ 744634 h 2333817"/>
              <a:gd name="connsiteX15" fmla="*/ 362292 w 1644928"/>
              <a:gd name="connsiteY15" fmla="*/ 769925 h 2333817"/>
              <a:gd name="connsiteX16" fmla="*/ 391756 w 1644928"/>
              <a:gd name="connsiteY16" fmla="*/ 928025 h 2333817"/>
              <a:gd name="connsiteX17" fmla="*/ 321916 w 1644928"/>
              <a:gd name="connsiteY17" fmla="*/ 1076750 h 2333817"/>
              <a:gd name="connsiteX18" fmla="*/ 284846 w 1644928"/>
              <a:gd name="connsiteY18" fmla="*/ 1101464 h 2333817"/>
              <a:gd name="connsiteX19" fmla="*/ 299314 w 1644928"/>
              <a:gd name="connsiteY19" fmla="*/ 1211297 h 2333817"/>
              <a:gd name="connsiteX20" fmla="*/ 247776 w 1644928"/>
              <a:gd name="connsiteY20" fmla="*/ 1175604 h 2333817"/>
              <a:gd name="connsiteX21" fmla="*/ 250323 w 1644928"/>
              <a:gd name="connsiteY21" fmla="*/ 1269979 h 2333817"/>
              <a:gd name="connsiteX22" fmla="*/ 173635 w 1644928"/>
              <a:gd name="connsiteY22" fmla="*/ 1262102 h 2333817"/>
              <a:gd name="connsiteX23" fmla="*/ 161279 w 1644928"/>
              <a:gd name="connsiteY23" fmla="*/ 1299172 h 2333817"/>
              <a:gd name="connsiteX24" fmla="*/ 124208 w 1644928"/>
              <a:gd name="connsiteY24" fmla="*/ 1323886 h 2333817"/>
              <a:gd name="connsiteX25" fmla="*/ 83932 w 1644928"/>
              <a:gd name="connsiteY25" fmla="*/ 1348599 h 2333817"/>
              <a:gd name="connsiteX26" fmla="*/ 82328 w 1644928"/>
              <a:gd name="connsiteY26" fmla="*/ 1400844 h 2333817"/>
              <a:gd name="connsiteX27" fmla="*/ 93932 w 1644928"/>
              <a:gd name="connsiteY27" fmla="*/ 1490161 h 2333817"/>
              <a:gd name="connsiteX28" fmla="*/ 98835 w 1644928"/>
              <a:gd name="connsiteY28" fmla="*/ 1581138 h 2333817"/>
              <a:gd name="connsiteX29" fmla="*/ 62425 w 1644928"/>
              <a:gd name="connsiteY29" fmla="*/ 1645161 h 2333817"/>
              <a:gd name="connsiteX30" fmla="*/ 87138 w 1644928"/>
              <a:gd name="connsiteY30" fmla="*/ 1682231 h 2333817"/>
              <a:gd name="connsiteX31" fmla="*/ 164675 w 1644928"/>
              <a:gd name="connsiteY31" fmla="*/ 1680496 h 2333817"/>
              <a:gd name="connsiteX32" fmla="*/ 157222 w 1644928"/>
              <a:gd name="connsiteY32" fmla="*/ 1778267 h 2333817"/>
              <a:gd name="connsiteX33" fmla="*/ 210706 w 1644928"/>
              <a:gd name="connsiteY33" fmla="*/ 1904653 h 2333817"/>
              <a:gd name="connsiteX34" fmla="*/ 255983 w 1644928"/>
              <a:gd name="connsiteY34" fmla="*/ 2066448 h 2333817"/>
              <a:gd name="connsiteX35" fmla="*/ 309560 w 1644928"/>
              <a:gd name="connsiteY35" fmla="*/ 2040577 h 2333817"/>
              <a:gd name="connsiteX36" fmla="*/ 321916 w 1644928"/>
              <a:gd name="connsiteY36" fmla="*/ 2090004 h 2333817"/>
              <a:gd name="connsiteX37" fmla="*/ 368645 w 1644928"/>
              <a:gd name="connsiteY37" fmla="*/ 2126874 h 2333817"/>
              <a:gd name="connsiteX38" fmla="*/ 358987 w 1644928"/>
              <a:gd name="connsiteY38" fmla="*/ 2164145 h 2333817"/>
              <a:gd name="connsiteX39" fmla="*/ 396057 w 1644928"/>
              <a:gd name="connsiteY39" fmla="*/ 2188858 h 2333817"/>
              <a:gd name="connsiteX40" fmla="*/ 475950 w 1644928"/>
              <a:gd name="connsiteY40" fmla="*/ 2321459 h 2333817"/>
              <a:gd name="connsiteX41" fmla="*/ 555941 w 1644928"/>
              <a:gd name="connsiteY41" fmla="*/ 2333817 h 2333817"/>
              <a:gd name="connsiteX42" fmla="*/ 593012 w 1644928"/>
              <a:gd name="connsiteY42" fmla="*/ 2253462 h 2333817"/>
              <a:gd name="connsiteX43" fmla="*/ 581408 w 1644928"/>
              <a:gd name="connsiteY43" fmla="*/ 2164145 h 2333817"/>
              <a:gd name="connsiteX44" fmla="*/ 578956 w 1644928"/>
              <a:gd name="connsiteY44" fmla="*/ 1980024 h 2333817"/>
              <a:gd name="connsiteX45" fmla="*/ 627629 w 1644928"/>
              <a:gd name="connsiteY45" fmla="*/ 1935658 h 2333817"/>
              <a:gd name="connsiteX46" fmla="*/ 661399 w 1644928"/>
              <a:gd name="connsiteY46" fmla="*/ 1796839 h 2333817"/>
              <a:gd name="connsiteX47" fmla="*/ 729689 w 1644928"/>
              <a:gd name="connsiteY47" fmla="*/ 1781086 h 2333817"/>
              <a:gd name="connsiteX48" fmla="*/ 754403 w 1644928"/>
              <a:gd name="connsiteY48" fmla="*/ 1818156 h 2333817"/>
              <a:gd name="connsiteX49" fmla="*/ 791237 w 1644928"/>
              <a:gd name="connsiteY49" fmla="*/ 1899245 h 2333817"/>
              <a:gd name="connsiteX50" fmla="*/ 902684 w 1644928"/>
              <a:gd name="connsiteY50" fmla="*/ 1900754 h 2333817"/>
              <a:gd name="connsiteX51" fmla="*/ 979669 w 1644928"/>
              <a:gd name="connsiteY51" fmla="*/ 1918190 h 2333817"/>
              <a:gd name="connsiteX52" fmla="*/ 1075679 w 1644928"/>
              <a:gd name="connsiteY52" fmla="*/ 1818156 h 2333817"/>
              <a:gd name="connsiteX53" fmla="*/ 1112749 w 1644928"/>
              <a:gd name="connsiteY53" fmla="*/ 1793442 h 2333817"/>
              <a:gd name="connsiteX54" fmla="*/ 1161252 w 1644928"/>
              <a:gd name="connsiteY54" fmla="*/ 1842313 h 2333817"/>
              <a:gd name="connsiteX55" fmla="*/ 1237186 w 1644928"/>
              <a:gd name="connsiteY55" fmla="*/ 1908072 h 2333817"/>
              <a:gd name="connsiteX56" fmla="*/ 1296613 w 1644928"/>
              <a:gd name="connsiteY56" fmla="*/ 1892897 h 2333817"/>
              <a:gd name="connsiteX57" fmla="*/ 1359884 w 1644928"/>
              <a:gd name="connsiteY57" fmla="*/ 1768729 h 2333817"/>
              <a:gd name="connsiteX58" fmla="*/ 1347527 w 1644928"/>
              <a:gd name="connsiteY58" fmla="*/ 1657518 h 2333817"/>
              <a:gd name="connsiteX59" fmla="*/ 1322814 w 1644928"/>
              <a:gd name="connsiteY59" fmla="*/ 1583377 h 2333817"/>
              <a:gd name="connsiteX60" fmla="*/ 1285743 w 1644928"/>
              <a:gd name="connsiteY60" fmla="*/ 1509237 h 2333817"/>
              <a:gd name="connsiteX61" fmla="*/ 1273502 w 1644928"/>
              <a:gd name="connsiteY61" fmla="*/ 1478105 h 2333817"/>
              <a:gd name="connsiteX62" fmla="*/ 1458738 w 1644928"/>
              <a:gd name="connsiteY62" fmla="*/ 1422740 h 2333817"/>
              <a:gd name="connsiteX63" fmla="*/ 1471592 w 1644928"/>
              <a:gd name="connsiteY63" fmla="*/ 1467989 h 2333817"/>
              <a:gd name="connsiteX64" fmla="*/ 1582306 w 1644928"/>
              <a:gd name="connsiteY64" fmla="*/ 1398026 h 2333817"/>
              <a:gd name="connsiteX65" fmla="*/ 1619376 w 1644928"/>
              <a:gd name="connsiteY65" fmla="*/ 1373313 h 2333817"/>
              <a:gd name="connsiteX66" fmla="*/ 1644089 w 1644928"/>
              <a:gd name="connsiteY66" fmla="*/ 1299172 h 2333817"/>
              <a:gd name="connsiteX67" fmla="*/ 1587144 w 1644928"/>
              <a:gd name="connsiteY67" fmla="*/ 1210010 h 2333817"/>
              <a:gd name="connsiteX68" fmla="*/ 1554129 w 1644928"/>
              <a:gd name="connsiteY68" fmla="*/ 1164483 h 2333817"/>
              <a:gd name="connsiteX69" fmla="*/ 1582306 w 1644928"/>
              <a:gd name="connsiteY69" fmla="*/ 1052037 h 2333817"/>
              <a:gd name="connsiteX70" fmla="*/ 1550827 w 1644928"/>
              <a:gd name="connsiteY70" fmla="*/ 1017788 h 2333817"/>
              <a:gd name="connsiteX71" fmla="*/ 1483452 w 1644928"/>
              <a:gd name="connsiteY71" fmla="*/ 916113 h 2333817"/>
              <a:gd name="connsiteX72" fmla="*/ 1471095 w 1644928"/>
              <a:gd name="connsiteY72" fmla="*/ 879042 h 2333817"/>
              <a:gd name="connsiteX73" fmla="*/ 1396954 w 1644928"/>
              <a:gd name="connsiteY73" fmla="*/ 841972 h 2333817"/>
              <a:gd name="connsiteX74" fmla="*/ 1369246 w 1644928"/>
              <a:gd name="connsiteY74" fmla="*/ 688991 h 2333817"/>
              <a:gd name="connsiteX75" fmla="*/ 1298100 w 1644928"/>
              <a:gd name="connsiteY75" fmla="*/ 693691 h 2333817"/>
              <a:gd name="connsiteX76" fmla="*/ 1356040 w 1644928"/>
              <a:gd name="connsiteY76" fmla="*/ 582764 h 2333817"/>
              <a:gd name="connsiteX77" fmla="*/ 1316421 w 1644928"/>
              <a:gd name="connsiteY77" fmla="*/ 587823 h 2333817"/>
              <a:gd name="connsiteX78" fmla="*/ 1293311 w 1644928"/>
              <a:gd name="connsiteY78" fmla="*/ 491712 h 2333817"/>
              <a:gd name="connsiteX79" fmla="*/ 1347527 w 1644928"/>
              <a:gd name="connsiteY79" fmla="*/ 347702 h 2333817"/>
              <a:gd name="connsiteX80" fmla="*/ 1322814 w 1644928"/>
              <a:gd name="connsiteY80" fmla="*/ 310631 h 2333817"/>
              <a:gd name="connsiteX81" fmla="*/ 1285743 w 1644928"/>
              <a:gd name="connsiteY81" fmla="*/ 298275 h 2333817"/>
              <a:gd name="connsiteX82" fmla="*/ 1217377 w 1644928"/>
              <a:gd name="connsiteY82" fmla="*/ 264083 h 2333817"/>
              <a:gd name="connsiteX83" fmla="*/ 1174533 w 1644928"/>
              <a:gd name="connsiteY83" fmla="*/ 372415 h 2333817"/>
              <a:gd name="connsiteX84" fmla="*/ 1181061 w 1644928"/>
              <a:gd name="connsiteY84" fmla="*/ 243849 h 2333817"/>
              <a:gd name="connsiteX85" fmla="*/ 1095221 w 1644928"/>
              <a:gd name="connsiteY85" fmla="*/ 233732 h 2333817"/>
              <a:gd name="connsiteX86" fmla="*/ 1045700 w 1644928"/>
              <a:gd name="connsiteY86" fmla="*/ 159026 h 2333817"/>
              <a:gd name="connsiteX87" fmla="*/ 1013895 w 1644928"/>
              <a:gd name="connsiteY87" fmla="*/ 149994 h 2333817"/>
              <a:gd name="connsiteX88" fmla="*/ 1001538 w 1644928"/>
              <a:gd name="connsiteY88" fmla="*/ 112923 h 2333817"/>
              <a:gd name="connsiteX89" fmla="*/ 964468 w 1644928"/>
              <a:gd name="connsiteY89" fmla="*/ 88210 h 2333817"/>
              <a:gd name="connsiteX90" fmla="*/ 902684 w 1644928"/>
              <a:gd name="connsiteY90" fmla="*/ 100567 h 2333817"/>
              <a:gd name="connsiteX91" fmla="*/ 853257 w 1644928"/>
              <a:gd name="connsiteY91" fmla="*/ 174707 h 2333817"/>
              <a:gd name="connsiteX92" fmla="*/ 816187 w 1644928"/>
              <a:gd name="connsiteY92" fmla="*/ 199421 h 2333817"/>
              <a:gd name="connsiteX93" fmla="*/ 754403 w 1644928"/>
              <a:gd name="connsiteY93" fmla="*/ 298275 h 2333817"/>
              <a:gd name="connsiteX94" fmla="*/ 704976 w 1644928"/>
              <a:gd name="connsiteY94" fmla="*/ 372415 h 2333817"/>
              <a:gd name="connsiteX95" fmla="*/ 680262 w 1644928"/>
              <a:gd name="connsiteY95" fmla="*/ 409486 h 2333817"/>
              <a:gd name="connsiteX96" fmla="*/ 667906 w 1644928"/>
              <a:gd name="connsiteY96" fmla="*/ 446556 h 2333817"/>
              <a:gd name="connsiteX97" fmla="*/ 593765 w 1644928"/>
              <a:gd name="connsiteY97" fmla="*/ 483626 h 2333817"/>
              <a:gd name="connsiteX98" fmla="*/ 573587 w 1644928"/>
              <a:gd name="connsiteY98" fmla="*/ 466420 h 2333817"/>
              <a:gd name="connsiteX99" fmla="*/ 530667 w 1644928"/>
              <a:gd name="connsiteY99" fmla="*/ 410777 h 2333817"/>
              <a:gd name="connsiteX100" fmla="*/ 484446 w 1644928"/>
              <a:gd name="connsiteY100" fmla="*/ 410777 h 2333817"/>
              <a:gd name="connsiteX101" fmla="*/ 444829 w 1644928"/>
              <a:gd name="connsiteY101" fmla="*/ 370310 h 2333817"/>
              <a:gd name="connsiteX102" fmla="*/ 349085 w 1644928"/>
              <a:gd name="connsiteY102" fmla="*/ 279258 h 2333817"/>
              <a:gd name="connsiteX103" fmla="*/ 266548 w 1644928"/>
              <a:gd name="connsiteY103" fmla="*/ 173031 h 2333817"/>
              <a:gd name="connsiteX104" fmla="*/ 193276 w 1644928"/>
              <a:gd name="connsiteY104" fmla="*/ 228 h 2333817"/>
              <a:gd name="connsiteX105" fmla="*/ 210706 w 1644928"/>
              <a:gd name="connsiteY105" fmla="*/ 211777 h 2333817"/>
              <a:gd name="connsiteX106" fmla="*/ 124208 w 1644928"/>
              <a:gd name="connsiteY106" fmla="*/ 112923 h 2333817"/>
              <a:gd name="connsiteX107" fmla="*/ 87138 w 1644928"/>
              <a:gd name="connsiteY107" fmla="*/ 100567 h 2333817"/>
              <a:gd name="connsiteX108" fmla="*/ 62425 w 1644928"/>
              <a:gd name="connsiteY108" fmla="*/ 174707 h 2333817"/>
              <a:gd name="connsiteX109" fmla="*/ 50068 w 1644928"/>
              <a:gd name="connsiteY109" fmla="*/ 224134 h 2333817"/>
              <a:gd name="connsiteX110" fmla="*/ 51952 w 1644928"/>
              <a:gd name="connsiteY110" fmla="*/ 284316 h 2333817"/>
              <a:gd name="connsiteX111" fmla="*/ 48650 w 1644928"/>
              <a:gd name="connsiteY111" fmla="*/ 314667 h 2333817"/>
              <a:gd name="connsiteX112" fmla="*/ 131188 w 1644928"/>
              <a:gd name="connsiteY112" fmla="*/ 441128 h 2333817"/>
              <a:gd name="connsiteX0" fmla="*/ 223062 w 1644928"/>
              <a:gd name="connsiteY0" fmla="*/ 215281 h 2337321"/>
              <a:gd name="connsiteX1" fmla="*/ 198349 w 1644928"/>
              <a:gd name="connsiteY1" fmla="*/ 153498 h 2337321"/>
              <a:gd name="connsiteX2" fmla="*/ 185992 w 1644928"/>
              <a:gd name="connsiteY2" fmla="*/ 116427 h 2337321"/>
              <a:gd name="connsiteX3" fmla="*/ 124208 w 1644928"/>
              <a:gd name="connsiteY3" fmla="*/ 104071 h 2337321"/>
              <a:gd name="connsiteX4" fmla="*/ 50068 w 1644928"/>
              <a:gd name="connsiteY4" fmla="*/ 141141 h 2337321"/>
              <a:gd name="connsiteX5" fmla="*/ 12997 w 1644928"/>
              <a:gd name="connsiteY5" fmla="*/ 215281 h 2337321"/>
              <a:gd name="connsiteX6" fmla="*/ 38745 w 1644928"/>
              <a:gd name="connsiteY6" fmla="*/ 267587 h 2337321"/>
              <a:gd name="connsiteX7" fmla="*/ 84967 w 1644928"/>
              <a:gd name="connsiteY7" fmla="*/ 363697 h 2337321"/>
              <a:gd name="connsiteX8" fmla="*/ 131188 w 1644928"/>
              <a:gd name="connsiteY8" fmla="*/ 459807 h 2337321"/>
              <a:gd name="connsiteX9" fmla="*/ 144393 w 1644928"/>
              <a:gd name="connsiteY9" fmla="*/ 525566 h 2337321"/>
              <a:gd name="connsiteX10" fmla="*/ 55253 w 1644928"/>
              <a:gd name="connsiteY10" fmla="*/ 591327 h 2337321"/>
              <a:gd name="connsiteX11" fmla="*/ 37711 w 1644928"/>
              <a:gd name="connsiteY11" fmla="*/ 660125 h 2337321"/>
              <a:gd name="connsiteX12" fmla="*/ 641 w 1644928"/>
              <a:gd name="connsiteY12" fmla="*/ 684838 h 2337321"/>
              <a:gd name="connsiteX13" fmla="*/ 71760 w 1644928"/>
              <a:gd name="connsiteY13" fmla="*/ 677320 h 2337321"/>
              <a:gd name="connsiteX14" fmla="*/ 108077 w 1644928"/>
              <a:gd name="connsiteY14" fmla="*/ 748138 h 2337321"/>
              <a:gd name="connsiteX15" fmla="*/ 362292 w 1644928"/>
              <a:gd name="connsiteY15" fmla="*/ 773429 h 2337321"/>
              <a:gd name="connsiteX16" fmla="*/ 391756 w 1644928"/>
              <a:gd name="connsiteY16" fmla="*/ 931529 h 2337321"/>
              <a:gd name="connsiteX17" fmla="*/ 321916 w 1644928"/>
              <a:gd name="connsiteY17" fmla="*/ 1080254 h 2337321"/>
              <a:gd name="connsiteX18" fmla="*/ 284846 w 1644928"/>
              <a:gd name="connsiteY18" fmla="*/ 1104968 h 2337321"/>
              <a:gd name="connsiteX19" fmla="*/ 299314 w 1644928"/>
              <a:gd name="connsiteY19" fmla="*/ 1214801 h 2337321"/>
              <a:gd name="connsiteX20" fmla="*/ 247776 w 1644928"/>
              <a:gd name="connsiteY20" fmla="*/ 1179108 h 2337321"/>
              <a:gd name="connsiteX21" fmla="*/ 250323 w 1644928"/>
              <a:gd name="connsiteY21" fmla="*/ 1273483 h 2337321"/>
              <a:gd name="connsiteX22" fmla="*/ 173635 w 1644928"/>
              <a:gd name="connsiteY22" fmla="*/ 1265606 h 2337321"/>
              <a:gd name="connsiteX23" fmla="*/ 161279 w 1644928"/>
              <a:gd name="connsiteY23" fmla="*/ 1302676 h 2337321"/>
              <a:gd name="connsiteX24" fmla="*/ 124208 w 1644928"/>
              <a:gd name="connsiteY24" fmla="*/ 1327390 h 2337321"/>
              <a:gd name="connsiteX25" fmla="*/ 83932 w 1644928"/>
              <a:gd name="connsiteY25" fmla="*/ 1352103 h 2337321"/>
              <a:gd name="connsiteX26" fmla="*/ 82328 w 1644928"/>
              <a:gd name="connsiteY26" fmla="*/ 1404348 h 2337321"/>
              <a:gd name="connsiteX27" fmla="*/ 93932 w 1644928"/>
              <a:gd name="connsiteY27" fmla="*/ 1493665 h 2337321"/>
              <a:gd name="connsiteX28" fmla="*/ 98835 w 1644928"/>
              <a:gd name="connsiteY28" fmla="*/ 1584642 h 2337321"/>
              <a:gd name="connsiteX29" fmla="*/ 62425 w 1644928"/>
              <a:gd name="connsiteY29" fmla="*/ 1648665 h 2337321"/>
              <a:gd name="connsiteX30" fmla="*/ 87138 w 1644928"/>
              <a:gd name="connsiteY30" fmla="*/ 1685735 h 2337321"/>
              <a:gd name="connsiteX31" fmla="*/ 164675 w 1644928"/>
              <a:gd name="connsiteY31" fmla="*/ 1684000 h 2337321"/>
              <a:gd name="connsiteX32" fmla="*/ 157222 w 1644928"/>
              <a:gd name="connsiteY32" fmla="*/ 1781771 h 2337321"/>
              <a:gd name="connsiteX33" fmla="*/ 210706 w 1644928"/>
              <a:gd name="connsiteY33" fmla="*/ 1908157 h 2337321"/>
              <a:gd name="connsiteX34" fmla="*/ 255983 w 1644928"/>
              <a:gd name="connsiteY34" fmla="*/ 2069952 h 2337321"/>
              <a:gd name="connsiteX35" fmla="*/ 309560 w 1644928"/>
              <a:gd name="connsiteY35" fmla="*/ 2044081 h 2337321"/>
              <a:gd name="connsiteX36" fmla="*/ 321916 w 1644928"/>
              <a:gd name="connsiteY36" fmla="*/ 2093508 h 2337321"/>
              <a:gd name="connsiteX37" fmla="*/ 368645 w 1644928"/>
              <a:gd name="connsiteY37" fmla="*/ 2130378 h 2337321"/>
              <a:gd name="connsiteX38" fmla="*/ 358987 w 1644928"/>
              <a:gd name="connsiteY38" fmla="*/ 2167649 h 2337321"/>
              <a:gd name="connsiteX39" fmla="*/ 396057 w 1644928"/>
              <a:gd name="connsiteY39" fmla="*/ 2192362 h 2337321"/>
              <a:gd name="connsiteX40" fmla="*/ 475950 w 1644928"/>
              <a:gd name="connsiteY40" fmla="*/ 2324963 h 2337321"/>
              <a:gd name="connsiteX41" fmla="*/ 555941 w 1644928"/>
              <a:gd name="connsiteY41" fmla="*/ 2337321 h 2337321"/>
              <a:gd name="connsiteX42" fmla="*/ 593012 w 1644928"/>
              <a:gd name="connsiteY42" fmla="*/ 2256966 h 2337321"/>
              <a:gd name="connsiteX43" fmla="*/ 581408 w 1644928"/>
              <a:gd name="connsiteY43" fmla="*/ 2167649 h 2337321"/>
              <a:gd name="connsiteX44" fmla="*/ 578956 w 1644928"/>
              <a:gd name="connsiteY44" fmla="*/ 1983528 h 2337321"/>
              <a:gd name="connsiteX45" fmla="*/ 627629 w 1644928"/>
              <a:gd name="connsiteY45" fmla="*/ 1939162 h 2337321"/>
              <a:gd name="connsiteX46" fmla="*/ 661399 w 1644928"/>
              <a:gd name="connsiteY46" fmla="*/ 1800343 h 2337321"/>
              <a:gd name="connsiteX47" fmla="*/ 729689 w 1644928"/>
              <a:gd name="connsiteY47" fmla="*/ 1784590 h 2337321"/>
              <a:gd name="connsiteX48" fmla="*/ 754403 w 1644928"/>
              <a:gd name="connsiteY48" fmla="*/ 1821660 h 2337321"/>
              <a:gd name="connsiteX49" fmla="*/ 791237 w 1644928"/>
              <a:gd name="connsiteY49" fmla="*/ 1902749 h 2337321"/>
              <a:gd name="connsiteX50" fmla="*/ 902684 w 1644928"/>
              <a:gd name="connsiteY50" fmla="*/ 1904258 h 2337321"/>
              <a:gd name="connsiteX51" fmla="*/ 979669 w 1644928"/>
              <a:gd name="connsiteY51" fmla="*/ 1921694 h 2337321"/>
              <a:gd name="connsiteX52" fmla="*/ 1075679 w 1644928"/>
              <a:gd name="connsiteY52" fmla="*/ 1821660 h 2337321"/>
              <a:gd name="connsiteX53" fmla="*/ 1112749 w 1644928"/>
              <a:gd name="connsiteY53" fmla="*/ 1796946 h 2337321"/>
              <a:gd name="connsiteX54" fmla="*/ 1161252 w 1644928"/>
              <a:gd name="connsiteY54" fmla="*/ 1845817 h 2337321"/>
              <a:gd name="connsiteX55" fmla="*/ 1237186 w 1644928"/>
              <a:gd name="connsiteY55" fmla="*/ 1911576 h 2337321"/>
              <a:gd name="connsiteX56" fmla="*/ 1296613 w 1644928"/>
              <a:gd name="connsiteY56" fmla="*/ 1896401 h 2337321"/>
              <a:gd name="connsiteX57" fmla="*/ 1359884 w 1644928"/>
              <a:gd name="connsiteY57" fmla="*/ 1772233 h 2337321"/>
              <a:gd name="connsiteX58" fmla="*/ 1347527 w 1644928"/>
              <a:gd name="connsiteY58" fmla="*/ 1661022 h 2337321"/>
              <a:gd name="connsiteX59" fmla="*/ 1322814 w 1644928"/>
              <a:gd name="connsiteY59" fmla="*/ 1586881 h 2337321"/>
              <a:gd name="connsiteX60" fmla="*/ 1285743 w 1644928"/>
              <a:gd name="connsiteY60" fmla="*/ 1512741 h 2337321"/>
              <a:gd name="connsiteX61" fmla="*/ 1273502 w 1644928"/>
              <a:gd name="connsiteY61" fmla="*/ 1481609 h 2337321"/>
              <a:gd name="connsiteX62" fmla="*/ 1458738 w 1644928"/>
              <a:gd name="connsiteY62" fmla="*/ 1426244 h 2337321"/>
              <a:gd name="connsiteX63" fmla="*/ 1471592 w 1644928"/>
              <a:gd name="connsiteY63" fmla="*/ 1471493 h 2337321"/>
              <a:gd name="connsiteX64" fmla="*/ 1582306 w 1644928"/>
              <a:gd name="connsiteY64" fmla="*/ 1401530 h 2337321"/>
              <a:gd name="connsiteX65" fmla="*/ 1619376 w 1644928"/>
              <a:gd name="connsiteY65" fmla="*/ 1376817 h 2337321"/>
              <a:gd name="connsiteX66" fmla="*/ 1644089 w 1644928"/>
              <a:gd name="connsiteY66" fmla="*/ 1302676 h 2337321"/>
              <a:gd name="connsiteX67" fmla="*/ 1587144 w 1644928"/>
              <a:gd name="connsiteY67" fmla="*/ 1213514 h 2337321"/>
              <a:gd name="connsiteX68" fmla="*/ 1554129 w 1644928"/>
              <a:gd name="connsiteY68" fmla="*/ 1167987 h 2337321"/>
              <a:gd name="connsiteX69" fmla="*/ 1582306 w 1644928"/>
              <a:gd name="connsiteY69" fmla="*/ 1055541 h 2337321"/>
              <a:gd name="connsiteX70" fmla="*/ 1550827 w 1644928"/>
              <a:gd name="connsiteY70" fmla="*/ 1021292 h 2337321"/>
              <a:gd name="connsiteX71" fmla="*/ 1483452 w 1644928"/>
              <a:gd name="connsiteY71" fmla="*/ 919617 h 2337321"/>
              <a:gd name="connsiteX72" fmla="*/ 1471095 w 1644928"/>
              <a:gd name="connsiteY72" fmla="*/ 882546 h 2337321"/>
              <a:gd name="connsiteX73" fmla="*/ 1396954 w 1644928"/>
              <a:gd name="connsiteY73" fmla="*/ 845476 h 2337321"/>
              <a:gd name="connsiteX74" fmla="*/ 1369246 w 1644928"/>
              <a:gd name="connsiteY74" fmla="*/ 692495 h 2337321"/>
              <a:gd name="connsiteX75" fmla="*/ 1298100 w 1644928"/>
              <a:gd name="connsiteY75" fmla="*/ 697195 h 2337321"/>
              <a:gd name="connsiteX76" fmla="*/ 1356040 w 1644928"/>
              <a:gd name="connsiteY76" fmla="*/ 586268 h 2337321"/>
              <a:gd name="connsiteX77" fmla="*/ 1316421 w 1644928"/>
              <a:gd name="connsiteY77" fmla="*/ 591327 h 2337321"/>
              <a:gd name="connsiteX78" fmla="*/ 1293311 w 1644928"/>
              <a:gd name="connsiteY78" fmla="*/ 495216 h 2337321"/>
              <a:gd name="connsiteX79" fmla="*/ 1347527 w 1644928"/>
              <a:gd name="connsiteY79" fmla="*/ 351206 h 2337321"/>
              <a:gd name="connsiteX80" fmla="*/ 1322814 w 1644928"/>
              <a:gd name="connsiteY80" fmla="*/ 314135 h 2337321"/>
              <a:gd name="connsiteX81" fmla="*/ 1285743 w 1644928"/>
              <a:gd name="connsiteY81" fmla="*/ 301779 h 2337321"/>
              <a:gd name="connsiteX82" fmla="*/ 1217377 w 1644928"/>
              <a:gd name="connsiteY82" fmla="*/ 267587 h 2337321"/>
              <a:gd name="connsiteX83" fmla="*/ 1174533 w 1644928"/>
              <a:gd name="connsiteY83" fmla="*/ 375919 h 2337321"/>
              <a:gd name="connsiteX84" fmla="*/ 1181061 w 1644928"/>
              <a:gd name="connsiteY84" fmla="*/ 247353 h 2337321"/>
              <a:gd name="connsiteX85" fmla="*/ 1095221 w 1644928"/>
              <a:gd name="connsiteY85" fmla="*/ 237236 h 2337321"/>
              <a:gd name="connsiteX86" fmla="*/ 1045700 w 1644928"/>
              <a:gd name="connsiteY86" fmla="*/ 162530 h 2337321"/>
              <a:gd name="connsiteX87" fmla="*/ 1013895 w 1644928"/>
              <a:gd name="connsiteY87" fmla="*/ 153498 h 2337321"/>
              <a:gd name="connsiteX88" fmla="*/ 1001538 w 1644928"/>
              <a:gd name="connsiteY88" fmla="*/ 116427 h 2337321"/>
              <a:gd name="connsiteX89" fmla="*/ 964468 w 1644928"/>
              <a:gd name="connsiteY89" fmla="*/ 91714 h 2337321"/>
              <a:gd name="connsiteX90" fmla="*/ 902684 w 1644928"/>
              <a:gd name="connsiteY90" fmla="*/ 104071 h 2337321"/>
              <a:gd name="connsiteX91" fmla="*/ 853257 w 1644928"/>
              <a:gd name="connsiteY91" fmla="*/ 178211 h 2337321"/>
              <a:gd name="connsiteX92" fmla="*/ 816187 w 1644928"/>
              <a:gd name="connsiteY92" fmla="*/ 202925 h 2337321"/>
              <a:gd name="connsiteX93" fmla="*/ 754403 w 1644928"/>
              <a:gd name="connsiteY93" fmla="*/ 301779 h 2337321"/>
              <a:gd name="connsiteX94" fmla="*/ 704976 w 1644928"/>
              <a:gd name="connsiteY94" fmla="*/ 375919 h 2337321"/>
              <a:gd name="connsiteX95" fmla="*/ 680262 w 1644928"/>
              <a:gd name="connsiteY95" fmla="*/ 412990 h 2337321"/>
              <a:gd name="connsiteX96" fmla="*/ 667906 w 1644928"/>
              <a:gd name="connsiteY96" fmla="*/ 450060 h 2337321"/>
              <a:gd name="connsiteX97" fmla="*/ 593765 w 1644928"/>
              <a:gd name="connsiteY97" fmla="*/ 487130 h 2337321"/>
              <a:gd name="connsiteX98" fmla="*/ 573587 w 1644928"/>
              <a:gd name="connsiteY98" fmla="*/ 469924 h 2337321"/>
              <a:gd name="connsiteX99" fmla="*/ 530667 w 1644928"/>
              <a:gd name="connsiteY99" fmla="*/ 414281 h 2337321"/>
              <a:gd name="connsiteX100" fmla="*/ 484446 w 1644928"/>
              <a:gd name="connsiteY100" fmla="*/ 414281 h 2337321"/>
              <a:gd name="connsiteX101" fmla="*/ 444829 w 1644928"/>
              <a:gd name="connsiteY101" fmla="*/ 373814 h 2337321"/>
              <a:gd name="connsiteX102" fmla="*/ 349085 w 1644928"/>
              <a:gd name="connsiteY102" fmla="*/ 282762 h 2337321"/>
              <a:gd name="connsiteX103" fmla="*/ 305101 w 1644928"/>
              <a:gd name="connsiteY103" fmla="*/ 95111 h 2337321"/>
              <a:gd name="connsiteX104" fmla="*/ 193276 w 1644928"/>
              <a:gd name="connsiteY104" fmla="*/ 3732 h 2337321"/>
              <a:gd name="connsiteX105" fmla="*/ 210706 w 1644928"/>
              <a:gd name="connsiteY105" fmla="*/ 215281 h 2337321"/>
              <a:gd name="connsiteX106" fmla="*/ 124208 w 1644928"/>
              <a:gd name="connsiteY106" fmla="*/ 116427 h 2337321"/>
              <a:gd name="connsiteX107" fmla="*/ 87138 w 1644928"/>
              <a:gd name="connsiteY107" fmla="*/ 104071 h 2337321"/>
              <a:gd name="connsiteX108" fmla="*/ 62425 w 1644928"/>
              <a:gd name="connsiteY108" fmla="*/ 178211 h 2337321"/>
              <a:gd name="connsiteX109" fmla="*/ 50068 w 1644928"/>
              <a:gd name="connsiteY109" fmla="*/ 227638 h 2337321"/>
              <a:gd name="connsiteX110" fmla="*/ 51952 w 1644928"/>
              <a:gd name="connsiteY110" fmla="*/ 287820 h 2337321"/>
              <a:gd name="connsiteX111" fmla="*/ 48650 w 1644928"/>
              <a:gd name="connsiteY111" fmla="*/ 318171 h 2337321"/>
              <a:gd name="connsiteX112" fmla="*/ 131188 w 1644928"/>
              <a:gd name="connsiteY112" fmla="*/ 444632 h 2337321"/>
              <a:gd name="connsiteX0" fmla="*/ 223062 w 1644928"/>
              <a:gd name="connsiteY0" fmla="*/ 215414 h 2337454"/>
              <a:gd name="connsiteX1" fmla="*/ 198349 w 1644928"/>
              <a:gd name="connsiteY1" fmla="*/ 153631 h 2337454"/>
              <a:gd name="connsiteX2" fmla="*/ 185992 w 1644928"/>
              <a:gd name="connsiteY2" fmla="*/ 116560 h 2337454"/>
              <a:gd name="connsiteX3" fmla="*/ 124208 w 1644928"/>
              <a:gd name="connsiteY3" fmla="*/ 104204 h 2337454"/>
              <a:gd name="connsiteX4" fmla="*/ 50068 w 1644928"/>
              <a:gd name="connsiteY4" fmla="*/ 141274 h 2337454"/>
              <a:gd name="connsiteX5" fmla="*/ 12997 w 1644928"/>
              <a:gd name="connsiteY5" fmla="*/ 215414 h 2337454"/>
              <a:gd name="connsiteX6" fmla="*/ 38745 w 1644928"/>
              <a:gd name="connsiteY6" fmla="*/ 267720 h 2337454"/>
              <a:gd name="connsiteX7" fmla="*/ 84967 w 1644928"/>
              <a:gd name="connsiteY7" fmla="*/ 363830 h 2337454"/>
              <a:gd name="connsiteX8" fmla="*/ 131188 w 1644928"/>
              <a:gd name="connsiteY8" fmla="*/ 459940 h 2337454"/>
              <a:gd name="connsiteX9" fmla="*/ 144393 w 1644928"/>
              <a:gd name="connsiteY9" fmla="*/ 525699 h 2337454"/>
              <a:gd name="connsiteX10" fmla="*/ 55253 w 1644928"/>
              <a:gd name="connsiteY10" fmla="*/ 591460 h 2337454"/>
              <a:gd name="connsiteX11" fmla="*/ 37711 w 1644928"/>
              <a:gd name="connsiteY11" fmla="*/ 660258 h 2337454"/>
              <a:gd name="connsiteX12" fmla="*/ 641 w 1644928"/>
              <a:gd name="connsiteY12" fmla="*/ 684971 h 2337454"/>
              <a:gd name="connsiteX13" fmla="*/ 71760 w 1644928"/>
              <a:gd name="connsiteY13" fmla="*/ 677453 h 2337454"/>
              <a:gd name="connsiteX14" fmla="*/ 108077 w 1644928"/>
              <a:gd name="connsiteY14" fmla="*/ 748271 h 2337454"/>
              <a:gd name="connsiteX15" fmla="*/ 362292 w 1644928"/>
              <a:gd name="connsiteY15" fmla="*/ 773562 h 2337454"/>
              <a:gd name="connsiteX16" fmla="*/ 391756 w 1644928"/>
              <a:gd name="connsiteY16" fmla="*/ 931662 h 2337454"/>
              <a:gd name="connsiteX17" fmla="*/ 321916 w 1644928"/>
              <a:gd name="connsiteY17" fmla="*/ 1080387 h 2337454"/>
              <a:gd name="connsiteX18" fmla="*/ 284846 w 1644928"/>
              <a:gd name="connsiteY18" fmla="*/ 1105101 h 2337454"/>
              <a:gd name="connsiteX19" fmla="*/ 299314 w 1644928"/>
              <a:gd name="connsiteY19" fmla="*/ 1214934 h 2337454"/>
              <a:gd name="connsiteX20" fmla="*/ 247776 w 1644928"/>
              <a:gd name="connsiteY20" fmla="*/ 1179241 h 2337454"/>
              <a:gd name="connsiteX21" fmla="*/ 250323 w 1644928"/>
              <a:gd name="connsiteY21" fmla="*/ 1273616 h 2337454"/>
              <a:gd name="connsiteX22" fmla="*/ 173635 w 1644928"/>
              <a:gd name="connsiteY22" fmla="*/ 1265739 h 2337454"/>
              <a:gd name="connsiteX23" fmla="*/ 161279 w 1644928"/>
              <a:gd name="connsiteY23" fmla="*/ 1302809 h 2337454"/>
              <a:gd name="connsiteX24" fmla="*/ 124208 w 1644928"/>
              <a:gd name="connsiteY24" fmla="*/ 1327523 h 2337454"/>
              <a:gd name="connsiteX25" fmla="*/ 83932 w 1644928"/>
              <a:gd name="connsiteY25" fmla="*/ 1352236 h 2337454"/>
              <a:gd name="connsiteX26" fmla="*/ 82328 w 1644928"/>
              <a:gd name="connsiteY26" fmla="*/ 1404481 h 2337454"/>
              <a:gd name="connsiteX27" fmla="*/ 93932 w 1644928"/>
              <a:gd name="connsiteY27" fmla="*/ 1493798 h 2337454"/>
              <a:gd name="connsiteX28" fmla="*/ 98835 w 1644928"/>
              <a:gd name="connsiteY28" fmla="*/ 1584775 h 2337454"/>
              <a:gd name="connsiteX29" fmla="*/ 62425 w 1644928"/>
              <a:gd name="connsiteY29" fmla="*/ 1648798 h 2337454"/>
              <a:gd name="connsiteX30" fmla="*/ 87138 w 1644928"/>
              <a:gd name="connsiteY30" fmla="*/ 1685868 h 2337454"/>
              <a:gd name="connsiteX31" fmla="*/ 164675 w 1644928"/>
              <a:gd name="connsiteY31" fmla="*/ 1684133 h 2337454"/>
              <a:gd name="connsiteX32" fmla="*/ 157222 w 1644928"/>
              <a:gd name="connsiteY32" fmla="*/ 1781904 h 2337454"/>
              <a:gd name="connsiteX33" fmla="*/ 210706 w 1644928"/>
              <a:gd name="connsiteY33" fmla="*/ 1908290 h 2337454"/>
              <a:gd name="connsiteX34" fmla="*/ 255983 w 1644928"/>
              <a:gd name="connsiteY34" fmla="*/ 2070085 h 2337454"/>
              <a:gd name="connsiteX35" fmla="*/ 309560 w 1644928"/>
              <a:gd name="connsiteY35" fmla="*/ 2044214 h 2337454"/>
              <a:gd name="connsiteX36" fmla="*/ 321916 w 1644928"/>
              <a:gd name="connsiteY36" fmla="*/ 2093641 h 2337454"/>
              <a:gd name="connsiteX37" fmla="*/ 368645 w 1644928"/>
              <a:gd name="connsiteY37" fmla="*/ 2130511 h 2337454"/>
              <a:gd name="connsiteX38" fmla="*/ 358987 w 1644928"/>
              <a:gd name="connsiteY38" fmla="*/ 2167782 h 2337454"/>
              <a:gd name="connsiteX39" fmla="*/ 396057 w 1644928"/>
              <a:gd name="connsiteY39" fmla="*/ 2192495 h 2337454"/>
              <a:gd name="connsiteX40" fmla="*/ 475950 w 1644928"/>
              <a:gd name="connsiteY40" fmla="*/ 2325096 h 2337454"/>
              <a:gd name="connsiteX41" fmla="*/ 555941 w 1644928"/>
              <a:gd name="connsiteY41" fmla="*/ 2337454 h 2337454"/>
              <a:gd name="connsiteX42" fmla="*/ 593012 w 1644928"/>
              <a:gd name="connsiteY42" fmla="*/ 2257099 h 2337454"/>
              <a:gd name="connsiteX43" fmla="*/ 581408 w 1644928"/>
              <a:gd name="connsiteY43" fmla="*/ 2167782 h 2337454"/>
              <a:gd name="connsiteX44" fmla="*/ 578956 w 1644928"/>
              <a:gd name="connsiteY44" fmla="*/ 1983661 h 2337454"/>
              <a:gd name="connsiteX45" fmla="*/ 627629 w 1644928"/>
              <a:gd name="connsiteY45" fmla="*/ 1939295 h 2337454"/>
              <a:gd name="connsiteX46" fmla="*/ 661399 w 1644928"/>
              <a:gd name="connsiteY46" fmla="*/ 1800476 h 2337454"/>
              <a:gd name="connsiteX47" fmla="*/ 729689 w 1644928"/>
              <a:gd name="connsiteY47" fmla="*/ 1784723 h 2337454"/>
              <a:gd name="connsiteX48" fmla="*/ 754403 w 1644928"/>
              <a:gd name="connsiteY48" fmla="*/ 1821793 h 2337454"/>
              <a:gd name="connsiteX49" fmla="*/ 791237 w 1644928"/>
              <a:gd name="connsiteY49" fmla="*/ 1902882 h 2337454"/>
              <a:gd name="connsiteX50" fmla="*/ 902684 w 1644928"/>
              <a:gd name="connsiteY50" fmla="*/ 1904391 h 2337454"/>
              <a:gd name="connsiteX51" fmla="*/ 979669 w 1644928"/>
              <a:gd name="connsiteY51" fmla="*/ 1921827 h 2337454"/>
              <a:gd name="connsiteX52" fmla="*/ 1075679 w 1644928"/>
              <a:gd name="connsiteY52" fmla="*/ 1821793 h 2337454"/>
              <a:gd name="connsiteX53" fmla="*/ 1112749 w 1644928"/>
              <a:gd name="connsiteY53" fmla="*/ 1797079 h 2337454"/>
              <a:gd name="connsiteX54" fmla="*/ 1161252 w 1644928"/>
              <a:gd name="connsiteY54" fmla="*/ 1845950 h 2337454"/>
              <a:gd name="connsiteX55" fmla="*/ 1237186 w 1644928"/>
              <a:gd name="connsiteY55" fmla="*/ 1911709 h 2337454"/>
              <a:gd name="connsiteX56" fmla="*/ 1296613 w 1644928"/>
              <a:gd name="connsiteY56" fmla="*/ 1896534 h 2337454"/>
              <a:gd name="connsiteX57" fmla="*/ 1359884 w 1644928"/>
              <a:gd name="connsiteY57" fmla="*/ 1772366 h 2337454"/>
              <a:gd name="connsiteX58" fmla="*/ 1347527 w 1644928"/>
              <a:gd name="connsiteY58" fmla="*/ 1661155 h 2337454"/>
              <a:gd name="connsiteX59" fmla="*/ 1322814 w 1644928"/>
              <a:gd name="connsiteY59" fmla="*/ 1587014 h 2337454"/>
              <a:gd name="connsiteX60" fmla="*/ 1285743 w 1644928"/>
              <a:gd name="connsiteY60" fmla="*/ 1512874 h 2337454"/>
              <a:gd name="connsiteX61" fmla="*/ 1273502 w 1644928"/>
              <a:gd name="connsiteY61" fmla="*/ 1481742 h 2337454"/>
              <a:gd name="connsiteX62" fmla="*/ 1458738 w 1644928"/>
              <a:gd name="connsiteY62" fmla="*/ 1426377 h 2337454"/>
              <a:gd name="connsiteX63" fmla="*/ 1471592 w 1644928"/>
              <a:gd name="connsiteY63" fmla="*/ 1471626 h 2337454"/>
              <a:gd name="connsiteX64" fmla="*/ 1582306 w 1644928"/>
              <a:gd name="connsiteY64" fmla="*/ 1401663 h 2337454"/>
              <a:gd name="connsiteX65" fmla="*/ 1619376 w 1644928"/>
              <a:gd name="connsiteY65" fmla="*/ 1376950 h 2337454"/>
              <a:gd name="connsiteX66" fmla="*/ 1644089 w 1644928"/>
              <a:gd name="connsiteY66" fmla="*/ 1302809 h 2337454"/>
              <a:gd name="connsiteX67" fmla="*/ 1587144 w 1644928"/>
              <a:gd name="connsiteY67" fmla="*/ 1213647 h 2337454"/>
              <a:gd name="connsiteX68" fmla="*/ 1554129 w 1644928"/>
              <a:gd name="connsiteY68" fmla="*/ 1168120 h 2337454"/>
              <a:gd name="connsiteX69" fmla="*/ 1582306 w 1644928"/>
              <a:gd name="connsiteY69" fmla="*/ 1055674 h 2337454"/>
              <a:gd name="connsiteX70" fmla="*/ 1550827 w 1644928"/>
              <a:gd name="connsiteY70" fmla="*/ 1021425 h 2337454"/>
              <a:gd name="connsiteX71" fmla="*/ 1483452 w 1644928"/>
              <a:gd name="connsiteY71" fmla="*/ 919750 h 2337454"/>
              <a:gd name="connsiteX72" fmla="*/ 1471095 w 1644928"/>
              <a:gd name="connsiteY72" fmla="*/ 882679 h 2337454"/>
              <a:gd name="connsiteX73" fmla="*/ 1396954 w 1644928"/>
              <a:gd name="connsiteY73" fmla="*/ 845609 h 2337454"/>
              <a:gd name="connsiteX74" fmla="*/ 1369246 w 1644928"/>
              <a:gd name="connsiteY74" fmla="*/ 692628 h 2337454"/>
              <a:gd name="connsiteX75" fmla="*/ 1298100 w 1644928"/>
              <a:gd name="connsiteY75" fmla="*/ 697328 h 2337454"/>
              <a:gd name="connsiteX76" fmla="*/ 1356040 w 1644928"/>
              <a:gd name="connsiteY76" fmla="*/ 586401 h 2337454"/>
              <a:gd name="connsiteX77" fmla="*/ 1316421 w 1644928"/>
              <a:gd name="connsiteY77" fmla="*/ 591460 h 2337454"/>
              <a:gd name="connsiteX78" fmla="*/ 1293311 w 1644928"/>
              <a:gd name="connsiteY78" fmla="*/ 495349 h 2337454"/>
              <a:gd name="connsiteX79" fmla="*/ 1347527 w 1644928"/>
              <a:gd name="connsiteY79" fmla="*/ 351339 h 2337454"/>
              <a:gd name="connsiteX80" fmla="*/ 1322814 w 1644928"/>
              <a:gd name="connsiteY80" fmla="*/ 314268 h 2337454"/>
              <a:gd name="connsiteX81" fmla="*/ 1285743 w 1644928"/>
              <a:gd name="connsiteY81" fmla="*/ 301912 h 2337454"/>
              <a:gd name="connsiteX82" fmla="*/ 1217377 w 1644928"/>
              <a:gd name="connsiteY82" fmla="*/ 267720 h 2337454"/>
              <a:gd name="connsiteX83" fmla="*/ 1174533 w 1644928"/>
              <a:gd name="connsiteY83" fmla="*/ 376052 h 2337454"/>
              <a:gd name="connsiteX84" fmla="*/ 1181061 w 1644928"/>
              <a:gd name="connsiteY84" fmla="*/ 247486 h 2337454"/>
              <a:gd name="connsiteX85" fmla="*/ 1095221 w 1644928"/>
              <a:gd name="connsiteY85" fmla="*/ 237369 h 2337454"/>
              <a:gd name="connsiteX86" fmla="*/ 1045700 w 1644928"/>
              <a:gd name="connsiteY86" fmla="*/ 162663 h 2337454"/>
              <a:gd name="connsiteX87" fmla="*/ 1013895 w 1644928"/>
              <a:gd name="connsiteY87" fmla="*/ 153631 h 2337454"/>
              <a:gd name="connsiteX88" fmla="*/ 1001538 w 1644928"/>
              <a:gd name="connsiteY88" fmla="*/ 116560 h 2337454"/>
              <a:gd name="connsiteX89" fmla="*/ 964468 w 1644928"/>
              <a:gd name="connsiteY89" fmla="*/ 91847 h 2337454"/>
              <a:gd name="connsiteX90" fmla="*/ 902684 w 1644928"/>
              <a:gd name="connsiteY90" fmla="*/ 104204 h 2337454"/>
              <a:gd name="connsiteX91" fmla="*/ 853257 w 1644928"/>
              <a:gd name="connsiteY91" fmla="*/ 178344 h 2337454"/>
              <a:gd name="connsiteX92" fmla="*/ 816187 w 1644928"/>
              <a:gd name="connsiteY92" fmla="*/ 203058 h 2337454"/>
              <a:gd name="connsiteX93" fmla="*/ 754403 w 1644928"/>
              <a:gd name="connsiteY93" fmla="*/ 301912 h 2337454"/>
              <a:gd name="connsiteX94" fmla="*/ 704976 w 1644928"/>
              <a:gd name="connsiteY94" fmla="*/ 376052 h 2337454"/>
              <a:gd name="connsiteX95" fmla="*/ 680262 w 1644928"/>
              <a:gd name="connsiteY95" fmla="*/ 413123 h 2337454"/>
              <a:gd name="connsiteX96" fmla="*/ 667906 w 1644928"/>
              <a:gd name="connsiteY96" fmla="*/ 450193 h 2337454"/>
              <a:gd name="connsiteX97" fmla="*/ 593765 w 1644928"/>
              <a:gd name="connsiteY97" fmla="*/ 487263 h 2337454"/>
              <a:gd name="connsiteX98" fmla="*/ 573587 w 1644928"/>
              <a:gd name="connsiteY98" fmla="*/ 470057 h 2337454"/>
              <a:gd name="connsiteX99" fmla="*/ 530667 w 1644928"/>
              <a:gd name="connsiteY99" fmla="*/ 414414 h 2337454"/>
              <a:gd name="connsiteX100" fmla="*/ 484446 w 1644928"/>
              <a:gd name="connsiteY100" fmla="*/ 414414 h 2337454"/>
              <a:gd name="connsiteX101" fmla="*/ 444829 w 1644928"/>
              <a:gd name="connsiteY101" fmla="*/ 373947 h 2337454"/>
              <a:gd name="connsiteX102" fmla="*/ 379651 w 1644928"/>
              <a:gd name="connsiteY102" fmla="*/ 300843 h 2337454"/>
              <a:gd name="connsiteX103" fmla="*/ 305101 w 1644928"/>
              <a:gd name="connsiteY103" fmla="*/ 95244 h 2337454"/>
              <a:gd name="connsiteX104" fmla="*/ 193276 w 1644928"/>
              <a:gd name="connsiteY104" fmla="*/ 3865 h 2337454"/>
              <a:gd name="connsiteX105" fmla="*/ 210706 w 1644928"/>
              <a:gd name="connsiteY105" fmla="*/ 215414 h 2337454"/>
              <a:gd name="connsiteX106" fmla="*/ 124208 w 1644928"/>
              <a:gd name="connsiteY106" fmla="*/ 116560 h 2337454"/>
              <a:gd name="connsiteX107" fmla="*/ 87138 w 1644928"/>
              <a:gd name="connsiteY107" fmla="*/ 104204 h 2337454"/>
              <a:gd name="connsiteX108" fmla="*/ 62425 w 1644928"/>
              <a:gd name="connsiteY108" fmla="*/ 178344 h 2337454"/>
              <a:gd name="connsiteX109" fmla="*/ 50068 w 1644928"/>
              <a:gd name="connsiteY109" fmla="*/ 227771 h 2337454"/>
              <a:gd name="connsiteX110" fmla="*/ 51952 w 1644928"/>
              <a:gd name="connsiteY110" fmla="*/ 287953 h 2337454"/>
              <a:gd name="connsiteX111" fmla="*/ 48650 w 1644928"/>
              <a:gd name="connsiteY111" fmla="*/ 318304 h 2337454"/>
              <a:gd name="connsiteX112" fmla="*/ 131188 w 1644928"/>
              <a:gd name="connsiteY112" fmla="*/ 444765 h 2337454"/>
              <a:gd name="connsiteX0" fmla="*/ 223062 w 1644928"/>
              <a:gd name="connsiteY0" fmla="*/ 211776 h 2333816"/>
              <a:gd name="connsiteX1" fmla="*/ 198349 w 1644928"/>
              <a:gd name="connsiteY1" fmla="*/ 149993 h 2333816"/>
              <a:gd name="connsiteX2" fmla="*/ 185992 w 1644928"/>
              <a:gd name="connsiteY2" fmla="*/ 112922 h 2333816"/>
              <a:gd name="connsiteX3" fmla="*/ 124208 w 1644928"/>
              <a:gd name="connsiteY3" fmla="*/ 100566 h 2333816"/>
              <a:gd name="connsiteX4" fmla="*/ 50068 w 1644928"/>
              <a:gd name="connsiteY4" fmla="*/ 137636 h 2333816"/>
              <a:gd name="connsiteX5" fmla="*/ 12997 w 1644928"/>
              <a:gd name="connsiteY5" fmla="*/ 211776 h 2333816"/>
              <a:gd name="connsiteX6" fmla="*/ 38745 w 1644928"/>
              <a:gd name="connsiteY6" fmla="*/ 264082 h 2333816"/>
              <a:gd name="connsiteX7" fmla="*/ 84967 w 1644928"/>
              <a:gd name="connsiteY7" fmla="*/ 360192 h 2333816"/>
              <a:gd name="connsiteX8" fmla="*/ 131188 w 1644928"/>
              <a:gd name="connsiteY8" fmla="*/ 456302 h 2333816"/>
              <a:gd name="connsiteX9" fmla="*/ 144393 w 1644928"/>
              <a:gd name="connsiteY9" fmla="*/ 522061 h 2333816"/>
              <a:gd name="connsiteX10" fmla="*/ 55253 w 1644928"/>
              <a:gd name="connsiteY10" fmla="*/ 587822 h 2333816"/>
              <a:gd name="connsiteX11" fmla="*/ 37711 w 1644928"/>
              <a:gd name="connsiteY11" fmla="*/ 656620 h 2333816"/>
              <a:gd name="connsiteX12" fmla="*/ 641 w 1644928"/>
              <a:gd name="connsiteY12" fmla="*/ 681333 h 2333816"/>
              <a:gd name="connsiteX13" fmla="*/ 71760 w 1644928"/>
              <a:gd name="connsiteY13" fmla="*/ 673815 h 2333816"/>
              <a:gd name="connsiteX14" fmla="*/ 108077 w 1644928"/>
              <a:gd name="connsiteY14" fmla="*/ 744633 h 2333816"/>
              <a:gd name="connsiteX15" fmla="*/ 362292 w 1644928"/>
              <a:gd name="connsiteY15" fmla="*/ 769924 h 2333816"/>
              <a:gd name="connsiteX16" fmla="*/ 391756 w 1644928"/>
              <a:gd name="connsiteY16" fmla="*/ 928024 h 2333816"/>
              <a:gd name="connsiteX17" fmla="*/ 321916 w 1644928"/>
              <a:gd name="connsiteY17" fmla="*/ 1076749 h 2333816"/>
              <a:gd name="connsiteX18" fmla="*/ 284846 w 1644928"/>
              <a:gd name="connsiteY18" fmla="*/ 1101463 h 2333816"/>
              <a:gd name="connsiteX19" fmla="*/ 299314 w 1644928"/>
              <a:gd name="connsiteY19" fmla="*/ 1211296 h 2333816"/>
              <a:gd name="connsiteX20" fmla="*/ 247776 w 1644928"/>
              <a:gd name="connsiteY20" fmla="*/ 1175603 h 2333816"/>
              <a:gd name="connsiteX21" fmla="*/ 250323 w 1644928"/>
              <a:gd name="connsiteY21" fmla="*/ 1269978 h 2333816"/>
              <a:gd name="connsiteX22" fmla="*/ 173635 w 1644928"/>
              <a:gd name="connsiteY22" fmla="*/ 1262101 h 2333816"/>
              <a:gd name="connsiteX23" fmla="*/ 161279 w 1644928"/>
              <a:gd name="connsiteY23" fmla="*/ 1299171 h 2333816"/>
              <a:gd name="connsiteX24" fmla="*/ 124208 w 1644928"/>
              <a:gd name="connsiteY24" fmla="*/ 1323885 h 2333816"/>
              <a:gd name="connsiteX25" fmla="*/ 83932 w 1644928"/>
              <a:gd name="connsiteY25" fmla="*/ 1348598 h 2333816"/>
              <a:gd name="connsiteX26" fmla="*/ 82328 w 1644928"/>
              <a:gd name="connsiteY26" fmla="*/ 1400843 h 2333816"/>
              <a:gd name="connsiteX27" fmla="*/ 93932 w 1644928"/>
              <a:gd name="connsiteY27" fmla="*/ 1490160 h 2333816"/>
              <a:gd name="connsiteX28" fmla="*/ 98835 w 1644928"/>
              <a:gd name="connsiteY28" fmla="*/ 1581137 h 2333816"/>
              <a:gd name="connsiteX29" fmla="*/ 62425 w 1644928"/>
              <a:gd name="connsiteY29" fmla="*/ 1645160 h 2333816"/>
              <a:gd name="connsiteX30" fmla="*/ 87138 w 1644928"/>
              <a:gd name="connsiteY30" fmla="*/ 1682230 h 2333816"/>
              <a:gd name="connsiteX31" fmla="*/ 164675 w 1644928"/>
              <a:gd name="connsiteY31" fmla="*/ 1680495 h 2333816"/>
              <a:gd name="connsiteX32" fmla="*/ 157222 w 1644928"/>
              <a:gd name="connsiteY32" fmla="*/ 1778266 h 2333816"/>
              <a:gd name="connsiteX33" fmla="*/ 210706 w 1644928"/>
              <a:gd name="connsiteY33" fmla="*/ 1904652 h 2333816"/>
              <a:gd name="connsiteX34" fmla="*/ 255983 w 1644928"/>
              <a:gd name="connsiteY34" fmla="*/ 2066447 h 2333816"/>
              <a:gd name="connsiteX35" fmla="*/ 309560 w 1644928"/>
              <a:gd name="connsiteY35" fmla="*/ 2040576 h 2333816"/>
              <a:gd name="connsiteX36" fmla="*/ 321916 w 1644928"/>
              <a:gd name="connsiteY36" fmla="*/ 2090003 h 2333816"/>
              <a:gd name="connsiteX37" fmla="*/ 368645 w 1644928"/>
              <a:gd name="connsiteY37" fmla="*/ 2126873 h 2333816"/>
              <a:gd name="connsiteX38" fmla="*/ 358987 w 1644928"/>
              <a:gd name="connsiteY38" fmla="*/ 2164144 h 2333816"/>
              <a:gd name="connsiteX39" fmla="*/ 396057 w 1644928"/>
              <a:gd name="connsiteY39" fmla="*/ 2188857 h 2333816"/>
              <a:gd name="connsiteX40" fmla="*/ 475950 w 1644928"/>
              <a:gd name="connsiteY40" fmla="*/ 2321458 h 2333816"/>
              <a:gd name="connsiteX41" fmla="*/ 555941 w 1644928"/>
              <a:gd name="connsiteY41" fmla="*/ 2333816 h 2333816"/>
              <a:gd name="connsiteX42" fmla="*/ 593012 w 1644928"/>
              <a:gd name="connsiteY42" fmla="*/ 2253461 h 2333816"/>
              <a:gd name="connsiteX43" fmla="*/ 581408 w 1644928"/>
              <a:gd name="connsiteY43" fmla="*/ 2164144 h 2333816"/>
              <a:gd name="connsiteX44" fmla="*/ 578956 w 1644928"/>
              <a:gd name="connsiteY44" fmla="*/ 1980023 h 2333816"/>
              <a:gd name="connsiteX45" fmla="*/ 627629 w 1644928"/>
              <a:gd name="connsiteY45" fmla="*/ 1935657 h 2333816"/>
              <a:gd name="connsiteX46" fmla="*/ 661399 w 1644928"/>
              <a:gd name="connsiteY46" fmla="*/ 1796838 h 2333816"/>
              <a:gd name="connsiteX47" fmla="*/ 729689 w 1644928"/>
              <a:gd name="connsiteY47" fmla="*/ 1781085 h 2333816"/>
              <a:gd name="connsiteX48" fmla="*/ 754403 w 1644928"/>
              <a:gd name="connsiteY48" fmla="*/ 1818155 h 2333816"/>
              <a:gd name="connsiteX49" fmla="*/ 791237 w 1644928"/>
              <a:gd name="connsiteY49" fmla="*/ 1899244 h 2333816"/>
              <a:gd name="connsiteX50" fmla="*/ 902684 w 1644928"/>
              <a:gd name="connsiteY50" fmla="*/ 1900753 h 2333816"/>
              <a:gd name="connsiteX51" fmla="*/ 979669 w 1644928"/>
              <a:gd name="connsiteY51" fmla="*/ 1918189 h 2333816"/>
              <a:gd name="connsiteX52" fmla="*/ 1075679 w 1644928"/>
              <a:gd name="connsiteY52" fmla="*/ 1818155 h 2333816"/>
              <a:gd name="connsiteX53" fmla="*/ 1112749 w 1644928"/>
              <a:gd name="connsiteY53" fmla="*/ 1793441 h 2333816"/>
              <a:gd name="connsiteX54" fmla="*/ 1161252 w 1644928"/>
              <a:gd name="connsiteY54" fmla="*/ 1842312 h 2333816"/>
              <a:gd name="connsiteX55" fmla="*/ 1237186 w 1644928"/>
              <a:gd name="connsiteY55" fmla="*/ 1908071 h 2333816"/>
              <a:gd name="connsiteX56" fmla="*/ 1296613 w 1644928"/>
              <a:gd name="connsiteY56" fmla="*/ 1892896 h 2333816"/>
              <a:gd name="connsiteX57" fmla="*/ 1359884 w 1644928"/>
              <a:gd name="connsiteY57" fmla="*/ 1768728 h 2333816"/>
              <a:gd name="connsiteX58" fmla="*/ 1347527 w 1644928"/>
              <a:gd name="connsiteY58" fmla="*/ 1657517 h 2333816"/>
              <a:gd name="connsiteX59" fmla="*/ 1322814 w 1644928"/>
              <a:gd name="connsiteY59" fmla="*/ 1583376 h 2333816"/>
              <a:gd name="connsiteX60" fmla="*/ 1285743 w 1644928"/>
              <a:gd name="connsiteY60" fmla="*/ 1509236 h 2333816"/>
              <a:gd name="connsiteX61" fmla="*/ 1273502 w 1644928"/>
              <a:gd name="connsiteY61" fmla="*/ 1478104 h 2333816"/>
              <a:gd name="connsiteX62" fmla="*/ 1458738 w 1644928"/>
              <a:gd name="connsiteY62" fmla="*/ 1422739 h 2333816"/>
              <a:gd name="connsiteX63" fmla="*/ 1471592 w 1644928"/>
              <a:gd name="connsiteY63" fmla="*/ 1467988 h 2333816"/>
              <a:gd name="connsiteX64" fmla="*/ 1582306 w 1644928"/>
              <a:gd name="connsiteY64" fmla="*/ 1398025 h 2333816"/>
              <a:gd name="connsiteX65" fmla="*/ 1619376 w 1644928"/>
              <a:gd name="connsiteY65" fmla="*/ 1373312 h 2333816"/>
              <a:gd name="connsiteX66" fmla="*/ 1644089 w 1644928"/>
              <a:gd name="connsiteY66" fmla="*/ 1299171 h 2333816"/>
              <a:gd name="connsiteX67" fmla="*/ 1587144 w 1644928"/>
              <a:gd name="connsiteY67" fmla="*/ 1210009 h 2333816"/>
              <a:gd name="connsiteX68" fmla="*/ 1554129 w 1644928"/>
              <a:gd name="connsiteY68" fmla="*/ 1164482 h 2333816"/>
              <a:gd name="connsiteX69" fmla="*/ 1582306 w 1644928"/>
              <a:gd name="connsiteY69" fmla="*/ 1052036 h 2333816"/>
              <a:gd name="connsiteX70" fmla="*/ 1550827 w 1644928"/>
              <a:gd name="connsiteY70" fmla="*/ 1017787 h 2333816"/>
              <a:gd name="connsiteX71" fmla="*/ 1483452 w 1644928"/>
              <a:gd name="connsiteY71" fmla="*/ 916112 h 2333816"/>
              <a:gd name="connsiteX72" fmla="*/ 1471095 w 1644928"/>
              <a:gd name="connsiteY72" fmla="*/ 879041 h 2333816"/>
              <a:gd name="connsiteX73" fmla="*/ 1396954 w 1644928"/>
              <a:gd name="connsiteY73" fmla="*/ 841971 h 2333816"/>
              <a:gd name="connsiteX74" fmla="*/ 1369246 w 1644928"/>
              <a:gd name="connsiteY74" fmla="*/ 688990 h 2333816"/>
              <a:gd name="connsiteX75" fmla="*/ 1298100 w 1644928"/>
              <a:gd name="connsiteY75" fmla="*/ 693690 h 2333816"/>
              <a:gd name="connsiteX76" fmla="*/ 1356040 w 1644928"/>
              <a:gd name="connsiteY76" fmla="*/ 582763 h 2333816"/>
              <a:gd name="connsiteX77" fmla="*/ 1316421 w 1644928"/>
              <a:gd name="connsiteY77" fmla="*/ 587822 h 2333816"/>
              <a:gd name="connsiteX78" fmla="*/ 1293311 w 1644928"/>
              <a:gd name="connsiteY78" fmla="*/ 491711 h 2333816"/>
              <a:gd name="connsiteX79" fmla="*/ 1347527 w 1644928"/>
              <a:gd name="connsiteY79" fmla="*/ 347701 h 2333816"/>
              <a:gd name="connsiteX80" fmla="*/ 1322814 w 1644928"/>
              <a:gd name="connsiteY80" fmla="*/ 310630 h 2333816"/>
              <a:gd name="connsiteX81" fmla="*/ 1285743 w 1644928"/>
              <a:gd name="connsiteY81" fmla="*/ 298274 h 2333816"/>
              <a:gd name="connsiteX82" fmla="*/ 1217377 w 1644928"/>
              <a:gd name="connsiteY82" fmla="*/ 264082 h 2333816"/>
              <a:gd name="connsiteX83" fmla="*/ 1174533 w 1644928"/>
              <a:gd name="connsiteY83" fmla="*/ 372414 h 2333816"/>
              <a:gd name="connsiteX84" fmla="*/ 1181061 w 1644928"/>
              <a:gd name="connsiteY84" fmla="*/ 243848 h 2333816"/>
              <a:gd name="connsiteX85" fmla="*/ 1095221 w 1644928"/>
              <a:gd name="connsiteY85" fmla="*/ 233731 h 2333816"/>
              <a:gd name="connsiteX86" fmla="*/ 1045700 w 1644928"/>
              <a:gd name="connsiteY86" fmla="*/ 159025 h 2333816"/>
              <a:gd name="connsiteX87" fmla="*/ 1013895 w 1644928"/>
              <a:gd name="connsiteY87" fmla="*/ 149993 h 2333816"/>
              <a:gd name="connsiteX88" fmla="*/ 1001538 w 1644928"/>
              <a:gd name="connsiteY88" fmla="*/ 112922 h 2333816"/>
              <a:gd name="connsiteX89" fmla="*/ 964468 w 1644928"/>
              <a:gd name="connsiteY89" fmla="*/ 88209 h 2333816"/>
              <a:gd name="connsiteX90" fmla="*/ 902684 w 1644928"/>
              <a:gd name="connsiteY90" fmla="*/ 100566 h 2333816"/>
              <a:gd name="connsiteX91" fmla="*/ 853257 w 1644928"/>
              <a:gd name="connsiteY91" fmla="*/ 174706 h 2333816"/>
              <a:gd name="connsiteX92" fmla="*/ 816187 w 1644928"/>
              <a:gd name="connsiteY92" fmla="*/ 199420 h 2333816"/>
              <a:gd name="connsiteX93" fmla="*/ 754403 w 1644928"/>
              <a:gd name="connsiteY93" fmla="*/ 298274 h 2333816"/>
              <a:gd name="connsiteX94" fmla="*/ 704976 w 1644928"/>
              <a:gd name="connsiteY94" fmla="*/ 372414 h 2333816"/>
              <a:gd name="connsiteX95" fmla="*/ 680262 w 1644928"/>
              <a:gd name="connsiteY95" fmla="*/ 409485 h 2333816"/>
              <a:gd name="connsiteX96" fmla="*/ 667906 w 1644928"/>
              <a:gd name="connsiteY96" fmla="*/ 446555 h 2333816"/>
              <a:gd name="connsiteX97" fmla="*/ 593765 w 1644928"/>
              <a:gd name="connsiteY97" fmla="*/ 483625 h 2333816"/>
              <a:gd name="connsiteX98" fmla="*/ 573587 w 1644928"/>
              <a:gd name="connsiteY98" fmla="*/ 466419 h 2333816"/>
              <a:gd name="connsiteX99" fmla="*/ 530667 w 1644928"/>
              <a:gd name="connsiteY99" fmla="*/ 410776 h 2333816"/>
              <a:gd name="connsiteX100" fmla="*/ 484446 w 1644928"/>
              <a:gd name="connsiteY100" fmla="*/ 410776 h 2333816"/>
              <a:gd name="connsiteX101" fmla="*/ 444829 w 1644928"/>
              <a:gd name="connsiteY101" fmla="*/ 370309 h 2333816"/>
              <a:gd name="connsiteX102" fmla="*/ 379651 w 1644928"/>
              <a:gd name="connsiteY102" fmla="*/ 297205 h 2333816"/>
              <a:gd name="connsiteX103" fmla="*/ 305101 w 1644928"/>
              <a:gd name="connsiteY103" fmla="*/ 91606 h 2333816"/>
              <a:gd name="connsiteX104" fmla="*/ 193276 w 1644928"/>
              <a:gd name="connsiteY104" fmla="*/ 227 h 2333816"/>
              <a:gd name="connsiteX105" fmla="*/ 148547 w 1644928"/>
              <a:gd name="connsiteY105" fmla="*/ 67178 h 2333816"/>
              <a:gd name="connsiteX106" fmla="*/ 124208 w 1644928"/>
              <a:gd name="connsiteY106" fmla="*/ 112922 h 2333816"/>
              <a:gd name="connsiteX107" fmla="*/ 87138 w 1644928"/>
              <a:gd name="connsiteY107" fmla="*/ 100566 h 2333816"/>
              <a:gd name="connsiteX108" fmla="*/ 62425 w 1644928"/>
              <a:gd name="connsiteY108" fmla="*/ 174706 h 2333816"/>
              <a:gd name="connsiteX109" fmla="*/ 50068 w 1644928"/>
              <a:gd name="connsiteY109" fmla="*/ 224133 h 2333816"/>
              <a:gd name="connsiteX110" fmla="*/ 51952 w 1644928"/>
              <a:gd name="connsiteY110" fmla="*/ 284315 h 2333816"/>
              <a:gd name="connsiteX111" fmla="*/ 48650 w 1644928"/>
              <a:gd name="connsiteY111" fmla="*/ 314666 h 2333816"/>
              <a:gd name="connsiteX112" fmla="*/ 131188 w 1644928"/>
              <a:gd name="connsiteY112" fmla="*/ 441127 h 2333816"/>
              <a:gd name="connsiteX0" fmla="*/ 223062 w 1644928"/>
              <a:gd name="connsiteY0" fmla="*/ 283228 h 2405268"/>
              <a:gd name="connsiteX1" fmla="*/ 163457 w 1644928"/>
              <a:gd name="connsiteY1" fmla="*/ 635 h 2405268"/>
              <a:gd name="connsiteX2" fmla="*/ 185992 w 1644928"/>
              <a:gd name="connsiteY2" fmla="*/ 184374 h 2405268"/>
              <a:gd name="connsiteX3" fmla="*/ 124208 w 1644928"/>
              <a:gd name="connsiteY3" fmla="*/ 172018 h 2405268"/>
              <a:gd name="connsiteX4" fmla="*/ 50068 w 1644928"/>
              <a:gd name="connsiteY4" fmla="*/ 209088 h 2405268"/>
              <a:gd name="connsiteX5" fmla="*/ 12997 w 1644928"/>
              <a:gd name="connsiteY5" fmla="*/ 283228 h 2405268"/>
              <a:gd name="connsiteX6" fmla="*/ 38745 w 1644928"/>
              <a:gd name="connsiteY6" fmla="*/ 335534 h 2405268"/>
              <a:gd name="connsiteX7" fmla="*/ 84967 w 1644928"/>
              <a:gd name="connsiteY7" fmla="*/ 431644 h 2405268"/>
              <a:gd name="connsiteX8" fmla="*/ 131188 w 1644928"/>
              <a:gd name="connsiteY8" fmla="*/ 527754 h 2405268"/>
              <a:gd name="connsiteX9" fmla="*/ 144393 w 1644928"/>
              <a:gd name="connsiteY9" fmla="*/ 593513 h 2405268"/>
              <a:gd name="connsiteX10" fmla="*/ 55253 w 1644928"/>
              <a:gd name="connsiteY10" fmla="*/ 659274 h 2405268"/>
              <a:gd name="connsiteX11" fmla="*/ 37711 w 1644928"/>
              <a:gd name="connsiteY11" fmla="*/ 728072 h 2405268"/>
              <a:gd name="connsiteX12" fmla="*/ 641 w 1644928"/>
              <a:gd name="connsiteY12" fmla="*/ 752785 h 2405268"/>
              <a:gd name="connsiteX13" fmla="*/ 71760 w 1644928"/>
              <a:gd name="connsiteY13" fmla="*/ 745267 h 2405268"/>
              <a:gd name="connsiteX14" fmla="*/ 108077 w 1644928"/>
              <a:gd name="connsiteY14" fmla="*/ 816085 h 2405268"/>
              <a:gd name="connsiteX15" fmla="*/ 362292 w 1644928"/>
              <a:gd name="connsiteY15" fmla="*/ 841376 h 2405268"/>
              <a:gd name="connsiteX16" fmla="*/ 391756 w 1644928"/>
              <a:gd name="connsiteY16" fmla="*/ 999476 h 2405268"/>
              <a:gd name="connsiteX17" fmla="*/ 321916 w 1644928"/>
              <a:gd name="connsiteY17" fmla="*/ 1148201 h 2405268"/>
              <a:gd name="connsiteX18" fmla="*/ 284846 w 1644928"/>
              <a:gd name="connsiteY18" fmla="*/ 1172915 h 2405268"/>
              <a:gd name="connsiteX19" fmla="*/ 299314 w 1644928"/>
              <a:gd name="connsiteY19" fmla="*/ 1282748 h 2405268"/>
              <a:gd name="connsiteX20" fmla="*/ 247776 w 1644928"/>
              <a:gd name="connsiteY20" fmla="*/ 1247055 h 2405268"/>
              <a:gd name="connsiteX21" fmla="*/ 250323 w 1644928"/>
              <a:gd name="connsiteY21" fmla="*/ 1341430 h 2405268"/>
              <a:gd name="connsiteX22" fmla="*/ 173635 w 1644928"/>
              <a:gd name="connsiteY22" fmla="*/ 1333553 h 2405268"/>
              <a:gd name="connsiteX23" fmla="*/ 161279 w 1644928"/>
              <a:gd name="connsiteY23" fmla="*/ 1370623 h 2405268"/>
              <a:gd name="connsiteX24" fmla="*/ 124208 w 1644928"/>
              <a:gd name="connsiteY24" fmla="*/ 1395337 h 2405268"/>
              <a:gd name="connsiteX25" fmla="*/ 83932 w 1644928"/>
              <a:gd name="connsiteY25" fmla="*/ 1420050 h 2405268"/>
              <a:gd name="connsiteX26" fmla="*/ 82328 w 1644928"/>
              <a:gd name="connsiteY26" fmla="*/ 1472295 h 2405268"/>
              <a:gd name="connsiteX27" fmla="*/ 93932 w 1644928"/>
              <a:gd name="connsiteY27" fmla="*/ 1561612 h 2405268"/>
              <a:gd name="connsiteX28" fmla="*/ 98835 w 1644928"/>
              <a:gd name="connsiteY28" fmla="*/ 1652589 h 2405268"/>
              <a:gd name="connsiteX29" fmla="*/ 62425 w 1644928"/>
              <a:gd name="connsiteY29" fmla="*/ 1716612 h 2405268"/>
              <a:gd name="connsiteX30" fmla="*/ 87138 w 1644928"/>
              <a:gd name="connsiteY30" fmla="*/ 1753682 h 2405268"/>
              <a:gd name="connsiteX31" fmla="*/ 164675 w 1644928"/>
              <a:gd name="connsiteY31" fmla="*/ 1751947 h 2405268"/>
              <a:gd name="connsiteX32" fmla="*/ 157222 w 1644928"/>
              <a:gd name="connsiteY32" fmla="*/ 1849718 h 2405268"/>
              <a:gd name="connsiteX33" fmla="*/ 210706 w 1644928"/>
              <a:gd name="connsiteY33" fmla="*/ 1976104 h 2405268"/>
              <a:gd name="connsiteX34" fmla="*/ 255983 w 1644928"/>
              <a:gd name="connsiteY34" fmla="*/ 2137899 h 2405268"/>
              <a:gd name="connsiteX35" fmla="*/ 309560 w 1644928"/>
              <a:gd name="connsiteY35" fmla="*/ 2112028 h 2405268"/>
              <a:gd name="connsiteX36" fmla="*/ 321916 w 1644928"/>
              <a:gd name="connsiteY36" fmla="*/ 2161455 h 2405268"/>
              <a:gd name="connsiteX37" fmla="*/ 368645 w 1644928"/>
              <a:gd name="connsiteY37" fmla="*/ 2198325 h 2405268"/>
              <a:gd name="connsiteX38" fmla="*/ 358987 w 1644928"/>
              <a:gd name="connsiteY38" fmla="*/ 2235596 h 2405268"/>
              <a:gd name="connsiteX39" fmla="*/ 396057 w 1644928"/>
              <a:gd name="connsiteY39" fmla="*/ 2260309 h 2405268"/>
              <a:gd name="connsiteX40" fmla="*/ 475950 w 1644928"/>
              <a:gd name="connsiteY40" fmla="*/ 2392910 h 2405268"/>
              <a:gd name="connsiteX41" fmla="*/ 555941 w 1644928"/>
              <a:gd name="connsiteY41" fmla="*/ 2405268 h 2405268"/>
              <a:gd name="connsiteX42" fmla="*/ 593012 w 1644928"/>
              <a:gd name="connsiteY42" fmla="*/ 2324913 h 2405268"/>
              <a:gd name="connsiteX43" fmla="*/ 581408 w 1644928"/>
              <a:gd name="connsiteY43" fmla="*/ 2235596 h 2405268"/>
              <a:gd name="connsiteX44" fmla="*/ 578956 w 1644928"/>
              <a:gd name="connsiteY44" fmla="*/ 2051475 h 2405268"/>
              <a:gd name="connsiteX45" fmla="*/ 627629 w 1644928"/>
              <a:gd name="connsiteY45" fmla="*/ 2007109 h 2405268"/>
              <a:gd name="connsiteX46" fmla="*/ 661399 w 1644928"/>
              <a:gd name="connsiteY46" fmla="*/ 1868290 h 2405268"/>
              <a:gd name="connsiteX47" fmla="*/ 729689 w 1644928"/>
              <a:gd name="connsiteY47" fmla="*/ 1852537 h 2405268"/>
              <a:gd name="connsiteX48" fmla="*/ 754403 w 1644928"/>
              <a:gd name="connsiteY48" fmla="*/ 1889607 h 2405268"/>
              <a:gd name="connsiteX49" fmla="*/ 791237 w 1644928"/>
              <a:gd name="connsiteY49" fmla="*/ 1970696 h 2405268"/>
              <a:gd name="connsiteX50" fmla="*/ 902684 w 1644928"/>
              <a:gd name="connsiteY50" fmla="*/ 1972205 h 2405268"/>
              <a:gd name="connsiteX51" fmla="*/ 979669 w 1644928"/>
              <a:gd name="connsiteY51" fmla="*/ 1989641 h 2405268"/>
              <a:gd name="connsiteX52" fmla="*/ 1075679 w 1644928"/>
              <a:gd name="connsiteY52" fmla="*/ 1889607 h 2405268"/>
              <a:gd name="connsiteX53" fmla="*/ 1112749 w 1644928"/>
              <a:gd name="connsiteY53" fmla="*/ 1864893 h 2405268"/>
              <a:gd name="connsiteX54" fmla="*/ 1161252 w 1644928"/>
              <a:gd name="connsiteY54" fmla="*/ 1913764 h 2405268"/>
              <a:gd name="connsiteX55" fmla="*/ 1237186 w 1644928"/>
              <a:gd name="connsiteY55" fmla="*/ 1979523 h 2405268"/>
              <a:gd name="connsiteX56" fmla="*/ 1296613 w 1644928"/>
              <a:gd name="connsiteY56" fmla="*/ 1964348 h 2405268"/>
              <a:gd name="connsiteX57" fmla="*/ 1359884 w 1644928"/>
              <a:gd name="connsiteY57" fmla="*/ 1840180 h 2405268"/>
              <a:gd name="connsiteX58" fmla="*/ 1347527 w 1644928"/>
              <a:gd name="connsiteY58" fmla="*/ 1728969 h 2405268"/>
              <a:gd name="connsiteX59" fmla="*/ 1322814 w 1644928"/>
              <a:gd name="connsiteY59" fmla="*/ 1654828 h 2405268"/>
              <a:gd name="connsiteX60" fmla="*/ 1285743 w 1644928"/>
              <a:gd name="connsiteY60" fmla="*/ 1580688 h 2405268"/>
              <a:gd name="connsiteX61" fmla="*/ 1273502 w 1644928"/>
              <a:gd name="connsiteY61" fmla="*/ 1549556 h 2405268"/>
              <a:gd name="connsiteX62" fmla="*/ 1458738 w 1644928"/>
              <a:gd name="connsiteY62" fmla="*/ 1494191 h 2405268"/>
              <a:gd name="connsiteX63" fmla="*/ 1471592 w 1644928"/>
              <a:gd name="connsiteY63" fmla="*/ 1539440 h 2405268"/>
              <a:gd name="connsiteX64" fmla="*/ 1582306 w 1644928"/>
              <a:gd name="connsiteY64" fmla="*/ 1469477 h 2405268"/>
              <a:gd name="connsiteX65" fmla="*/ 1619376 w 1644928"/>
              <a:gd name="connsiteY65" fmla="*/ 1444764 h 2405268"/>
              <a:gd name="connsiteX66" fmla="*/ 1644089 w 1644928"/>
              <a:gd name="connsiteY66" fmla="*/ 1370623 h 2405268"/>
              <a:gd name="connsiteX67" fmla="*/ 1587144 w 1644928"/>
              <a:gd name="connsiteY67" fmla="*/ 1281461 h 2405268"/>
              <a:gd name="connsiteX68" fmla="*/ 1554129 w 1644928"/>
              <a:gd name="connsiteY68" fmla="*/ 1235934 h 2405268"/>
              <a:gd name="connsiteX69" fmla="*/ 1582306 w 1644928"/>
              <a:gd name="connsiteY69" fmla="*/ 1123488 h 2405268"/>
              <a:gd name="connsiteX70" fmla="*/ 1550827 w 1644928"/>
              <a:gd name="connsiteY70" fmla="*/ 1089239 h 2405268"/>
              <a:gd name="connsiteX71" fmla="*/ 1483452 w 1644928"/>
              <a:gd name="connsiteY71" fmla="*/ 987564 h 2405268"/>
              <a:gd name="connsiteX72" fmla="*/ 1471095 w 1644928"/>
              <a:gd name="connsiteY72" fmla="*/ 950493 h 2405268"/>
              <a:gd name="connsiteX73" fmla="*/ 1396954 w 1644928"/>
              <a:gd name="connsiteY73" fmla="*/ 913423 h 2405268"/>
              <a:gd name="connsiteX74" fmla="*/ 1369246 w 1644928"/>
              <a:gd name="connsiteY74" fmla="*/ 760442 h 2405268"/>
              <a:gd name="connsiteX75" fmla="*/ 1298100 w 1644928"/>
              <a:gd name="connsiteY75" fmla="*/ 765142 h 2405268"/>
              <a:gd name="connsiteX76" fmla="*/ 1356040 w 1644928"/>
              <a:gd name="connsiteY76" fmla="*/ 654215 h 2405268"/>
              <a:gd name="connsiteX77" fmla="*/ 1316421 w 1644928"/>
              <a:gd name="connsiteY77" fmla="*/ 659274 h 2405268"/>
              <a:gd name="connsiteX78" fmla="*/ 1293311 w 1644928"/>
              <a:gd name="connsiteY78" fmla="*/ 563163 h 2405268"/>
              <a:gd name="connsiteX79" fmla="*/ 1347527 w 1644928"/>
              <a:gd name="connsiteY79" fmla="*/ 419153 h 2405268"/>
              <a:gd name="connsiteX80" fmla="*/ 1322814 w 1644928"/>
              <a:gd name="connsiteY80" fmla="*/ 382082 h 2405268"/>
              <a:gd name="connsiteX81" fmla="*/ 1285743 w 1644928"/>
              <a:gd name="connsiteY81" fmla="*/ 369726 h 2405268"/>
              <a:gd name="connsiteX82" fmla="*/ 1217377 w 1644928"/>
              <a:gd name="connsiteY82" fmla="*/ 335534 h 2405268"/>
              <a:gd name="connsiteX83" fmla="*/ 1174533 w 1644928"/>
              <a:gd name="connsiteY83" fmla="*/ 443866 h 2405268"/>
              <a:gd name="connsiteX84" fmla="*/ 1181061 w 1644928"/>
              <a:gd name="connsiteY84" fmla="*/ 315300 h 2405268"/>
              <a:gd name="connsiteX85" fmla="*/ 1095221 w 1644928"/>
              <a:gd name="connsiteY85" fmla="*/ 305183 h 2405268"/>
              <a:gd name="connsiteX86" fmla="*/ 1045700 w 1644928"/>
              <a:gd name="connsiteY86" fmla="*/ 230477 h 2405268"/>
              <a:gd name="connsiteX87" fmla="*/ 1013895 w 1644928"/>
              <a:gd name="connsiteY87" fmla="*/ 221445 h 2405268"/>
              <a:gd name="connsiteX88" fmla="*/ 1001538 w 1644928"/>
              <a:gd name="connsiteY88" fmla="*/ 184374 h 2405268"/>
              <a:gd name="connsiteX89" fmla="*/ 964468 w 1644928"/>
              <a:gd name="connsiteY89" fmla="*/ 159661 h 2405268"/>
              <a:gd name="connsiteX90" fmla="*/ 902684 w 1644928"/>
              <a:gd name="connsiteY90" fmla="*/ 172018 h 2405268"/>
              <a:gd name="connsiteX91" fmla="*/ 853257 w 1644928"/>
              <a:gd name="connsiteY91" fmla="*/ 246158 h 2405268"/>
              <a:gd name="connsiteX92" fmla="*/ 816187 w 1644928"/>
              <a:gd name="connsiteY92" fmla="*/ 270872 h 2405268"/>
              <a:gd name="connsiteX93" fmla="*/ 754403 w 1644928"/>
              <a:gd name="connsiteY93" fmla="*/ 369726 h 2405268"/>
              <a:gd name="connsiteX94" fmla="*/ 704976 w 1644928"/>
              <a:gd name="connsiteY94" fmla="*/ 443866 h 2405268"/>
              <a:gd name="connsiteX95" fmla="*/ 680262 w 1644928"/>
              <a:gd name="connsiteY95" fmla="*/ 480937 h 2405268"/>
              <a:gd name="connsiteX96" fmla="*/ 667906 w 1644928"/>
              <a:gd name="connsiteY96" fmla="*/ 518007 h 2405268"/>
              <a:gd name="connsiteX97" fmla="*/ 593765 w 1644928"/>
              <a:gd name="connsiteY97" fmla="*/ 555077 h 2405268"/>
              <a:gd name="connsiteX98" fmla="*/ 573587 w 1644928"/>
              <a:gd name="connsiteY98" fmla="*/ 537871 h 2405268"/>
              <a:gd name="connsiteX99" fmla="*/ 530667 w 1644928"/>
              <a:gd name="connsiteY99" fmla="*/ 482228 h 2405268"/>
              <a:gd name="connsiteX100" fmla="*/ 484446 w 1644928"/>
              <a:gd name="connsiteY100" fmla="*/ 482228 h 2405268"/>
              <a:gd name="connsiteX101" fmla="*/ 444829 w 1644928"/>
              <a:gd name="connsiteY101" fmla="*/ 441761 h 2405268"/>
              <a:gd name="connsiteX102" fmla="*/ 379651 w 1644928"/>
              <a:gd name="connsiteY102" fmla="*/ 368657 h 2405268"/>
              <a:gd name="connsiteX103" fmla="*/ 305101 w 1644928"/>
              <a:gd name="connsiteY103" fmla="*/ 163058 h 2405268"/>
              <a:gd name="connsiteX104" fmla="*/ 193276 w 1644928"/>
              <a:gd name="connsiteY104" fmla="*/ 71679 h 2405268"/>
              <a:gd name="connsiteX105" fmla="*/ 148547 w 1644928"/>
              <a:gd name="connsiteY105" fmla="*/ 138630 h 2405268"/>
              <a:gd name="connsiteX106" fmla="*/ 124208 w 1644928"/>
              <a:gd name="connsiteY106" fmla="*/ 184374 h 2405268"/>
              <a:gd name="connsiteX107" fmla="*/ 87138 w 1644928"/>
              <a:gd name="connsiteY107" fmla="*/ 172018 h 2405268"/>
              <a:gd name="connsiteX108" fmla="*/ 62425 w 1644928"/>
              <a:gd name="connsiteY108" fmla="*/ 246158 h 2405268"/>
              <a:gd name="connsiteX109" fmla="*/ 50068 w 1644928"/>
              <a:gd name="connsiteY109" fmla="*/ 295585 h 2405268"/>
              <a:gd name="connsiteX110" fmla="*/ 51952 w 1644928"/>
              <a:gd name="connsiteY110" fmla="*/ 355767 h 2405268"/>
              <a:gd name="connsiteX111" fmla="*/ 48650 w 1644928"/>
              <a:gd name="connsiteY111" fmla="*/ 386118 h 2405268"/>
              <a:gd name="connsiteX112" fmla="*/ 131188 w 1644928"/>
              <a:gd name="connsiteY112" fmla="*/ 512579 h 2405268"/>
              <a:gd name="connsiteX0" fmla="*/ 223062 w 1644928"/>
              <a:gd name="connsiteY0" fmla="*/ 283228 h 2405268"/>
              <a:gd name="connsiteX1" fmla="*/ 163457 w 1644928"/>
              <a:gd name="connsiteY1" fmla="*/ 635 h 2405268"/>
              <a:gd name="connsiteX2" fmla="*/ 185992 w 1644928"/>
              <a:gd name="connsiteY2" fmla="*/ 184374 h 2405268"/>
              <a:gd name="connsiteX3" fmla="*/ 124208 w 1644928"/>
              <a:gd name="connsiteY3" fmla="*/ 172018 h 2405268"/>
              <a:gd name="connsiteX4" fmla="*/ 50068 w 1644928"/>
              <a:gd name="connsiteY4" fmla="*/ 209088 h 2405268"/>
              <a:gd name="connsiteX5" fmla="*/ 12997 w 1644928"/>
              <a:gd name="connsiteY5" fmla="*/ 283228 h 2405268"/>
              <a:gd name="connsiteX6" fmla="*/ 38745 w 1644928"/>
              <a:gd name="connsiteY6" fmla="*/ 335534 h 2405268"/>
              <a:gd name="connsiteX7" fmla="*/ 84967 w 1644928"/>
              <a:gd name="connsiteY7" fmla="*/ 431644 h 2405268"/>
              <a:gd name="connsiteX8" fmla="*/ 131188 w 1644928"/>
              <a:gd name="connsiteY8" fmla="*/ 527754 h 2405268"/>
              <a:gd name="connsiteX9" fmla="*/ 144393 w 1644928"/>
              <a:gd name="connsiteY9" fmla="*/ 593513 h 2405268"/>
              <a:gd name="connsiteX10" fmla="*/ 55253 w 1644928"/>
              <a:gd name="connsiteY10" fmla="*/ 659274 h 2405268"/>
              <a:gd name="connsiteX11" fmla="*/ 37711 w 1644928"/>
              <a:gd name="connsiteY11" fmla="*/ 728072 h 2405268"/>
              <a:gd name="connsiteX12" fmla="*/ 641 w 1644928"/>
              <a:gd name="connsiteY12" fmla="*/ 752785 h 2405268"/>
              <a:gd name="connsiteX13" fmla="*/ 71760 w 1644928"/>
              <a:gd name="connsiteY13" fmla="*/ 745267 h 2405268"/>
              <a:gd name="connsiteX14" fmla="*/ 108077 w 1644928"/>
              <a:gd name="connsiteY14" fmla="*/ 816085 h 2405268"/>
              <a:gd name="connsiteX15" fmla="*/ 362292 w 1644928"/>
              <a:gd name="connsiteY15" fmla="*/ 841376 h 2405268"/>
              <a:gd name="connsiteX16" fmla="*/ 391756 w 1644928"/>
              <a:gd name="connsiteY16" fmla="*/ 999476 h 2405268"/>
              <a:gd name="connsiteX17" fmla="*/ 321916 w 1644928"/>
              <a:gd name="connsiteY17" fmla="*/ 1148201 h 2405268"/>
              <a:gd name="connsiteX18" fmla="*/ 284846 w 1644928"/>
              <a:gd name="connsiteY18" fmla="*/ 1172915 h 2405268"/>
              <a:gd name="connsiteX19" fmla="*/ 299314 w 1644928"/>
              <a:gd name="connsiteY19" fmla="*/ 1282748 h 2405268"/>
              <a:gd name="connsiteX20" fmla="*/ 247776 w 1644928"/>
              <a:gd name="connsiteY20" fmla="*/ 1247055 h 2405268"/>
              <a:gd name="connsiteX21" fmla="*/ 250323 w 1644928"/>
              <a:gd name="connsiteY21" fmla="*/ 1341430 h 2405268"/>
              <a:gd name="connsiteX22" fmla="*/ 173635 w 1644928"/>
              <a:gd name="connsiteY22" fmla="*/ 1333553 h 2405268"/>
              <a:gd name="connsiteX23" fmla="*/ 161279 w 1644928"/>
              <a:gd name="connsiteY23" fmla="*/ 1370623 h 2405268"/>
              <a:gd name="connsiteX24" fmla="*/ 124208 w 1644928"/>
              <a:gd name="connsiteY24" fmla="*/ 1395337 h 2405268"/>
              <a:gd name="connsiteX25" fmla="*/ 83932 w 1644928"/>
              <a:gd name="connsiteY25" fmla="*/ 1420050 h 2405268"/>
              <a:gd name="connsiteX26" fmla="*/ 82328 w 1644928"/>
              <a:gd name="connsiteY26" fmla="*/ 1472295 h 2405268"/>
              <a:gd name="connsiteX27" fmla="*/ 93932 w 1644928"/>
              <a:gd name="connsiteY27" fmla="*/ 1561612 h 2405268"/>
              <a:gd name="connsiteX28" fmla="*/ 98835 w 1644928"/>
              <a:gd name="connsiteY28" fmla="*/ 1652589 h 2405268"/>
              <a:gd name="connsiteX29" fmla="*/ 62425 w 1644928"/>
              <a:gd name="connsiteY29" fmla="*/ 1716612 h 2405268"/>
              <a:gd name="connsiteX30" fmla="*/ 87138 w 1644928"/>
              <a:gd name="connsiteY30" fmla="*/ 1753682 h 2405268"/>
              <a:gd name="connsiteX31" fmla="*/ 164675 w 1644928"/>
              <a:gd name="connsiteY31" fmla="*/ 1751947 h 2405268"/>
              <a:gd name="connsiteX32" fmla="*/ 157222 w 1644928"/>
              <a:gd name="connsiteY32" fmla="*/ 1849718 h 2405268"/>
              <a:gd name="connsiteX33" fmla="*/ 210706 w 1644928"/>
              <a:gd name="connsiteY33" fmla="*/ 1976104 h 2405268"/>
              <a:gd name="connsiteX34" fmla="*/ 255983 w 1644928"/>
              <a:gd name="connsiteY34" fmla="*/ 2137899 h 2405268"/>
              <a:gd name="connsiteX35" fmla="*/ 309560 w 1644928"/>
              <a:gd name="connsiteY35" fmla="*/ 2112028 h 2405268"/>
              <a:gd name="connsiteX36" fmla="*/ 321916 w 1644928"/>
              <a:gd name="connsiteY36" fmla="*/ 2161455 h 2405268"/>
              <a:gd name="connsiteX37" fmla="*/ 368645 w 1644928"/>
              <a:gd name="connsiteY37" fmla="*/ 2198325 h 2405268"/>
              <a:gd name="connsiteX38" fmla="*/ 358987 w 1644928"/>
              <a:gd name="connsiteY38" fmla="*/ 2235596 h 2405268"/>
              <a:gd name="connsiteX39" fmla="*/ 396057 w 1644928"/>
              <a:gd name="connsiteY39" fmla="*/ 2260309 h 2405268"/>
              <a:gd name="connsiteX40" fmla="*/ 475950 w 1644928"/>
              <a:gd name="connsiteY40" fmla="*/ 2392910 h 2405268"/>
              <a:gd name="connsiteX41" fmla="*/ 555941 w 1644928"/>
              <a:gd name="connsiteY41" fmla="*/ 2405268 h 2405268"/>
              <a:gd name="connsiteX42" fmla="*/ 593012 w 1644928"/>
              <a:gd name="connsiteY42" fmla="*/ 2324913 h 2405268"/>
              <a:gd name="connsiteX43" fmla="*/ 581408 w 1644928"/>
              <a:gd name="connsiteY43" fmla="*/ 2235596 h 2405268"/>
              <a:gd name="connsiteX44" fmla="*/ 578956 w 1644928"/>
              <a:gd name="connsiteY44" fmla="*/ 2051475 h 2405268"/>
              <a:gd name="connsiteX45" fmla="*/ 627629 w 1644928"/>
              <a:gd name="connsiteY45" fmla="*/ 2007109 h 2405268"/>
              <a:gd name="connsiteX46" fmla="*/ 661399 w 1644928"/>
              <a:gd name="connsiteY46" fmla="*/ 1868290 h 2405268"/>
              <a:gd name="connsiteX47" fmla="*/ 729689 w 1644928"/>
              <a:gd name="connsiteY47" fmla="*/ 1852537 h 2405268"/>
              <a:gd name="connsiteX48" fmla="*/ 754403 w 1644928"/>
              <a:gd name="connsiteY48" fmla="*/ 1889607 h 2405268"/>
              <a:gd name="connsiteX49" fmla="*/ 791237 w 1644928"/>
              <a:gd name="connsiteY49" fmla="*/ 1970696 h 2405268"/>
              <a:gd name="connsiteX50" fmla="*/ 902684 w 1644928"/>
              <a:gd name="connsiteY50" fmla="*/ 1972205 h 2405268"/>
              <a:gd name="connsiteX51" fmla="*/ 979669 w 1644928"/>
              <a:gd name="connsiteY51" fmla="*/ 1989641 h 2405268"/>
              <a:gd name="connsiteX52" fmla="*/ 1075679 w 1644928"/>
              <a:gd name="connsiteY52" fmla="*/ 1889607 h 2405268"/>
              <a:gd name="connsiteX53" fmla="*/ 1112749 w 1644928"/>
              <a:gd name="connsiteY53" fmla="*/ 1864893 h 2405268"/>
              <a:gd name="connsiteX54" fmla="*/ 1161252 w 1644928"/>
              <a:gd name="connsiteY54" fmla="*/ 1913764 h 2405268"/>
              <a:gd name="connsiteX55" fmla="*/ 1237186 w 1644928"/>
              <a:gd name="connsiteY55" fmla="*/ 1979523 h 2405268"/>
              <a:gd name="connsiteX56" fmla="*/ 1296613 w 1644928"/>
              <a:gd name="connsiteY56" fmla="*/ 1964348 h 2405268"/>
              <a:gd name="connsiteX57" fmla="*/ 1359884 w 1644928"/>
              <a:gd name="connsiteY57" fmla="*/ 1840180 h 2405268"/>
              <a:gd name="connsiteX58" fmla="*/ 1347527 w 1644928"/>
              <a:gd name="connsiteY58" fmla="*/ 1728969 h 2405268"/>
              <a:gd name="connsiteX59" fmla="*/ 1322814 w 1644928"/>
              <a:gd name="connsiteY59" fmla="*/ 1654828 h 2405268"/>
              <a:gd name="connsiteX60" fmla="*/ 1285743 w 1644928"/>
              <a:gd name="connsiteY60" fmla="*/ 1580688 h 2405268"/>
              <a:gd name="connsiteX61" fmla="*/ 1273502 w 1644928"/>
              <a:gd name="connsiteY61" fmla="*/ 1549556 h 2405268"/>
              <a:gd name="connsiteX62" fmla="*/ 1458738 w 1644928"/>
              <a:gd name="connsiteY62" fmla="*/ 1494191 h 2405268"/>
              <a:gd name="connsiteX63" fmla="*/ 1471592 w 1644928"/>
              <a:gd name="connsiteY63" fmla="*/ 1539440 h 2405268"/>
              <a:gd name="connsiteX64" fmla="*/ 1582306 w 1644928"/>
              <a:gd name="connsiteY64" fmla="*/ 1469477 h 2405268"/>
              <a:gd name="connsiteX65" fmla="*/ 1619376 w 1644928"/>
              <a:gd name="connsiteY65" fmla="*/ 1444764 h 2405268"/>
              <a:gd name="connsiteX66" fmla="*/ 1644089 w 1644928"/>
              <a:gd name="connsiteY66" fmla="*/ 1370623 h 2405268"/>
              <a:gd name="connsiteX67" fmla="*/ 1587144 w 1644928"/>
              <a:gd name="connsiteY67" fmla="*/ 1281461 h 2405268"/>
              <a:gd name="connsiteX68" fmla="*/ 1554129 w 1644928"/>
              <a:gd name="connsiteY68" fmla="*/ 1235934 h 2405268"/>
              <a:gd name="connsiteX69" fmla="*/ 1582306 w 1644928"/>
              <a:gd name="connsiteY69" fmla="*/ 1123488 h 2405268"/>
              <a:gd name="connsiteX70" fmla="*/ 1550827 w 1644928"/>
              <a:gd name="connsiteY70" fmla="*/ 1089239 h 2405268"/>
              <a:gd name="connsiteX71" fmla="*/ 1483452 w 1644928"/>
              <a:gd name="connsiteY71" fmla="*/ 987564 h 2405268"/>
              <a:gd name="connsiteX72" fmla="*/ 1471095 w 1644928"/>
              <a:gd name="connsiteY72" fmla="*/ 950493 h 2405268"/>
              <a:gd name="connsiteX73" fmla="*/ 1396954 w 1644928"/>
              <a:gd name="connsiteY73" fmla="*/ 913423 h 2405268"/>
              <a:gd name="connsiteX74" fmla="*/ 1369246 w 1644928"/>
              <a:gd name="connsiteY74" fmla="*/ 760442 h 2405268"/>
              <a:gd name="connsiteX75" fmla="*/ 1298100 w 1644928"/>
              <a:gd name="connsiteY75" fmla="*/ 765142 h 2405268"/>
              <a:gd name="connsiteX76" fmla="*/ 1356040 w 1644928"/>
              <a:gd name="connsiteY76" fmla="*/ 654215 h 2405268"/>
              <a:gd name="connsiteX77" fmla="*/ 1316421 w 1644928"/>
              <a:gd name="connsiteY77" fmla="*/ 659274 h 2405268"/>
              <a:gd name="connsiteX78" fmla="*/ 1293311 w 1644928"/>
              <a:gd name="connsiteY78" fmla="*/ 563163 h 2405268"/>
              <a:gd name="connsiteX79" fmla="*/ 1347527 w 1644928"/>
              <a:gd name="connsiteY79" fmla="*/ 419153 h 2405268"/>
              <a:gd name="connsiteX80" fmla="*/ 1322814 w 1644928"/>
              <a:gd name="connsiteY80" fmla="*/ 382082 h 2405268"/>
              <a:gd name="connsiteX81" fmla="*/ 1285743 w 1644928"/>
              <a:gd name="connsiteY81" fmla="*/ 369726 h 2405268"/>
              <a:gd name="connsiteX82" fmla="*/ 1217377 w 1644928"/>
              <a:gd name="connsiteY82" fmla="*/ 335534 h 2405268"/>
              <a:gd name="connsiteX83" fmla="*/ 1174533 w 1644928"/>
              <a:gd name="connsiteY83" fmla="*/ 443866 h 2405268"/>
              <a:gd name="connsiteX84" fmla="*/ 1181061 w 1644928"/>
              <a:gd name="connsiteY84" fmla="*/ 315300 h 2405268"/>
              <a:gd name="connsiteX85" fmla="*/ 1095221 w 1644928"/>
              <a:gd name="connsiteY85" fmla="*/ 305183 h 2405268"/>
              <a:gd name="connsiteX86" fmla="*/ 1045700 w 1644928"/>
              <a:gd name="connsiteY86" fmla="*/ 230477 h 2405268"/>
              <a:gd name="connsiteX87" fmla="*/ 1013895 w 1644928"/>
              <a:gd name="connsiteY87" fmla="*/ 221445 h 2405268"/>
              <a:gd name="connsiteX88" fmla="*/ 1001538 w 1644928"/>
              <a:gd name="connsiteY88" fmla="*/ 184374 h 2405268"/>
              <a:gd name="connsiteX89" fmla="*/ 964468 w 1644928"/>
              <a:gd name="connsiteY89" fmla="*/ 159661 h 2405268"/>
              <a:gd name="connsiteX90" fmla="*/ 902684 w 1644928"/>
              <a:gd name="connsiteY90" fmla="*/ 172018 h 2405268"/>
              <a:gd name="connsiteX91" fmla="*/ 853257 w 1644928"/>
              <a:gd name="connsiteY91" fmla="*/ 246158 h 2405268"/>
              <a:gd name="connsiteX92" fmla="*/ 816187 w 1644928"/>
              <a:gd name="connsiteY92" fmla="*/ 270872 h 2405268"/>
              <a:gd name="connsiteX93" fmla="*/ 754403 w 1644928"/>
              <a:gd name="connsiteY93" fmla="*/ 369726 h 2405268"/>
              <a:gd name="connsiteX94" fmla="*/ 704976 w 1644928"/>
              <a:gd name="connsiteY94" fmla="*/ 443866 h 2405268"/>
              <a:gd name="connsiteX95" fmla="*/ 680262 w 1644928"/>
              <a:gd name="connsiteY95" fmla="*/ 480937 h 2405268"/>
              <a:gd name="connsiteX96" fmla="*/ 667906 w 1644928"/>
              <a:gd name="connsiteY96" fmla="*/ 518007 h 2405268"/>
              <a:gd name="connsiteX97" fmla="*/ 593765 w 1644928"/>
              <a:gd name="connsiteY97" fmla="*/ 555077 h 2405268"/>
              <a:gd name="connsiteX98" fmla="*/ 573587 w 1644928"/>
              <a:gd name="connsiteY98" fmla="*/ 537871 h 2405268"/>
              <a:gd name="connsiteX99" fmla="*/ 530667 w 1644928"/>
              <a:gd name="connsiteY99" fmla="*/ 482228 h 2405268"/>
              <a:gd name="connsiteX100" fmla="*/ 484446 w 1644928"/>
              <a:gd name="connsiteY100" fmla="*/ 482228 h 2405268"/>
              <a:gd name="connsiteX101" fmla="*/ 444829 w 1644928"/>
              <a:gd name="connsiteY101" fmla="*/ 441761 h 2405268"/>
              <a:gd name="connsiteX102" fmla="*/ 379651 w 1644928"/>
              <a:gd name="connsiteY102" fmla="*/ 368657 h 2405268"/>
              <a:gd name="connsiteX103" fmla="*/ 305101 w 1644928"/>
              <a:gd name="connsiteY103" fmla="*/ 163058 h 2405268"/>
              <a:gd name="connsiteX104" fmla="*/ 193276 w 1644928"/>
              <a:gd name="connsiteY104" fmla="*/ 71679 h 2405268"/>
              <a:gd name="connsiteX105" fmla="*/ 163457 w 1644928"/>
              <a:gd name="connsiteY105" fmla="*/ 174479 h 2405268"/>
              <a:gd name="connsiteX106" fmla="*/ 124208 w 1644928"/>
              <a:gd name="connsiteY106" fmla="*/ 184374 h 2405268"/>
              <a:gd name="connsiteX107" fmla="*/ 87138 w 1644928"/>
              <a:gd name="connsiteY107" fmla="*/ 172018 h 2405268"/>
              <a:gd name="connsiteX108" fmla="*/ 62425 w 1644928"/>
              <a:gd name="connsiteY108" fmla="*/ 246158 h 2405268"/>
              <a:gd name="connsiteX109" fmla="*/ 50068 w 1644928"/>
              <a:gd name="connsiteY109" fmla="*/ 295585 h 2405268"/>
              <a:gd name="connsiteX110" fmla="*/ 51952 w 1644928"/>
              <a:gd name="connsiteY110" fmla="*/ 355767 h 2405268"/>
              <a:gd name="connsiteX111" fmla="*/ 48650 w 1644928"/>
              <a:gd name="connsiteY111" fmla="*/ 386118 h 2405268"/>
              <a:gd name="connsiteX112" fmla="*/ 131188 w 1644928"/>
              <a:gd name="connsiteY112" fmla="*/ 512579 h 2405268"/>
              <a:gd name="connsiteX0" fmla="*/ 133602 w 1644928"/>
              <a:gd name="connsiteY0" fmla="*/ 112244 h 2405617"/>
              <a:gd name="connsiteX1" fmla="*/ 163457 w 1644928"/>
              <a:gd name="connsiteY1" fmla="*/ 984 h 2405617"/>
              <a:gd name="connsiteX2" fmla="*/ 185992 w 1644928"/>
              <a:gd name="connsiteY2" fmla="*/ 184723 h 2405617"/>
              <a:gd name="connsiteX3" fmla="*/ 124208 w 1644928"/>
              <a:gd name="connsiteY3" fmla="*/ 172367 h 2405617"/>
              <a:gd name="connsiteX4" fmla="*/ 50068 w 1644928"/>
              <a:gd name="connsiteY4" fmla="*/ 209437 h 2405617"/>
              <a:gd name="connsiteX5" fmla="*/ 12997 w 1644928"/>
              <a:gd name="connsiteY5" fmla="*/ 283577 h 2405617"/>
              <a:gd name="connsiteX6" fmla="*/ 38745 w 1644928"/>
              <a:gd name="connsiteY6" fmla="*/ 335883 h 2405617"/>
              <a:gd name="connsiteX7" fmla="*/ 84967 w 1644928"/>
              <a:gd name="connsiteY7" fmla="*/ 431993 h 2405617"/>
              <a:gd name="connsiteX8" fmla="*/ 131188 w 1644928"/>
              <a:gd name="connsiteY8" fmla="*/ 528103 h 2405617"/>
              <a:gd name="connsiteX9" fmla="*/ 144393 w 1644928"/>
              <a:gd name="connsiteY9" fmla="*/ 593862 h 2405617"/>
              <a:gd name="connsiteX10" fmla="*/ 55253 w 1644928"/>
              <a:gd name="connsiteY10" fmla="*/ 659623 h 2405617"/>
              <a:gd name="connsiteX11" fmla="*/ 37711 w 1644928"/>
              <a:gd name="connsiteY11" fmla="*/ 728421 h 2405617"/>
              <a:gd name="connsiteX12" fmla="*/ 641 w 1644928"/>
              <a:gd name="connsiteY12" fmla="*/ 753134 h 2405617"/>
              <a:gd name="connsiteX13" fmla="*/ 71760 w 1644928"/>
              <a:gd name="connsiteY13" fmla="*/ 745616 h 2405617"/>
              <a:gd name="connsiteX14" fmla="*/ 108077 w 1644928"/>
              <a:gd name="connsiteY14" fmla="*/ 816434 h 2405617"/>
              <a:gd name="connsiteX15" fmla="*/ 362292 w 1644928"/>
              <a:gd name="connsiteY15" fmla="*/ 841725 h 2405617"/>
              <a:gd name="connsiteX16" fmla="*/ 391756 w 1644928"/>
              <a:gd name="connsiteY16" fmla="*/ 999825 h 2405617"/>
              <a:gd name="connsiteX17" fmla="*/ 321916 w 1644928"/>
              <a:gd name="connsiteY17" fmla="*/ 1148550 h 2405617"/>
              <a:gd name="connsiteX18" fmla="*/ 284846 w 1644928"/>
              <a:gd name="connsiteY18" fmla="*/ 1173264 h 2405617"/>
              <a:gd name="connsiteX19" fmla="*/ 299314 w 1644928"/>
              <a:gd name="connsiteY19" fmla="*/ 1283097 h 2405617"/>
              <a:gd name="connsiteX20" fmla="*/ 247776 w 1644928"/>
              <a:gd name="connsiteY20" fmla="*/ 1247404 h 2405617"/>
              <a:gd name="connsiteX21" fmla="*/ 250323 w 1644928"/>
              <a:gd name="connsiteY21" fmla="*/ 1341779 h 2405617"/>
              <a:gd name="connsiteX22" fmla="*/ 173635 w 1644928"/>
              <a:gd name="connsiteY22" fmla="*/ 1333902 h 2405617"/>
              <a:gd name="connsiteX23" fmla="*/ 161279 w 1644928"/>
              <a:gd name="connsiteY23" fmla="*/ 1370972 h 2405617"/>
              <a:gd name="connsiteX24" fmla="*/ 124208 w 1644928"/>
              <a:gd name="connsiteY24" fmla="*/ 1395686 h 2405617"/>
              <a:gd name="connsiteX25" fmla="*/ 83932 w 1644928"/>
              <a:gd name="connsiteY25" fmla="*/ 1420399 h 2405617"/>
              <a:gd name="connsiteX26" fmla="*/ 82328 w 1644928"/>
              <a:gd name="connsiteY26" fmla="*/ 1472644 h 2405617"/>
              <a:gd name="connsiteX27" fmla="*/ 93932 w 1644928"/>
              <a:gd name="connsiteY27" fmla="*/ 1561961 h 2405617"/>
              <a:gd name="connsiteX28" fmla="*/ 98835 w 1644928"/>
              <a:gd name="connsiteY28" fmla="*/ 1652938 h 2405617"/>
              <a:gd name="connsiteX29" fmla="*/ 62425 w 1644928"/>
              <a:gd name="connsiteY29" fmla="*/ 1716961 h 2405617"/>
              <a:gd name="connsiteX30" fmla="*/ 87138 w 1644928"/>
              <a:gd name="connsiteY30" fmla="*/ 1754031 h 2405617"/>
              <a:gd name="connsiteX31" fmla="*/ 164675 w 1644928"/>
              <a:gd name="connsiteY31" fmla="*/ 1752296 h 2405617"/>
              <a:gd name="connsiteX32" fmla="*/ 157222 w 1644928"/>
              <a:gd name="connsiteY32" fmla="*/ 1850067 h 2405617"/>
              <a:gd name="connsiteX33" fmla="*/ 210706 w 1644928"/>
              <a:gd name="connsiteY33" fmla="*/ 1976453 h 2405617"/>
              <a:gd name="connsiteX34" fmla="*/ 255983 w 1644928"/>
              <a:gd name="connsiteY34" fmla="*/ 2138248 h 2405617"/>
              <a:gd name="connsiteX35" fmla="*/ 309560 w 1644928"/>
              <a:gd name="connsiteY35" fmla="*/ 2112377 h 2405617"/>
              <a:gd name="connsiteX36" fmla="*/ 321916 w 1644928"/>
              <a:gd name="connsiteY36" fmla="*/ 2161804 h 2405617"/>
              <a:gd name="connsiteX37" fmla="*/ 368645 w 1644928"/>
              <a:gd name="connsiteY37" fmla="*/ 2198674 h 2405617"/>
              <a:gd name="connsiteX38" fmla="*/ 358987 w 1644928"/>
              <a:gd name="connsiteY38" fmla="*/ 2235945 h 2405617"/>
              <a:gd name="connsiteX39" fmla="*/ 396057 w 1644928"/>
              <a:gd name="connsiteY39" fmla="*/ 2260658 h 2405617"/>
              <a:gd name="connsiteX40" fmla="*/ 475950 w 1644928"/>
              <a:gd name="connsiteY40" fmla="*/ 2393259 h 2405617"/>
              <a:gd name="connsiteX41" fmla="*/ 555941 w 1644928"/>
              <a:gd name="connsiteY41" fmla="*/ 2405617 h 2405617"/>
              <a:gd name="connsiteX42" fmla="*/ 593012 w 1644928"/>
              <a:gd name="connsiteY42" fmla="*/ 2325262 h 2405617"/>
              <a:gd name="connsiteX43" fmla="*/ 581408 w 1644928"/>
              <a:gd name="connsiteY43" fmla="*/ 2235945 h 2405617"/>
              <a:gd name="connsiteX44" fmla="*/ 578956 w 1644928"/>
              <a:gd name="connsiteY44" fmla="*/ 2051824 h 2405617"/>
              <a:gd name="connsiteX45" fmla="*/ 627629 w 1644928"/>
              <a:gd name="connsiteY45" fmla="*/ 2007458 h 2405617"/>
              <a:gd name="connsiteX46" fmla="*/ 661399 w 1644928"/>
              <a:gd name="connsiteY46" fmla="*/ 1868639 h 2405617"/>
              <a:gd name="connsiteX47" fmla="*/ 729689 w 1644928"/>
              <a:gd name="connsiteY47" fmla="*/ 1852886 h 2405617"/>
              <a:gd name="connsiteX48" fmla="*/ 754403 w 1644928"/>
              <a:gd name="connsiteY48" fmla="*/ 1889956 h 2405617"/>
              <a:gd name="connsiteX49" fmla="*/ 791237 w 1644928"/>
              <a:gd name="connsiteY49" fmla="*/ 1971045 h 2405617"/>
              <a:gd name="connsiteX50" fmla="*/ 902684 w 1644928"/>
              <a:gd name="connsiteY50" fmla="*/ 1972554 h 2405617"/>
              <a:gd name="connsiteX51" fmla="*/ 979669 w 1644928"/>
              <a:gd name="connsiteY51" fmla="*/ 1989990 h 2405617"/>
              <a:gd name="connsiteX52" fmla="*/ 1075679 w 1644928"/>
              <a:gd name="connsiteY52" fmla="*/ 1889956 h 2405617"/>
              <a:gd name="connsiteX53" fmla="*/ 1112749 w 1644928"/>
              <a:gd name="connsiteY53" fmla="*/ 1865242 h 2405617"/>
              <a:gd name="connsiteX54" fmla="*/ 1161252 w 1644928"/>
              <a:gd name="connsiteY54" fmla="*/ 1914113 h 2405617"/>
              <a:gd name="connsiteX55" fmla="*/ 1237186 w 1644928"/>
              <a:gd name="connsiteY55" fmla="*/ 1979872 h 2405617"/>
              <a:gd name="connsiteX56" fmla="*/ 1296613 w 1644928"/>
              <a:gd name="connsiteY56" fmla="*/ 1964697 h 2405617"/>
              <a:gd name="connsiteX57" fmla="*/ 1359884 w 1644928"/>
              <a:gd name="connsiteY57" fmla="*/ 1840529 h 2405617"/>
              <a:gd name="connsiteX58" fmla="*/ 1347527 w 1644928"/>
              <a:gd name="connsiteY58" fmla="*/ 1729318 h 2405617"/>
              <a:gd name="connsiteX59" fmla="*/ 1322814 w 1644928"/>
              <a:gd name="connsiteY59" fmla="*/ 1655177 h 2405617"/>
              <a:gd name="connsiteX60" fmla="*/ 1285743 w 1644928"/>
              <a:gd name="connsiteY60" fmla="*/ 1581037 h 2405617"/>
              <a:gd name="connsiteX61" fmla="*/ 1273502 w 1644928"/>
              <a:gd name="connsiteY61" fmla="*/ 1549905 h 2405617"/>
              <a:gd name="connsiteX62" fmla="*/ 1458738 w 1644928"/>
              <a:gd name="connsiteY62" fmla="*/ 1494540 h 2405617"/>
              <a:gd name="connsiteX63" fmla="*/ 1471592 w 1644928"/>
              <a:gd name="connsiteY63" fmla="*/ 1539789 h 2405617"/>
              <a:gd name="connsiteX64" fmla="*/ 1582306 w 1644928"/>
              <a:gd name="connsiteY64" fmla="*/ 1469826 h 2405617"/>
              <a:gd name="connsiteX65" fmla="*/ 1619376 w 1644928"/>
              <a:gd name="connsiteY65" fmla="*/ 1445113 h 2405617"/>
              <a:gd name="connsiteX66" fmla="*/ 1644089 w 1644928"/>
              <a:gd name="connsiteY66" fmla="*/ 1370972 h 2405617"/>
              <a:gd name="connsiteX67" fmla="*/ 1587144 w 1644928"/>
              <a:gd name="connsiteY67" fmla="*/ 1281810 h 2405617"/>
              <a:gd name="connsiteX68" fmla="*/ 1554129 w 1644928"/>
              <a:gd name="connsiteY68" fmla="*/ 1236283 h 2405617"/>
              <a:gd name="connsiteX69" fmla="*/ 1582306 w 1644928"/>
              <a:gd name="connsiteY69" fmla="*/ 1123837 h 2405617"/>
              <a:gd name="connsiteX70" fmla="*/ 1550827 w 1644928"/>
              <a:gd name="connsiteY70" fmla="*/ 1089588 h 2405617"/>
              <a:gd name="connsiteX71" fmla="*/ 1483452 w 1644928"/>
              <a:gd name="connsiteY71" fmla="*/ 987913 h 2405617"/>
              <a:gd name="connsiteX72" fmla="*/ 1471095 w 1644928"/>
              <a:gd name="connsiteY72" fmla="*/ 950842 h 2405617"/>
              <a:gd name="connsiteX73" fmla="*/ 1396954 w 1644928"/>
              <a:gd name="connsiteY73" fmla="*/ 913772 h 2405617"/>
              <a:gd name="connsiteX74" fmla="*/ 1369246 w 1644928"/>
              <a:gd name="connsiteY74" fmla="*/ 760791 h 2405617"/>
              <a:gd name="connsiteX75" fmla="*/ 1298100 w 1644928"/>
              <a:gd name="connsiteY75" fmla="*/ 765491 h 2405617"/>
              <a:gd name="connsiteX76" fmla="*/ 1356040 w 1644928"/>
              <a:gd name="connsiteY76" fmla="*/ 654564 h 2405617"/>
              <a:gd name="connsiteX77" fmla="*/ 1316421 w 1644928"/>
              <a:gd name="connsiteY77" fmla="*/ 659623 h 2405617"/>
              <a:gd name="connsiteX78" fmla="*/ 1293311 w 1644928"/>
              <a:gd name="connsiteY78" fmla="*/ 563512 h 2405617"/>
              <a:gd name="connsiteX79" fmla="*/ 1347527 w 1644928"/>
              <a:gd name="connsiteY79" fmla="*/ 419502 h 2405617"/>
              <a:gd name="connsiteX80" fmla="*/ 1322814 w 1644928"/>
              <a:gd name="connsiteY80" fmla="*/ 382431 h 2405617"/>
              <a:gd name="connsiteX81" fmla="*/ 1285743 w 1644928"/>
              <a:gd name="connsiteY81" fmla="*/ 370075 h 2405617"/>
              <a:gd name="connsiteX82" fmla="*/ 1217377 w 1644928"/>
              <a:gd name="connsiteY82" fmla="*/ 335883 h 2405617"/>
              <a:gd name="connsiteX83" fmla="*/ 1174533 w 1644928"/>
              <a:gd name="connsiteY83" fmla="*/ 444215 h 2405617"/>
              <a:gd name="connsiteX84" fmla="*/ 1181061 w 1644928"/>
              <a:gd name="connsiteY84" fmla="*/ 315649 h 2405617"/>
              <a:gd name="connsiteX85" fmla="*/ 1095221 w 1644928"/>
              <a:gd name="connsiteY85" fmla="*/ 305532 h 2405617"/>
              <a:gd name="connsiteX86" fmla="*/ 1045700 w 1644928"/>
              <a:gd name="connsiteY86" fmla="*/ 230826 h 2405617"/>
              <a:gd name="connsiteX87" fmla="*/ 1013895 w 1644928"/>
              <a:gd name="connsiteY87" fmla="*/ 221794 h 2405617"/>
              <a:gd name="connsiteX88" fmla="*/ 1001538 w 1644928"/>
              <a:gd name="connsiteY88" fmla="*/ 184723 h 2405617"/>
              <a:gd name="connsiteX89" fmla="*/ 964468 w 1644928"/>
              <a:gd name="connsiteY89" fmla="*/ 160010 h 2405617"/>
              <a:gd name="connsiteX90" fmla="*/ 902684 w 1644928"/>
              <a:gd name="connsiteY90" fmla="*/ 172367 h 2405617"/>
              <a:gd name="connsiteX91" fmla="*/ 853257 w 1644928"/>
              <a:gd name="connsiteY91" fmla="*/ 246507 h 2405617"/>
              <a:gd name="connsiteX92" fmla="*/ 816187 w 1644928"/>
              <a:gd name="connsiteY92" fmla="*/ 271221 h 2405617"/>
              <a:gd name="connsiteX93" fmla="*/ 754403 w 1644928"/>
              <a:gd name="connsiteY93" fmla="*/ 370075 h 2405617"/>
              <a:gd name="connsiteX94" fmla="*/ 704976 w 1644928"/>
              <a:gd name="connsiteY94" fmla="*/ 444215 h 2405617"/>
              <a:gd name="connsiteX95" fmla="*/ 680262 w 1644928"/>
              <a:gd name="connsiteY95" fmla="*/ 481286 h 2405617"/>
              <a:gd name="connsiteX96" fmla="*/ 667906 w 1644928"/>
              <a:gd name="connsiteY96" fmla="*/ 518356 h 2405617"/>
              <a:gd name="connsiteX97" fmla="*/ 593765 w 1644928"/>
              <a:gd name="connsiteY97" fmla="*/ 555426 h 2405617"/>
              <a:gd name="connsiteX98" fmla="*/ 573587 w 1644928"/>
              <a:gd name="connsiteY98" fmla="*/ 538220 h 2405617"/>
              <a:gd name="connsiteX99" fmla="*/ 530667 w 1644928"/>
              <a:gd name="connsiteY99" fmla="*/ 482577 h 2405617"/>
              <a:gd name="connsiteX100" fmla="*/ 484446 w 1644928"/>
              <a:gd name="connsiteY100" fmla="*/ 482577 h 2405617"/>
              <a:gd name="connsiteX101" fmla="*/ 444829 w 1644928"/>
              <a:gd name="connsiteY101" fmla="*/ 442110 h 2405617"/>
              <a:gd name="connsiteX102" fmla="*/ 379651 w 1644928"/>
              <a:gd name="connsiteY102" fmla="*/ 369006 h 2405617"/>
              <a:gd name="connsiteX103" fmla="*/ 305101 w 1644928"/>
              <a:gd name="connsiteY103" fmla="*/ 163407 h 2405617"/>
              <a:gd name="connsiteX104" fmla="*/ 193276 w 1644928"/>
              <a:gd name="connsiteY104" fmla="*/ 72028 h 2405617"/>
              <a:gd name="connsiteX105" fmla="*/ 163457 w 1644928"/>
              <a:gd name="connsiteY105" fmla="*/ 174828 h 2405617"/>
              <a:gd name="connsiteX106" fmla="*/ 124208 w 1644928"/>
              <a:gd name="connsiteY106" fmla="*/ 184723 h 2405617"/>
              <a:gd name="connsiteX107" fmla="*/ 87138 w 1644928"/>
              <a:gd name="connsiteY107" fmla="*/ 172367 h 2405617"/>
              <a:gd name="connsiteX108" fmla="*/ 62425 w 1644928"/>
              <a:gd name="connsiteY108" fmla="*/ 246507 h 2405617"/>
              <a:gd name="connsiteX109" fmla="*/ 50068 w 1644928"/>
              <a:gd name="connsiteY109" fmla="*/ 295934 h 2405617"/>
              <a:gd name="connsiteX110" fmla="*/ 51952 w 1644928"/>
              <a:gd name="connsiteY110" fmla="*/ 356116 h 2405617"/>
              <a:gd name="connsiteX111" fmla="*/ 48650 w 1644928"/>
              <a:gd name="connsiteY111" fmla="*/ 386467 h 2405617"/>
              <a:gd name="connsiteX112" fmla="*/ 131188 w 1644928"/>
              <a:gd name="connsiteY112" fmla="*/ 512928 h 2405617"/>
              <a:gd name="connsiteX0" fmla="*/ 133602 w 1644928"/>
              <a:gd name="connsiteY0" fmla="*/ 112244 h 2405617"/>
              <a:gd name="connsiteX1" fmla="*/ 163457 w 1644928"/>
              <a:gd name="connsiteY1" fmla="*/ 984 h 2405617"/>
              <a:gd name="connsiteX2" fmla="*/ 185992 w 1644928"/>
              <a:gd name="connsiteY2" fmla="*/ 184723 h 2405617"/>
              <a:gd name="connsiteX3" fmla="*/ 124208 w 1644928"/>
              <a:gd name="connsiteY3" fmla="*/ 172367 h 2405617"/>
              <a:gd name="connsiteX4" fmla="*/ 50068 w 1644928"/>
              <a:gd name="connsiteY4" fmla="*/ 209437 h 2405617"/>
              <a:gd name="connsiteX5" fmla="*/ 12997 w 1644928"/>
              <a:gd name="connsiteY5" fmla="*/ 283577 h 2405617"/>
              <a:gd name="connsiteX6" fmla="*/ 38745 w 1644928"/>
              <a:gd name="connsiteY6" fmla="*/ 335883 h 2405617"/>
              <a:gd name="connsiteX7" fmla="*/ 84967 w 1644928"/>
              <a:gd name="connsiteY7" fmla="*/ 431993 h 2405617"/>
              <a:gd name="connsiteX8" fmla="*/ 131188 w 1644928"/>
              <a:gd name="connsiteY8" fmla="*/ 528103 h 2405617"/>
              <a:gd name="connsiteX9" fmla="*/ 144393 w 1644928"/>
              <a:gd name="connsiteY9" fmla="*/ 593862 h 2405617"/>
              <a:gd name="connsiteX10" fmla="*/ 55253 w 1644928"/>
              <a:gd name="connsiteY10" fmla="*/ 659623 h 2405617"/>
              <a:gd name="connsiteX11" fmla="*/ 37711 w 1644928"/>
              <a:gd name="connsiteY11" fmla="*/ 728421 h 2405617"/>
              <a:gd name="connsiteX12" fmla="*/ 641 w 1644928"/>
              <a:gd name="connsiteY12" fmla="*/ 753134 h 2405617"/>
              <a:gd name="connsiteX13" fmla="*/ 71760 w 1644928"/>
              <a:gd name="connsiteY13" fmla="*/ 745616 h 2405617"/>
              <a:gd name="connsiteX14" fmla="*/ 108077 w 1644928"/>
              <a:gd name="connsiteY14" fmla="*/ 816434 h 2405617"/>
              <a:gd name="connsiteX15" fmla="*/ 362292 w 1644928"/>
              <a:gd name="connsiteY15" fmla="*/ 841725 h 2405617"/>
              <a:gd name="connsiteX16" fmla="*/ 391756 w 1644928"/>
              <a:gd name="connsiteY16" fmla="*/ 999825 h 2405617"/>
              <a:gd name="connsiteX17" fmla="*/ 321916 w 1644928"/>
              <a:gd name="connsiteY17" fmla="*/ 1148550 h 2405617"/>
              <a:gd name="connsiteX18" fmla="*/ 284846 w 1644928"/>
              <a:gd name="connsiteY18" fmla="*/ 1173264 h 2405617"/>
              <a:gd name="connsiteX19" fmla="*/ 299314 w 1644928"/>
              <a:gd name="connsiteY19" fmla="*/ 1283097 h 2405617"/>
              <a:gd name="connsiteX20" fmla="*/ 247776 w 1644928"/>
              <a:gd name="connsiteY20" fmla="*/ 1247404 h 2405617"/>
              <a:gd name="connsiteX21" fmla="*/ 250323 w 1644928"/>
              <a:gd name="connsiteY21" fmla="*/ 1341779 h 2405617"/>
              <a:gd name="connsiteX22" fmla="*/ 173635 w 1644928"/>
              <a:gd name="connsiteY22" fmla="*/ 1333902 h 2405617"/>
              <a:gd name="connsiteX23" fmla="*/ 161279 w 1644928"/>
              <a:gd name="connsiteY23" fmla="*/ 1370972 h 2405617"/>
              <a:gd name="connsiteX24" fmla="*/ 124208 w 1644928"/>
              <a:gd name="connsiteY24" fmla="*/ 1395686 h 2405617"/>
              <a:gd name="connsiteX25" fmla="*/ 83932 w 1644928"/>
              <a:gd name="connsiteY25" fmla="*/ 1420399 h 2405617"/>
              <a:gd name="connsiteX26" fmla="*/ 82328 w 1644928"/>
              <a:gd name="connsiteY26" fmla="*/ 1472644 h 2405617"/>
              <a:gd name="connsiteX27" fmla="*/ 93932 w 1644928"/>
              <a:gd name="connsiteY27" fmla="*/ 1561961 h 2405617"/>
              <a:gd name="connsiteX28" fmla="*/ 98835 w 1644928"/>
              <a:gd name="connsiteY28" fmla="*/ 1652938 h 2405617"/>
              <a:gd name="connsiteX29" fmla="*/ 62425 w 1644928"/>
              <a:gd name="connsiteY29" fmla="*/ 1716961 h 2405617"/>
              <a:gd name="connsiteX30" fmla="*/ 87138 w 1644928"/>
              <a:gd name="connsiteY30" fmla="*/ 1754031 h 2405617"/>
              <a:gd name="connsiteX31" fmla="*/ 164675 w 1644928"/>
              <a:gd name="connsiteY31" fmla="*/ 1752296 h 2405617"/>
              <a:gd name="connsiteX32" fmla="*/ 157222 w 1644928"/>
              <a:gd name="connsiteY32" fmla="*/ 1850067 h 2405617"/>
              <a:gd name="connsiteX33" fmla="*/ 210706 w 1644928"/>
              <a:gd name="connsiteY33" fmla="*/ 1976453 h 2405617"/>
              <a:gd name="connsiteX34" fmla="*/ 255983 w 1644928"/>
              <a:gd name="connsiteY34" fmla="*/ 2138248 h 2405617"/>
              <a:gd name="connsiteX35" fmla="*/ 309560 w 1644928"/>
              <a:gd name="connsiteY35" fmla="*/ 2112377 h 2405617"/>
              <a:gd name="connsiteX36" fmla="*/ 321916 w 1644928"/>
              <a:gd name="connsiteY36" fmla="*/ 2161804 h 2405617"/>
              <a:gd name="connsiteX37" fmla="*/ 368645 w 1644928"/>
              <a:gd name="connsiteY37" fmla="*/ 2198674 h 2405617"/>
              <a:gd name="connsiteX38" fmla="*/ 358987 w 1644928"/>
              <a:gd name="connsiteY38" fmla="*/ 2235945 h 2405617"/>
              <a:gd name="connsiteX39" fmla="*/ 396057 w 1644928"/>
              <a:gd name="connsiteY39" fmla="*/ 2260658 h 2405617"/>
              <a:gd name="connsiteX40" fmla="*/ 475950 w 1644928"/>
              <a:gd name="connsiteY40" fmla="*/ 2393259 h 2405617"/>
              <a:gd name="connsiteX41" fmla="*/ 555941 w 1644928"/>
              <a:gd name="connsiteY41" fmla="*/ 2405617 h 2405617"/>
              <a:gd name="connsiteX42" fmla="*/ 593012 w 1644928"/>
              <a:gd name="connsiteY42" fmla="*/ 2325262 h 2405617"/>
              <a:gd name="connsiteX43" fmla="*/ 581408 w 1644928"/>
              <a:gd name="connsiteY43" fmla="*/ 2235945 h 2405617"/>
              <a:gd name="connsiteX44" fmla="*/ 578956 w 1644928"/>
              <a:gd name="connsiteY44" fmla="*/ 2051824 h 2405617"/>
              <a:gd name="connsiteX45" fmla="*/ 627629 w 1644928"/>
              <a:gd name="connsiteY45" fmla="*/ 2007458 h 2405617"/>
              <a:gd name="connsiteX46" fmla="*/ 661399 w 1644928"/>
              <a:gd name="connsiteY46" fmla="*/ 1868639 h 2405617"/>
              <a:gd name="connsiteX47" fmla="*/ 729689 w 1644928"/>
              <a:gd name="connsiteY47" fmla="*/ 1852886 h 2405617"/>
              <a:gd name="connsiteX48" fmla="*/ 754403 w 1644928"/>
              <a:gd name="connsiteY48" fmla="*/ 1889956 h 2405617"/>
              <a:gd name="connsiteX49" fmla="*/ 791237 w 1644928"/>
              <a:gd name="connsiteY49" fmla="*/ 1971045 h 2405617"/>
              <a:gd name="connsiteX50" fmla="*/ 902684 w 1644928"/>
              <a:gd name="connsiteY50" fmla="*/ 1972554 h 2405617"/>
              <a:gd name="connsiteX51" fmla="*/ 979669 w 1644928"/>
              <a:gd name="connsiteY51" fmla="*/ 1989990 h 2405617"/>
              <a:gd name="connsiteX52" fmla="*/ 1075679 w 1644928"/>
              <a:gd name="connsiteY52" fmla="*/ 1889956 h 2405617"/>
              <a:gd name="connsiteX53" fmla="*/ 1112749 w 1644928"/>
              <a:gd name="connsiteY53" fmla="*/ 1865242 h 2405617"/>
              <a:gd name="connsiteX54" fmla="*/ 1161252 w 1644928"/>
              <a:gd name="connsiteY54" fmla="*/ 1914113 h 2405617"/>
              <a:gd name="connsiteX55" fmla="*/ 1237186 w 1644928"/>
              <a:gd name="connsiteY55" fmla="*/ 1979872 h 2405617"/>
              <a:gd name="connsiteX56" fmla="*/ 1296613 w 1644928"/>
              <a:gd name="connsiteY56" fmla="*/ 1964697 h 2405617"/>
              <a:gd name="connsiteX57" fmla="*/ 1359884 w 1644928"/>
              <a:gd name="connsiteY57" fmla="*/ 1840529 h 2405617"/>
              <a:gd name="connsiteX58" fmla="*/ 1347527 w 1644928"/>
              <a:gd name="connsiteY58" fmla="*/ 1729318 h 2405617"/>
              <a:gd name="connsiteX59" fmla="*/ 1322814 w 1644928"/>
              <a:gd name="connsiteY59" fmla="*/ 1655177 h 2405617"/>
              <a:gd name="connsiteX60" fmla="*/ 1285743 w 1644928"/>
              <a:gd name="connsiteY60" fmla="*/ 1581037 h 2405617"/>
              <a:gd name="connsiteX61" fmla="*/ 1273502 w 1644928"/>
              <a:gd name="connsiteY61" fmla="*/ 1549905 h 2405617"/>
              <a:gd name="connsiteX62" fmla="*/ 1458738 w 1644928"/>
              <a:gd name="connsiteY62" fmla="*/ 1494540 h 2405617"/>
              <a:gd name="connsiteX63" fmla="*/ 1471592 w 1644928"/>
              <a:gd name="connsiteY63" fmla="*/ 1539789 h 2405617"/>
              <a:gd name="connsiteX64" fmla="*/ 1582306 w 1644928"/>
              <a:gd name="connsiteY64" fmla="*/ 1469826 h 2405617"/>
              <a:gd name="connsiteX65" fmla="*/ 1619376 w 1644928"/>
              <a:gd name="connsiteY65" fmla="*/ 1445113 h 2405617"/>
              <a:gd name="connsiteX66" fmla="*/ 1644089 w 1644928"/>
              <a:gd name="connsiteY66" fmla="*/ 1370972 h 2405617"/>
              <a:gd name="connsiteX67" fmla="*/ 1587144 w 1644928"/>
              <a:gd name="connsiteY67" fmla="*/ 1281810 h 2405617"/>
              <a:gd name="connsiteX68" fmla="*/ 1554129 w 1644928"/>
              <a:gd name="connsiteY68" fmla="*/ 1236283 h 2405617"/>
              <a:gd name="connsiteX69" fmla="*/ 1582306 w 1644928"/>
              <a:gd name="connsiteY69" fmla="*/ 1123837 h 2405617"/>
              <a:gd name="connsiteX70" fmla="*/ 1550827 w 1644928"/>
              <a:gd name="connsiteY70" fmla="*/ 1089588 h 2405617"/>
              <a:gd name="connsiteX71" fmla="*/ 1483452 w 1644928"/>
              <a:gd name="connsiteY71" fmla="*/ 987913 h 2405617"/>
              <a:gd name="connsiteX72" fmla="*/ 1471095 w 1644928"/>
              <a:gd name="connsiteY72" fmla="*/ 950842 h 2405617"/>
              <a:gd name="connsiteX73" fmla="*/ 1396954 w 1644928"/>
              <a:gd name="connsiteY73" fmla="*/ 913772 h 2405617"/>
              <a:gd name="connsiteX74" fmla="*/ 1369246 w 1644928"/>
              <a:gd name="connsiteY74" fmla="*/ 760791 h 2405617"/>
              <a:gd name="connsiteX75" fmla="*/ 1298100 w 1644928"/>
              <a:gd name="connsiteY75" fmla="*/ 765491 h 2405617"/>
              <a:gd name="connsiteX76" fmla="*/ 1356040 w 1644928"/>
              <a:gd name="connsiteY76" fmla="*/ 654564 h 2405617"/>
              <a:gd name="connsiteX77" fmla="*/ 1316421 w 1644928"/>
              <a:gd name="connsiteY77" fmla="*/ 659623 h 2405617"/>
              <a:gd name="connsiteX78" fmla="*/ 1293311 w 1644928"/>
              <a:gd name="connsiteY78" fmla="*/ 563512 h 2405617"/>
              <a:gd name="connsiteX79" fmla="*/ 1347527 w 1644928"/>
              <a:gd name="connsiteY79" fmla="*/ 419502 h 2405617"/>
              <a:gd name="connsiteX80" fmla="*/ 1322814 w 1644928"/>
              <a:gd name="connsiteY80" fmla="*/ 382431 h 2405617"/>
              <a:gd name="connsiteX81" fmla="*/ 1285743 w 1644928"/>
              <a:gd name="connsiteY81" fmla="*/ 370075 h 2405617"/>
              <a:gd name="connsiteX82" fmla="*/ 1217377 w 1644928"/>
              <a:gd name="connsiteY82" fmla="*/ 335883 h 2405617"/>
              <a:gd name="connsiteX83" fmla="*/ 1174533 w 1644928"/>
              <a:gd name="connsiteY83" fmla="*/ 444215 h 2405617"/>
              <a:gd name="connsiteX84" fmla="*/ 1181061 w 1644928"/>
              <a:gd name="connsiteY84" fmla="*/ 315649 h 2405617"/>
              <a:gd name="connsiteX85" fmla="*/ 1095221 w 1644928"/>
              <a:gd name="connsiteY85" fmla="*/ 305532 h 2405617"/>
              <a:gd name="connsiteX86" fmla="*/ 1045700 w 1644928"/>
              <a:gd name="connsiteY86" fmla="*/ 230826 h 2405617"/>
              <a:gd name="connsiteX87" fmla="*/ 1013895 w 1644928"/>
              <a:gd name="connsiteY87" fmla="*/ 221794 h 2405617"/>
              <a:gd name="connsiteX88" fmla="*/ 1001538 w 1644928"/>
              <a:gd name="connsiteY88" fmla="*/ 184723 h 2405617"/>
              <a:gd name="connsiteX89" fmla="*/ 964468 w 1644928"/>
              <a:gd name="connsiteY89" fmla="*/ 160010 h 2405617"/>
              <a:gd name="connsiteX90" fmla="*/ 902684 w 1644928"/>
              <a:gd name="connsiteY90" fmla="*/ 172367 h 2405617"/>
              <a:gd name="connsiteX91" fmla="*/ 853257 w 1644928"/>
              <a:gd name="connsiteY91" fmla="*/ 246507 h 2405617"/>
              <a:gd name="connsiteX92" fmla="*/ 816187 w 1644928"/>
              <a:gd name="connsiteY92" fmla="*/ 271221 h 2405617"/>
              <a:gd name="connsiteX93" fmla="*/ 754403 w 1644928"/>
              <a:gd name="connsiteY93" fmla="*/ 370075 h 2405617"/>
              <a:gd name="connsiteX94" fmla="*/ 704976 w 1644928"/>
              <a:gd name="connsiteY94" fmla="*/ 444215 h 2405617"/>
              <a:gd name="connsiteX95" fmla="*/ 680262 w 1644928"/>
              <a:gd name="connsiteY95" fmla="*/ 481286 h 2405617"/>
              <a:gd name="connsiteX96" fmla="*/ 667906 w 1644928"/>
              <a:gd name="connsiteY96" fmla="*/ 518356 h 2405617"/>
              <a:gd name="connsiteX97" fmla="*/ 593765 w 1644928"/>
              <a:gd name="connsiteY97" fmla="*/ 555426 h 2405617"/>
              <a:gd name="connsiteX98" fmla="*/ 573587 w 1644928"/>
              <a:gd name="connsiteY98" fmla="*/ 538220 h 2405617"/>
              <a:gd name="connsiteX99" fmla="*/ 530667 w 1644928"/>
              <a:gd name="connsiteY99" fmla="*/ 482577 h 2405617"/>
              <a:gd name="connsiteX100" fmla="*/ 484446 w 1644928"/>
              <a:gd name="connsiteY100" fmla="*/ 482577 h 2405617"/>
              <a:gd name="connsiteX101" fmla="*/ 444829 w 1644928"/>
              <a:gd name="connsiteY101" fmla="*/ 442110 h 2405617"/>
              <a:gd name="connsiteX102" fmla="*/ 379651 w 1644928"/>
              <a:gd name="connsiteY102" fmla="*/ 369006 h 2405617"/>
              <a:gd name="connsiteX103" fmla="*/ 305101 w 1644928"/>
              <a:gd name="connsiteY103" fmla="*/ 163407 h 2405617"/>
              <a:gd name="connsiteX104" fmla="*/ 193276 w 1644928"/>
              <a:gd name="connsiteY104" fmla="*/ 72028 h 2405617"/>
              <a:gd name="connsiteX105" fmla="*/ 126182 w 1644928"/>
              <a:gd name="connsiteY105" fmla="*/ 129139 h 2405617"/>
              <a:gd name="connsiteX106" fmla="*/ 124208 w 1644928"/>
              <a:gd name="connsiteY106" fmla="*/ 184723 h 2405617"/>
              <a:gd name="connsiteX107" fmla="*/ 87138 w 1644928"/>
              <a:gd name="connsiteY107" fmla="*/ 172367 h 2405617"/>
              <a:gd name="connsiteX108" fmla="*/ 62425 w 1644928"/>
              <a:gd name="connsiteY108" fmla="*/ 246507 h 2405617"/>
              <a:gd name="connsiteX109" fmla="*/ 50068 w 1644928"/>
              <a:gd name="connsiteY109" fmla="*/ 295934 h 2405617"/>
              <a:gd name="connsiteX110" fmla="*/ 51952 w 1644928"/>
              <a:gd name="connsiteY110" fmla="*/ 356116 h 2405617"/>
              <a:gd name="connsiteX111" fmla="*/ 48650 w 1644928"/>
              <a:gd name="connsiteY111" fmla="*/ 386467 h 2405617"/>
              <a:gd name="connsiteX112" fmla="*/ 131188 w 1644928"/>
              <a:gd name="connsiteY112" fmla="*/ 512928 h 2405617"/>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44829 w 1644928"/>
              <a:gd name="connsiteY101" fmla="*/ 441156 h 2404663"/>
              <a:gd name="connsiteX102" fmla="*/ 379651 w 1644928"/>
              <a:gd name="connsiteY102" fmla="*/ 368052 h 2404663"/>
              <a:gd name="connsiteX103" fmla="*/ 305101 w 1644928"/>
              <a:gd name="connsiteY103" fmla="*/ 162453 h 2404663"/>
              <a:gd name="connsiteX104" fmla="*/ 193276 w 1644928"/>
              <a:gd name="connsiteY104" fmla="*/ 71074 h 2404663"/>
              <a:gd name="connsiteX105" fmla="*/ 126182 w 1644928"/>
              <a:gd name="connsiteY105" fmla="*/ 128185 h 2404663"/>
              <a:gd name="connsiteX106" fmla="*/ 124208 w 1644928"/>
              <a:gd name="connsiteY106" fmla="*/ 183769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44829 w 1644928"/>
              <a:gd name="connsiteY101" fmla="*/ 441156 h 2404663"/>
              <a:gd name="connsiteX102" fmla="*/ 379651 w 1644928"/>
              <a:gd name="connsiteY102" fmla="*/ 368052 h 2404663"/>
              <a:gd name="connsiteX103" fmla="*/ 305101 w 1644928"/>
              <a:gd name="connsiteY103" fmla="*/ 162453 h 2404663"/>
              <a:gd name="connsiteX104" fmla="*/ 193276 w 1644928"/>
              <a:gd name="connsiteY104" fmla="*/ 71074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44829 w 1644928"/>
              <a:gd name="connsiteY101" fmla="*/ 441156 h 2404663"/>
              <a:gd name="connsiteX102" fmla="*/ 379651 w 1644928"/>
              <a:gd name="connsiteY102" fmla="*/ 368052 h 2404663"/>
              <a:gd name="connsiteX103" fmla="*/ 305101 w 1644928"/>
              <a:gd name="connsiteY103" fmla="*/ 162453 h 2404663"/>
              <a:gd name="connsiteX104" fmla="*/ 193276 w 1644928"/>
              <a:gd name="connsiteY104" fmla="*/ 22373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44829 w 1644928"/>
              <a:gd name="connsiteY101" fmla="*/ 441156 h 2404663"/>
              <a:gd name="connsiteX102" fmla="*/ 395543 w 1644928"/>
              <a:gd name="connsiteY102" fmla="*/ 351820 h 2404663"/>
              <a:gd name="connsiteX103" fmla="*/ 305101 w 1644928"/>
              <a:gd name="connsiteY103" fmla="*/ 162453 h 2404663"/>
              <a:gd name="connsiteX104" fmla="*/ 193276 w 1644928"/>
              <a:gd name="connsiteY104" fmla="*/ 22373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76614 w 1644928"/>
              <a:gd name="connsiteY101" fmla="*/ 400571 h 2404663"/>
              <a:gd name="connsiteX102" fmla="*/ 395543 w 1644928"/>
              <a:gd name="connsiteY102" fmla="*/ 351820 h 2404663"/>
              <a:gd name="connsiteX103" fmla="*/ 305101 w 1644928"/>
              <a:gd name="connsiteY103" fmla="*/ 162453 h 2404663"/>
              <a:gd name="connsiteX104" fmla="*/ 193276 w 1644928"/>
              <a:gd name="connsiteY104" fmla="*/ 22373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484446 w 1644928"/>
              <a:gd name="connsiteY100" fmla="*/ 481623 h 2404663"/>
              <a:gd name="connsiteX101" fmla="*/ 476614 w 1644928"/>
              <a:gd name="connsiteY101" fmla="*/ 400571 h 2404663"/>
              <a:gd name="connsiteX102" fmla="*/ 408788 w 1644928"/>
              <a:gd name="connsiteY102" fmla="*/ 343703 h 2404663"/>
              <a:gd name="connsiteX103" fmla="*/ 305101 w 1644928"/>
              <a:gd name="connsiteY103" fmla="*/ 162453 h 2404663"/>
              <a:gd name="connsiteX104" fmla="*/ 193276 w 1644928"/>
              <a:gd name="connsiteY104" fmla="*/ 22373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 name="connsiteX0" fmla="*/ 133602 w 1644928"/>
              <a:gd name="connsiteY0" fmla="*/ 111290 h 2404663"/>
              <a:gd name="connsiteX1" fmla="*/ 163457 w 1644928"/>
              <a:gd name="connsiteY1" fmla="*/ 30 h 2404663"/>
              <a:gd name="connsiteX2" fmla="*/ 143613 w 1644928"/>
              <a:gd name="connsiteY2" fmla="*/ 122894 h 2404663"/>
              <a:gd name="connsiteX3" fmla="*/ 124208 w 1644928"/>
              <a:gd name="connsiteY3" fmla="*/ 171413 h 2404663"/>
              <a:gd name="connsiteX4" fmla="*/ 50068 w 1644928"/>
              <a:gd name="connsiteY4" fmla="*/ 208483 h 2404663"/>
              <a:gd name="connsiteX5" fmla="*/ 12997 w 1644928"/>
              <a:gd name="connsiteY5" fmla="*/ 282623 h 2404663"/>
              <a:gd name="connsiteX6" fmla="*/ 38745 w 1644928"/>
              <a:gd name="connsiteY6" fmla="*/ 334929 h 2404663"/>
              <a:gd name="connsiteX7" fmla="*/ 84967 w 1644928"/>
              <a:gd name="connsiteY7" fmla="*/ 431039 h 2404663"/>
              <a:gd name="connsiteX8" fmla="*/ 131188 w 1644928"/>
              <a:gd name="connsiteY8" fmla="*/ 527149 h 2404663"/>
              <a:gd name="connsiteX9" fmla="*/ 144393 w 1644928"/>
              <a:gd name="connsiteY9" fmla="*/ 592908 h 2404663"/>
              <a:gd name="connsiteX10" fmla="*/ 55253 w 1644928"/>
              <a:gd name="connsiteY10" fmla="*/ 658669 h 2404663"/>
              <a:gd name="connsiteX11" fmla="*/ 37711 w 1644928"/>
              <a:gd name="connsiteY11" fmla="*/ 727467 h 2404663"/>
              <a:gd name="connsiteX12" fmla="*/ 641 w 1644928"/>
              <a:gd name="connsiteY12" fmla="*/ 752180 h 2404663"/>
              <a:gd name="connsiteX13" fmla="*/ 71760 w 1644928"/>
              <a:gd name="connsiteY13" fmla="*/ 744662 h 2404663"/>
              <a:gd name="connsiteX14" fmla="*/ 108077 w 1644928"/>
              <a:gd name="connsiteY14" fmla="*/ 815480 h 2404663"/>
              <a:gd name="connsiteX15" fmla="*/ 362292 w 1644928"/>
              <a:gd name="connsiteY15" fmla="*/ 840771 h 2404663"/>
              <a:gd name="connsiteX16" fmla="*/ 391756 w 1644928"/>
              <a:gd name="connsiteY16" fmla="*/ 998871 h 2404663"/>
              <a:gd name="connsiteX17" fmla="*/ 321916 w 1644928"/>
              <a:gd name="connsiteY17" fmla="*/ 1147596 h 2404663"/>
              <a:gd name="connsiteX18" fmla="*/ 284846 w 1644928"/>
              <a:gd name="connsiteY18" fmla="*/ 1172310 h 2404663"/>
              <a:gd name="connsiteX19" fmla="*/ 299314 w 1644928"/>
              <a:gd name="connsiteY19" fmla="*/ 1282143 h 2404663"/>
              <a:gd name="connsiteX20" fmla="*/ 247776 w 1644928"/>
              <a:gd name="connsiteY20" fmla="*/ 1246450 h 2404663"/>
              <a:gd name="connsiteX21" fmla="*/ 250323 w 1644928"/>
              <a:gd name="connsiteY21" fmla="*/ 1340825 h 2404663"/>
              <a:gd name="connsiteX22" fmla="*/ 173635 w 1644928"/>
              <a:gd name="connsiteY22" fmla="*/ 1332948 h 2404663"/>
              <a:gd name="connsiteX23" fmla="*/ 161279 w 1644928"/>
              <a:gd name="connsiteY23" fmla="*/ 1370018 h 2404663"/>
              <a:gd name="connsiteX24" fmla="*/ 124208 w 1644928"/>
              <a:gd name="connsiteY24" fmla="*/ 1394732 h 2404663"/>
              <a:gd name="connsiteX25" fmla="*/ 83932 w 1644928"/>
              <a:gd name="connsiteY25" fmla="*/ 1419445 h 2404663"/>
              <a:gd name="connsiteX26" fmla="*/ 82328 w 1644928"/>
              <a:gd name="connsiteY26" fmla="*/ 1471690 h 2404663"/>
              <a:gd name="connsiteX27" fmla="*/ 93932 w 1644928"/>
              <a:gd name="connsiteY27" fmla="*/ 1561007 h 2404663"/>
              <a:gd name="connsiteX28" fmla="*/ 98835 w 1644928"/>
              <a:gd name="connsiteY28" fmla="*/ 1651984 h 2404663"/>
              <a:gd name="connsiteX29" fmla="*/ 62425 w 1644928"/>
              <a:gd name="connsiteY29" fmla="*/ 1716007 h 2404663"/>
              <a:gd name="connsiteX30" fmla="*/ 87138 w 1644928"/>
              <a:gd name="connsiteY30" fmla="*/ 1753077 h 2404663"/>
              <a:gd name="connsiteX31" fmla="*/ 164675 w 1644928"/>
              <a:gd name="connsiteY31" fmla="*/ 1751342 h 2404663"/>
              <a:gd name="connsiteX32" fmla="*/ 157222 w 1644928"/>
              <a:gd name="connsiteY32" fmla="*/ 1849113 h 2404663"/>
              <a:gd name="connsiteX33" fmla="*/ 210706 w 1644928"/>
              <a:gd name="connsiteY33" fmla="*/ 1975499 h 2404663"/>
              <a:gd name="connsiteX34" fmla="*/ 255983 w 1644928"/>
              <a:gd name="connsiteY34" fmla="*/ 2137294 h 2404663"/>
              <a:gd name="connsiteX35" fmla="*/ 309560 w 1644928"/>
              <a:gd name="connsiteY35" fmla="*/ 2111423 h 2404663"/>
              <a:gd name="connsiteX36" fmla="*/ 321916 w 1644928"/>
              <a:gd name="connsiteY36" fmla="*/ 2160850 h 2404663"/>
              <a:gd name="connsiteX37" fmla="*/ 368645 w 1644928"/>
              <a:gd name="connsiteY37" fmla="*/ 2197720 h 2404663"/>
              <a:gd name="connsiteX38" fmla="*/ 358987 w 1644928"/>
              <a:gd name="connsiteY38" fmla="*/ 2234991 h 2404663"/>
              <a:gd name="connsiteX39" fmla="*/ 396057 w 1644928"/>
              <a:gd name="connsiteY39" fmla="*/ 2259704 h 2404663"/>
              <a:gd name="connsiteX40" fmla="*/ 475950 w 1644928"/>
              <a:gd name="connsiteY40" fmla="*/ 2392305 h 2404663"/>
              <a:gd name="connsiteX41" fmla="*/ 555941 w 1644928"/>
              <a:gd name="connsiteY41" fmla="*/ 2404663 h 2404663"/>
              <a:gd name="connsiteX42" fmla="*/ 593012 w 1644928"/>
              <a:gd name="connsiteY42" fmla="*/ 2324308 h 2404663"/>
              <a:gd name="connsiteX43" fmla="*/ 581408 w 1644928"/>
              <a:gd name="connsiteY43" fmla="*/ 2234991 h 2404663"/>
              <a:gd name="connsiteX44" fmla="*/ 578956 w 1644928"/>
              <a:gd name="connsiteY44" fmla="*/ 2050870 h 2404663"/>
              <a:gd name="connsiteX45" fmla="*/ 627629 w 1644928"/>
              <a:gd name="connsiteY45" fmla="*/ 2006504 h 2404663"/>
              <a:gd name="connsiteX46" fmla="*/ 661399 w 1644928"/>
              <a:gd name="connsiteY46" fmla="*/ 1867685 h 2404663"/>
              <a:gd name="connsiteX47" fmla="*/ 729689 w 1644928"/>
              <a:gd name="connsiteY47" fmla="*/ 1851932 h 2404663"/>
              <a:gd name="connsiteX48" fmla="*/ 754403 w 1644928"/>
              <a:gd name="connsiteY48" fmla="*/ 1889002 h 2404663"/>
              <a:gd name="connsiteX49" fmla="*/ 791237 w 1644928"/>
              <a:gd name="connsiteY49" fmla="*/ 1970091 h 2404663"/>
              <a:gd name="connsiteX50" fmla="*/ 902684 w 1644928"/>
              <a:gd name="connsiteY50" fmla="*/ 1971600 h 2404663"/>
              <a:gd name="connsiteX51" fmla="*/ 979669 w 1644928"/>
              <a:gd name="connsiteY51" fmla="*/ 1989036 h 2404663"/>
              <a:gd name="connsiteX52" fmla="*/ 1075679 w 1644928"/>
              <a:gd name="connsiteY52" fmla="*/ 1889002 h 2404663"/>
              <a:gd name="connsiteX53" fmla="*/ 1112749 w 1644928"/>
              <a:gd name="connsiteY53" fmla="*/ 1864288 h 2404663"/>
              <a:gd name="connsiteX54" fmla="*/ 1161252 w 1644928"/>
              <a:gd name="connsiteY54" fmla="*/ 1913159 h 2404663"/>
              <a:gd name="connsiteX55" fmla="*/ 1237186 w 1644928"/>
              <a:gd name="connsiteY55" fmla="*/ 1978918 h 2404663"/>
              <a:gd name="connsiteX56" fmla="*/ 1296613 w 1644928"/>
              <a:gd name="connsiteY56" fmla="*/ 1963743 h 2404663"/>
              <a:gd name="connsiteX57" fmla="*/ 1359884 w 1644928"/>
              <a:gd name="connsiteY57" fmla="*/ 1839575 h 2404663"/>
              <a:gd name="connsiteX58" fmla="*/ 1347527 w 1644928"/>
              <a:gd name="connsiteY58" fmla="*/ 1728364 h 2404663"/>
              <a:gd name="connsiteX59" fmla="*/ 1322814 w 1644928"/>
              <a:gd name="connsiteY59" fmla="*/ 1654223 h 2404663"/>
              <a:gd name="connsiteX60" fmla="*/ 1285743 w 1644928"/>
              <a:gd name="connsiteY60" fmla="*/ 1580083 h 2404663"/>
              <a:gd name="connsiteX61" fmla="*/ 1273502 w 1644928"/>
              <a:gd name="connsiteY61" fmla="*/ 1548951 h 2404663"/>
              <a:gd name="connsiteX62" fmla="*/ 1458738 w 1644928"/>
              <a:gd name="connsiteY62" fmla="*/ 1493586 h 2404663"/>
              <a:gd name="connsiteX63" fmla="*/ 1471592 w 1644928"/>
              <a:gd name="connsiteY63" fmla="*/ 1538835 h 2404663"/>
              <a:gd name="connsiteX64" fmla="*/ 1582306 w 1644928"/>
              <a:gd name="connsiteY64" fmla="*/ 1468872 h 2404663"/>
              <a:gd name="connsiteX65" fmla="*/ 1619376 w 1644928"/>
              <a:gd name="connsiteY65" fmla="*/ 1444159 h 2404663"/>
              <a:gd name="connsiteX66" fmla="*/ 1644089 w 1644928"/>
              <a:gd name="connsiteY66" fmla="*/ 1370018 h 2404663"/>
              <a:gd name="connsiteX67" fmla="*/ 1587144 w 1644928"/>
              <a:gd name="connsiteY67" fmla="*/ 1280856 h 2404663"/>
              <a:gd name="connsiteX68" fmla="*/ 1554129 w 1644928"/>
              <a:gd name="connsiteY68" fmla="*/ 1235329 h 2404663"/>
              <a:gd name="connsiteX69" fmla="*/ 1582306 w 1644928"/>
              <a:gd name="connsiteY69" fmla="*/ 1122883 h 2404663"/>
              <a:gd name="connsiteX70" fmla="*/ 1550827 w 1644928"/>
              <a:gd name="connsiteY70" fmla="*/ 1088634 h 2404663"/>
              <a:gd name="connsiteX71" fmla="*/ 1483452 w 1644928"/>
              <a:gd name="connsiteY71" fmla="*/ 986959 h 2404663"/>
              <a:gd name="connsiteX72" fmla="*/ 1471095 w 1644928"/>
              <a:gd name="connsiteY72" fmla="*/ 949888 h 2404663"/>
              <a:gd name="connsiteX73" fmla="*/ 1396954 w 1644928"/>
              <a:gd name="connsiteY73" fmla="*/ 912818 h 2404663"/>
              <a:gd name="connsiteX74" fmla="*/ 1369246 w 1644928"/>
              <a:gd name="connsiteY74" fmla="*/ 759837 h 2404663"/>
              <a:gd name="connsiteX75" fmla="*/ 1298100 w 1644928"/>
              <a:gd name="connsiteY75" fmla="*/ 764537 h 2404663"/>
              <a:gd name="connsiteX76" fmla="*/ 1356040 w 1644928"/>
              <a:gd name="connsiteY76" fmla="*/ 653610 h 2404663"/>
              <a:gd name="connsiteX77" fmla="*/ 1316421 w 1644928"/>
              <a:gd name="connsiteY77" fmla="*/ 658669 h 2404663"/>
              <a:gd name="connsiteX78" fmla="*/ 1293311 w 1644928"/>
              <a:gd name="connsiteY78" fmla="*/ 562558 h 2404663"/>
              <a:gd name="connsiteX79" fmla="*/ 1347527 w 1644928"/>
              <a:gd name="connsiteY79" fmla="*/ 418548 h 2404663"/>
              <a:gd name="connsiteX80" fmla="*/ 1322814 w 1644928"/>
              <a:gd name="connsiteY80" fmla="*/ 381477 h 2404663"/>
              <a:gd name="connsiteX81" fmla="*/ 1285743 w 1644928"/>
              <a:gd name="connsiteY81" fmla="*/ 369121 h 2404663"/>
              <a:gd name="connsiteX82" fmla="*/ 1217377 w 1644928"/>
              <a:gd name="connsiteY82" fmla="*/ 334929 h 2404663"/>
              <a:gd name="connsiteX83" fmla="*/ 1174533 w 1644928"/>
              <a:gd name="connsiteY83" fmla="*/ 443261 h 2404663"/>
              <a:gd name="connsiteX84" fmla="*/ 1181061 w 1644928"/>
              <a:gd name="connsiteY84" fmla="*/ 314695 h 2404663"/>
              <a:gd name="connsiteX85" fmla="*/ 1095221 w 1644928"/>
              <a:gd name="connsiteY85" fmla="*/ 304578 h 2404663"/>
              <a:gd name="connsiteX86" fmla="*/ 1045700 w 1644928"/>
              <a:gd name="connsiteY86" fmla="*/ 229872 h 2404663"/>
              <a:gd name="connsiteX87" fmla="*/ 1013895 w 1644928"/>
              <a:gd name="connsiteY87" fmla="*/ 220840 h 2404663"/>
              <a:gd name="connsiteX88" fmla="*/ 1001538 w 1644928"/>
              <a:gd name="connsiteY88" fmla="*/ 183769 h 2404663"/>
              <a:gd name="connsiteX89" fmla="*/ 964468 w 1644928"/>
              <a:gd name="connsiteY89" fmla="*/ 159056 h 2404663"/>
              <a:gd name="connsiteX90" fmla="*/ 902684 w 1644928"/>
              <a:gd name="connsiteY90" fmla="*/ 171413 h 2404663"/>
              <a:gd name="connsiteX91" fmla="*/ 853257 w 1644928"/>
              <a:gd name="connsiteY91" fmla="*/ 245553 h 2404663"/>
              <a:gd name="connsiteX92" fmla="*/ 816187 w 1644928"/>
              <a:gd name="connsiteY92" fmla="*/ 270267 h 2404663"/>
              <a:gd name="connsiteX93" fmla="*/ 754403 w 1644928"/>
              <a:gd name="connsiteY93" fmla="*/ 369121 h 2404663"/>
              <a:gd name="connsiteX94" fmla="*/ 704976 w 1644928"/>
              <a:gd name="connsiteY94" fmla="*/ 443261 h 2404663"/>
              <a:gd name="connsiteX95" fmla="*/ 680262 w 1644928"/>
              <a:gd name="connsiteY95" fmla="*/ 480332 h 2404663"/>
              <a:gd name="connsiteX96" fmla="*/ 667906 w 1644928"/>
              <a:gd name="connsiteY96" fmla="*/ 517402 h 2404663"/>
              <a:gd name="connsiteX97" fmla="*/ 593765 w 1644928"/>
              <a:gd name="connsiteY97" fmla="*/ 554472 h 2404663"/>
              <a:gd name="connsiteX98" fmla="*/ 573587 w 1644928"/>
              <a:gd name="connsiteY98" fmla="*/ 537266 h 2404663"/>
              <a:gd name="connsiteX99" fmla="*/ 530667 w 1644928"/>
              <a:gd name="connsiteY99" fmla="*/ 481623 h 2404663"/>
              <a:gd name="connsiteX100" fmla="*/ 516232 w 1644928"/>
              <a:gd name="connsiteY100" fmla="*/ 441039 h 2404663"/>
              <a:gd name="connsiteX101" fmla="*/ 476614 w 1644928"/>
              <a:gd name="connsiteY101" fmla="*/ 400571 h 2404663"/>
              <a:gd name="connsiteX102" fmla="*/ 408788 w 1644928"/>
              <a:gd name="connsiteY102" fmla="*/ 343703 h 2404663"/>
              <a:gd name="connsiteX103" fmla="*/ 305101 w 1644928"/>
              <a:gd name="connsiteY103" fmla="*/ 162453 h 2404663"/>
              <a:gd name="connsiteX104" fmla="*/ 193276 w 1644928"/>
              <a:gd name="connsiteY104" fmla="*/ 22373 h 2404663"/>
              <a:gd name="connsiteX105" fmla="*/ 126182 w 1644928"/>
              <a:gd name="connsiteY105" fmla="*/ 128185 h 2404663"/>
              <a:gd name="connsiteX106" fmla="*/ 124208 w 1644928"/>
              <a:gd name="connsiteY106" fmla="*/ 175653 h 2404663"/>
              <a:gd name="connsiteX107" fmla="*/ 87138 w 1644928"/>
              <a:gd name="connsiteY107" fmla="*/ 171413 h 2404663"/>
              <a:gd name="connsiteX108" fmla="*/ 62425 w 1644928"/>
              <a:gd name="connsiteY108" fmla="*/ 245553 h 2404663"/>
              <a:gd name="connsiteX109" fmla="*/ 50068 w 1644928"/>
              <a:gd name="connsiteY109" fmla="*/ 294980 h 2404663"/>
              <a:gd name="connsiteX110" fmla="*/ 51952 w 1644928"/>
              <a:gd name="connsiteY110" fmla="*/ 355162 h 2404663"/>
              <a:gd name="connsiteX111" fmla="*/ 48650 w 1644928"/>
              <a:gd name="connsiteY111" fmla="*/ 385513 h 2404663"/>
              <a:gd name="connsiteX112" fmla="*/ 131188 w 1644928"/>
              <a:gd name="connsiteY112" fmla="*/ 511974 h 240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644928" h="2404663">
                <a:moveTo>
                  <a:pt x="133602" y="111290"/>
                </a:moveTo>
                <a:cubicBezTo>
                  <a:pt x="125364" y="90696"/>
                  <a:pt x="161789" y="-1904"/>
                  <a:pt x="163457" y="30"/>
                </a:cubicBezTo>
                <a:cubicBezTo>
                  <a:pt x="165125" y="1964"/>
                  <a:pt x="150154" y="94330"/>
                  <a:pt x="143613" y="122894"/>
                </a:cubicBezTo>
                <a:cubicBezTo>
                  <a:pt x="137072" y="151458"/>
                  <a:pt x="144803" y="175532"/>
                  <a:pt x="124208" y="171413"/>
                </a:cubicBezTo>
                <a:cubicBezTo>
                  <a:pt x="94056" y="181463"/>
                  <a:pt x="74024" y="184527"/>
                  <a:pt x="50068" y="208483"/>
                </a:cubicBezTo>
                <a:cubicBezTo>
                  <a:pt x="29934" y="228617"/>
                  <a:pt x="14884" y="261549"/>
                  <a:pt x="12997" y="282623"/>
                </a:cubicBezTo>
                <a:cubicBezTo>
                  <a:pt x="11110" y="303697"/>
                  <a:pt x="26750" y="310193"/>
                  <a:pt x="38745" y="334929"/>
                </a:cubicBezTo>
                <a:cubicBezTo>
                  <a:pt x="50740" y="359665"/>
                  <a:pt x="89086" y="418682"/>
                  <a:pt x="84967" y="431039"/>
                </a:cubicBezTo>
                <a:cubicBezTo>
                  <a:pt x="89086" y="443396"/>
                  <a:pt x="121284" y="500171"/>
                  <a:pt x="131188" y="527149"/>
                </a:cubicBezTo>
                <a:cubicBezTo>
                  <a:pt x="141092" y="554127"/>
                  <a:pt x="157049" y="570988"/>
                  <a:pt x="144393" y="592908"/>
                </a:cubicBezTo>
                <a:cubicBezTo>
                  <a:pt x="131737" y="614828"/>
                  <a:pt x="131187" y="663726"/>
                  <a:pt x="55253" y="658669"/>
                </a:cubicBezTo>
                <a:cubicBezTo>
                  <a:pt x="51134" y="671026"/>
                  <a:pt x="46813" y="711882"/>
                  <a:pt x="37711" y="727467"/>
                </a:cubicBezTo>
                <a:cubicBezTo>
                  <a:pt x="28609" y="743052"/>
                  <a:pt x="-5034" y="749314"/>
                  <a:pt x="641" y="752180"/>
                </a:cubicBezTo>
                <a:cubicBezTo>
                  <a:pt x="6316" y="755046"/>
                  <a:pt x="53854" y="734112"/>
                  <a:pt x="71760" y="744662"/>
                </a:cubicBezTo>
                <a:cubicBezTo>
                  <a:pt x="89666" y="755212"/>
                  <a:pt x="82067" y="814035"/>
                  <a:pt x="108077" y="815480"/>
                </a:cubicBezTo>
                <a:lnTo>
                  <a:pt x="362292" y="840771"/>
                </a:lnTo>
                <a:cubicBezTo>
                  <a:pt x="403157" y="854174"/>
                  <a:pt x="389697" y="957682"/>
                  <a:pt x="391756" y="998871"/>
                </a:cubicBezTo>
                <a:cubicBezTo>
                  <a:pt x="393815" y="1040060"/>
                  <a:pt x="339734" y="1118689"/>
                  <a:pt x="321916" y="1147596"/>
                </a:cubicBezTo>
                <a:cubicBezTo>
                  <a:pt x="304098" y="1176503"/>
                  <a:pt x="291914" y="1162531"/>
                  <a:pt x="284846" y="1172310"/>
                </a:cubicBezTo>
                <a:cubicBezTo>
                  <a:pt x="277778" y="1182089"/>
                  <a:pt x="305492" y="1269786"/>
                  <a:pt x="299314" y="1282143"/>
                </a:cubicBezTo>
                <a:cubicBezTo>
                  <a:pt x="293136" y="1294500"/>
                  <a:pt x="255941" y="1236670"/>
                  <a:pt x="247776" y="1246450"/>
                </a:cubicBezTo>
                <a:cubicBezTo>
                  <a:pt x="239611" y="1256230"/>
                  <a:pt x="279832" y="1317218"/>
                  <a:pt x="250323" y="1340825"/>
                </a:cubicBezTo>
                <a:cubicBezTo>
                  <a:pt x="240152" y="1348962"/>
                  <a:pt x="185992" y="1328829"/>
                  <a:pt x="173635" y="1332948"/>
                </a:cubicBezTo>
                <a:cubicBezTo>
                  <a:pt x="169516" y="1345305"/>
                  <a:pt x="169416" y="1359847"/>
                  <a:pt x="161279" y="1370018"/>
                </a:cubicBezTo>
                <a:cubicBezTo>
                  <a:pt x="152002" y="1381615"/>
                  <a:pt x="137099" y="1386494"/>
                  <a:pt x="124208" y="1394732"/>
                </a:cubicBezTo>
                <a:cubicBezTo>
                  <a:pt x="111317" y="1402970"/>
                  <a:pt x="99763" y="1415487"/>
                  <a:pt x="83932" y="1419445"/>
                </a:cubicBezTo>
                <a:cubicBezTo>
                  <a:pt x="75694" y="1431802"/>
                  <a:pt x="80661" y="1448096"/>
                  <a:pt x="82328" y="1471690"/>
                </a:cubicBezTo>
                <a:cubicBezTo>
                  <a:pt x="83995" y="1495284"/>
                  <a:pt x="91181" y="1530958"/>
                  <a:pt x="93932" y="1561007"/>
                </a:cubicBezTo>
                <a:cubicBezTo>
                  <a:pt x="96683" y="1591056"/>
                  <a:pt x="104086" y="1626151"/>
                  <a:pt x="98835" y="1651984"/>
                </a:cubicBezTo>
                <a:cubicBezTo>
                  <a:pt x="93584" y="1677817"/>
                  <a:pt x="64375" y="1699158"/>
                  <a:pt x="62425" y="1716007"/>
                </a:cubicBezTo>
                <a:cubicBezTo>
                  <a:pt x="60476" y="1732856"/>
                  <a:pt x="82442" y="1738988"/>
                  <a:pt x="87138" y="1753077"/>
                </a:cubicBezTo>
                <a:cubicBezTo>
                  <a:pt x="112984" y="1752499"/>
                  <a:pt x="152035" y="1721568"/>
                  <a:pt x="164675" y="1751342"/>
                </a:cubicBezTo>
                <a:cubicBezTo>
                  <a:pt x="168794" y="1763699"/>
                  <a:pt x="149550" y="1811754"/>
                  <a:pt x="157222" y="1849113"/>
                </a:cubicBezTo>
                <a:cubicBezTo>
                  <a:pt x="164894" y="1886473"/>
                  <a:pt x="152632" y="1917427"/>
                  <a:pt x="210706" y="1975499"/>
                </a:cubicBezTo>
                <a:cubicBezTo>
                  <a:pt x="223582" y="2014129"/>
                  <a:pt x="219563" y="2113015"/>
                  <a:pt x="255983" y="2137294"/>
                </a:cubicBezTo>
                <a:lnTo>
                  <a:pt x="309560" y="2111423"/>
                </a:lnTo>
                <a:cubicBezTo>
                  <a:pt x="313679" y="2127899"/>
                  <a:pt x="312069" y="2146467"/>
                  <a:pt x="321916" y="2160850"/>
                </a:cubicBezTo>
                <a:cubicBezTo>
                  <a:pt x="331763" y="2175233"/>
                  <a:pt x="362467" y="2185363"/>
                  <a:pt x="368645" y="2197720"/>
                </a:cubicBezTo>
                <a:cubicBezTo>
                  <a:pt x="374824" y="2210077"/>
                  <a:pt x="354418" y="2224660"/>
                  <a:pt x="358987" y="2234991"/>
                </a:cubicBezTo>
                <a:cubicBezTo>
                  <a:pt x="363556" y="2245322"/>
                  <a:pt x="383700" y="2251466"/>
                  <a:pt x="396057" y="2259704"/>
                </a:cubicBezTo>
                <a:cubicBezTo>
                  <a:pt x="416652" y="2321488"/>
                  <a:pt x="389453" y="2363473"/>
                  <a:pt x="475950" y="2392305"/>
                </a:cubicBezTo>
                <a:lnTo>
                  <a:pt x="555941" y="2404663"/>
                </a:lnTo>
                <a:cubicBezTo>
                  <a:pt x="568298" y="2396425"/>
                  <a:pt x="588768" y="2352587"/>
                  <a:pt x="593012" y="2324308"/>
                </a:cubicBezTo>
                <a:cubicBezTo>
                  <a:pt x="597256" y="2296029"/>
                  <a:pt x="583751" y="2280564"/>
                  <a:pt x="581408" y="2234991"/>
                </a:cubicBezTo>
                <a:cubicBezTo>
                  <a:pt x="579065" y="2189418"/>
                  <a:pt x="571253" y="2088951"/>
                  <a:pt x="578956" y="2050870"/>
                </a:cubicBezTo>
                <a:cubicBezTo>
                  <a:pt x="586659" y="2012789"/>
                  <a:pt x="613888" y="2037035"/>
                  <a:pt x="627629" y="2006504"/>
                </a:cubicBezTo>
                <a:cubicBezTo>
                  <a:pt x="641370" y="1975973"/>
                  <a:pt x="649042" y="1871804"/>
                  <a:pt x="661399" y="1867685"/>
                </a:cubicBezTo>
                <a:cubicBezTo>
                  <a:pt x="662159" y="1867812"/>
                  <a:pt x="714188" y="1848379"/>
                  <a:pt x="729689" y="1851932"/>
                </a:cubicBezTo>
                <a:cubicBezTo>
                  <a:pt x="745190" y="1855485"/>
                  <a:pt x="744145" y="1869309"/>
                  <a:pt x="754403" y="1889002"/>
                </a:cubicBezTo>
                <a:cubicBezTo>
                  <a:pt x="764661" y="1908695"/>
                  <a:pt x="766524" y="1963913"/>
                  <a:pt x="791237" y="1970091"/>
                </a:cubicBezTo>
                <a:cubicBezTo>
                  <a:pt x="815950" y="1976269"/>
                  <a:pt x="866533" y="1970879"/>
                  <a:pt x="902684" y="1971600"/>
                </a:cubicBezTo>
                <a:cubicBezTo>
                  <a:pt x="935635" y="1967481"/>
                  <a:pt x="950837" y="2002802"/>
                  <a:pt x="979669" y="1989036"/>
                </a:cubicBezTo>
                <a:cubicBezTo>
                  <a:pt x="1008501" y="1975270"/>
                  <a:pt x="1053499" y="1909793"/>
                  <a:pt x="1075679" y="1889002"/>
                </a:cubicBezTo>
                <a:cubicBezTo>
                  <a:pt x="1097859" y="1868211"/>
                  <a:pt x="1098487" y="1860262"/>
                  <a:pt x="1112749" y="1864288"/>
                </a:cubicBezTo>
                <a:cubicBezTo>
                  <a:pt x="1127011" y="1868314"/>
                  <a:pt x="1140513" y="1894054"/>
                  <a:pt x="1161252" y="1913159"/>
                </a:cubicBezTo>
                <a:cubicBezTo>
                  <a:pt x="1181991" y="1932264"/>
                  <a:pt x="1214626" y="1970487"/>
                  <a:pt x="1237186" y="1978918"/>
                </a:cubicBezTo>
                <a:cubicBezTo>
                  <a:pt x="1259746" y="1987349"/>
                  <a:pt x="1276163" y="1986967"/>
                  <a:pt x="1296613" y="1963743"/>
                </a:cubicBezTo>
                <a:cubicBezTo>
                  <a:pt x="1317063" y="1940519"/>
                  <a:pt x="1351398" y="1878805"/>
                  <a:pt x="1359884" y="1839575"/>
                </a:cubicBezTo>
                <a:cubicBezTo>
                  <a:pt x="1368370" y="1800345"/>
                  <a:pt x="1354842" y="1764938"/>
                  <a:pt x="1347527" y="1728364"/>
                </a:cubicBezTo>
                <a:cubicBezTo>
                  <a:pt x="1342418" y="1702819"/>
                  <a:pt x="1331052" y="1678937"/>
                  <a:pt x="1322814" y="1654223"/>
                </a:cubicBezTo>
                <a:cubicBezTo>
                  <a:pt x="1305762" y="1603066"/>
                  <a:pt x="1317681" y="1627988"/>
                  <a:pt x="1285743" y="1580083"/>
                </a:cubicBezTo>
                <a:cubicBezTo>
                  <a:pt x="1281624" y="1567726"/>
                  <a:pt x="1273502" y="1561976"/>
                  <a:pt x="1273502" y="1548951"/>
                </a:cubicBezTo>
                <a:cubicBezTo>
                  <a:pt x="1273502" y="1428785"/>
                  <a:pt x="1330012" y="1484391"/>
                  <a:pt x="1458738" y="1493586"/>
                </a:cubicBezTo>
                <a:cubicBezTo>
                  <a:pt x="1471095" y="1501824"/>
                  <a:pt x="1456856" y="1536993"/>
                  <a:pt x="1471592" y="1538835"/>
                </a:cubicBezTo>
                <a:cubicBezTo>
                  <a:pt x="1548739" y="1548478"/>
                  <a:pt x="1557675" y="1484651"/>
                  <a:pt x="1582306" y="1468872"/>
                </a:cubicBezTo>
                <a:cubicBezTo>
                  <a:pt x="1606937" y="1453093"/>
                  <a:pt x="1607019" y="1452397"/>
                  <a:pt x="1619376" y="1444159"/>
                </a:cubicBezTo>
                <a:cubicBezTo>
                  <a:pt x="1627614" y="1419445"/>
                  <a:pt x="1649461" y="1397235"/>
                  <a:pt x="1644089" y="1370018"/>
                </a:cubicBezTo>
                <a:cubicBezTo>
                  <a:pt x="1638717" y="1342801"/>
                  <a:pt x="1602137" y="1303304"/>
                  <a:pt x="1587144" y="1280856"/>
                </a:cubicBezTo>
                <a:cubicBezTo>
                  <a:pt x="1572151" y="1258408"/>
                  <a:pt x="1554935" y="1261658"/>
                  <a:pt x="1554129" y="1235329"/>
                </a:cubicBezTo>
                <a:cubicBezTo>
                  <a:pt x="1553323" y="1209000"/>
                  <a:pt x="1582856" y="1147332"/>
                  <a:pt x="1582306" y="1122883"/>
                </a:cubicBezTo>
                <a:cubicBezTo>
                  <a:pt x="1581756" y="1098434"/>
                  <a:pt x="1557153" y="1100020"/>
                  <a:pt x="1550827" y="1088634"/>
                </a:cubicBezTo>
                <a:cubicBezTo>
                  <a:pt x="1508426" y="1012312"/>
                  <a:pt x="1537604" y="1023060"/>
                  <a:pt x="1483452" y="986959"/>
                </a:cubicBezTo>
                <a:cubicBezTo>
                  <a:pt x="1479333" y="974602"/>
                  <a:pt x="1479232" y="960059"/>
                  <a:pt x="1471095" y="949888"/>
                </a:cubicBezTo>
                <a:cubicBezTo>
                  <a:pt x="1453675" y="928112"/>
                  <a:pt x="1421374" y="920958"/>
                  <a:pt x="1396954" y="912818"/>
                </a:cubicBezTo>
                <a:lnTo>
                  <a:pt x="1369246" y="759837"/>
                </a:lnTo>
                <a:cubicBezTo>
                  <a:pt x="1361008" y="747480"/>
                  <a:pt x="1302796" y="778626"/>
                  <a:pt x="1298100" y="764537"/>
                </a:cubicBezTo>
                <a:lnTo>
                  <a:pt x="1356040" y="653610"/>
                </a:lnTo>
                <a:cubicBezTo>
                  <a:pt x="1360159" y="637134"/>
                  <a:pt x="1326876" y="673844"/>
                  <a:pt x="1316421" y="658669"/>
                </a:cubicBezTo>
                <a:cubicBezTo>
                  <a:pt x="1305966" y="643494"/>
                  <a:pt x="1262199" y="655900"/>
                  <a:pt x="1293311" y="562558"/>
                </a:cubicBezTo>
                <a:cubicBezTo>
                  <a:pt x="1369246" y="537266"/>
                  <a:pt x="1342610" y="448728"/>
                  <a:pt x="1347527" y="418548"/>
                </a:cubicBezTo>
                <a:cubicBezTo>
                  <a:pt x="1352444" y="388368"/>
                  <a:pt x="1334411" y="390754"/>
                  <a:pt x="1322814" y="381477"/>
                </a:cubicBezTo>
                <a:cubicBezTo>
                  <a:pt x="1312643" y="373340"/>
                  <a:pt x="1298100" y="373240"/>
                  <a:pt x="1285743" y="369121"/>
                </a:cubicBezTo>
                <a:lnTo>
                  <a:pt x="1217377" y="334929"/>
                </a:lnTo>
                <a:lnTo>
                  <a:pt x="1174533" y="443261"/>
                </a:lnTo>
                <a:cubicBezTo>
                  <a:pt x="1162176" y="439142"/>
                  <a:pt x="1194280" y="337809"/>
                  <a:pt x="1181061" y="314695"/>
                </a:cubicBezTo>
                <a:cubicBezTo>
                  <a:pt x="1167842" y="291581"/>
                  <a:pt x="1188401" y="335639"/>
                  <a:pt x="1095221" y="304578"/>
                </a:cubicBezTo>
                <a:cubicBezTo>
                  <a:pt x="1075433" y="274897"/>
                  <a:pt x="1059254" y="243828"/>
                  <a:pt x="1045700" y="229872"/>
                </a:cubicBezTo>
                <a:cubicBezTo>
                  <a:pt x="1032146" y="215916"/>
                  <a:pt x="1021255" y="228524"/>
                  <a:pt x="1013895" y="220840"/>
                </a:cubicBezTo>
                <a:cubicBezTo>
                  <a:pt x="1006535" y="213156"/>
                  <a:pt x="1009675" y="193940"/>
                  <a:pt x="1001538" y="183769"/>
                </a:cubicBezTo>
                <a:cubicBezTo>
                  <a:pt x="992261" y="172172"/>
                  <a:pt x="976825" y="167294"/>
                  <a:pt x="964468" y="159056"/>
                </a:cubicBezTo>
                <a:cubicBezTo>
                  <a:pt x="943873" y="163175"/>
                  <a:pt x="919262" y="158519"/>
                  <a:pt x="902684" y="171413"/>
                </a:cubicBezTo>
                <a:cubicBezTo>
                  <a:pt x="879239" y="189648"/>
                  <a:pt x="877970" y="229077"/>
                  <a:pt x="853257" y="245553"/>
                </a:cubicBezTo>
                <a:lnTo>
                  <a:pt x="816187" y="270267"/>
                </a:lnTo>
                <a:cubicBezTo>
                  <a:pt x="786777" y="358496"/>
                  <a:pt x="813148" y="329957"/>
                  <a:pt x="754403" y="369121"/>
                </a:cubicBezTo>
                <a:lnTo>
                  <a:pt x="704976" y="443261"/>
                </a:lnTo>
                <a:lnTo>
                  <a:pt x="680262" y="480332"/>
                </a:lnTo>
                <a:cubicBezTo>
                  <a:pt x="676143" y="492689"/>
                  <a:pt x="676043" y="507231"/>
                  <a:pt x="667906" y="517402"/>
                </a:cubicBezTo>
                <a:cubicBezTo>
                  <a:pt x="641576" y="550314"/>
                  <a:pt x="609485" y="551161"/>
                  <a:pt x="593765" y="554472"/>
                </a:cubicBezTo>
                <a:cubicBezTo>
                  <a:pt x="578045" y="557783"/>
                  <a:pt x="584103" y="549408"/>
                  <a:pt x="573587" y="537266"/>
                </a:cubicBezTo>
                <a:cubicBezTo>
                  <a:pt x="563071" y="525125"/>
                  <a:pt x="540226" y="497661"/>
                  <a:pt x="530667" y="481623"/>
                </a:cubicBezTo>
                <a:cubicBezTo>
                  <a:pt x="521108" y="465585"/>
                  <a:pt x="525241" y="454548"/>
                  <a:pt x="516232" y="441039"/>
                </a:cubicBezTo>
                <a:cubicBezTo>
                  <a:pt x="507223" y="427530"/>
                  <a:pt x="494521" y="416794"/>
                  <a:pt x="476614" y="400571"/>
                </a:cubicBezTo>
                <a:cubicBezTo>
                  <a:pt x="458707" y="384348"/>
                  <a:pt x="433208" y="351843"/>
                  <a:pt x="408788" y="343703"/>
                </a:cubicBezTo>
                <a:cubicBezTo>
                  <a:pt x="385158" y="272806"/>
                  <a:pt x="341020" y="216008"/>
                  <a:pt x="305101" y="162453"/>
                </a:cubicBezTo>
                <a:cubicBezTo>
                  <a:pt x="269182" y="108898"/>
                  <a:pt x="223096" y="28084"/>
                  <a:pt x="193276" y="22373"/>
                </a:cubicBezTo>
                <a:cubicBezTo>
                  <a:pt x="163456" y="16662"/>
                  <a:pt x="137693" y="102638"/>
                  <a:pt x="126182" y="128185"/>
                </a:cubicBezTo>
                <a:cubicBezTo>
                  <a:pt x="114671" y="153732"/>
                  <a:pt x="130715" y="168448"/>
                  <a:pt x="124208" y="175653"/>
                </a:cubicBezTo>
                <a:cubicBezTo>
                  <a:pt x="117701" y="182858"/>
                  <a:pt x="99495" y="175532"/>
                  <a:pt x="87138" y="171413"/>
                </a:cubicBezTo>
                <a:cubicBezTo>
                  <a:pt x="78900" y="196126"/>
                  <a:pt x="68743" y="220281"/>
                  <a:pt x="62425" y="245553"/>
                </a:cubicBezTo>
                <a:cubicBezTo>
                  <a:pt x="58306" y="262029"/>
                  <a:pt x="51814" y="276712"/>
                  <a:pt x="50068" y="294980"/>
                </a:cubicBezTo>
                <a:cubicBezTo>
                  <a:pt x="48323" y="313248"/>
                  <a:pt x="52188" y="340073"/>
                  <a:pt x="51952" y="355162"/>
                </a:cubicBezTo>
                <a:cubicBezTo>
                  <a:pt x="51716" y="370251"/>
                  <a:pt x="48650" y="372488"/>
                  <a:pt x="48650" y="385513"/>
                </a:cubicBezTo>
                <a:lnTo>
                  <a:pt x="131188" y="511974"/>
                </a:lnTo>
              </a:path>
            </a:pathLst>
          </a:custGeom>
          <a:ln>
            <a:solidFill>
              <a:srgbClr val="FF0000"/>
            </a:solidFill>
          </a:ln>
        </p:spPr>
        <p:style>
          <a:lnRef idx="3">
            <a:schemeClr val="dk1"/>
          </a:lnRef>
          <a:fillRef idx="0">
            <a:schemeClr val="dk1"/>
          </a:fillRef>
          <a:effectRef idx="2">
            <a:schemeClr val="dk1"/>
          </a:effectRef>
          <a:fontRef idx="minor">
            <a:schemeClr val="tx1"/>
          </a:fontRef>
        </p:style>
        <p:txBody>
          <a:bodyPr anchor="ctr"/>
          <a:lstStyle/>
          <a:p>
            <a:pPr algn="ctr" eaLnBrk="1" hangingPunct="1">
              <a:buFont typeface="Arial" panose="020B0604020202020204" pitchFamily="34" charset="0"/>
              <a:buNone/>
              <a:defRPr/>
            </a:pPr>
            <a:endParaRPr lang="en-US"/>
          </a:p>
        </p:txBody>
      </p:sp>
      <p:sp>
        <p:nvSpPr>
          <p:cNvPr id="381" name="Text Box 35"/>
          <p:cNvSpPr txBox="1">
            <a:spLocks noChangeArrowheads="1"/>
          </p:cNvSpPr>
          <p:nvPr/>
        </p:nvSpPr>
        <p:spPr bwMode="auto">
          <a:xfrm>
            <a:off x="2467836" y="1310950"/>
            <a:ext cx="4927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 typeface="Arial" panose="020B0604020202020204" pitchFamily="34" charset="0"/>
              <a:buNone/>
            </a:pPr>
            <a:r>
              <a:rPr lang="en-US" altLang="zh-CN" sz="1400" b="1" dirty="0">
                <a:solidFill>
                  <a:schemeClr val="tx1">
                    <a:lumMod val="50000"/>
                    <a:lumOff val="50000"/>
                  </a:schemeClr>
                </a:solidFill>
                <a:latin typeface="VNI-Centur" pitchFamily="2" charset="0"/>
              </a:rPr>
              <a:t>SA PA</a:t>
            </a: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383"/>
                                        </p:tgtEl>
                                        <p:attrNameLst>
                                          <p:attrName>style.visibility</p:attrName>
                                        </p:attrNameLst>
                                      </p:cBhvr>
                                      <p:to>
                                        <p:strVal val="visible"/>
                                      </p:to>
                                    </p:set>
                                    <p:animEffect transition="in" filter="circle(in)">
                                      <p:cBhvr>
                                        <p:cTn id="7" dur="2000"/>
                                        <p:tgtEl>
                                          <p:spTgt spid="383"/>
                                        </p:tgtEl>
                                      </p:cBhvr>
                                    </p:animEffect>
                                  </p:childTnLst>
                                </p:cTn>
                              </p:par>
                            </p:childTnLst>
                          </p:cTn>
                        </p:par>
                      </p:childTnLst>
                    </p:cTn>
                  </p:par>
                  <p:par>
                    <p:cTn id="8" fill="hold">
                      <p:stCondLst>
                        <p:cond delay="indefinite"/>
                      </p:stCondLst>
                      <p:childTnLst>
                        <p:par>
                          <p:cTn id="9" fill="hold">
                            <p:stCondLst>
                              <p:cond delay="0"/>
                            </p:stCondLst>
                            <p:childTnLst>
                              <p:par>
                                <p:cTn id="10" presetID="20" presetClass="entr" presetSubtype="0" fill="hold" nodeType="clickEffect">
                                  <p:stCondLst>
                                    <p:cond delay="0"/>
                                  </p:stCondLst>
                                  <p:childTnLst>
                                    <p:set>
                                      <p:cBhvr>
                                        <p:cTn id="11" dur="1" fill="hold">
                                          <p:stCondLst>
                                            <p:cond delay="0"/>
                                          </p:stCondLst>
                                        </p:cTn>
                                        <p:tgtEl>
                                          <p:spTgt spid="382"/>
                                        </p:tgtEl>
                                        <p:attrNameLst>
                                          <p:attrName>style.visibility</p:attrName>
                                        </p:attrNameLst>
                                      </p:cBhvr>
                                      <p:to>
                                        <p:strVal val="visible"/>
                                      </p:to>
                                    </p:set>
                                    <p:animEffect transition="in" filter="wedge">
                                      <p:cBhvr>
                                        <p:cTn id="12" dur="2000"/>
                                        <p:tgtEl>
                                          <p:spTgt spid="382"/>
                                        </p:tgtEl>
                                      </p:cBhvr>
                                    </p:animEffect>
                                  </p:childTnLst>
                                </p:cTn>
                              </p:par>
                              <p:par>
                                <p:cTn id="13" presetID="6" presetClass="entr" presetSubtype="16" fill="hold" grpId="0" nodeType="withEffect">
                                  <p:stCondLst>
                                    <p:cond delay="0"/>
                                  </p:stCondLst>
                                  <p:childTnLst>
                                    <p:set>
                                      <p:cBhvr>
                                        <p:cTn id="14" dur="1" fill="hold">
                                          <p:stCondLst>
                                            <p:cond delay="0"/>
                                          </p:stCondLst>
                                        </p:cTn>
                                        <p:tgtEl>
                                          <p:spTgt spid="381"/>
                                        </p:tgtEl>
                                        <p:attrNameLst>
                                          <p:attrName>style.visibility</p:attrName>
                                        </p:attrNameLst>
                                      </p:cBhvr>
                                      <p:to>
                                        <p:strVal val="visible"/>
                                      </p:to>
                                    </p:set>
                                    <p:animEffect transition="in" filter="circle(in)">
                                      <p:cBhvr>
                                        <p:cTn id="15" dur="20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TextBox 3"/>
          <p:cNvSpPr txBox="1"/>
          <p:nvPr/>
        </p:nvSpPr>
        <p:spPr>
          <a:xfrm>
            <a:off x="298383" y="1498340"/>
            <a:ext cx="8547233" cy="954107"/>
          </a:xfrm>
          <a:prstGeom prst="rect">
            <a:avLst/>
          </a:prstGeom>
          <a:noFill/>
          <a:ln w="9525">
            <a:noFill/>
          </a:ln>
        </p:spPr>
        <p:txBody>
          <a:bodyPr wrap="square">
            <a:spAutoFit/>
          </a:bodyPr>
          <a:lstStyle/>
          <a:p>
            <a:pPr eaLnBrk="1" hangingPunct="1">
              <a:buFont typeface="Arial" panose="020B0604020202020204" pitchFamily="34" charset="0"/>
              <a:buNone/>
              <a:defRPr/>
            </a:pPr>
            <a:r>
              <a:rPr lang="en-US" sz="2800" b="1" dirty="0">
                <a:solidFill>
                  <a:srgbClr val="C00000"/>
                </a:solidFill>
                <a:latin typeface="Times New Roman" pitchFamily="18" charset="0"/>
              </a:rPr>
              <a:t>     </a:t>
            </a:r>
            <a:r>
              <a:rPr lang="vi-VN" sz="2800" b="1" dirty="0">
                <a:solidFill>
                  <a:srgbClr val="C00000"/>
                </a:solidFill>
                <a:latin typeface="Times New Roman" pitchFamily="18" charset="0"/>
              </a:rPr>
              <a:t>B</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i văn thể hiện tình cảm của tác giả đối với cảnh đẹp Sa Pa như thế n</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o ? </a:t>
            </a:r>
            <a:endParaRPr lang="en-US" altLang="zh-CN" sz="2800" b="1" dirty="0">
              <a:solidFill>
                <a:srgbClr val="C00000"/>
              </a:solidFill>
              <a:latin typeface="Times New Roman" pitchFamily="18" charset="0"/>
              <a:cs typeface="Times New Roman" pitchFamily="18" charset="0"/>
            </a:endParaRPr>
          </a:p>
        </p:txBody>
      </p:sp>
      <p:sp>
        <p:nvSpPr>
          <p:cNvPr id="6" name="Rectangle 5"/>
          <p:cNvSpPr>
            <a:spLocks noChangeArrowheads="1"/>
          </p:cNvSpPr>
          <p:nvPr/>
        </p:nvSpPr>
        <p:spPr bwMode="auto">
          <a:xfrm>
            <a:off x="872240" y="2567938"/>
            <a:ext cx="7632700" cy="203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lnSpc>
                <a:spcPct val="150000"/>
              </a:lnSpc>
              <a:buFont typeface="Arial" panose="020B0604020202020204" pitchFamily="34" charset="0"/>
              <a:buNone/>
            </a:pPr>
            <a:r>
              <a:rPr lang="vi-VN" altLang="vi-VN" sz="2800" dirty="0">
                <a:solidFill>
                  <a:srgbClr val="002060"/>
                </a:solidFill>
                <a:latin typeface="Times New Roman" panose="02020603050405020304" pitchFamily="18" charset="0"/>
              </a:rPr>
              <a:t>Tác giả ngưỡng mộ, háo hức trước cảnh đẹp Sa Pa. Ca ngợi Sa Pa quả là món quà diệu kì mà thiên nhiên dành cho đất nước ta.</a:t>
            </a:r>
            <a:endParaRPr lang="en-US" altLang="zh-CN" sz="28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1249441252"/>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8" name="Rounded Rectangle 4">
            <a:extLst>
              <a:ext uri="{FF2B5EF4-FFF2-40B4-BE49-F238E27FC236}">
                <a16:creationId xmlns:a16="http://schemas.microsoft.com/office/drawing/2014/main" id="{E8CEAFA0-9C2B-4772-9C71-D195ECADD01A}"/>
              </a:ext>
            </a:extLst>
          </p:cNvPr>
          <p:cNvSpPr/>
          <p:nvPr/>
        </p:nvSpPr>
        <p:spPr>
          <a:xfrm>
            <a:off x="415301" y="1347423"/>
            <a:ext cx="8423775" cy="3617995"/>
          </a:xfrm>
          <a:prstGeom prst="roundRect">
            <a:avLst/>
          </a:prstGeom>
          <a:solidFill>
            <a:schemeClr val="accent4">
              <a:lumMod val="40000"/>
              <a:lumOff val="60000"/>
            </a:schemeClr>
          </a:solidFill>
          <a:ln>
            <a:solidFill>
              <a:schemeClr val="bg2">
                <a:lumMod val="60000"/>
                <a:lumOff val="40000"/>
              </a:schemeClr>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anchor="ctr"/>
          <a:lstStyle/>
          <a:p>
            <a:pPr lvl="1" indent="457200" eaLnBrk="1" fontAlgn="auto" hangingPunct="1">
              <a:defRPr/>
            </a:pPr>
            <a:endParaRPr lang="en-US" sz="3600" b="1" dirty="0">
              <a:solidFill>
                <a:srgbClr val="002060"/>
              </a:solidFill>
              <a:latin typeface="Times New Roman" panose="02020603050405020304" pitchFamily="18" charset="0"/>
              <a:cs typeface="Times New Roman" panose="02020603050405020304" pitchFamily="18" charset="0"/>
            </a:endParaRPr>
          </a:p>
        </p:txBody>
      </p:sp>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a:spLocks noChangeArrowheads="1"/>
          </p:cNvSpPr>
          <p:nvPr/>
        </p:nvSpPr>
        <p:spPr bwMode="auto">
          <a:xfrm>
            <a:off x="551167" y="1578405"/>
            <a:ext cx="818857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buFont typeface="Arial" panose="020B0604020202020204" pitchFamily="34" charset="0"/>
              <a:buNone/>
            </a:pPr>
            <a:r>
              <a:rPr lang="en-US" altLang="zh-CN" sz="3200" b="1" dirty="0" err="1">
                <a:solidFill>
                  <a:srgbClr val="FF0000"/>
                </a:solidFill>
                <a:latin typeface="Times New Roman" panose="02020603050405020304" pitchFamily="18" charset="0"/>
              </a:rPr>
              <a:t>B</a:t>
            </a:r>
            <a:r>
              <a:rPr lang="en-US" altLang="zh-CN" sz="3200" b="1" dirty="0" err="1">
                <a:solidFill>
                  <a:srgbClr val="FF0000"/>
                </a:solidFill>
                <a:latin typeface="Times New Roman" panose="02020603050405020304" pitchFamily="18" charset="0"/>
                <a:cs typeface="Times New Roman" panose="02020603050405020304" pitchFamily="18" charset="0"/>
              </a:rPr>
              <a:t>à</a:t>
            </a:r>
            <a:r>
              <a:rPr lang="en-US" altLang="zh-CN" sz="3200" b="1" dirty="0" err="1">
                <a:solidFill>
                  <a:srgbClr val="FF0000"/>
                </a:solidFill>
                <a:latin typeface="Times New Roman" panose="02020603050405020304" pitchFamily="18" charset="0"/>
              </a:rPr>
              <a:t>i</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tập</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đọc</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có</a:t>
            </a:r>
            <a:r>
              <a:rPr lang="en-US" altLang="zh-CN" sz="3200" b="1" dirty="0">
                <a:solidFill>
                  <a:srgbClr val="FF0000"/>
                </a:solidFill>
                <a:latin typeface="Times New Roman" panose="02020603050405020304" pitchFamily="18" charset="0"/>
              </a:rPr>
              <a:t> </a:t>
            </a:r>
            <a:r>
              <a:rPr lang="en-US" altLang="zh-CN" sz="3200" b="1" dirty="0" err="1">
                <a:solidFill>
                  <a:srgbClr val="FF0000"/>
                </a:solidFill>
                <a:latin typeface="Times New Roman" panose="02020603050405020304" pitchFamily="18" charset="0"/>
              </a:rPr>
              <a:t>nội</a:t>
            </a:r>
            <a:r>
              <a:rPr lang="en-US" altLang="zh-CN" sz="3200" b="1" dirty="0">
                <a:solidFill>
                  <a:srgbClr val="FF0000"/>
                </a:solidFill>
                <a:latin typeface="Times New Roman" panose="02020603050405020304" pitchFamily="18" charset="0"/>
              </a:rPr>
              <a:t> dung </a:t>
            </a:r>
            <a:r>
              <a:rPr lang="en-US" altLang="zh-CN" sz="3200" b="1" dirty="0" err="1">
                <a:solidFill>
                  <a:srgbClr val="FF0000"/>
                </a:solidFill>
                <a:latin typeface="Times New Roman" panose="02020603050405020304" pitchFamily="18" charset="0"/>
              </a:rPr>
              <a:t>gì</a:t>
            </a:r>
            <a:r>
              <a:rPr lang="vi-VN" altLang="vi-VN" sz="3200" b="1" dirty="0">
                <a:solidFill>
                  <a:srgbClr val="FF0000"/>
                </a:solidFill>
                <a:latin typeface="Times New Roman" panose="02020603050405020304" pitchFamily="18" charset="0"/>
              </a:rPr>
              <a:t>? </a:t>
            </a:r>
            <a:endParaRPr lang="en-US" altLang="zh-CN" sz="3200" b="1" dirty="0">
              <a:solidFill>
                <a:srgbClr val="FF0000"/>
              </a:solidFill>
              <a:latin typeface="Times New Roman" panose="02020603050405020304" pitchFamily="18" charset="0"/>
            </a:endParaRPr>
          </a:p>
        </p:txBody>
      </p:sp>
      <p:sp>
        <p:nvSpPr>
          <p:cNvPr id="6" name="Rectangle 5"/>
          <p:cNvSpPr>
            <a:spLocks noChangeArrowheads="1"/>
          </p:cNvSpPr>
          <p:nvPr/>
        </p:nvSpPr>
        <p:spPr bwMode="auto">
          <a:xfrm>
            <a:off x="665255" y="2395966"/>
            <a:ext cx="8063444"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vi-VN" sz="3600" b="1" dirty="0">
                <a:solidFill>
                  <a:srgbClr val="002060"/>
                </a:solidFill>
                <a:latin typeface="Times New Roman" panose="02020603050405020304" pitchFamily="18" charset="0"/>
              </a:rPr>
              <a:t>    </a:t>
            </a:r>
            <a:r>
              <a:rPr lang="vi-VN" altLang="vi-VN" sz="3600" b="1" dirty="0">
                <a:solidFill>
                  <a:srgbClr val="002060"/>
                </a:solidFill>
                <a:latin typeface="Times New Roman" panose="02020603050405020304" pitchFamily="18" charset="0"/>
              </a:rPr>
              <a:t>Ca ngợi vẻ đẹp độc đáo của Sa Pa, thể hiện tình cảm yêu mến thiết tha của tác giả đối với cảnh đẹp đất nước.</a:t>
            </a:r>
            <a:endParaRPr lang="en-US" altLang="zh-CN" sz="3600" b="1"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77004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down)">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4" grpId="0"/>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908441" y="2219883"/>
            <a:ext cx="7270741" cy="2123658"/>
          </a:xfrm>
          <a:prstGeom prst="rect">
            <a:avLst/>
          </a:prstGeom>
          <a:noFill/>
        </p:spPr>
        <p:txBody>
          <a:bodyPr wrap="square">
            <a:spAutoFit/>
          </a:bodyPr>
          <a:lstStyle/>
          <a:p>
            <a:pPr algn="ctr" eaLnBrk="1" hangingPunct="1">
              <a:buFont typeface="Arial" panose="020B0604020202020204" pitchFamily="34" charset="0"/>
              <a:buNone/>
              <a:defRPr/>
            </a:pPr>
            <a:r>
              <a:rPr lang="en-US" sz="6600" b="1" dirty="0">
                <a:solidFill>
                  <a:srgbClr val="C00000"/>
                </a:solidFill>
                <a:effectLst>
                  <a:outerShdw blurRad="38100" dist="38100" dir="2700000" algn="tl">
                    <a:srgbClr val="C0C0C0"/>
                  </a:outerShdw>
                </a:effectLst>
                <a:latin typeface="Times New Roman" pitchFamily="18" charset="0"/>
              </a:rPr>
              <a:t>LUYỆN ĐỌC </a:t>
            </a:r>
          </a:p>
          <a:p>
            <a:pPr algn="ctr" eaLnBrk="1" hangingPunct="1">
              <a:buFont typeface="Arial" panose="020B0604020202020204" pitchFamily="34" charset="0"/>
              <a:buNone/>
              <a:defRPr/>
            </a:pPr>
            <a:r>
              <a:rPr lang="en-US" sz="6600" b="1" dirty="0">
                <a:solidFill>
                  <a:srgbClr val="C00000"/>
                </a:solidFill>
                <a:effectLst>
                  <a:outerShdw blurRad="38100" dist="38100" dir="2700000" algn="tl">
                    <a:srgbClr val="C0C0C0"/>
                  </a:outerShdw>
                </a:effectLst>
                <a:latin typeface="Times New Roman" pitchFamily="18" charset="0"/>
              </a:rPr>
              <a:t>DIỄN CẢM</a:t>
            </a:r>
            <a:endParaRPr lang="en-US" sz="6600" b="1" dirty="0">
              <a:solidFill>
                <a:srgbClr val="C00000"/>
              </a:solidFill>
              <a:effectLst>
                <a:outerShdw blurRad="38100" dist="38100" dir="2700000" algn="tl">
                  <a:srgbClr val="C0C0C0"/>
                </a:outerShdw>
              </a:effectLst>
              <a:latin typeface="Times New Roman" pitchFamily="18" charset="0"/>
              <a:cs typeface="Times New Roman" pitchFamily="18" charset="0"/>
            </a:endParaRPr>
          </a:p>
        </p:txBody>
      </p:sp>
      <p:grpSp>
        <p:nvGrpSpPr>
          <p:cNvPr id="8" name="Google Shape;4101;p38">
            <a:extLst>
              <a:ext uri="{FF2B5EF4-FFF2-40B4-BE49-F238E27FC236}">
                <a16:creationId xmlns:a16="http://schemas.microsoft.com/office/drawing/2014/main" id="{25106ED3-8A22-45EB-AA3A-D5F22E5E5293}"/>
              </a:ext>
            </a:extLst>
          </p:cNvPr>
          <p:cNvGrpSpPr/>
          <p:nvPr/>
        </p:nvGrpSpPr>
        <p:grpSpPr>
          <a:xfrm>
            <a:off x="4604574" y="248044"/>
            <a:ext cx="5754383" cy="5043212"/>
            <a:chOff x="4608749" y="252794"/>
            <a:chExt cx="5754383" cy="5043212"/>
          </a:xfrm>
        </p:grpSpPr>
        <p:sp>
          <p:nvSpPr>
            <p:cNvPr id="9" name="Google Shape;4102;p38">
              <a:extLst>
                <a:ext uri="{FF2B5EF4-FFF2-40B4-BE49-F238E27FC236}">
                  <a16:creationId xmlns:a16="http://schemas.microsoft.com/office/drawing/2014/main" id="{272F4DEA-7373-4CAE-9962-6A49D20F9DB4}"/>
                </a:ext>
              </a:extLst>
            </p:cNvPr>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103;p38">
              <a:extLst>
                <a:ext uri="{FF2B5EF4-FFF2-40B4-BE49-F238E27FC236}">
                  <a16:creationId xmlns:a16="http://schemas.microsoft.com/office/drawing/2014/main" id="{AD60FA05-9346-4F64-9754-8AC765ECAF84}"/>
                </a:ext>
              </a:extLst>
            </p:cNvPr>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104;p38">
              <a:extLst>
                <a:ext uri="{FF2B5EF4-FFF2-40B4-BE49-F238E27FC236}">
                  <a16:creationId xmlns:a16="http://schemas.microsoft.com/office/drawing/2014/main" id="{C4D174F5-B5A8-4FE2-BEC1-85BDAB700815}"/>
                </a:ext>
              </a:extLst>
            </p:cNvPr>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105;p38">
              <a:extLst>
                <a:ext uri="{FF2B5EF4-FFF2-40B4-BE49-F238E27FC236}">
                  <a16:creationId xmlns:a16="http://schemas.microsoft.com/office/drawing/2014/main" id="{5675026B-16F4-435B-AEEF-C66B0CFA195D}"/>
                </a:ext>
              </a:extLst>
            </p:cNvPr>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106;p38">
              <a:extLst>
                <a:ext uri="{FF2B5EF4-FFF2-40B4-BE49-F238E27FC236}">
                  <a16:creationId xmlns:a16="http://schemas.microsoft.com/office/drawing/2014/main" id="{1829F4AE-CF8C-405E-B236-8E07900771CD}"/>
                </a:ext>
              </a:extLst>
            </p:cNvPr>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107;p38">
              <a:extLst>
                <a:ext uri="{FF2B5EF4-FFF2-40B4-BE49-F238E27FC236}">
                  <a16:creationId xmlns:a16="http://schemas.microsoft.com/office/drawing/2014/main" id="{A1867660-D7D3-4085-A674-BB1C44055BDB}"/>
                </a:ext>
              </a:extLst>
            </p:cNvPr>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108;p38">
              <a:extLst>
                <a:ext uri="{FF2B5EF4-FFF2-40B4-BE49-F238E27FC236}">
                  <a16:creationId xmlns:a16="http://schemas.microsoft.com/office/drawing/2014/main" id="{A0D7DA9F-668C-496F-AF65-4923E106FF8A}"/>
                </a:ext>
              </a:extLst>
            </p:cNvPr>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109;p38">
              <a:extLst>
                <a:ext uri="{FF2B5EF4-FFF2-40B4-BE49-F238E27FC236}">
                  <a16:creationId xmlns:a16="http://schemas.microsoft.com/office/drawing/2014/main" id="{CC73BF4C-B792-48A0-B472-828AE77AEED8}"/>
                </a:ext>
              </a:extLst>
            </p:cNvPr>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110;p38">
              <a:extLst>
                <a:ext uri="{FF2B5EF4-FFF2-40B4-BE49-F238E27FC236}">
                  <a16:creationId xmlns:a16="http://schemas.microsoft.com/office/drawing/2014/main" id="{2600F7DD-9F81-431C-9158-F5CEC5C8566B}"/>
                </a:ext>
              </a:extLst>
            </p:cNvPr>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111;p38">
              <a:extLst>
                <a:ext uri="{FF2B5EF4-FFF2-40B4-BE49-F238E27FC236}">
                  <a16:creationId xmlns:a16="http://schemas.microsoft.com/office/drawing/2014/main" id="{F4C37F54-F69C-4BE2-8A83-41A165DD1EA0}"/>
                </a:ext>
              </a:extLst>
            </p:cNvPr>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112;p38">
              <a:extLst>
                <a:ext uri="{FF2B5EF4-FFF2-40B4-BE49-F238E27FC236}">
                  <a16:creationId xmlns:a16="http://schemas.microsoft.com/office/drawing/2014/main" id="{27ABF1F8-02CF-43E1-BE75-B6BF64F0732E}"/>
                </a:ext>
              </a:extLst>
            </p:cNvPr>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113;p38">
              <a:extLst>
                <a:ext uri="{FF2B5EF4-FFF2-40B4-BE49-F238E27FC236}">
                  <a16:creationId xmlns:a16="http://schemas.microsoft.com/office/drawing/2014/main" id="{D5AFB776-DDF7-4106-913C-C6B0644C44FF}"/>
                </a:ext>
              </a:extLst>
            </p:cNvPr>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114;p38">
              <a:extLst>
                <a:ext uri="{FF2B5EF4-FFF2-40B4-BE49-F238E27FC236}">
                  <a16:creationId xmlns:a16="http://schemas.microsoft.com/office/drawing/2014/main" id="{1F540F39-974C-4B65-A582-C2B142813D3D}"/>
                </a:ext>
              </a:extLst>
            </p:cNvPr>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115;p38">
              <a:extLst>
                <a:ext uri="{FF2B5EF4-FFF2-40B4-BE49-F238E27FC236}">
                  <a16:creationId xmlns:a16="http://schemas.microsoft.com/office/drawing/2014/main" id="{9F853ABA-7E70-43EC-BFAD-ED5B837361DB}"/>
                </a:ext>
              </a:extLst>
            </p:cNvPr>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116;p38">
              <a:extLst>
                <a:ext uri="{FF2B5EF4-FFF2-40B4-BE49-F238E27FC236}">
                  <a16:creationId xmlns:a16="http://schemas.microsoft.com/office/drawing/2014/main" id="{3DE7491B-BB30-4E42-9A14-C2E380D89B4E}"/>
                </a:ext>
              </a:extLst>
            </p:cNvPr>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117;p38">
              <a:extLst>
                <a:ext uri="{FF2B5EF4-FFF2-40B4-BE49-F238E27FC236}">
                  <a16:creationId xmlns:a16="http://schemas.microsoft.com/office/drawing/2014/main" id="{CF6A0419-8379-4D75-8BEF-7892BC55BF3C}"/>
                </a:ext>
              </a:extLst>
            </p:cNvPr>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118;p38">
              <a:extLst>
                <a:ext uri="{FF2B5EF4-FFF2-40B4-BE49-F238E27FC236}">
                  <a16:creationId xmlns:a16="http://schemas.microsoft.com/office/drawing/2014/main" id="{16FF5ED7-AF80-4196-93F5-3A388CA36508}"/>
                </a:ext>
              </a:extLst>
            </p:cNvPr>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119;p38">
              <a:extLst>
                <a:ext uri="{FF2B5EF4-FFF2-40B4-BE49-F238E27FC236}">
                  <a16:creationId xmlns:a16="http://schemas.microsoft.com/office/drawing/2014/main" id="{882983DF-293D-4135-82C5-1E63D65CE55A}"/>
                </a:ext>
              </a:extLst>
            </p:cNvPr>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120;p38">
              <a:extLst>
                <a:ext uri="{FF2B5EF4-FFF2-40B4-BE49-F238E27FC236}">
                  <a16:creationId xmlns:a16="http://schemas.microsoft.com/office/drawing/2014/main" id="{228379BA-678C-4584-BBEC-A36D8C0E2EA9}"/>
                </a:ext>
              </a:extLst>
            </p:cNvPr>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121;p38">
              <a:extLst>
                <a:ext uri="{FF2B5EF4-FFF2-40B4-BE49-F238E27FC236}">
                  <a16:creationId xmlns:a16="http://schemas.microsoft.com/office/drawing/2014/main" id="{CDC24218-4598-464A-9777-B15E1BF81D0B}"/>
                </a:ext>
              </a:extLst>
            </p:cNvPr>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4122;p38">
              <a:extLst>
                <a:ext uri="{FF2B5EF4-FFF2-40B4-BE49-F238E27FC236}">
                  <a16:creationId xmlns:a16="http://schemas.microsoft.com/office/drawing/2014/main" id="{F9BADC86-5D15-4207-84A3-511FA808615A}"/>
                </a:ext>
              </a:extLst>
            </p:cNvPr>
            <p:cNvGrpSpPr/>
            <p:nvPr/>
          </p:nvGrpSpPr>
          <p:grpSpPr>
            <a:xfrm>
              <a:off x="7354246" y="252794"/>
              <a:ext cx="482293" cy="341109"/>
              <a:chOff x="5184009" y="3233894"/>
              <a:chExt cx="482293" cy="341109"/>
            </a:xfrm>
          </p:grpSpPr>
          <p:sp>
            <p:nvSpPr>
              <p:cNvPr id="1070" name="Google Shape;4123;p38">
                <a:extLst>
                  <a:ext uri="{FF2B5EF4-FFF2-40B4-BE49-F238E27FC236}">
                    <a16:creationId xmlns:a16="http://schemas.microsoft.com/office/drawing/2014/main" id="{9E37528B-FD16-4B2F-8761-7892AEF02E4F}"/>
                  </a:ext>
                </a:extLst>
              </p:cNvPr>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4124;p38">
                <a:extLst>
                  <a:ext uri="{FF2B5EF4-FFF2-40B4-BE49-F238E27FC236}">
                    <a16:creationId xmlns:a16="http://schemas.microsoft.com/office/drawing/2014/main" id="{2B793635-AECD-4DAF-949A-0F81C73D69E9}"/>
                  </a:ext>
                </a:extLst>
              </p:cNvPr>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4125;p38">
                <a:extLst>
                  <a:ext uri="{FF2B5EF4-FFF2-40B4-BE49-F238E27FC236}">
                    <a16:creationId xmlns:a16="http://schemas.microsoft.com/office/drawing/2014/main" id="{CD6810A2-2A6C-4C8C-B012-72949DE18B5B}"/>
                  </a:ext>
                </a:extLst>
              </p:cNvPr>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4126;p38">
                <a:extLst>
                  <a:ext uri="{FF2B5EF4-FFF2-40B4-BE49-F238E27FC236}">
                    <a16:creationId xmlns:a16="http://schemas.microsoft.com/office/drawing/2014/main" id="{8C961D4C-426E-482B-B451-2A9859AA9171}"/>
                  </a:ext>
                </a:extLst>
              </p:cNvPr>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4127;p38">
                <a:extLst>
                  <a:ext uri="{FF2B5EF4-FFF2-40B4-BE49-F238E27FC236}">
                    <a16:creationId xmlns:a16="http://schemas.microsoft.com/office/drawing/2014/main" id="{97489249-0CB0-4222-BB0A-1C5F28463251}"/>
                  </a:ext>
                </a:extLst>
              </p:cNvPr>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4128;p38">
                <a:extLst>
                  <a:ext uri="{FF2B5EF4-FFF2-40B4-BE49-F238E27FC236}">
                    <a16:creationId xmlns:a16="http://schemas.microsoft.com/office/drawing/2014/main" id="{64DE8735-2829-4324-81EA-FE2A660B6549}"/>
                  </a:ext>
                </a:extLst>
              </p:cNvPr>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4129;p38">
                <a:extLst>
                  <a:ext uri="{FF2B5EF4-FFF2-40B4-BE49-F238E27FC236}">
                    <a16:creationId xmlns:a16="http://schemas.microsoft.com/office/drawing/2014/main" id="{9D201D86-3176-4F2F-B6EE-A9E9FF7E6CB3}"/>
                  </a:ext>
                </a:extLst>
              </p:cNvPr>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4130;p38">
                <a:extLst>
                  <a:ext uri="{FF2B5EF4-FFF2-40B4-BE49-F238E27FC236}">
                    <a16:creationId xmlns:a16="http://schemas.microsoft.com/office/drawing/2014/main" id="{D7CFF1AA-4AD6-498A-9963-4AF9728B4D27}"/>
                  </a:ext>
                </a:extLst>
              </p:cNvPr>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4131;p38">
                <a:extLst>
                  <a:ext uri="{FF2B5EF4-FFF2-40B4-BE49-F238E27FC236}">
                    <a16:creationId xmlns:a16="http://schemas.microsoft.com/office/drawing/2014/main" id="{A5CDA6EE-D94F-4AE0-A28F-8BEBB336B0A2}"/>
                  </a:ext>
                </a:extLst>
              </p:cNvPr>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4132;p38">
                <a:extLst>
                  <a:ext uri="{FF2B5EF4-FFF2-40B4-BE49-F238E27FC236}">
                    <a16:creationId xmlns:a16="http://schemas.microsoft.com/office/drawing/2014/main" id="{11EBC2F3-1D3B-4824-A3FC-4C51ADB4D2F7}"/>
                  </a:ext>
                </a:extLst>
              </p:cNvPr>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4133;p38">
              <a:extLst>
                <a:ext uri="{FF2B5EF4-FFF2-40B4-BE49-F238E27FC236}">
                  <a16:creationId xmlns:a16="http://schemas.microsoft.com/office/drawing/2014/main" id="{AD7F725E-01AB-43AF-9C96-1607FDB2BE91}"/>
                </a:ext>
              </a:extLst>
            </p:cNvPr>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134;p38">
              <a:extLst>
                <a:ext uri="{FF2B5EF4-FFF2-40B4-BE49-F238E27FC236}">
                  <a16:creationId xmlns:a16="http://schemas.microsoft.com/office/drawing/2014/main" id="{477E561D-D116-4D6E-8214-14D6CD118265}"/>
                </a:ext>
              </a:extLst>
            </p:cNvPr>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135;p38">
              <a:extLst>
                <a:ext uri="{FF2B5EF4-FFF2-40B4-BE49-F238E27FC236}">
                  <a16:creationId xmlns:a16="http://schemas.microsoft.com/office/drawing/2014/main" id="{BF8E7B52-A168-485C-BB16-A054C8B6349F}"/>
                </a:ext>
              </a:extLst>
            </p:cNvPr>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136;p38">
              <a:extLst>
                <a:ext uri="{FF2B5EF4-FFF2-40B4-BE49-F238E27FC236}">
                  <a16:creationId xmlns:a16="http://schemas.microsoft.com/office/drawing/2014/main" id="{3341C5C0-546C-4584-AEDC-8BC8FB8A1DF6}"/>
                </a:ext>
              </a:extLst>
            </p:cNvPr>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137;p38">
              <a:extLst>
                <a:ext uri="{FF2B5EF4-FFF2-40B4-BE49-F238E27FC236}">
                  <a16:creationId xmlns:a16="http://schemas.microsoft.com/office/drawing/2014/main" id="{8A49A840-D3B3-49F6-95EC-DBE98A8D5321}"/>
                </a:ext>
              </a:extLst>
            </p:cNvPr>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138;p38">
              <a:extLst>
                <a:ext uri="{FF2B5EF4-FFF2-40B4-BE49-F238E27FC236}">
                  <a16:creationId xmlns:a16="http://schemas.microsoft.com/office/drawing/2014/main" id="{F4B64D9B-26E1-40EA-9C45-3F61F6095A10}"/>
                </a:ext>
              </a:extLst>
            </p:cNvPr>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139;p38">
              <a:extLst>
                <a:ext uri="{FF2B5EF4-FFF2-40B4-BE49-F238E27FC236}">
                  <a16:creationId xmlns:a16="http://schemas.microsoft.com/office/drawing/2014/main" id="{50E223EE-77D5-4B74-83E0-14B97D6BBABC}"/>
                </a:ext>
              </a:extLst>
            </p:cNvPr>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140;p38">
              <a:extLst>
                <a:ext uri="{FF2B5EF4-FFF2-40B4-BE49-F238E27FC236}">
                  <a16:creationId xmlns:a16="http://schemas.microsoft.com/office/drawing/2014/main" id="{4D963C3E-B7EE-420C-99D7-4DA2D9F8D514}"/>
                </a:ext>
              </a:extLst>
            </p:cNvPr>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141;p38">
              <a:extLst>
                <a:ext uri="{FF2B5EF4-FFF2-40B4-BE49-F238E27FC236}">
                  <a16:creationId xmlns:a16="http://schemas.microsoft.com/office/drawing/2014/main" id="{D406BA86-D47E-4DE8-A640-71BF9CD59CB3}"/>
                </a:ext>
              </a:extLst>
            </p:cNvPr>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142;p38">
              <a:extLst>
                <a:ext uri="{FF2B5EF4-FFF2-40B4-BE49-F238E27FC236}">
                  <a16:creationId xmlns:a16="http://schemas.microsoft.com/office/drawing/2014/main" id="{7F7219AA-5E8E-41C2-BB42-266593E5E6CC}"/>
                </a:ext>
              </a:extLst>
            </p:cNvPr>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143;p38">
              <a:extLst>
                <a:ext uri="{FF2B5EF4-FFF2-40B4-BE49-F238E27FC236}">
                  <a16:creationId xmlns:a16="http://schemas.microsoft.com/office/drawing/2014/main" id="{82446276-F366-421C-B20B-4FD8703637CD}"/>
                </a:ext>
              </a:extLst>
            </p:cNvPr>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44;p38">
              <a:extLst>
                <a:ext uri="{FF2B5EF4-FFF2-40B4-BE49-F238E27FC236}">
                  <a16:creationId xmlns:a16="http://schemas.microsoft.com/office/drawing/2014/main" id="{D6F7C94D-D890-4758-BF66-04D34C52430D}"/>
                </a:ext>
              </a:extLst>
            </p:cNvPr>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145;p38">
              <a:extLst>
                <a:ext uri="{FF2B5EF4-FFF2-40B4-BE49-F238E27FC236}">
                  <a16:creationId xmlns:a16="http://schemas.microsoft.com/office/drawing/2014/main" id="{CF969FEE-BC33-4F1A-AE82-E57CAB153CEB}"/>
                </a:ext>
              </a:extLst>
            </p:cNvPr>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146;p38">
              <a:extLst>
                <a:ext uri="{FF2B5EF4-FFF2-40B4-BE49-F238E27FC236}">
                  <a16:creationId xmlns:a16="http://schemas.microsoft.com/office/drawing/2014/main" id="{16E5BD29-A0B8-416F-B4F3-A2A0EFD6EFCC}"/>
                </a:ext>
              </a:extLst>
            </p:cNvPr>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147;p38">
              <a:extLst>
                <a:ext uri="{FF2B5EF4-FFF2-40B4-BE49-F238E27FC236}">
                  <a16:creationId xmlns:a16="http://schemas.microsoft.com/office/drawing/2014/main" id="{037C8128-EF8D-4C00-A405-9E06121EFC84}"/>
                </a:ext>
              </a:extLst>
            </p:cNvPr>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148;p38">
              <a:extLst>
                <a:ext uri="{FF2B5EF4-FFF2-40B4-BE49-F238E27FC236}">
                  <a16:creationId xmlns:a16="http://schemas.microsoft.com/office/drawing/2014/main" id="{D2E22EA6-2FB3-48D6-94EA-CA8657EF4436}"/>
                </a:ext>
              </a:extLst>
            </p:cNvPr>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149;p38">
              <a:extLst>
                <a:ext uri="{FF2B5EF4-FFF2-40B4-BE49-F238E27FC236}">
                  <a16:creationId xmlns:a16="http://schemas.microsoft.com/office/drawing/2014/main" id="{93D7852F-A7AB-4EE6-A35F-A198B399A61F}"/>
                </a:ext>
              </a:extLst>
            </p:cNvPr>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150;p38">
              <a:extLst>
                <a:ext uri="{FF2B5EF4-FFF2-40B4-BE49-F238E27FC236}">
                  <a16:creationId xmlns:a16="http://schemas.microsoft.com/office/drawing/2014/main" id="{3088EFC7-C277-423A-91B6-FB098CA4B5BA}"/>
                </a:ext>
              </a:extLst>
            </p:cNvPr>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151;p38">
              <a:extLst>
                <a:ext uri="{FF2B5EF4-FFF2-40B4-BE49-F238E27FC236}">
                  <a16:creationId xmlns:a16="http://schemas.microsoft.com/office/drawing/2014/main" id="{BDA23707-FAC9-4FA2-B1B9-F0AEB767CED5}"/>
                </a:ext>
              </a:extLst>
            </p:cNvPr>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152;p38">
              <a:extLst>
                <a:ext uri="{FF2B5EF4-FFF2-40B4-BE49-F238E27FC236}">
                  <a16:creationId xmlns:a16="http://schemas.microsoft.com/office/drawing/2014/main" id="{733CE18B-91B2-40BE-8E5C-1DE4AAB1B127}"/>
                </a:ext>
              </a:extLst>
            </p:cNvPr>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153;p38">
              <a:extLst>
                <a:ext uri="{FF2B5EF4-FFF2-40B4-BE49-F238E27FC236}">
                  <a16:creationId xmlns:a16="http://schemas.microsoft.com/office/drawing/2014/main" id="{BB20ED40-2E03-42B4-BA86-D191466A514B}"/>
                </a:ext>
              </a:extLst>
            </p:cNvPr>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154;p38">
              <a:extLst>
                <a:ext uri="{FF2B5EF4-FFF2-40B4-BE49-F238E27FC236}">
                  <a16:creationId xmlns:a16="http://schemas.microsoft.com/office/drawing/2014/main" id="{9338E567-3139-4CFD-ABAE-34F7E5183DBA}"/>
                </a:ext>
              </a:extLst>
            </p:cNvPr>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155;p38">
              <a:extLst>
                <a:ext uri="{FF2B5EF4-FFF2-40B4-BE49-F238E27FC236}">
                  <a16:creationId xmlns:a16="http://schemas.microsoft.com/office/drawing/2014/main" id="{6D1B22EE-4BBA-4274-AE5B-84C992C2B978}"/>
                </a:ext>
              </a:extLst>
            </p:cNvPr>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156;p38">
              <a:extLst>
                <a:ext uri="{FF2B5EF4-FFF2-40B4-BE49-F238E27FC236}">
                  <a16:creationId xmlns:a16="http://schemas.microsoft.com/office/drawing/2014/main" id="{E20264D0-DD29-4705-89A6-EE1E7A0981E0}"/>
                </a:ext>
              </a:extLst>
            </p:cNvPr>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157;p38">
              <a:extLst>
                <a:ext uri="{FF2B5EF4-FFF2-40B4-BE49-F238E27FC236}">
                  <a16:creationId xmlns:a16="http://schemas.microsoft.com/office/drawing/2014/main" id="{42560B66-B846-4132-BF35-2B1E274A4407}"/>
                </a:ext>
              </a:extLst>
            </p:cNvPr>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158;p38">
              <a:extLst>
                <a:ext uri="{FF2B5EF4-FFF2-40B4-BE49-F238E27FC236}">
                  <a16:creationId xmlns:a16="http://schemas.microsoft.com/office/drawing/2014/main" id="{DE54A377-7DE5-41D8-A1B7-3327031C718D}"/>
                </a:ext>
              </a:extLst>
            </p:cNvPr>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159;p38">
              <a:extLst>
                <a:ext uri="{FF2B5EF4-FFF2-40B4-BE49-F238E27FC236}">
                  <a16:creationId xmlns:a16="http://schemas.microsoft.com/office/drawing/2014/main" id="{01758A9D-F3EB-429B-A44B-0058C1EA28DD}"/>
                </a:ext>
              </a:extLst>
            </p:cNvPr>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160;p38">
              <a:extLst>
                <a:ext uri="{FF2B5EF4-FFF2-40B4-BE49-F238E27FC236}">
                  <a16:creationId xmlns:a16="http://schemas.microsoft.com/office/drawing/2014/main" id="{42967C40-AA6E-4D17-95FF-CA3425DEB945}"/>
                </a:ext>
              </a:extLst>
            </p:cNvPr>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161;p38">
              <a:extLst>
                <a:ext uri="{FF2B5EF4-FFF2-40B4-BE49-F238E27FC236}">
                  <a16:creationId xmlns:a16="http://schemas.microsoft.com/office/drawing/2014/main" id="{BAF28A33-59B7-4FA0-80E2-2AF8E3499440}"/>
                </a:ext>
              </a:extLst>
            </p:cNvPr>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162;p38">
              <a:extLst>
                <a:ext uri="{FF2B5EF4-FFF2-40B4-BE49-F238E27FC236}">
                  <a16:creationId xmlns:a16="http://schemas.microsoft.com/office/drawing/2014/main" id="{DFD4C14B-487A-4630-B2FF-CD6B84ECA71A}"/>
                </a:ext>
              </a:extLst>
            </p:cNvPr>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163;p38">
              <a:extLst>
                <a:ext uri="{FF2B5EF4-FFF2-40B4-BE49-F238E27FC236}">
                  <a16:creationId xmlns:a16="http://schemas.microsoft.com/office/drawing/2014/main" id="{F3A4037D-CF7E-43CE-A3FA-719191991C7B}"/>
                </a:ext>
              </a:extLst>
            </p:cNvPr>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164;p38">
              <a:extLst>
                <a:ext uri="{FF2B5EF4-FFF2-40B4-BE49-F238E27FC236}">
                  <a16:creationId xmlns:a16="http://schemas.microsoft.com/office/drawing/2014/main" id="{2EF0CAF5-1361-4279-B8A7-892AD134BDC3}"/>
                </a:ext>
              </a:extLst>
            </p:cNvPr>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165;p38">
              <a:extLst>
                <a:ext uri="{FF2B5EF4-FFF2-40B4-BE49-F238E27FC236}">
                  <a16:creationId xmlns:a16="http://schemas.microsoft.com/office/drawing/2014/main" id="{3849D23E-7865-4CA6-BEB5-761350A2A51C}"/>
                </a:ext>
              </a:extLst>
            </p:cNvPr>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166;p38">
              <a:extLst>
                <a:ext uri="{FF2B5EF4-FFF2-40B4-BE49-F238E27FC236}">
                  <a16:creationId xmlns:a16="http://schemas.microsoft.com/office/drawing/2014/main" id="{958A5E58-9DDD-468D-A4DE-8D5510038B77}"/>
                </a:ext>
              </a:extLst>
            </p:cNvPr>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167;p38">
              <a:extLst>
                <a:ext uri="{FF2B5EF4-FFF2-40B4-BE49-F238E27FC236}">
                  <a16:creationId xmlns:a16="http://schemas.microsoft.com/office/drawing/2014/main" id="{892BB672-166C-44CC-924E-1DE7DC99FBDB}"/>
                </a:ext>
              </a:extLst>
            </p:cNvPr>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168;p38">
              <a:extLst>
                <a:ext uri="{FF2B5EF4-FFF2-40B4-BE49-F238E27FC236}">
                  <a16:creationId xmlns:a16="http://schemas.microsoft.com/office/drawing/2014/main" id="{0EA84299-8D99-4F16-9E47-18C5031361BA}"/>
                </a:ext>
              </a:extLst>
            </p:cNvPr>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169;p38">
              <a:extLst>
                <a:ext uri="{FF2B5EF4-FFF2-40B4-BE49-F238E27FC236}">
                  <a16:creationId xmlns:a16="http://schemas.microsoft.com/office/drawing/2014/main" id="{862A7650-6238-42E7-AB28-6076C6F0D60D}"/>
                </a:ext>
              </a:extLst>
            </p:cNvPr>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170;p38">
              <a:extLst>
                <a:ext uri="{FF2B5EF4-FFF2-40B4-BE49-F238E27FC236}">
                  <a16:creationId xmlns:a16="http://schemas.microsoft.com/office/drawing/2014/main" id="{C46BEA19-57DB-4D6E-B970-61CB301BE314}"/>
                </a:ext>
              </a:extLst>
            </p:cNvPr>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171;p38">
              <a:extLst>
                <a:ext uri="{FF2B5EF4-FFF2-40B4-BE49-F238E27FC236}">
                  <a16:creationId xmlns:a16="http://schemas.microsoft.com/office/drawing/2014/main" id="{37EEB5C8-2116-49EB-A1EE-92C1F0C561B5}"/>
                </a:ext>
              </a:extLst>
            </p:cNvPr>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172;p38">
              <a:extLst>
                <a:ext uri="{FF2B5EF4-FFF2-40B4-BE49-F238E27FC236}">
                  <a16:creationId xmlns:a16="http://schemas.microsoft.com/office/drawing/2014/main" id="{A7AAF561-B4A0-4C84-BA4D-920A129E8128}"/>
                </a:ext>
              </a:extLst>
            </p:cNvPr>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173;p38">
              <a:extLst>
                <a:ext uri="{FF2B5EF4-FFF2-40B4-BE49-F238E27FC236}">
                  <a16:creationId xmlns:a16="http://schemas.microsoft.com/office/drawing/2014/main" id="{578B84FC-2959-4A56-9DC8-A0E90EACEFE4}"/>
                </a:ext>
              </a:extLst>
            </p:cNvPr>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174;p38">
              <a:extLst>
                <a:ext uri="{FF2B5EF4-FFF2-40B4-BE49-F238E27FC236}">
                  <a16:creationId xmlns:a16="http://schemas.microsoft.com/office/drawing/2014/main" id="{876A3C4E-897D-4F9C-B2FF-8431C8CF459F}"/>
                </a:ext>
              </a:extLst>
            </p:cNvPr>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175;p38">
              <a:extLst>
                <a:ext uri="{FF2B5EF4-FFF2-40B4-BE49-F238E27FC236}">
                  <a16:creationId xmlns:a16="http://schemas.microsoft.com/office/drawing/2014/main" id="{410C4B1B-0276-4A54-A27D-E3ADF7C4FB93}"/>
                </a:ext>
              </a:extLst>
            </p:cNvPr>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176;p38">
              <a:extLst>
                <a:ext uri="{FF2B5EF4-FFF2-40B4-BE49-F238E27FC236}">
                  <a16:creationId xmlns:a16="http://schemas.microsoft.com/office/drawing/2014/main" id="{F6BCC238-E5ED-40EB-99F6-EB67FE191543}"/>
                </a:ext>
              </a:extLst>
            </p:cNvPr>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177;p38">
              <a:extLst>
                <a:ext uri="{FF2B5EF4-FFF2-40B4-BE49-F238E27FC236}">
                  <a16:creationId xmlns:a16="http://schemas.microsoft.com/office/drawing/2014/main" id="{616E1B42-4C2D-4B2C-9700-2242D6A6B65C}"/>
                </a:ext>
              </a:extLst>
            </p:cNvPr>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178;p38">
              <a:extLst>
                <a:ext uri="{FF2B5EF4-FFF2-40B4-BE49-F238E27FC236}">
                  <a16:creationId xmlns:a16="http://schemas.microsoft.com/office/drawing/2014/main" id="{94091B23-6804-4C1E-9F2F-940846F91950}"/>
                </a:ext>
              </a:extLst>
            </p:cNvPr>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179;p38">
              <a:extLst>
                <a:ext uri="{FF2B5EF4-FFF2-40B4-BE49-F238E27FC236}">
                  <a16:creationId xmlns:a16="http://schemas.microsoft.com/office/drawing/2014/main" id="{B74ED045-E876-40A9-896E-4D3D09C1A831}"/>
                </a:ext>
              </a:extLst>
            </p:cNvPr>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180;p38">
              <a:extLst>
                <a:ext uri="{FF2B5EF4-FFF2-40B4-BE49-F238E27FC236}">
                  <a16:creationId xmlns:a16="http://schemas.microsoft.com/office/drawing/2014/main" id="{427462EA-4D2F-4F8A-8C73-4CC09539B581}"/>
                </a:ext>
              </a:extLst>
            </p:cNvPr>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181;p38">
              <a:extLst>
                <a:ext uri="{FF2B5EF4-FFF2-40B4-BE49-F238E27FC236}">
                  <a16:creationId xmlns:a16="http://schemas.microsoft.com/office/drawing/2014/main" id="{D9DE8819-1FD7-4724-8634-9ADE340DB3EA}"/>
                </a:ext>
              </a:extLst>
            </p:cNvPr>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182;p38">
              <a:extLst>
                <a:ext uri="{FF2B5EF4-FFF2-40B4-BE49-F238E27FC236}">
                  <a16:creationId xmlns:a16="http://schemas.microsoft.com/office/drawing/2014/main" id="{BDA63269-2E82-4066-93F6-F49445E6352B}"/>
                </a:ext>
              </a:extLst>
            </p:cNvPr>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183;p38">
              <a:extLst>
                <a:ext uri="{FF2B5EF4-FFF2-40B4-BE49-F238E27FC236}">
                  <a16:creationId xmlns:a16="http://schemas.microsoft.com/office/drawing/2014/main" id="{8B94A05F-073C-481E-81B8-4848EFA9D5F2}"/>
                </a:ext>
              </a:extLst>
            </p:cNvPr>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184;p38">
              <a:extLst>
                <a:ext uri="{FF2B5EF4-FFF2-40B4-BE49-F238E27FC236}">
                  <a16:creationId xmlns:a16="http://schemas.microsoft.com/office/drawing/2014/main" id="{3357A52B-69C9-408A-8878-1AA5E1134E69}"/>
                </a:ext>
              </a:extLst>
            </p:cNvPr>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185;p38">
              <a:extLst>
                <a:ext uri="{FF2B5EF4-FFF2-40B4-BE49-F238E27FC236}">
                  <a16:creationId xmlns:a16="http://schemas.microsoft.com/office/drawing/2014/main" id="{4EA7C68A-C637-4BF4-9AE1-4FC0F8677664}"/>
                </a:ext>
              </a:extLst>
            </p:cNvPr>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186;p38">
              <a:extLst>
                <a:ext uri="{FF2B5EF4-FFF2-40B4-BE49-F238E27FC236}">
                  <a16:creationId xmlns:a16="http://schemas.microsoft.com/office/drawing/2014/main" id="{8A5C3A6B-58E7-481D-AF4A-BD7EAFACCFAE}"/>
                </a:ext>
              </a:extLst>
            </p:cNvPr>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187;p38">
              <a:extLst>
                <a:ext uri="{FF2B5EF4-FFF2-40B4-BE49-F238E27FC236}">
                  <a16:creationId xmlns:a16="http://schemas.microsoft.com/office/drawing/2014/main" id="{84FF009A-55A7-4A73-86A4-FC7516BADAA4}"/>
                </a:ext>
              </a:extLst>
            </p:cNvPr>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188;p38">
              <a:extLst>
                <a:ext uri="{FF2B5EF4-FFF2-40B4-BE49-F238E27FC236}">
                  <a16:creationId xmlns:a16="http://schemas.microsoft.com/office/drawing/2014/main" id="{C97F668A-6CBD-4457-9B34-66597DEFB99E}"/>
                </a:ext>
              </a:extLst>
            </p:cNvPr>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189;p38">
              <a:extLst>
                <a:ext uri="{FF2B5EF4-FFF2-40B4-BE49-F238E27FC236}">
                  <a16:creationId xmlns:a16="http://schemas.microsoft.com/office/drawing/2014/main" id="{D9DF6241-3D9C-4FB9-9571-DAA30140D25A}"/>
                </a:ext>
              </a:extLst>
            </p:cNvPr>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190;p38">
              <a:extLst>
                <a:ext uri="{FF2B5EF4-FFF2-40B4-BE49-F238E27FC236}">
                  <a16:creationId xmlns:a16="http://schemas.microsoft.com/office/drawing/2014/main" id="{1FCC28B9-752B-4EEC-B7CF-A24E5AFB86A0}"/>
                </a:ext>
              </a:extLst>
            </p:cNvPr>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191;p38">
              <a:extLst>
                <a:ext uri="{FF2B5EF4-FFF2-40B4-BE49-F238E27FC236}">
                  <a16:creationId xmlns:a16="http://schemas.microsoft.com/office/drawing/2014/main" id="{3835A0E5-0F13-4D5A-829C-EAD35879468D}"/>
                </a:ext>
              </a:extLst>
            </p:cNvPr>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192;p38">
              <a:extLst>
                <a:ext uri="{FF2B5EF4-FFF2-40B4-BE49-F238E27FC236}">
                  <a16:creationId xmlns:a16="http://schemas.microsoft.com/office/drawing/2014/main" id="{D930EEFE-189D-412B-9EE6-8DF6C4E7879B}"/>
                </a:ext>
              </a:extLst>
            </p:cNvPr>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193;p38">
              <a:extLst>
                <a:ext uri="{FF2B5EF4-FFF2-40B4-BE49-F238E27FC236}">
                  <a16:creationId xmlns:a16="http://schemas.microsoft.com/office/drawing/2014/main" id="{3A838A93-5E0B-4882-BF77-6DF04CDE1496}"/>
                </a:ext>
              </a:extLst>
            </p:cNvPr>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194;p38">
              <a:extLst>
                <a:ext uri="{FF2B5EF4-FFF2-40B4-BE49-F238E27FC236}">
                  <a16:creationId xmlns:a16="http://schemas.microsoft.com/office/drawing/2014/main" id="{BBC434FB-A38B-4AE6-8CA3-30322928351F}"/>
                </a:ext>
              </a:extLst>
            </p:cNvPr>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195;p38">
              <a:extLst>
                <a:ext uri="{FF2B5EF4-FFF2-40B4-BE49-F238E27FC236}">
                  <a16:creationId xmlns:a16="http://schemas.microsoft.com/office/drawing/2014/main" id="{86DC04E6-36EF-4341-AF2F-C52174D74CC3}"/>
                </a:ext>
              </a:extLst>
            </p:cNvPr>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196;p38">
              <a:extLst>
                <a:ext uri="{FF2B5EF4-FFF2-40B4-BE49-F238E27FC236}">
                  <a16:creationId xmlns:a16="http://schemas.microsoft.com/office/drawing/2014/main" id="{A413671A-5DA2-4D1A-9C74-6FE2D6260DD0}"/>
                </a:ext>
              </a:extLst>
            </p:cNvPr>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197;p38">
              <a:extLst>
                <a:ext uri="{FF2B5EF4-FFF2-40B4-BE49-F238E27FC236}">
                  <a16:creationId xmlns:a16="http://schemas.microsoft.com/office/drawing/2014/main" id="{3A63AAFC-5402-4AC7-B2E5-A578295A7566}"/>
                </a:ext>
              </a:extLst>
            </p:cNvPr>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198;p38">
              <a:extLst>
                <a:ext uri="{FF2B5EF4-FFF2-40B4-BE49-F238E27FC236}">
                  <a16:creationId xmlns:a16="http://schemas.microsoft.com/office/drawing/2014/main" id="{A52B973C-3204-4478-A193-8F775E2A89B3}"/>
                </a:ext>
              </a:extLst>
            </p:cNvPr>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199;p38">
              <a:extLst>
                <a:ext uri="{FF2B5EF4-FFF2-40B4-BE49-F238E27FC236}">
                  <a16:creationId xmlns:a16="http://schemas.microsoft.com/office/drawing/2014/main" id="{74A78ABC-839E-4F7E-8336-9BF7C582D060}"/>
                </a:ext>
              </a:extLst>
            </p:cNvPr>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200;p38">
              <a:extLst>
                <a:ext uri="{FF2B5EF4-FFF2-40B4-BE49-F238E27FC236}">
                  <a16:creationId xmlns:a16="http://schemas.microsoft.com/office/drawing/2014/main" id="{24740A05-E4BE-4902-8FED-21B072221408}"/>
                </a:ext>
              </a:extLst>
            </p:cNvPr>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201;p38">
              <a:extLst>
                <a:ext uri="{FF2B5EF4-FFF2-40B4-BE49-F238E27FC236}">
                  <a16:creationId xmlns:a16="http://schemas.microsoft.com/office/drawing/2014/main" id="{0D31F494-5E68-4742-B9FA-75855F824F26}"/>
                </a:ext>
              </a:extLst>
            </p:cNvPr>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202;p38">
              <a:extLst>
                <a:ext uri="{FF2B5EF4-FFF2-40B4-BE49-F238E27FC236}">
                  <a16:creationId xmlns:a16="http://schemas.microsoft.com/office/drawing/2014/main" id="{005C4E83-32A0-48DC-B8BB-D4CD7CCCB126}"/>
                </a:ext>
              </a:extLst>
            </p:cNvPr>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203;p38">
              <a:extLst>
                <a:ext uri="{FF2B5EF4-FFF2-40B4-BE49-F238E27FC236}">
                  <a16:creationId xmlns:a16="http://schemas.microsoft.com/office/drawing/2014/main" id="{757BC585-9627-4212-83E4-E4D663575118}"/>
                </a:ext>
              </a:extLst>
            </p:cNvPr>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204;p38">
              <a:extLst>
                <a:ext uri="{FF2B5EF4-FFF2-40B4-BE49-F238E27FC236}">
                  <a16:creationId xmlns:a16="http://schemas.microsoft.com/office/drawing/2014/main" id="{6545CDCF-2BF1-4BC6-B06B-07F1B02BB483}"/>
                </a:ext>
              </a:extLst>
            </p:cNvPr>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205;p38">
              <a:extLst>
                <a:ext uri="{FF2B5EF4-FFF2-40B4-BE49-F238E27FC236}">
                  <a16:creationId xmlns:a16="http://schemas.microsoft.com/office/drawing/2014/main" id="{43D8EAD5-09ED-4CA9-9C35-EA6B602E77FE}"/>
                </a:ext>
              </a:extLst>
            </p:cNvPr>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206;p38">
              <a:extLst>
                <a:ext uri="{FF2B5EF4-FFF2-40B4-BE49-F238E27FC236}">
                  <a16:creationId xmlns:a16="http://schemas.microsoft.com/office/drawing/2014/main" id="{43B0E1CA-4EA5-424E-8343-E013DD1F3862}"/>
                </a:ext>
              </a:extLst>
            </p:cNvPr>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207;p38">
              <a:extLst>
                <a:ext uri="{FF2B5EF4-FFF2-40B4-BE49-F238E27FC236}">
                  <a16:creationId xmlns:a16="http://schemas.microsoft.com/office/drawing/2014/main" id="{78576B73-1947-4C10-AC3E-931382351146}"/>
                </a:ext>
              </a:extLst>
            </p:cNvPr>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208;p38">
              <a:extLst>
                <a:ext uri="{FF2B5EF4-FFF2-40B4-BE49-F238E27FC236}">
                  <a16:creationId xmlns:a16="http://schemas.microsoft.com/office/drawing/2014/main" id="{235E3F61-C6FF-485C-A294-D52C4DBB800C}"/>
                </a:ext>
              </a:extLst>
            </p:cNvPr>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209;p38">
              <a:extLst>
                <a:ext uri="{FF2B5EF4-FFF2-40B4-BE49-F238E27FC236}">
                  <a16:creationId xmlns:a16="http://schemas.microsoft.com/office/drawing/2014/main" id="{DE381D5D-1618-4410-ABD3-4003F3D43576}"/>
                </a:ext>
              </a:extLst>
            </p:cNvPr>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210;p38">
              <a:extLst>
                <a:ext uri="{FF2B5EF4-FFF2-40B4-BE49-F238E27FC236}">
                  <a16:creationId xmlns:a16="http://schemas.microsoft.com/office/drawing/2014/main" id="{A7263DA9-78A4-4015-821D-4227C051E284}"/>
                </a:ext>
              </a:extLst>
            </p:cNvPr>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211;p38">
              <a:extLst>
                <a:ext uri="{FF2B5EF4-FFF2-40B4-BE49-F238E27FC236}">
                  <a16:creationId xmlns:a16="http://schemas.microsoft.com/office/drawing/2014/main" id="{32CCC687-B1E6-4DCF-8EF4-7B410A60CDB0}"/>
                </a:ext>
              </a:extLst>
            </p:cNvPr>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212;p38">
              <a:extLst>
                <a:ext uri="{FF2B5EF4-FFF2-40B4-BE49-F238E27FC236}">
                  <a16:creationId xmlns:a16="http://schemas.microsoft.com/office/drawing/2014/main" id="{56EEC591-90B9-42F4-B6F6-AB7FE40B90D8}"/>
                </a:ext>
              </a:extLst>
            </p:cNvPr>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213;p38">
              <a:extLst>
                <a:ext uri="{FF2B5EF4-FFF2-40B4-BE49-F238E27FC236}">
                  <a16:creationId xmlns:a16="http://schemas.microsoft.com/office/drawing/2014/main" id="{5596970D-4E45-423A-911A-951A7E215BF6}"/>
                </a:ext>
              </a:extLst>
            </p:cNvPr>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214;p38">
              <a:extLst>
                <a:ext uri="{FF2B5EF4-FFF2-40B4-BE49-F238E27FC236}">
                  <a16:creationId xmlns:a16="http://schemas.microsoft.com/office/drawing/2014/main" id="{27B8739A-03CE-4235-BF68-7B65A14570A3}"/>
                </a:ext>
              </a:extLst>
            </p:cNvPr>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215;p38">
              <a:extLst>
                <a:ext uri="{FF2B5EF4-FFF2-40B4-BE49-F238E27FC236}">
                  <a16:creationId xmlns:a16="http://schemas.microsoft.com/office/drawing/2014/main" id="{56F7D4B1-76CB-4A00-98C7-DA2A1247865D}"/>
                </a:ext>
              </a:extLst>
            </p:cNvPr>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216;p38">
              <a:extLst>
                <a:ext uri="{FF2B5EF4-FFF2-40B4-BE49-F238E27FC236}">
                  <a16:creationId xmlns:a16="http://schemas.microsoft.com/office/drawing/2014/main" id="{348E4824-6F04-437E-9D44-BBCA75F3A8A2}"/>
                </a:ext>
              </a:extLst>
            </p:cNvPr>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217;p38">
              <a:extLst>
                <a:ext uri="{FF2B5EF4-FFF2-40B4-BE49-F238E27FC236}">
                  <a16:creationId xmlns:a16="http://schemas.microsoft.com/office/drawing/2014/main" id="{FC9E81CD-278E-4AFC-AC59-AF0F57F5A632}"/>
                </a:ext>
              </a:extLst>
            </p:cNvPr>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218;p38">
              <a:extLst>
                <a:ext uri="{FF2B5EF4-FFF2-40B4-BE49-F238E27FC236}">
                  <a16:creationId xmlns:a16="http://schemas.microsoft.com/office/drawing/2014/main" id="{3F1E91BE-559E-4960-8BF9-D406EA2BC8EE}"/>
                </a:ext>
              </a:extLst>
            </p:cNvPr>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219;p38">
              <a:extLst>
                <a:ext uri="{FF2B5EF4-FFF2-40B4-BE49-F238E27FC236}">
                  <a16:creationId xmlns:a16="http://schemas.microsoft.com/office/drawing/2014/main" id="{B3AE025D-9CF9-428C-AB3F-7CB15EFA49A1}"/>
                </a:ext>
              </a:extLst>
            </p:cNvPr>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220;p38">
              <a:extLst>
                <a:ext uri="{FF2B5EF4-FFF2-40B4-BE49-F238E27FC236}">
                  <a16:creationId xmlns:a16="http://schemas.microsoft.com/office/drawing/2014/main" id="{9656668D-A8E3-43E1-8F5A-D52A458E32E3}"/>
                </a:ext>
              </a:extLst>
            </p:cNvPr>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221;p38">
              <a:extLst>
                <a:ext uri="{FF2B5EF4-FFF2-40B4-BE49-F238E27FC236}">
                  <a16:creationId xmlns:a16="http://schemas.microsoft.com/office/drawing/2014/main" id="{2765B1A6-0500-4465-9606-A17C4A6ABEF0}"/>
                </a:ext>
              </a:extLst>
            </p:cNvPr>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222;p38">
              <a:extLst>
                <a:ext uri="{FF2B5EF4-FFF2-40B4-BE49-F238E27FC236}">
                  <a16:creationId xmlns:a16="http://schemas.microsoft.com/office/drawing/2014/main" id="{78D8C53F-9045-4BF1-A463-20C7182F7C1B}"/>
                </a:ext>
              </a:extLst>
            </p:cNvPr>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223;p38">
              <a:extLst>
                <a:ext uri="{FF2B5EF4-FFF2-40B4-BE49-F238E27FC236}">
                  <a16:creationId xmlns:a16="http://schemas.microsoft.com/office/drawing/2014/main" id="{DEBA5F6F-4BBC-4A4B-BDBD-023E51875C29}"/>
                </a:ext>
              </a:extLst>
            </p:cNvPr>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224;p38">
              <a:extLst>
                <a:ext uri="{FF2B5EF4-FFF2-40B4-BE49-F238E27FC236}">
                  <a16:creationId xmlns:a16="http://schemas.microsoft.com/office/drawing/2014/main" id="{1555689D-542C-4CB4-BA9E-751EFF3D9DF7}"/>
                </a:ext>
              </a:extLst>
            </p:cNvPr>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225;p38">
              <a:extLst>
                <a:ext uri="{FF2B5EF4-FFF2-40B4-BE49-F238E27FC236}">
                  <a16:creationId xmlns:a16="http://schemas.microsoft.com/office/drawing/2014/main" id="{617571DE-F0BE-47C1-9A13-3D50CC23B7BC}"/>
                </a:ext>
              </a:extLst>
            </p:cNvPr>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226;p38">
              <a:extLst>
                <a:ext uri="{FF2B5EF4-FFF2-40B4-BE49-F238E27FC236}">
                  <a16:creationId xmlns:a16="http://schemas.microsoft.com/office/drawing/2014/main" id="{0F04AB0F-03B4-48E6-9E5D-6810CD6A14BF}"/>
                </a:ext>
              </a:extLst>
            </p:cNvPr>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227;p38">
              <a:extLst>
                <a:ext uri="{FF2B5EF4-FFF2-40B4-BE49-F238E27FC236}">
                  <a16:creationId xmlns:a16="http://schemas.microsoft.com/office/drawing/2014/main" id="{CE14C62A-77BC-4D61-9E48-B0CFDEF5D695}"/>
                </a:ext>
              </a:extLst>
            </p:cNvPr>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228;p38">
              <a:extLst>
                <a:ext uri="{FF2B5EF4-FFF2-40B4-BE49-F238E27FC236}">
                  <a16:creationId xmlns:a16="http://schemas.microsoft.com/office/drawing/2014/main" id="{53B2DC26-2484-46E7-81D5-0DCA2044DD40}"/>
                </a:ext>
              </a:extLst>
            </p:cNvPr>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229;p38">
              <a:extLst>
                <a:ext uri="{FF2B5EF4-FFF2-40B4-BE49-F238E27FC236}">
                  <a16:creationId xmlns:a16="http://schemas.microsoft.com/office/drawing/2014/main" id="{B236F1AF-5982-4E07-BA8D-E52A62C03D3A}"/>
                </a:ext>
              </a:extLst>
            </p:cNvPr>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230;p38">
              <a:extLst>
                <a:ext uri="{FF2B5EF4-FFF2-40B4-BE49-F238E27FC236}">
                  <a16:creationId xmlns:a16="http://schemas.microsoft.com/office/drawing/2014/main" id="{75D311C7-87D2-41FD-B4DC-FB845332E794}"/>
                </a:ext>
              </a:extLst>
            </p:cNvPr>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231;p38">
              <a:extLst>
                <a:ext uri="{FF2B5EF4-FFF2-40B4-BE49-F238E27FC236}">
                  <a16:creationId xmlns:a16="http://schemas.microsoft.com/office/drawing/2014/main" id="{208318AC-80BF-4CB8-8340-38BC3A3E682C}"/>
                </a:ext>
              </a:extLst>
            </p:cNvPr>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232;p38">
              <a:extLst>
                <a:ext uri="{FF2B5EF4-FFF2-40B4-BE49-F238E27FC236}">
                  <a16:creationId xmlns:a16="http://schemas.microsoft.com/office/drawing/2014/main" id="{AC223238-7C76-4988-B59C-483260EF0421}"/>
                </a:ext>
              </a:extLst>
            </p:cNvPr>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233;p38">
              <a:extLst>
                <a:ext uri="{FF2B5EF4-FFF2-40B4-BE49-F238E27FC236}">
                  <a16:creationId xmlns:a16="http://schemas.microsoft.com/office/drawing/2014/main" id="{7EF9B748-3DB2-4693-9DD0-90168FBB7CAB}"/>
                </a:ext>
              </a:extLst>
            </p:cNvPr>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234;p38">
              <a:extLst>
                <a:ext uri="{FF2B5EF4-FFF2-40B4-BE49-F238E27FC236}">
                  <a16:creationId xmlns:a16="http://schemas.microsoft.com/office/drawing/2014/main" id="{0E2D44F1-AA82-415D-B769-2002B4463EC4}"/>
                </a:ext>
              </a:extLst>
            </p:cNvPr>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235;p38">
              <a:extLst>
                <a:ext uri="{FF2B5EF4-FFF2-40B4-BE49-F238E27FC236}">
                  <a16:creationId xmlns:a16="http://schemas.microsoft.com/office/drawing/2014/main" id="{D35114A2-6C46-4A11-B120-82A5C93A37D4}"/>
                </a:ext>
              </a:extLst>
            </p:cNvPr>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236;p38">
              <a:extLst>
                <a:ext uri="{FF2B5EF4-FFF2-40B4-BE49-F238E27FC236}">
                  <a16:creationId xmlns:a16="http://schemas.microsoft.com/office/drawing/2014/main" id="{6B38F354-A8F7-4EAE-973B-B86B95AB60F2}"/>
                </a:ext>
              </a:extLst>
            </p:cNvPr>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237;p38">
              <a:extLst>
                <a:ext uri="{FF2B5EF4-FFF2-40B4-BE49-F238E27FC236}">
                  <a16:creationId xmlns:a16="http://schemas.microsoft.com/office/drawing/2014/main" id="{37CB901E-C97C-4DB0-B686-E91A005D18E9}"/>
                </a:ext>
              </a:extLst>
            </p:cNvPr>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238;p38">
              <a:extLst>
                <a:ext uri="{FF2B5EF4-FFF2-40B4-BE49-F238E27FC236}">
                  <a16:creationId xmlns:a16="http://schemas.microsoft.com/office/drawing/2014/main" id="{AADE6945-57B4-4147-B831-19F32A13EDD0}"/>
                </a:ext>
              </a:extLst>
            </p:cNvPr>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239;p38">
              <a:extLst>
                <a:ext uri="{FF2B5EF4-FFF2-40B4-BE49-F238E27FC236}">
                  <a16:creationId xmlns:a16="http://schemas.microsoft.com/office/drawing/2014/main" id="{C7A4177E-263F-486D-A87C-9FD4AA5CC477}"/>
                </a:ext>
              </a:extLst>
            </p:cNvPr>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240;p38">
              <a:extLst>
                <a:ext uri="{FF2B5EF4-FFF2-40B4-BE49-F238E27FC236}">
                  <a16:creationId xmlns:a16="http://schemas.microsoft.com/office/drawing/2014/main" id="{D5557D35-3605-419D-8F0B-6A613CD45FF8}"/>
                </a:ext>
              </a:extLst>
            </p:cNvPr>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241;p38">
              <a:extLst>
                <a:ext uri="{FF2B5EF4-FFF2-40B4-BE49-F238E27FC236}">
                  <a16:creationId xmlns:a16="http://schemas.microsoft.com/office/drawing/2014/main" id="{DFDDF940-50B2-4790-BB84-18C940A7B1CC}"/>
                </a:ext>
              </a:extLst>
            </p:cNvPr>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242;p38">
              <a:extLst>
                <a:ext uri="{FF2B5EF4-FFF2-40B4-BE49-F238E27FC236}">
                  <a16:creationId xmlns:a16="http://schemas.microsoft.com/office/drawing/2014/main" id="{A4004BB9-2524-465C-8FAB-B082FAF4BC79}"/>
                </a:ext>
              </a:extLst>
            </p:cNvPr>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243;p38">
              <a:extLst>
                <a:ext uri="{FF2B5EF4-FFF2-40B4-BE49-F238E27FC236}">
                  <a16:creationId xmlns:a16="http://schemas.microsoft.com/office/drawing/2014/main" id="{A3FD293D-8D01-42E2-BFE4-086E83857AC0}"/>
                </a:ext>
              </a:extLst>
            </p:cNvPr>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244;p38">
              <a:extLst>
                <a:ext uri="{FF2B5EF4-FFF2-40B4-BE49-F238E27FC236}">
                  <a16:creationId xmlns:a16="http://schemas.microsoft.com/office/drawing/2014/main" id="{B30423AC-9187-4389-B9D3-C800570FA09C}"/>
                </a:ext>
              </a:extLst>
            </p:cNvPr>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245;p38">
              <a:extLst>
                <a:ext uri="{FF2B5EF4-FFF2-40B4-BE49-F238E27FC236}">
                  <a16:creationId xmlns:a16="http://schemas.microsoft.com/office/drawing/2014/main" id="{3B747082-9208-4245-84DF-A7FA4D70662E}"/>
                </a:ext>
              </a:extLst>
            </p:cNvPr>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246;p38">
              <a:extLst>
                <a:ext uri="{FF2B5EF4-FFF2-40B4-BE49-F238E27FC236}">
                  <a16:creationId xmlns:a16="http://schemas.microsoft.com/office/drawing/2014/main" id="{BC998581-5348-48E9-AFE7-5D44518D8D4F}"/>
                </a:ext>
              </a:extLst>
            </p:cNvPr>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247;p38">
              <a:extLst>
                <a:ext uri="{FF2B5EF4-FFF2-40B4-BE49-F238E27FC236}">
                  <a16:creationId xmlns:a16="http://schemas.microsoft.com/office/drawing/2014/main" id="{DB351E49-1B7C-46E9-A98D-D1CED6AD0ED9}"/>
                </a:ext>
              </a:extLst>
            </p:cNvPr>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248;p38">
              <a:extLst>
                <a:ext uri="{FF2B5EF4-FFF2-40B4-BE49-F238E27FC236}">
                  <a16:creationId xmlns:a16="http://schemas.microsoft.com/office/drawing/2014/main" id="{34437A68-CBAD-4E2C-A075-43BFFEB681C8}"/>
                </a:ext>
              </a:extLst>
            </p:cNvPr>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249;p38">
              <a:extLst>
                <a:ext uri="{FF2B5EF4-FFF2-40B4-BE49-F238E27FC236}">
                  <a16:creationId xmlns:a16="http://schemas.microsoft.com/office/drawing/2014/main" id="{EFBD2B4A-4C45-4EAF-8A6D-E44B67AE2031}"/>
                </a:ext>
              </a:extLst>
            </p:cNvPr>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250;p38">
              <a:extLst>
                <a:ext uri="{FF2B5EF4-FFF2-40B4-BE49-F238E27FC236}">
                  <a16:creationId xmlns:a16="http://schemas.microsoft.com/office/drawing/2014/main" id="{5F1997FB-CDAD-471F-8558-86949C0FDA1A}"/>
                </a:ext>
              </a:extLst>
            </p:cNvPr>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251;p38">
              <a:extLst>
                <a:ext uri="{FF2B5EF4-FFF2-40B4-BE49-F238E27FC236}">
                  <a16:creationId xmlns:a16="http://schemas.microsoft.com/office/drawing/2014/main" id="{18805E43-35ED-4E1C-9351-7ECBCCE39C11}"/>
                </a:ext>
              </a:extLst>
            </p:cNvPr>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252;p38">
              <a:extLst>
                <a:ext uri="{FF2B5EF4-FFF2-40B4-BE49-F238E27FC236}">
                  <a16:creationId xmlns:a16="http://schemas.microsoft.com/office/drawing/2014/main" id="{3B7E17BE-3DCC-41C9-AA06-FC2B1DDA2E83}"/>
                </a:ext>
              </a:extLst>
            </p:cNvPr>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253;p38">
              <a:extLst>
                <a:ext uri="{FF2B5EF4-FFF2-40B4-BE49-F238E27FC236}">
                  <a16:creationId xmlns:a16="http://schemas.microsoft.com/office/drawing/2014/main" id="{CAA6DB41-888B-489B-84E2-615F55C20906}"/>
                </a:ext>
              </a:extLst>
            </p:cNvPr>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254;p38">
              <a:extLst>
                <a:ext uri="{FF2B5EF4-FFF2-40B4-BE49-F238E27FC236}">
                  <a16:creationId xmlns:a16="http://schemas.microsoft.com/office/drawing/2014/main" id="{4D81C793-C5BE-4C65-8754-84351E694F10}"/>
                </a:ext>
              </a:extLst>
            </p:cNvPr>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255;p38">
              <a:extLst>
                <a:ext uri="{FF2B5EF4-FFF2-40B4-BE49-F238E27FC236}">
                  <a16:creationId xmlns:a16="http://schemas.microsoft.com/office/drawing/2014/main" id="{FF89E5E3-286E-4647-859F-D795023ED966}"/>
                </a:ext>
              </a:extLst>
            </p:cNvPr>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256;p38">
              <a:extLst>
                <a:ext uri="{FF2B5EF4-FFF2-40B4-BE49-F238E27FC236}">
                  <a16:creationId xmlns:a16="http://schemas.microsoft.com/office/drawing/2014/main" id="{90385DC1-F652-444E-BA27-514A93AE30F6}"/>
                </a:ext>
              </a:extLst>
            </p:cNvPr>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257;p38">
              <a:extLst>
                <a:ext uri="{FF2B5EF4-FFF2-40B4-BE49-F238E27FC236}">
                  <a16:creationId xmlns:a16="http://schemas.microsoft.com/office/drawing/2014/main" id="{F6E8AD38-05C8-4671-9322-2E5F857197B9}"/>
                </a:ext>
              </a:extLst>
            </p:cNvPr>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258;p38">
              <a:extLst>
                <a:ext uri="{FF2B5EF4-FFF2-40B4-BE49-F238E27FC236}">
                  <a16:creationId xmlns:a16="http://schemas.microsoft.com/office/drawing/2014/main" id="{BB97E659-F515-4BF9-99B3-C8EC0CACAAB4}"/>
                </a:ext>
              </a:extLst>
            </p:cNvPr>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259;p38">
              <a:extLst>
                <a:ext uri="{FF2B5EF4-FFF2-40B4-BE49-F238E27FC236}">
                  <a16:creationId xmlns:a16="http://schemas.microsoft.com/office/drawing/2014/main" id="{EF5B2C9D-8233-4287-9BA9-9F0871DF02AB}"/>
                </a:ext>
              </a:extLst>
            </p:cNvPr>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260;p38">
              <a:extLst>
                <a:ext uri="{FF2B5EF4-FFF2-40B4-BE49-F238E27FC236}">
                  <a16:creationId xmlns:a16="http://schemas.microsoft.com/office/drawing/2014/main" id="{62920BF0-D53F-449D-AD15-77DAFDC0F6E9}"/>
                </a:ext>
              </a:extLst>
            </p:cNvPr>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261;p38">
              <a:extLst>
                <a:ext uri="{FF2B5EF4-FFF2-40B4-BE49-F238E27FC236}">
                  <a16:creationId xmlns:a16="http://schemas.microsoft.com/office/drawing/2014/main" id="{5BAE3849-E533-4587-99C6-25416BAA9851}"/>
                </a:ext>
              </a:extLst>
            </p:cNvPr>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262;p38">
              <a:extLst>
                <a:ext uri="{FF2B5EF4-FFF2-40B4-BE49-F238E27FC236}">
                  <a16:creationId xmlns:a16="http://schemas.microsoft.com/office/drawing/2014/main" id="{AC04CE28-D53C-4E95-8A3A-464F3C43C2D8}"/>
                </a:ext>
              </a:extLst>
            </p:cNvPr>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263;p38">
              <a:extLst>
                <a:ext uri="{FF2B5EF4-FFF2-40B4-BE49-F238E27FC236}">
                  <a16:creationId xmlns:a16="http://schemas.microsoft.com/office/drawing/2014/main" id="{7013020A-20B1-4888-BF31-6F669C1E5D61}"/>
                </a:ext>
              </a:extLst>
            </p:cNvPr>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264;p38">
              <a:extLst>
                <a:ext uri="{FF2B5EF4-FFF2-40B4-BE49-F238E27FC236}">
                  <a16:creationId xmlns:a16="http://schemas.microsoft.com/office/drawing/2014/main" id="{7C2B2232-6D8E-46E2-8963-DC98630D03B2}"/>
                </a:ext>
              </a:extLst>
            </p:cNvPr>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265;p38">
              <a:extLst>
                <a:ext uri="{FF2B5EF4-FFF2-40B4-BE49-F238E27FC236}">
                  <a16:creationId xmlns:a16="http://schemas.microsoft.com/office/drawing/2014/main" id="{15D88707-750A-4A8A-99C4-DAA3090C916B}"/>
                </a:ext>
              </a:extLst>
            </p:cNvPr>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266;p38">
              <a:extLst>
                <a:ext uri="{FF2B5EF4-FFF2-40B4-BE49-F238E27FC236}">
                  <a16:creationId xmlns:a16="http://schemas.microsoft.com/office/drawing/2014/main" id="{7835A612-D230-42D0-9933-FB244D8EA3E3}"/>
                </a:ext>
              </a:extLst>
            </p:cNvPr>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267;p38">
              <a:extLst>
                <a:ext uri="{FF2B5EF4-FFF2-40B4-BE49-F238E27FC236}">
                  <a16:creationId xmlns:a16="http://schemas.microsoft.com/office/drawing/2014/main" id="{E180B1FA-D867-4E77-BFFC-455513583DB5}"/>
                </a:ext>
              </a:extLst>
            </p:cNvPr>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268;p38">
              <a:extLst>
                <a:ext uri="{FF2B5EF4-FFF2-40B4-BE49-F238E27FC236}">
                  <a16:creationId xmlns:a16="http://schemas.microsoft.com/office/drawing/2014/main" id="{34AF90C8-B97B-46D1-B7D1-B8B658B95533}"/>
                </a:ext>
              </a:extLst>
            </p:cNvPr>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269;p38">
              <a:extLst>
                <a:ext uri="{FF2B5EF4-FFF2-40B4-BE49-F238E27FC236}">
                  <a16:creationId xmlns:a16="http://schemas.microsoft.com/office/drawing/2014/main" id="{4B298DB5-8916-4EC2-99AC-EFA2D1A42823}"/>
                </a:ext>
              </a:extLst>
            </p:cNvPr>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270;p38">
              <a:extLst>
                <a:ext uri="{FF2B5EF4-FFF2-40B4-BE49-F238E27FC236}">
                  <a16:creationId xmlns:a16="http://schemas.microsoft.com/office/drawing/2014/main" id="{CA544078-DCB7-4906-8D6A-CE437D0BFFC9}"/>
                </a:ext>
              </a:extLst>
            </p:cNvPr>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271;p38">
              <a:extLst>
                <a:ext uri="{FF2B5EF4-FFF2-40B4-BE49-F238E27FC236}">
                  <a16:creationId xmlns:a16="http://schemas.microsoft.com/office/drawing/2014/main" id="{E8E5E82A-FEDE-4800-AD9A-7C3C572643C4}"/>
                </a:ext>
              </a:extLst>
            </p:cNvPr>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272;p38">
              <a:extLst>
                <a:ext uri="{FF2B5EF4-FFF2-40B4-BE49-F238E27FC236}">
                  <a16:creationId xmlns:a16="http://schemas.microsoft.com/office/drawing/2014/main" id="{4E715AB5-D97C-439B-8C81-7D24039BDBA7}"/>
                </a:ext>
              </a:extLst>
            </p:cNvPr>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273;p38">
              <a:extLst>
                <a:ext uri="{FF2B5EF4-FFF2-40B4-BE49-F238E27FC236}">
                  <a16:creationId xmlns:a16="http://schemas.microsoft.com/office/drawing/2014/main" id="{06A8EB84-1009-4788-ADCB-BDE58FF38773}"/>
                </a:ext>
              </a:extLst>
            </p:cNvPr>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274;p38">
              <a:extLst>
                <a:ext uri="{FF2B5EF4-FFF2-40B4-BE49-F238E27FC236}">
                  <a16:creationId xmlns:a16="http://schemas.microsoft.com/office/drawing/2014/main" id="{31732F0D-AC8F-4BBC-A6F5-C2912CE7487D}"/>
                </a:ext>
              </a:extLst>
            </p:cNvPr>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275;p38">
              <a:extLst>
                <a:ext uri="{FF2B5EF4-FFF2-40B4-BE49-F238E27FC236}">
                  <a16:creationId xmlns:a16="http://schemas.microsoft.com/office/drawing/2014/main" id="{2376DDA8-49B5-43F6-A694-41C63B230F13}"/>
                </a:ext>
              </a:extLst>
            </p:cNvPr>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276;p38">
              <a:extLst>
                <a:ext uri="{FF2B5EF4-FFF2-40B4-BE49-F238E27FC236}">
                  <a16:creationId xmlns:a16="http://schemas.microsoft.com/office/drawing/2014/main" id="{619560D4-2614-492F-94CE-079B488F3E5A}"/>
                </a:ext>
              </a:extLst>
            </p:cNvPr>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277;p38">
              <a:extLst>
                <a:ext uri="{FF2B5EF4-FFF2-40B4-BE49-F238E27FC236}">
                  <a16:creationId xmlns:a16="http://schemas.microsoft.com/office/drawing/2014/main" id="{C97A958D-589F-4DC6-BB04-45002B9C4C06}"/>
                </a:ext>
              </a:extLst>
            </p:cNvPr>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278;p38">
              <a:extLst>
                <a:ext uri="{FF2B5EF4-FFF2-40B4-BE49-F238E27FC236}">
                  <a16:creationId xmlns:a16="http://schemas.microsoft.com/office/drawing/2014/main" id="{B1632827-4A67-4620-8BF8-BAB9904610BB}"/>
                </a:ext>
              </a:extLst>
            </p:cNvPr>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279;p38">
              <a:extLst>
                <a:ext uri="{FF2B5EF4-FFF2-40B4-BE49-F238E27FC236}">
                  <a16:creationId xmlns:a16="http://schemas.microsoft.com/office/drawing/2014/main" id="{55DA22D2-9CAA-4594-8216-AC36A579F8EC}"/>
                </a:ext>
              </a:extLst>
            </p:cNvPr>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280;p38">
              <a:extLst>
                <a:ext uri="{FF2B5EF4-FFF2-40B4-BE49-F238E27FC236}">
                  <a16:creationId xmlns:a16="http://schemas.microsoft.com/office/drawing/2014/main" id="{41BA103C-A340-44CC-82C2-483FFBE32059}"/>
                </a:ext>
              </a:extLst>
            </p:cNvPr>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281;p38">
              <a:extLst>
                <a:ext uri="{FF2B5EF4-FFF2-40B4-BE49-F238E27FC236}">
                  <a16:creationId xmlns:a16="http://schemas.microsoft.com/office/drawing/2014/main" id="{87DABC1B-5716-4CD1-AC70-27395AC739D9}"/>
                </a:ext>
              </a:extLst>
            </p:cNvPr>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282;p38">
              <a:extLst>
                <a:ext uri="{FF2B5EF4-FFF2-40B4-BE49-F238E27FC236}">
                  <a16:creationId xmlns:a16="http://schemas.microsoft.com/office/drawing/2014/main" id="{BCCEDBF4-7A77-41C9-B906-9A5ED70A1260}"/>
                </a:ext>
              </a:extLst>
            </p:cNvPr>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283;p38">
              <a:extLst>
                <a:ext uri="{FF2B5EF4-FFF2-40B4-BE49-F238E27FC236}">
                  <a16:creationId xmlns:a16="http://schemas.microsoft.com/office/drawing/2014/main" id="{135E8B85-7C68-473C-8666-44D2A4A6B3E3}"/>
                </a:ext>
              </a:extLst>
            </p:cNvPr>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284;p38">
              <a:extLst>
                <a:ext uri="{FF2B5EF4-FFF2-40B4-BE49-F238E27FC236}">
                  <a16:creationId xmlns:a16="http://schemas.microsoft.com/office/drawing/2014/main" id="{712DD740-E265-4EA7-814B-136B1FD03B9F}"/>
                </a:ext>
              </a:extLst>
            </p:cNvPr>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285;p38">
              <a:extLst>
                <a:ext uri="{FF2B5EF4-FFF2-40B4-BE49-F238E27FC236}">
                  <a16:creationId xmlns:a16="http://schemas.microsoft.com/office/drawing/2014/main" id="{68C428B2-37C4-4FFB-8C6E-F5780BA45D9D}"/>
                </a:ext>
              </a:extLst>
            </p:cNvPr>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286;p38">
              <a:extLst>
                <a:ext uri="{FF2B5EF4-FFF2-40B4-BE49-F238E27FC236}">
                  <a16:creationId xmlns:a16="http://schemas.microsoft.com/office/drawing/2014/main" id="{2F7B1437-0C48-4962-967E-0C1BEFFEA37E}"/>
                </a:ext>
              </a:extLst>
            </p:cNvPr>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287;p38">
              <a:extLst>
                <a:ext uri="{FF2B5EF4-FFF2-40B4-BE49-F238E27FC236}">
                  <a16:creationId xmlns:a16="http://schemas.microsoft.com/office/drawing/2014/main" id="{A975BBDA-5CED-497D-B73B-91C89F9BCA72}"/>
                </a:ext>
              </a:extLst>
            </p:cNvPr>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288;p38">
              <a:extLst>
                <a:ext uri="{FF2B5EF4-FFF2-40B4-BE49-F238E27FC236}">
                  <a16:creationId xmlns:a16="http://schemas.microsoft.com/office/drawing/2014/main" id="{E32D6E55-0388-4E63-8EB3-129B845E2528}"/>
                </a:ext>
              </a:extLst>
            </p:cNvPr>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289;p38">
              <a:extLst>
                <a:ext uri="{FF2B5EF4-FFF2-40B4-BE49-F238E27FC236}">
                  <a16:creationId xmlns:a16="http://schemas.microsoft.com/office/drawing/2014/main" id="{83811354-CF44-4FFA-8A92-97470B050924}"/>
                </a:ext>
              </a:extLst>
            </p:cNvPr>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290;p38">
              <a:extLst>
                <a:ext uri="{FF2B5EF4-FFF2-40B4-BE49-F238E27FC236}">
                  <a16:creationId xmlns:a16="http://schemas.microsoft.com/office/drawing/2014/main" id="{7F742517-456B-4259-BAFA-EAFF9DB48268}"/>
                </a:ext>
              </a:extLst>
            </p:cNvPr>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291;p38">
              <a:extLst>
                <a:ext uri="{FF2B5EF4-FFF2-40B4-BE49-F238E27FC236}">
                  <a16:creationId xmlns:a16="http://schemas.microsoft.com/office/drawing/2014/main" id="{053EAA52-15D8-40BC-A52A-F0C8F51F7A39}"/>
                </a:ext>
              </a:extLst>
            </p:cNvPr>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292;p38">
              <a:extLst>
                <a:ext uri="{FF2B5EF4-FFF2-40B4-BE49-F238E27FC236}">
                  <a16:creationId xmlns:a16="http://schemas.microsoft.com/office/drawing/2014/main" id="{527ACEB4-B0FF-45F4-9D3D-53550363C469}"/>
                </a:ext>
              </a:extLst>
            </p:cNvPr>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293;p38">
              <a:extLst>
                <a:ext uri="{FF2B5EF4-FFF2-40B4-BE49-F238E27FC236}">
                  <a16:creationId xmlns:a16="http://schemas.microsoft.com/office/drawing/2014/main" id="{535B2E3D-431B-4A73-AC93-FA8EF7F27D00}"/>
                </a:ext>
              </a:extLst>
            </p:cNvPr>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294;p38">
              <a:extLst>
                <a:ext uri="{FF2B5EF4-FFF2-40B4-BE49-F238E27FC236}">
                  <a16:creationId xmlns:a16="http://schemas.microsoft.com/office/drawing/2014/main" id="{1750CBCB-C008-4EBE-B831-ABD9FE65C0BD}"/>
                </a:ext>
              </a:extLst>
            </p:cNvPr>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295;p38">
              <a:extLst>
                <a:ext uri="{FF2B5EF4-FFF2-40B4-BE49-F238E27FC236}">
                  <a16:creationId xmlns:a16="http://schemas.microsoft.com/office/drawing/2014/main" id="{54E7D973-00F1-4B84-AE81-BFC49D325C95}"/>
                </a:ext>
              </a:extLst>
            </p:cNvPr>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296;p38">
              <a:extLst>
                <a:ext uri="{FF2B5EF4-FFF2-40B4-BE49-F238E27FC236}">
                  <a16:creationId xmlns:a16="http://schemas.microsoft.com/office/drawing/2014/main" id="{352D07A3-4829-411F-BA69-4628E74B8F0B}"/>
                </a:ext>
              </a:extLst>
            </p:cNvPr>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297;p38">
              <a:extLst>
                <a:ext uri="{FF2B5EF4-FFF2-40B4-BE49-F238E27FC236}">
                  <a16:creationId xmlns:a16="http://schemas.microsoft.com/office/drawing/2014/main" id="{73873090-FD61-4606-B604-69E25D9CC710}"/>
                </a:ext>
              </a:extLst>
            </p:cNvPr>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298;p38">
              <a:extLst>
                <a:ext uri="{FF2B5EF4-FFF2-40B4-BE49-F238E27FC236}">
                  <a16:creationId xmlns:a16="http://schemas.microsoft.com/office/drawing/2014/main" id="{B7822D59-2C2C-4FB7-9C44-391612916DE3}"/>
                </a:ext>
              </a:extLst>
            </p:cNvPr>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299;p38">
              <a:extLst>
                <a:ext uri="{FF2B5EF4-FFF2-40B4-BE49-F238E27FC236}">
                  <a16:creationId xmlns:a16="http://schemas.microsoft.com/office/drawing/2014/main" id="{1F0E6AC9-A27E-4943-9CCF-919085D4E497}"/>
                </a:ext>
              </a:extLst>
            </p:cNvPr>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300;p38">
              <a:extLst>
                <a:ext uri="{FF2B5EF4-FFF2-40B4-BE49-F238E27FC236}">
                  <a16:creationId xmlns:a16="http://schemas.microsoft.com/office/drawing/2014/main" id="{569E3214-72D7-4C3F-A974-90CB15A8DA54}"/>
                </a:ext>
              </a:extLst>
            </p:cNvPr>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301;p38">
              <a:extLst>
                <a:ext uri="{FF2B5EF4-FFF2-40B4-BE49-F238E27FC236}">
                  <a16:creationId xmlns:a16="http://schemas.microsoft.com/office/drawing/2014/main" id="{BE6335DA-1D5A-463B-A504-5A5440F31C54}"/>
                </a:ext>
              </a:extLst>
            </p:cNvPr>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302;p38">
              <a:extLst>
                <a:ext uri="{FF2B5EF4-FFF2-40B4-BE49-F238E27FC236}">
                  <a16:creationId xmlns:a16="http://schemas.microsoft.com/office/drawing/2014/main" id="{E4E32A98-33CF-4176-84E0-013C201354A2}"/>
                </a:ext>
              </a:extLst>
            </p:cNvPr>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303;p38">
              <a:extLst>
                <a:ext uri="{FF2B5EF4-FFF2-40B4-BE49-F238E27FC236}">
                  <a16:creationId xmlns:a16="http://schemas.microsoft.com/office/drawing/2014/main" id="{33FC999E-4313-4F8D-A091-0C1A7EF1CA13}"/>
                </a:ext>
              </a:extLst>
            </p:cNvPr>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304;p38">
              <a:extLst>
                <a:ext uri="{FF2B5EF4-FFF2-40B4-BE49-F238E27FC236}">
                  <a16:creationId xmlns:a16="http://schemas.microsoft.com/office/drawing/2014/main" id="{0C5CF3D6-2B6F-44DB-A9B4-56F66787D29D}"/>
                </a:ext>
              </a:extLst>
            </p:cNvPr>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305;p38">
              <a:extLst>
                <a:ext uri="{FF2B5EF4-FFF2-40B4-BE49-F238E27FC236}">
                  <a16:creationId xmlns:a16="http://schemas.microsoft.com/office/drawing/2014/main" id="{A9BF92C6-AC16-4CB3-A84C-32E35DD97AFD}"/>
                </a:ext>
              </a:extLst>
            </p:cNvPr>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306;p38">
              <a:extLst>
                <a:ext uri="{FF2B5EF4-FFF2-40B4-BE49-F238E27FC236}">
                  <a16:creationId xmlns:a16="http://schemas.microsoft.com/office/drawing/2014/main" id="{A407FFFD-F28E-4EA2-8A18-6C15C23D5C58}"/>
                </a:ext>
              </a:extLst>
            </p:cNvPr>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307;p38">
              <a:extLst>
                <a:ext uri="{FF2B5EF4-FFF2-40B4-BE49-F238E27FC236}">
                  <a16:creationId xmlns:a16="http://schemas.microsoft.com/office/drawing/2014/main" id="{D30E6078-E444-4006-8EC1-0863534F4C12}"/>
                </a:ext>
              </a:extLst>
            </p:cNvPr>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308;p38">
              <a:extLst>
                <a:ext uri="{FF2B5EF4-FFF2-40B4-BE49-F238E27FC236}">
                  <a16:creationId xmlns:a16="http://schemas.microsoft.com/office/drawing/2014/main" id="{C5A991B4-343F-417D-A6BB-14E4F0466302}"/>
                </a:ext>
              </a:extLst>
            </p:cNvPr>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309;p38">
              <a:extLst>
                <a:ext uri="{FF2B5EF4-FFF2-40B4-BE49-F238E27FC236}">
                  <a16:creationId xmlns:a16="http://schemas.microsoft.com/office/drawing/2014/main" id="{57A628A4-9A1B-49A8-85BF-2ECD42E83259}"/>
                </a:ext>
              </a:extLst>
            </p:cNvPr>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310;p38">
              <a:extLst>
                <a:ext uri="{FF2B5EF4-FFF2-40B4-BE49-F238E27FC236}">
                  <a16:creationId xmlns:a16="http://schemas.microsoft.com/office/drawing/2014/main" id="{13F1CD83-3998-4D18-8C8A-5210982ED477}"/>
                </a:ext>
              </a:extLst>
            </p:cNvPr>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311;p38">
              <a:extLst>
                <a:ext uri="{FF2B5EF4-FFF2-40B4-BE49-F238E27FC236}">
                  <a16:creationId xmlns:a16="http://schemas.microsoft.com/office/drawing/2014/main" id="{FA4D6D78-9ED5-42B5-B012-80CE31521B73}"/>
                </a:ext>
              </a:extLst>
            </p:cNvPr>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312;p38">
              <a:extLst>
                <a:ext uri="{FF2B5EF4-FFF2-40B4-BE49-F238E27FC236}">
                  <a16:creationId xmlns:a16="http://schemas.microsoft.com/office/drawing/2014/main" id="{468A9136-F461-41FB-998C-2996758BA24E}"/>
                </a:ext>
              </a:extLst>
            </p:cNvPr>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313;p38">
              <a:extLst>
                <a:ext uri="{FF2B5EF4-FFF2-40B4-BE49-F238E27FC236}">
                  <a16:creationId xmlns:a16="http://schemas.microsoft.com/office/drawing/2014/main" id="{F6759E82-1CCE-4966-907B-E85D08C0CF30}"/>
                </a:ext>
              </a:extLst>
            </p:cNvPr>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314;p38">
              <a:extLst>
                <a:ext uri="{FF2B5EF4-FFF2-40B4-BE49-F238E27FC236}">
                  <a16:creationId xmlns:a16="http://schemas.microsoft.com/office/drawing/2014/main" id="{04B8607A-BB65-43B8-94B6-66F460853424}"/>
                </a:ext>
              </a:extLst>
            </p:cNvPr>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315;p38">
              <a:extLst>
                <a:ext uri="{FF2B5EF4-FFF2-40B4-BE49-F238E27FC236}">
                  <a16:creationId xmlns:a16="http://schemas.microsoft.com/office/drawing/2014/main" id="{7E8518E6-7CE3-4465-A008-F52468A73957}"/>
                </a:ext>
              </a:extLst>
            </p:cNvPr>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316;p38">
              <a:extLst>
                <a:ext uri="{FF2B5EF4-FFF2-40B4-BE49-F238E27FC236}">
                  <a16:creationId xmlns:a16="http://schemas.microsoft.com/office/drawing/2014/main" id="{43CA647E-1D6E-4F0C-B84F-C7110403691E}"/>
                </a:ext>
              </a:extLst>
            </p:cNvPr>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317;p38">
              <a:extLst>
                <a:ext uri="{FF2B5EF4-FFF2-40B4-BE49-F238E27FC236}">
                  <a16:creationId xmlns:a16="http://schemas.microsoft.com/office/drawing/2014/main" id="{8A454897-042C-433E-95C2-9B4973AE6DD2}"/>
                </a:ext>
              </a:extLst>
            </p:cNvPr>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318;p38">
              <a:extLst>
                <a:ext uri="{FF2B5EF4-FFF2-40B4-BE49-F238E27FC236}">
                  <a16:creationId xmlns:a16="http://schemas.microsoft.com/office/drawing/2014/main" id="{73D65B74-EA2E-4AAB-A92F-3F99213DE93A}"/>
                </a:ext>
              </a:extLst>
            </p:cNvPr>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319;p38">
              <a:extLst>
                <a:ext uri="{FF2B5EF4-FFF2-40B4-BE49-F238E27FC236}">
                  <a16:creationId xmlns:a16="http://schemas.microsoft.com/office/drawing/2014/main" id="{1A0330A1-DF96-4488-8CB8-3B811251E771}"/>
                </a:ext>
              </a:extLst>
            </p:cNvPr>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320;p38">
              <a:extLst>
                <a:ext uri="{FF2B5EF4-FFF2-40B4-BE49-F238E27FC236}">
                  <a16:creationId xmlns:a16="http://schemas.microsoft.com/office/drawing/2014/main" id="{491EDCF5-9836-4B4E-A8F1-023736864A24}"/>
                </a:ext>
              </a:extLst>
            </p:cNvPr>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321;p38">
              <a:extLst>
                <a:ext uri="{FF2B5EF4-FFF2-40B4-BE49-F238E27FC236}">
                  <a16:creationId xmlns:a16="http://schemas.microsoft.com/office/drawing/2014/main" id="{24985F0A-F437-49EE-9629-601777755A49}"/>
                </a:ext>
              </a:extLst>
            </p:cNvPr>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322;p38">
              <a:extLst>
                <a:ext uri="{FF2B5EF4-FFF2-40B4-BE49-F238E27FC236}">
                  <a16:creationId xmlns:a16="http://schemas.microsoft.com/office/drawing/2014/main" id="{BE61B5A2-5822-4998-910C-51FF9B5F5A90}"/>
                </a:ext>
              </a:extLst>
            </p:cNvPr>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323;p38">
              <a:extLst>
                <a:ext uri="{FF2B5EF4-FFF2-40B4-BE49-F238E27FC236}">
                  <a16:creationId xmlns:a16="http://schemas.microsoft.com/office/drawing/2014/main" id="{2515E652-2543-4C8C-9FE4-DAB016022EE3}"/>
                </a:ext>
              </a:extLst>
            </p:cNvPr>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324;p38">
              <a:extLst>
                <a:ext uri="{FF2B5EF4-FFF2-40B4-BE49-F238E27FC236}">
                  <a16:creationId xmlns:a16="http://schemas.microsoft.com/office/drawing/2014/main" id="{B05F10C0-DD17-4093-AA80-D031E8FDD729}"/>
                </a:ext>
              </a:extLst>
            </p:cNvPr>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325;p38">
              <a:extLst>
                <a:ext uri="{FF2B5EF4-FFF2-40B4-BE49-F238E27FC236}">
                  <a16:creationId xmlns:a16="http://schemas.microsoft.com/office/drawing/2014/main" id="{EF66A032-64A0-45A0-9874-8315DAE39290}"/>
                </a:ext>
              </a:extLst>
            </p:cNvPr>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326;p38">
              <a:extLst>
                <a:ext uri="{FF2B5EF4-FFF2-40B4-BE49-F238E27FC236}">
                  <a16:creationId xmlns:a16="http://schemas.microsoft.com/office/drawing/2014/main" id="{C0DA740A-45E1-44C4-98FD-B7E7DFB4E1E6}"/>
                </a:ext>
              </a:extLst>
            </p:cNvPr>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327;p38">
              <a:extLst>
                <a:ext uri="{FF2B5EF4-FFF2-40B4-BE49-F238E27FC236}">
                  <a16:creationId xmlns:a16="http://schemas.microsoft.com/office/drawing/2014/main" id="{53905F76-A54F-4D35-B2B0-D4E7F033550C}"/>
                </a:ext>
              </a:extLst>
            </p:cNvPr>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328;p38">
              <a:extLst>
                <a:ext uri="{FF2B5EF4-FFF2-40B4-BE49-F238E27FC236}">
                  <a16:creationId xmlns:a16="http://schemas.microsoft.com/office/drawing/2014/main" id="{A41E1CF2-8ED3-4843-A6BD-A0C713762FCC}"/>
                </a:ext>
              </a:extLst>
            </p:cNvPr>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329;p38">
              <a:extLst>
                <a:ext uri="{FF2B5EF4-FFF2-40B4-BE49-F238E27FC236}">
                  <a16:creationId xmlns:a16="http://schemas.microsoft.com/office/drawing/2014/main" id="{20837BD6-860C-4674-8586-3A1095801D60}"/>
                </a:ext>
              </a:extLst>
            </p:cNvPr>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330;p38">
              <a:extLst>
                <a:ext uri="{FF2B5EF4-FFF2-40B4-BE49-F238E27FC236}">
                  <a16:creationId xmlns:a16="http://schemas.microsoft.com/office/drawing/2014/main" id="{0F5DEA73-6125-4AE7-B4BD-49EEDE9F0654}"/>
                </a:ext>
              </a:extLst>
            </p:cNvPr>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331;p38">
              <a:extLst>
                <a:ext uri="{FF2B5EF4-FFF2-40B4-BE49-F238E27FC236}">
                  <a16:creationId xmlns:a16="http://schemas.microsoft.com/office/drawing/2014/main" id="{FD1AF8FB-C3C4-40F4-B14C-78E8C8FB54C6}"/>
                </a:ext>
              </a:extLst>
            </p:cNvPr>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332;p38">
              <a:extLst>
                <a:ext uri="{FF2B5EF4-FFF2-40B4-BE49-F238E27FC236}">
                  <a16:creationId xmlns:a16="http://schemas.microsoft.com/office/drawing/2014/main" id="{2BA4BB2E-E3C9-40B1-B7B2-C6F7EA60AA1C}"/>
                </a:ext>
              </a:extLst>
            </p:cNvPr>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333;p38">
              <a:extLst>
                <a:ext uri="{FF2B5EF4-FFF2-40B4-BE49-F238E27FC236}">
                  <a16:creationId xmlns:a16="http://schemas.microsoft.com/office/drawing/2014/main" id="{6B6C7151-2710-483F-8DEB-896F9E50FAB8}"/>
                </a:ext>
              </a:extLst>
            </p:cNvPr>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334;p38">
              <a:extLst>
                <a:ext uri="{FF2B5EF4-FFF2-40B4-BE49-F238E27FC236}">
                  <a16:creationId xmlns:a16="http://schemas.microsoft.com/office/drawing/2014/main" id="{431B766F-51EA-49AD-A493-2112AC9F6520}"/>
                </a:ext>
              </a:extLst>
            </p:cNvPr>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335;p38">
              <a:extLst>
                <a:ext uri="{FF2B5EF4-FFF2-40B4-BE49-F238E27FC236}">
                  <a16:creationId xmlns:a16="http://schemas.microsoft.com/office/drawing/2014/main" id="{DE44429C-047B-4E28-B58C-274DFBB5BE9D}"/>
                </a:ext>
              </a:extLst>
            </p:cNvPr>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336;p38">
              <a:extLst>
                <a:ext uri="{FF2B5EF4-FFF2-40B4-BE49-F238E27FC236}">
                  <a16:creationId xmlns:a16="http://schemas.microsoft.com/office/drawing/2014/main" id="{0D28B2B7-5915-4F24-80F7-06C8BF137798}"/>
                </a:ext>
              </a:extLst>
            </p:cNvPr>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337;p38">
              <a:extLst>
                <a:ext uri="{FF2B5EF4-FFF2-40B4-BE49-F238E27FC236}">
                  <a16:creationId xmlns:a16="http://schemas.microsoft.com/office/drawing/2014/main" id="{E522471D-D975-4D49-A563-5C334FE98183}"/>
                </a:ext>
              </a:extLst>
            </p:cNvPr>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338;p38">
              <a:extLst>
                <a:ext uri="{FF2B5EF4-FFF2-40B4-BE49-F238E27FC236}">
                  <a16:creationId xmlns:a16="http://schemas.microsoft.com/office/drawing/2014/main" id="{58D9BFF0-C13D-42C4-B5B4-9814C8919C9E}"/>
                </a:ext>
              </a:extLst>
            </p:cNvPr>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339;p38">
              <a:extLst>
                <a:ext uri="{FF2B5EF4-FFF2-40B4-BE49-F238E27FC236}">
                  <a16:creationId xmlns:a16="http://schemas.microsoft.com/office/drawing/2014/main" id="{A538ECE7-A45E-4055-B1BF-C1122C141C84}"/>
                </a:ext>
              </a:extLst>
            </p:cNvPr>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340;p38">
              <a:extLst>
                <a:ext uri="{FF2B5EF4-FFF2-40B4-BE49-F238E27FC236}">
                  <a16:creationId xmlns:a16="http://schemas.microsoft.com/office/drawing/2014/main" id="{A581F2CF-D161-4971-8554-DD007AD3D7FF}"/>
                </a:ext>
              </a:extLst>
            </p:cNvPr>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341;p38">
              <a:extLst>
                <a:ext uri="{FF2B5EF4-FFF2-40B4-BE49-F238E27FC236}">
                  <a16:creationId xmlns:a16="http://schemas.microsoft.com/office/drawing/2014/main" id="{48DA56BC-FE64-4A1D-9760-12052F38B0F0}"/>
                </a:ext>
              </a:extLst>
            </p:cNvPr>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342;p38">
              <a:extLst>
                <a:ext uri="{FF2B5EF4-FFF2-40B4-BE49-F238E27FC236}">
                  <a16:creationId xmlns:a16="http://schemas.microsoft.com/office/drawing/2014/main" id="{DA64C50A-5366-4446-8189-0B944DCDFE67}"/>
                </a:ext>
              </a:extLst>
            </p:cNvPr>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343;p38">
              <a:extLst>
                <a:ext uri="{FF2B5EF4-FFF2-40B4-BE49-F238E27FC236}">
                  <a16:creationId xmlns:a16="http://schemas.microsoft.com/office/drawing/2014/main" id="{61D3D507-56FE-4CEB-A7F8-B9D02569BCE4}"/>
                </a:ext>
              </a:extLst>
            </p:cNvPr>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344;p38">
              <a:extLst>
                <a:ext uri="{FF2B5EF4-FFF2-40B4-BE49-F238E27FC236}">
                  <a16:creationId xmlns:a16="http://schemas.microsoft.com/office/drawing/2014/main" id="{F4C8FF56-C251-4538-9060-7F03BE9F8CA9}"/>
                </a:ext>
              </a:extLst>
            </p:cNvPr>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345;p38">
              <a:extLst>
                <a:ext uri="{FF2B5EF4-FFF2-40B4-BE49-F238E27FC236}">
                  <a16:creationId xmlns:a16="http://schemas.microsoft.com/office/drawing/2014/main" id="{53BB8369-024F-4974-9495-A4167FC197B2}"/>
                </a:ext>
              </a:extLst>
            </p:cNvPr>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346;p38">
              <a:extLst>
                <a:ext uri="{FF2B5EF4-FFF2-40B4-BE49-F238E27FC236}">
                  <a16:creationId xmlns:a16="http://schemas.microsoft.com/office/drawing/2014/main" id="{3A3C6697-121B-4328-AE76-DABFB42D5F8C}"/>
                </a:ext>
              </a:extLst>
            </p:cNvPr>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347;p38">
              <a:extLst>
                <a:ext uri="{FF2B5EF4-FFF2-40B4-BE49-F238E27FC236}">
                  <a16:creationId xmlns:a16="http://schemas.microsoft.com/office/drawing/2014/main" id="{2DD3FDB2-07B2-4C4C-A443-5FE29682C665}"/>
                </a:ext>
              </a:extLst>
            </p:cNvPr>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348;p38">
              <a:extLst>
                <a:ext uri="{FF2B5EF4-FFF2-40B4-BE49-F238E27FC236}">
                  <a16:creationId xmlns:a16="http://schemas.microsoft.com/office/drawing/2014/main" id="{941DEC3A-976B-4E5B-A460-6BFF7ECC8C1A}"/>
                </a:ext>
              </a:extLst>
            </p:cNvPr>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349;p38">
              <a:extLst>
                <a:ext uri="{FF2B5EF4-FFF2-40B4-BE49-F238E27FC236}">
                  <a16:creationId xmlns:a16="http://schemas.microsoft.com/office/drawing/2014/main" id="{4A850795-143B-4DC8-8DDF-17DFCBB9A43C}"/>
                </a:ext>
              </a:extLst>
            </p:cNvPr>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350;p38">
              <a:extLst>
                <a:ext uri="{FF2B5EF4-FFF2-40B4-BE49-F238E27FC236}">
                  <a16:creationId xmlns:a16="http://schemas.microsoft.com/office/drawing/2014/main" id="{FFEB2DDC-7960-4F04-97DF-ECE028424EBE}"/>
                </a:ext>
              </a:extLst>
            </p:cNvPr>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351;p38">
              <a:extLst>
                <a:ext uri="{FF2B5EF4-FFF2-40B4-BE49-F238E27FC236}">
                  <a16:creationId xmlns:a16="http://schemas.microsoft.com/office/drawing/2014/main" id="{CE2FADA9-4D6A-46EA-9768-D696F49F26CC}"/>
                </a:ext>
              </a:extLst>
            </p:cNvPr>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352;p38">
              <a:extLst>
                <a:ext uri="{FF2B5EF4-FFF2-40B4-BE49-F238E27FC236}">
                  <a16:creationId xmlns:a16="http://schemas.microsoft.com/office/drawing/2014/main" id="{3D1ACEF5-2B27-4000-A362-B339D18D53DF}"/>
                </a:ext>
              </a:extLst>
            </p:cNvPr>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353;p38">
              <a:extLst>
                <a:ext uri="{FF2B5EF4-FFF2-40B4-BE49-F238E27FC236}">
                  <a16:creationId xmlns:a16="http://schemas.microsoft.com/office/drawing/2014/main" id="{95C2BDA0-7F6A-4AAC-9CBF-320171C1E974}"/>
                </a:ext>
              </a:extLst>
            </p:cNvPr>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354;p38">
              <a:extLst>
                <a:ext uri="{FF2B5EF4-FFF2-40B4-BE49-F238E27FC236}">
                  <a16:creationId xmlns:a16="http://schemas.microsoft.com/office/drawing/2014/main" id="{C59B4383-DA5B-4A60-8299-AF2313172909}"/>
                </a:ext>
              </a:extLst>
            </p:cNvPr>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355;p38">
              <a:extLst>
                <a:ext uri="{FF2B5EF4-FFF2-40B4-BE49-F238E27FC236}">
                  <a16:creationId xmlns:a16="http://schemas.microsoft.com/office/drawing/2014/main" id="{97A37A7E-CFE6-4044-93DD-F444B0008467}"/>
                </a:ext>
              </a:extLst>
            </p:cNvPr>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356;p38">
              <a:extLst>
                <a:ext uri="{FF2B5EF4-FFF2-40B4-BE49-F238E27FC236}">
                  <a16:creationId xmlns:a16="http://schemas.microsoft.com/office/drawing/2014/main" id="{C64EB1E8-9AC6-42B1-B011-D22B1AD3E253}"/>
                </a:ext>
              </a:extLst>
            </p:cNvPr>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357;p38">
              <a:extLst>
                <a:ext uri="{FF2B5EF4-FFF2-40B4-BE49-F238E27FC236}">
                  <a16:creationId xmlns:a16="http://schemas.microsoft.com/office/drawing/2014/main" id="{5B57ACAE-853C-4045-95BF-05AF8B104816}"/>
                </a:ext>
              </a:extLst>
            </p:cNvPr>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358;p38">
              <a:extLst>
                <a:ext uri="{FF2B5EF4-FFF2-40B4-BE49-F238E27FC236}">
                  <a16:creationId xmlns:a16="http://schemas.microsoft.com/office/drawing/2014/main" id="{480A0000-908C-4D8F-9CCF-44A46B74AAF4}"/>
                </a:ext>
              </a:extLst>
            </p:cNvPr>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359;p38">
              <a:extLst>
                <a:ext uri="{FF2B5EF4-FFF2-40B4-BE49-F238E27FC236}">
                  <a16:creationId xmlns:a16="http://schemas.microsoft.com/office/drawing/2014/main" id="{867885F6-8380-4528-8995-47BEACFF7E0C}"/>
                </a:ext>
              </a:extLst>
            </p:cNvPr>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360;p38">
              <a:extLst>
                <a:ext uri="{FF2B5EF4-FFF2-40B4-BE49-F238E27FC236}">
                  <a16:creationId xmlns:a16="http://schemas.microsoft.com/office/drawing/2014/main" id="{6319481B-C170-4848-BE62-72BEF7875383}"/>
                </a:ext>
              </a:extLst>
            </p:cNvPr>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361;p38">
              <a:extLst>
                <a:ext uri="{FF2B5EF4-FFF2-40B4-BE49-F238E27FC236}">
                  <a16:creationId xmlns:a16="http://schemas.microsoft.com/office/drawing/2014/main" id="{612DA22B-555B-43AF-9729-EF2650EDFCEC}"/>
                </a:ext>
              </a:extLst>
            </p:cNvPr>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362;p38">
              <a:extLst>
                <a:ext uri="{FF2B5EF4-FFF2-40B4-BE49-F238E27FC236}">
                  <a16:creationId xmlns:a16="http://schemas.microsoft.com/office/drawing/2014/main" id="{E94474F9-7E47-48CF-92F1-09AFE9CB415A}"/>
                </a:ext>
              </a:extLst>
            </p:cNvPr>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363;p38">
              <a:extLst>
                <a:ext uri="{FF2B5EF4-FFF2-40B4-BE49-F238E27FC236}">
                  <a16:creationId xmlns:a16="http://schemas.microsoft.com/office/drawing/2014/main" id="{9AD82E83-28DB-4167-8FB5-C955DB289B56}"/>
                </a:ext>
              </a:extLst>
            </p:cNvPr>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364;p38">
              <a:extLst>
                <a:ext uri="{FF2B5EF4-FFF2-40B4-BE49-F238E27FC236}">
                  <a16:creationId xmlns:a16="http://schemas.microsoft.com/office/drawing/2014/main" id="{4F2870AA-01F6-49F2-AA08-DD5ACE2F6DE1}"/>
                </a:ext>
              </a:extLst>
            </p:cNvPr>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365;p38">
              <a:extLst>
                <a:ext uri="{FF2B5EF4-FFF2-40B4-BE49-F238E27FC236}">
                  <a16:creationId xmlns:a16="http://schemas.microsoft.com/office/drawing/2014/main" id="{A0719FE9-A9AF-455B-95D3-B94FC424DC43}"/>
                </a:ext>
              </a:extLst>
            </p:cNvPr>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366;p38">
              <a:extLst>
                <a:ext uri="{FF2B5EF4-FFF2-40B4-BE49-F238E27FC236}">
                  <a16:creationId xmlns:a16="http://schemas.microsoft.com/office/drawing/2014/main" id="{2BF8DCC6-F690-4CD8-A197-3CC79123E815}"/>
                </a:ext>
              </a:extLst>
            </p:cNvPr>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367;p38">
              <a:extLst>
                <a:ext uri="{FF2B5EF4-FFF2-40B4-BE49-F238E27FC236}">
                  <a16:creationId xmlns:a16="http://schemas.microsoft.com/office/drawing/2014/main" id="{4B604C6A-4B25-47B3-B539-3B072C031397}"/>
                </a:ext>
              </a:extLst>
            </p:cNvPr>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368;p38">
              <a:extLst>
                <a:ext uri="{FF2B5EF4-FFF2-40B4-BE49-F238E27FC236}">
                  <a16:creationId xmlns:a16="http://schemas.microsoft.com/office/drawing/2014/main" id="{92314E44-2AB6-4057-8469-3B692C7B2B4B}"/>
                </a:ext>
              </a:extLst>
            </p:cNvPr>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369;p38">
              <a:extLst>
                <a:ext uri="{FF2B5EF4-FFF2-40B4-BE49-F238E27FC236}">
                  <a16:creationId xmlns:a16="http://schemas.microsoft.com/office/drawing/2014/main" id="{2D00AA84-E0CE-4C06-85DD-1EF221A3A936}"/>
                </a:ext>
              </a:extLst>
            </p:cNvPr>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370;p38">
              <a:extLst>
                <a:ext uri="{FF2B5EF4-FFF2-40B4-BE49-F238E27FC236}">
                  <a16:creationId xmlns:a16="http://schemas.microsoft.com/office/drawing/2014/main" id="{5F899290-9F94-49C4-975B-00BF3CF4A2D3}"/>
                </a:ext>
              </a:extLst>
            </p:cNvPr>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371;p38">
              <a:extLst>
                <a:ext uri="{FF2B5EF4-FFF2-40B4-BE49-F238E27FC236}">
                  <a16:creationId xmlns:a16="http://schemas.microsoft.com/office/drawing/2014/main" id="{044318AD-5FF4-443A-9CA8-314C91B8ACD5}"/>
                </a:ext>
              </a:extLst>
            </p:cNvPr>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372;p38">
              <a:extLst>
                <a:ext uri="{FF2B5EF4-FFF2-40B4-BE49-F238E27FC236}">
                  <a16:creationId xmlns:a16="http://schemas.microsoft.com/office/drawing/2014/main" id="{534A17EB-86A0-4C77-B124-ABD015F3B156}"/>
                </a:ext>
              </a:extLst>
            </p:cNvPr>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373;p38">
              <a:extLst>
                <a:ext uri="{FF2B5EF4-FFF2-40B4-BE49-F238E27FC236}">
                  <a16:creationId xmlns:a16="http://schemas.microsoft.com/office/drawing/2014/main" id="{AE4717C2-9C86-4498-8629-8508BD8FD9A3}"/>
                </a:ext>
              </a:extLst>
            </p:cNvPr>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374;p38">
              <a:extLst>
                <a:ext uri="{FF2B5EF4-FFF2-40B4-BE49-F238E27FC236}">
                  <a16:creationId xmlns:a16="http://schemas.microsoft.com/office/drawing/2014/main" id="{20A49C56-F972-40D8-846E-76AB32D8B65B}"/>
                </a:ext>
              </a:extLst>
            </p:cNvPr>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375;p38">
              <a:extLst>
                <a:ext uri="{FF2B5EF4-FFF2-40B4-BE49-F238E27FC236}">
                  <a16:creationId xmlns:a16="http://schemas.microsoft.com/office/drawing/2014/main" id="{6644806A-A57D-43B0-A6BD-284D446AC998}"/>
                </a:ext>
              </a:extLst>
            </p:cNvPr>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376;p38">
              <a:extLst>
                <a:ext uri="{FF2B5EF4-FFF2-40B4-BE49-F238E27FC236}">
                  <a16:creationId xmlns:a16="http://schemas.microsoft.com/office/drawing/2014/main" id="{32BA8A24-A044-4AEB-9929-09A872296C8E}"/>
                </a:ext>
              </a:extLst>
            </p:cNvPr>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377;p38">
              <a:extLst>
                <a:ext uri="{FF2B5EF4-FFF2-40B4-BE49-F238E27FC236}">
                  <a16:creationId xmlns:a16="http://schemas.microsoft.com/office/drawing/2014/main" id="{E4E937A3-A9C7-464B-85AD-77A92A63CCD0}"/>
                </a:ext>
              </a:extLst>
            </p:cNvPr>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378;p38">
              <a:extLst>
                <a:ext uri="{FF2B5EF4-FFF2-40B4-BE49-F238E27FC236}">
                  <a16:creationId xmlns:a16="http://schemas.microsoft.com/office/drawing/2014/main" id="{ADFA91CF-07A3-4D2F-9D14-7C558418581E}"/>
                </a:ext>
              </a:extLst>
            </p:cNvPr>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379;p38">
              <a:extLst>
                <a:ext uri="{FF2B5EF4-FFF2-40B4-BE49-F238E27FC236}">
                  <a16:creationId xmlns:a16="http://schemas.microsoft.com/office/drawing/2014/main" id="{965F80DA-A840-4AA7-9B58-24E514297A3C}"/>
                </a:ext>
              </a:extLst>
            </p:cNvPr>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380;p38">
              <a:extLst>
                <a:ext uri="{FF2B5EF4-FFF2-40B4-BE49-F238E27FC236}">
                  <a16:creationId xmlns:a16="http://schemas.microsoft.com/office/drawing/2014/main" id="{EFF0280C-71B5-430F-80C9-7D0A60A9A333}"/>
                </a:ext>
              </a:extLst>
            </p:cNvPr>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381;p38">
              <a:extLst>
                <a:ext uri="{FF2B5EF4-FFF2-40B4-BE49-F238E27FC236}">
                  <a16:creationId xmlns:a16="http://schemas.microsoft.com/office/drawing/2014/main" id="{5ED86F0E-0D3D-446C-AACF-EA8B51B4C7C4}"/>
                </a:ext>
              </a:extLst>
            </p:cNvPr>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382;p38">
              <a:extLst>
                <a:ext uri="{FF2B5EF4-FFF2-40B4-BE49-F238E27FC236}">
                  <a16:creationId xmlns:a16="http://schemas.microsoft.com/office/drawing/2014/main" id="{FFD4931D-2EFE-4FB2-B633-CAA6A185FE75}"/>
                </a:ext>
              </a:extLst>
            </p:cNvPr>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383;p38">
              <a:extLst>
                <a:ext uri="{FF2B5EF4-FFF2-40B4-BE49-F238E27FC236}">
                  <a16:creationId xmlns:a16="http://schemas.microsoft.com/office/drawing/2014/main" id="{A2B82A63-FCD2-4E17-A606-8819CD5F5734}"/>
                </a:ext>
              </a:extLst>
            </p:cNvPr>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384;p38">
              <a:extLst>
                <a:ext uri="{FF2B5EF4-FFF2-40B4-BE49-F238E27FC236}">
                  <a16:creationId xmlns:a16="http://schemas.microsoft.com/office/drawing/2014/main" id="{1E19EB9C-A198-4598-87DF-0848F5753D2F}"/>
                </a:ext>
              </a:extLst>
            </p:cNvPr>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385;p38">
              <a:extLst>
                <a:ext uri="{FF2B5EF4-FFF2-40B4-BE49-F238E27FC236}">
                  <a16:creationId xmlns:a16="http://schemas.microsoft.com/office/drawing/2014/main" id="{529363BE-388B-478C-84C8-A74C7A9120EA}"/>
                </a:ext>
              </a:extLst>
            </p:cNvPr>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386;p38">
              <a:extLst>
                <a:ext uri="{FF2B5EF4-FFF2-40B4-BE49-F238E27FC236}">
                  <a16:creationId xmlns:a16="http://schemas.microsoft.com/office/drawing/2014/main" id="{8A7224FF-3123-4846-A4CD-5E6C9D59EFE4}"/>
                </a:ext>
              </a:extLst>
            </p:cNvPr>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387;p38">
              <a:extLst>
                <a:ext uri="{FF2B5EF4-FFF2-40B4-BE49-F238E27FC236}">
                  <a16:creationId xmlns:a16="http://schemas.microsoft.com/office/drawing/2014/main" id="{00BFF7CE-F4C1-4042-B454-0ADE2CD0B187}"/>
                </a:ext>
              </a:extLst>
            </p:cNvPr>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388;p38">
              <a:extLst>
                <a:ext uri="{FF2B5EF4-FFF2-40B4-BE49-F238E27FC236}">
                  <a16:creationId xmlns:a16="http://schemas.microsoft.com/office/drawing/2014/main" id="{5A23DF72-794E-4FF3-B342-75D7EC79DDDB}"/>
                </a:ext>
              </a:extLst>
            </p:cNvPr>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389;p38">
              <a:extLst>
                <a:ext uri="{FF2B5EF4-FFF2-40B4-BE49-F238E27FC236}">
                  <a16:creationId xmlns:a16="http://schemas.microsoft.com/office/drawing/2014/main" id="{FF24E890-8FEE-4252-8F5B-714B687904AD}"/>
                </a:ext>
              </a:extLst>
            </p:cNvPr>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390;p38">
              <a:extLst>
                <a:ext uri="{FF2B5EF4-FFF2-40B4-BE49-F238E27FC236}">
                  <a16:creationId xmlns:a16="http://schemas.microsoft.com/office/drawing/2014/main" id="{0937B567-631E-41FB-8E25-383B07AE2E19}"/>
                </a:ext>
              </a:extLst>
            </p:cNvPr>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391;p38">
              <a:extLst>
                <a:ext uri="{FF2B5EF4-FFF2-40B4-BE49-F238E27FC236}">
                  <a16:creationId xmlns:a16="http://schemas.microsoft.com/office/drawing/2014/main" id="{6E80DA89-3CE2-4120-866D-7C5D275466B7}"/>
                </a:ext>
              </a:extLst>
            </p:cNvPr>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392;p38">
              <a:extLst>
                <a:ext uri="{FF2B5EF4-FFF2-40B4-BE49-F238E27FC236}">
                  <a16:creationId xmlns:a16="http://schemas.microsoft.com/office/drawing/2014/main" id="{5E616A11-2B84-4F54-9303-A98F7175316D}"/>
                </a:ext>
              </a:extLst>
            </p:cNvPr>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393;p38">
              <a:extLst>
                <a:ext uri="{FF2B5EF4-FFF2-40B4-BE49-F238E27FC236}">
                  <a16:creationId xmlns:a16="http://schemas.microsoft.com/office/drawing/2014/main" id="{813CA3BB-FF07-4E79-831B-293B9B80692D}"/>
                </a:ext>
              </a:extLst>
            </p:cNvPr>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394;p38">
              <a:extLst>
                <a:ext uri="{FF2B5EF4-FFF2-40B4-BE49-F238E27FC236}">
                  <a16:creationId xmlns:a16="http://schemas.microsoft.com/office/drawing/2014/main" id="{07F310D2-655F-4FB7-8BC8-8DE984E602E8}"/>
                </a:ext>
              </a:extLst>
            </p:cNvPr>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395;p38">
              <a:extLst>
                <a:ext uri="{FF2B5EF4-FFF2-40B4-BE49-F238E27FC236}">
                  <a16:creationId xmlns:a16="http://schemas.microsoft.com/office/drawing/2014/main" id="{400D0D3F-B926-4167-AD7C-DA3707808EF9}"/>
                </a:ext>
              </a:extLst>
            </p:cNvPr>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396;p38">
              <a:extLst>
                <a:ext uri="{FF2B5EF4-FFF2-40B4-BE49-F238E27FC236}">
                  <a16:creationId xmlns:a16="http://schemas.microsoft.com/office/drawing/2014/main" id="{C97442F0-A39A-49BA-931F-FC3B789676B3}"/>
                </a:ext>
              </a:extLst>
            </p:cNvPr>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397;p38">
              <a:extLst>
                <a:ext uri="{FF2B5EF4-FFF2-40B4-BE49-F238E27FC236}">
                  <a16:creationId xmlns:a16="http://schemas.microsoft.com/office/drawing/2014/main" id="{0D598E5C-2550-418B-B386-E607590F013C}"/>
                </a:ext>
              </a:extLst>
            </p:cNvPr>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398;p38">
              <a:extLst>
                <a:ext uri="{FF2B5EF4-FFF2-40B4-BE49-F238E27FC236}">
                  <a16:creationId xmlns:a16="http://schemas.microsoft.com/office/drawing/2014/main" id="{08B36BBF-8111-412E-A217-DF28E8631ADC}"/>
                </a:ext>
              </a:extLst>
            </p:cNvPr>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399;p38">
              <a:extLst>
                <a:ext uri="{FF2B5EF4-FFF2-40B4-BE49-F238E27FC236}">
                  <a16:creationId xmlns:a16="http://schemas.microsoft.com/office/drawing/2014/main" id="{C8AB6789-A056-41E9-A348-0A337294A750}"/>
                </a:ext>
              </a:extLst>
            </p:cNvPr>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400;p38">
              <a:extLst>
                <a:ext uri="{FF2B5EF4-FFF2-40B4-BE49-F238E27FC236}">
                  <a16:creationId xmlns:a16="http://schemas.microsoft.com/office/drawing/2014/main" id="{C571E862-4266-48C0-9E73-A35186947276}"/>
                </a:ext>
              </a:extLst>
            </p:cNvPr>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401;p38">
              <a:extLst>
                <a:ext uri="{FF2B5EF4-FFF2-40B4-BE49-F238E27FC236}">
                  <a16:creationId xmlns:a16="http://schemas.microsoft.com/office/drawing/2014/main" id="{67165139-7E7C-41BA-8DF7-BD7A2EAA96D7}"/>
                </a:ext>
              </a:extLst>
            </p:cNvPr>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402;p38">
              <a:extLst>
                <a:ext uri="{FF2B5EF4-FFF2-40B4-BE49-F238E27FC236}">
                  <a16:creationId xmlns:a16="http://schemas.microsoft.com/office/drawing/2014/main" id="{A055A953-F571-40DE-AD04-9ACA0652A47A}"/>
                </a:ext>
              </a:extLst>
            </p:cNvPr>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403;p38">
              <a:extLst>
                <a:ext uri="{FF2B5EF4-FFF2-40B4-BE49-F238E27FC236}">
                  <a16:creationId xmlns:a16="http://schemas.microsoft.com/office/drawing/2014/main" id="{2FA4122D-AD59-4D8B-A5FC-D2215B1BD2A5}"/>
                </a:ext>
              </a:extLst>
            </p:cNvPr>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404;p38">
              <a:extLst>
                <a:ext uri="{FF2B5EF4-FFF2-40B4-BE49-F238E27FC236}">
                  <a16:creationId xmlns:a16="http://schemas.microsoft.com/office/drawing/2014/main" id="{E21850CB-980E-4F8C-ACD4-CD8CFDC3ADC8}"/>
                </a:ext>
              </a:extLst>
            </p:cNvPr>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405;p38">
              <a:extLst>
                <a:ext uri="{FF2B5EF4-FFF2-40B4-BE49-F238E27FC236}">
                  <a16:creationId xmlns:a16="http://schemas.microsoft.com/office/drawing/2014/main" id="{4EF395C0-D09D-4953-9E45-15D4E7B6FA7E}"/>
                </a:ext>
              </a:extLst>
            </p:cNvPr>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406;p38">
              <a:extLst>
                <a:ext uri="{FF2B5EF4-FFF2-40B4-BE49-F238E27FC236}">
                  <a16:creationId xmlns:a16="http://schemas.microsoft.com/office/drawing/2014/main" id="{418A7A4A-3DF3-4B0F-B1E9-42B5B5B56074}"/>
                </a:ext>
              </a:extLst>
            </p:cNvPr>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407;p38">
              <a:extLst>
                <a:ext uri="{FF2B5EF4-FFF2-40B4-BE49-F238E27FC236}">
                  <a16:creationId xmlns:a16="http://schemas.microsoft.com/office/drawing/2014/main" id="{F5F27308-E07D-43F7-A97C-ACB993928CAE}"/>
                </a:ext>
              </a:extLst>
            </p:cNvPr>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408;p38">
              <a:extLst>
                <a:ext uri="{FF2B5EF4-FFF2-40B4-BE49-F238E27FC236}">
                  <a16:creationId xmlns:a16="http://schemas.microsoft.com/office/drawing/2014/main" id="{5BAA99AA-D202-4414-9FBF-FAEF2F08BDF0}"/>
                </a:ext>
              </a:extLst>
            </p:cNvPr>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409;p38">
              <a:extLst>
                <a:ext uri="{FF2B5EF4-FFF2-40B4-BE49-F238E27FC236}">
                  <a16:creationId xmlns:a16="http://schemas.microsoft.com/office/drawing/2014/main" id="{07464661-457D-46D9-AD42-56EC59A225A4}"/>
                </a:ext>
              </a:extLst>
            </p:cNvPr>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410;p38">
              <a:extLst>
                <a:ext uri="{FF2B5EF4-FFF2-40B4-BE49-F238E27FC236}">
                  <a16:creationId xmlns:a16="http://schemas.microsoft.com/office/drawing/2014/main" id="{1D143B37-7BFA-46D1-9AC0-A9EB06B0A599}"/>
                </a:ext>
              </a:extLst>
            </p:cNvPr>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411;p38">
              <a:extLst>
                <a:ext uri="{FF2B5EF4-FFF2-40B4-BE49-F238E27FC236}">
                  <a16:creationId xmlns:a16="http://schemas.microsoft.com/office/drawing/2014/main" id="{E51FDC47-6D9A-41A2-BD2B-1E1F3B755F60}"/>
                </a:ext>
              </a:extLst>
            </p:cNvPr>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412;p38">
              <a:extLst>
                <a:ext uri="{FF2B5EF4-FFF2-40B4-BE49-F238E27FC236}">
                  <a16:creationId xmlns:a16="http://schemas.microsoft.com/office/drawing/2014/main" id="{961EDBFE-870C-4180-BC51-B844B122CDD3}"/>
                </a:ext>
              </a:extLst>
            </p:cNvPr>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413;p38">
              <a:extLst>
                <a:ext uri="{FF2B5EF4-FFF2-40B4-BE49-F238E27FC236}">
                  <a16:creationId xmlns:a16="http://schemas.microsoft.com/office/drawing/2014/main" id="{4B173F75-BC30-49C3-A074-BCA12950F8CB}"/>
                </a:ext>
              </a:extLst>
            </p:cNvPr>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414;p38">
              <a:extLst>
                <a:ext uri="{FF2B5EF4-FFF2-40B4-BE49-F238E27FC236}">
                  <a16:creationId xmlns:a16="http://schemas.microsoft.com/office/drawing/2014/main" id="{49CAD173-0772-4001-93C3-44C9EAE7C40B}"/>
                </a:ext>
              </a:extLst>
            </p:cNvPr>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415;p38">
              <a:extLst>
                <a:ext uri="{FF2B5EF4-FFF2-40B4-BE49-F238E27FC236}">
                  <a16:creationId xmlns:a16="http://schemas.microsoft.com/office/drawing/2014/main" id="{661DA0A7-81FD-46D8-B3BE-64B67CC56F67}"/>
                </a:ext>
              </a:extLst>
            </p:cNvPr>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416;p38">
              <a:extLst>
                <a:ext uri="{FF2B5EF4-FFF2-40B4-BE49-F238E27FC236}">
                  <a16:creationId xmlns:a16="http://schemas.microsoft.com/office/drawing/2014/main" id="{93F0B755-568D-4245-B671-A6F3CE8F7392}"/>
                </a:ext>
              </a:extLst>
            </p:cNvPr>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417;p38">
              <a:extLst>
                <a:ext uri="{FF2B5EF4-FFF2-40B4-BE49-F238E27FC236}">
                  <a16:creationId xmlns:a16="http://schemas.microsoft.com/office/drawing/2014/main" id="{43291900-5C3F-4F13-A5B2-A1AC61A6C838}"/>
                </a:ext>
              </a:extLst>
            </p:cNvPr>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418;p38">
              <a:extLst>
                <a:ext uri="{FF2B5EF4-FFF2-40B4-BE49-F238E27FC236}">
                  <a16:creationId xmlns:a16="http://schemas.microsoft.com/office/drawing/2014/main" id="{367E776F-A005-4344-8BD3-9B2990C7578A}"/>
                </a:ext>
              </a:extLst>
            </p:cNvPr>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419;p38">
              <a:extLst>
                <a:ext uri="{FF2B5EF4-FFF2-40B4-BE49-F238E27FC236}">
                  <a16:creationId xmlns:a16="http://schemas.microsoft.com/office/drawing/2014/main" id="{E03468DC-CEA3-42C6-9B86-0CFFA79CDD09}"/>
                </a:ext>
              </a:extLst>
            </p:cNvPr>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420;p38">
              <a:extLst>
                <a:ext uri="{FF2B5EF4-FFF2-40B4-BE49-F238E27FC236}">
                  <a16:creationId xmlns:a16="http://schemas.microsoft.com/office/drawing/2014/main" id="{7812DAB1-01BB-4D04-AE83-5AB092787BB2}"/>
                </a:ext>
              </a:extLst>
            </p:cNvPr>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421;p38">
              <a:extLst>
                <a:ext uri="{FF2B5EF4-FFF2-40B4-BE49-F238E27FC236}">
                  <a16:creationId xmlns:a16="http://schemas.microsoft.com/office/drawing/2014/main" id="{5377931A-BB67-46D5-B31F-F6521E9F30AA}"/>
                </a:ext>
              </a:extLst>
            </p:cNvPr>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422;p38">
              <a:extLst>
                <a:ext uri="{FF2B5EF4-FFF2-40B4-BE49-F238E27FC236}">
                  <a16:creationId xmlns:a16="http://schemas.microsoft.com/office/drawing/2014/main" id="{B1913C2F-FE08-4B6F-8239-25AD8DEC2864}"/>
                </a:ext>
              </a:extLst>
            </p:cNvPr>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423;p38">
              <a:extLst>
                <a:ext uri="{FF2B5EF4-FFF2-40B4-BE49-F238E27FC236}">
                  <a16:creationId xmlns:a16="http://schemas.microsoft.com/office/drawing/2014/main" id="{AD74433C-15BF-464D-8E42-C895A6ACE1BE}"/>
                </a:ext>
              </a:extLst>
            </p:cNvPr>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424;p38">
              <a:extLst>
                <a:ext uri="{FF2B5EF4-FFF2-40B4-BE49-F238E27FC236}">
                  <a16:creationId xmlns:a16="http://schemas.microsoft.com/office/drawing/2014/main" id="{43FEE08D-E726-48BF-9726-1E49E30BD195}"/>
                </a:ext>
              </a:extLst>
            </p:cNvPr>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425;p38">
              <a:extLst>
                <a:ext uri="{FF2B5EF4-FFF2-40B4-BE49-F238E27FC236}">
                  <a16:creationId xmlns:a16="http://schemas.microsoft.com/office/drawing/2014/main" id="{05FF6AC3-02E9-4CB4-9EA4-A93A9C5DCF34}"/>
                </a:ext>
              </a:extLst>
            </p:cNvPr>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426;p38">
              <a:extLst>
                <a:ext uri="{FF2B5EF4-FFF2-40B4-BE49-F238E27FC236}">
                  <a16:creationId xmlns:a16="http://schemas.microsoft.com/office/drawing/2014/main" id="{553EF5E7-B04A-43D0-89EE-0A43DA5FA529}"/>
                </a:ext>
              </a:extLst>
            </p:cNvPr>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427;p38">
              <a:extLst>
                <a:ext uri="{FF2B5EF4-FFF2-40B4-BE49-F238E27FC236}">
                  <a16:creationId xmlns:a16="http://schemas.microsoft.com/office/drawing/2014/main" id="{913EA741-3A43-44E3-B6C8-980383B43C90}"/>
                </a:ext>
              </a:extLst>
            </p:cNvPr>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428;p38">
              <a:extLst>
                <a:ext uri="{FF2B5EF4-FFF2-40B4-BE49-F238E27FC236}">
                  <a16:creationId xmlns:a16="http://schemas.microsoft.com/office/drawing/2014/main" id="{C375A888-23B2-4D27-9581-75D5492EEDE9}"/>
                </a:ext>
              </a:extLst>
            </p:cNvPr>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429;p38">
              <a:extLst>
                <a:ext uri="{FF2B5EF4-FFF2-40B4-BE49-F238E27FC236}">
                  <a16:creationId xmlns:a16="http://schemas.microsoft.com/office/drawing/2014/main" id="{A6C48349-5E9F-4D74-8673-DF06A2162035}"/>
                </a:ext>
              </a:extLst>
            </p:cNvPr>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430;p38">
              <a:extLst>
                <a:ext uri="{FF2B5EF4-FFF2-40B4-BE49-F238E27FC236}">
                  <a16:creationId xmlns:a16="http://schemas.microsoft.com/office/drawing/2014/main" id="{1B7BAB05-D076-4F48-A9CD-23EC06BB60FF}"/>
                </a:ext>
              </a:extLst>
            </p:cNvPr>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431;p38">
              <a:extLst>
                <a:ext uri="{FF2B5EF4-FFF2-40B4-BE49-F238E27FC236}">
                  <a16:creationId xmlns:a16="http://schemas.microsoft.com/office/drawing/2014/main" id="{D5DD9798-0DA3-4C08-9843-0317F1C6E0A0}"/>
                </a:ext>
              </a:extLst>
            </p:cNvPr>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432;p38">
              <a:extLst>
                <a:ext uri="{FF2B5EF4-FFF2-40B4-BE49-F238E27FC236}">
                  <a16:creationId xmlns:a16="http://schemas.microsoft.com/office/drawing/2014/main" id="{41995D40-8314-4B04-9DBE-50B0DD1DE215}"/>
                </a:ext>
              </a:extLst>
            </p:cNvPr>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433;p38">
              <a:extLst>
                <a:ext uri="{FF2B5EF4-FFF2-40B4-BE49-F238E27FC236}">
                  <a16:creationId xmlns:a16="http://schemas.microsoft.com/office/drawing/2014/main" id="{37A99294-915D-4667-8D46-F9AB185B8FB5}"/>
                </a:ext>
              </a:extLst>
            </p:cNvPr>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434;p38">
              <a:extLst>
                <a:ext uri="{FF2B5EF4-FFF2-40B4-BE49-F238E27FC236}">
                  <a16:creationId xmlns:a16="http://schemas.microsoft.com/office/drawing/2014/main" id="{201BD236-2413-48B6-AA13-8AAC51E9BDB2}"/>
                </a:ext>
              </a:extLst>
            </p:cNvPr>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435;p38">
              <a:extLst>
                <a:ext uri="{FF2B5EF4-FFF2-40B4-BE49-F238E27FC236}">
                  <a16:creationId xmlns:a16="http://schemas.microsoft.com/office/drawing/2014/main" id="{D7917CC7-6876-4667-BF8E-20A3558F4044}"/>
                </a:ext>
              </a:extLst>
            </p:cNvPr>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436;p38">
              <a:extLst>
                <a:ext uri="{FF2B5EF4-FFF2-40B4-BE49-F238E27FC236}">
                  <a16:creationId xmlns:a16="http://schemas.microsoft.com/office/drawing/2014/main" id="{5F7D5FE4-BA5B-44C3-80FD-C1900A284304}"/>
                </a:ext>
              </a:extLst>
            </p:cNvPr>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437;p38">
              <a:extLst>
                <a:ext uri="{FF2B5EF4-FFF2-40B4-BE49-F238E27FC236}">
                  <a16:creationId xmlns:a16="http://schemas.microsoft.com/office/drawing/2014/main" id="{7D3F967A-E1CE-4BB5-A192-8A3D1ACCFFE2}"/>
                </a:ext>
              </a:extLst>
            </p:cNvPr>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438;p38">
              <a:extLst>
                <a:ext uri="{FF2B5EF4-FFF2-40B4-BE49-F238E27FC236}">
                  <a16:creationId xmlns:a16="http://schemas.microsoft.com/office/drawing/2014/main" id="{D444055F-22EE-4C4A-BC53-BA33B63104D8}"/>
                </a:ext>
              </a:extLst>
            </p:cNvPr>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439;p38">
              <a:extLst>
                <a:ext uri="{FF2B5EF4-FFF2-40B4-BE49-F238E27FC236}">
                  <a16:creationId xmlns:a16="http://schemas.microsoft.com/office/drawing/2014/main" id="{12564A8D-D90E-40FD-8490-25C529ABF12D}"/>
                </a:ext>
              </a:extLst>
            </p:cNvPr>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440;p38">
              <a:extLst>
                <a:ext uri="{FF2B5EF4-FFF2-40B4-BE49-F238E27FC236}">
                  <a16:creationId xmlns:a16="http://schemas.microsoft.com/office/drawing/2014/main" id="{9A155AA2-24EE-4D5B-A728-31B9FBC2CF8C}"/>
                </a:ext>
              </a:extLst>
            </p:cNvPr>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441;p38">
              <a:extLst>
                <a:ext uri="{FF2B5EF4-FFF2-40B4-BE49-F238E27FC236}">
                  <a16:creationId xmlns:a16="http://schemas.microsoft.com/office/drawing/2014/main" id="{9F76A3AE-B3CE-4B07-B751-D94FDEAC8BB6}"/>
                </a:ext>
              </a:extLst>
            </p:cNvPr>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442;p38">
              <a:extLst>
                <a:ext uri="{FF2B5EF4-FFF2-40B4-BE49-F238E27FC236}">
                  <a16:creationId xmlns:a16="http://schemas.microsoft.com/office/drawing/2014/main" id="{461C1523-0A73-47D1-8939-DA128D1B98C7}"/>
                </a:ext>
              </a:extLst>
            </p:cNvPr>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443;p38">
              <a:extLst>
                <a:ext uri="{FF2B5EF4-FFF2-40B4-BE49-F238E27FC236}">
                  <a16:creationId xmlns:a16="http://schemas.microsoft.com/office/drawing/2014/main" id="{6B61CB39-7A50-4225-B7C5-A6BB03148305}"/>
                </a:ext>
              </a:extLst>
            </p:cNvPr>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444;p38">
              <a:extLst>
                <a:ext uri="{FF2B5EF4-FFF2-40B4-BE49-F238E27FC236}">
                  <a16:creationId xmlns:a16="http://schemas.microsoft.com/office/drawing/2014/main" id="{D1F15439-C7CB-4C00-9FE2-70FD5EA7E32C}"/>
                </a:ext>
              </a:extLst>
            </p:cNvPr>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445;p38">
              <a:extLst>
                <a:ext uri="{FF2B5EF4-FFF2-40B4-BE49-F238E27FC236}">
                  <a16:creationId xmlns:a16="http://schemas.microsoft.com/office/drawing/2014/main" id="{64D95A3B-C218-4F76-BD92-EE5B2FDF7DCD}"/>
                </a:ext>
              </a:extLst>
            </p:cNvPr>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446;p38">
              <a:extLst>
                <a:ext uri="{FF2B5EF4-FFF2-40B4-BE49-F238E27FC236}">
                  <a16:creationId xmlns:a16="http://schemas.microsoft.com/office/drawing/2014/main" id="{8A3CFDD8-F7D8-4FBB-98FE-6AD4343ED8AA}"/>
                </a:ext>
              </a:extLst>
            </p:cNvPr>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447;p38">
              <a:extLst>
                <a:ext uri="{FF2B5EF4-FFF2-40B4-BE49-F238E27FC236}">
                  <a16:creationId xmlns:a16="http://schemas.microsoft.com/office/drawing/2014/main" id="{EF7EFA90-F039-425A-975F-9057289DC76D}"/>
                </a:ext>
              </a:extLst>
            </p:cNvPr>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448;p38">
              <a:extLst>
                <a:ext uri="{FF2B5EF4-FFF2-40B4-BE49-F238E27FC236}">
                  <a16:creationId xmlns:a16="http://schemas.microsoft.com/office/drawing/2014/main" id="{9206FE22-CB4A-44A5-94CB-CCE32767A27F}"/>
                </a:ext>
              </a:extLst>
            </p:cNvPr>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449;p38">
              <a:extLst>
                <a:ext uri="{FF2B5EF4-FFF2-40B4-BE49-F238E27FC236}">
                  <a16:creationId xmlns:a16="http://schemas.microsoft.com/office/drawing/2014/main" id="{E28F6BA7-33D6-4A40-AB1F-43AF944C766D}"/>
                </a:ext>
              </a:extLst>
            </p:cNvPr>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450;p38">
              <a:extLst>
                <a:ext uri="{FF2B5EF4-FFF2-40B4-BE49-F238E27FC236}">
                  <a16:creationId xmlns:a16="http://schemas.microsoft.com/office/drawing/2014/main" id="{89DA007D-CD39-42BC-BC7B-E59FD1D9B1B2}"/>
                </a:ext>
              </a:extLst>
            </p:cNvPr>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451;p38">
              <a:extLst>
                <a:ext uri="{FF2B5EF4-FFF2-40B4-BE49-F238E27FC236}">
                  <a16:creationId xmlns:a16="http://schemas.microsoft.com/office/drawing/2014/main" id="{99CE08FB-133E-4E92-A2A3-452DF51DC916}"/>
                </a:ext>
              </a:extLst>
            </p:cNvPr>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452;p38">
              <a:extLst>
                <a:ext uri="{FF2B5EF4-FFF2-40B4-BE49-F238E27FC236}">
                  <a16:creationId xmlns:a16="http://schemas.microsoft.com/office/drawing/2014/main" id="{A2A7AD95-6D0D-4349-B127-3C52B73A8C8D}"/>
                </a:ext>
              </a:extLst>
            </p:cNvPr>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453;p38">
              <a:extLst>
                <a:ext uri="{FF2B5EF4-FFF2-40B4-BE49-F238E27FC236}">
                  <a16:creationId xmlns:a16="http://schemas.microsoft.com/office/drawing/2014/main" id="{384F0833-AA72-4FEB-A57E-CC2A4AFD06F6}"/>
                </a:ext>
              </a:extLst>
            </p:cNvPr>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454;p38">
              <a:extLst>
                <a:ext uri="{FF2B5EF4-FFF2-40B4-BE49-F238E27FC236}">
                  <a16:creationId xmlns:a16="http://schemas.microsoft.com/office/drawing/2014/main" id="{659225DA-C3D7-41BE-AB4F-11469D2EF576}"/>
                </a:ext>
              </a:extLst>
            </p:cNvPr>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455;p38">
              <a:extLst>
                <a:ext uri="{FF2B5EF4-FFF2-40B4-BE49-F238E27FC236}">
                  <a16:creationId xmlns:a16="http://schemas.microsoft.com/office/drawing/2014/main" id="{DE10B343-2334-438B-B3DC-6DEE34FCBC44}"/>
                </a:ext>
              </a:extLst>
            </p:cNvPr>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456;p38">
              <a:extLst>
                <a:ext uri="{FF2B5EF4-FFF2-40B4-BE49-F238E27FC236}">
                  <a16:creationId xmlns:a16="http://schemas.microsoft.com/office/drawing/2014/main" id="{5C708A88-B166-4616-8980-EF21CE92FB9C}"/>
                </a:ext>
              </a:extLst>
            </p:cNvPr>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457;p38">
              <a:extLst>
                <a:ext uri="{FF2B5EF4-FFF2-40B4-BE49-F238E27FC236}">
                  <a16:creationId xmlns:a16="http://schemas.microsoft.com/office/drawing/2014/main" id="{ECDD4B90-7964-4D07-85BA-74AE19FF37F8}"/>
                </a:ext>
              </a:extLst>
            </p:cNvPr>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458;p38">
              <a:extLst>
                <a:ext uri="{FF2B5EF4-FFF2-40B4-BE49-F238E27FC236}">
                  <a16:creationId xmlns:a16="http://schemas.microsoft.com/office/drawing/2014/main" id="{D9CBEEE0-3A6C-4304-ADC6-7D2ACD199396}"/>
                </a:ext>
              </a:extLst>
            </p:cNvPr>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459;p38">
              <a:extLst>
                <a:ext uri="{FF2B5EF4-FFF2-40B4-BE49-F238E27FC236}">
                  <a16:creationId xmlns:a16="http://schemas.microsoft.com/office/drawing/2014/main" id="{9E03E3C3-50BD-428C-ABC1-CF3CE90ED343}"/>
                </a:ext>
              </a:extLst>
            </p:cNvPr>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460;p38">
              <a:extLst>
                <a:ext uri="{FF2B5EF4-FFF2-40B4-BE49-F238E27FC236}">
                  <a16:creationId xmlns:a16="http://schemas.microsoft.com/office/drawing/2014/main" id="{1F3796E2-4E63-408D-A991-D5058A77DC97}"/>
                </a:ext>
              </a:extLst>
            </p:cNvPr>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461;p38">
              <a:extLst>
                <a:ext uri="{FF2B5EF4-FFF2-40B4-BE49-F238E27FC236}">
                  <a16:creationId xmlns:a16="http://schemas.microsoft.com/office/drawing/2014/main" id="{3CC059DE-233F-44A8-A620-F85E24151F5D}"/>
                </a:ext>
              </a:extLst>
            </p:cNvPr>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462;p38">
              <a:extLst>
                <a:ext uri="{FF2B5EF4-FFF2-40B4-BE49-F238E27FC236}">
                  <a16:creationId xmlns:a16="http://schemas.microsoft.com/office/drawing/2014/main" id="{CFA686EB-5407-400F-96B0-EE8496AD7D14}"/>
                </a:ext>
              </a:extLst>
            </p:cNvPr>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463;p38">
              <a:extLst>
                <a:ext uri="{FF2B5EF4-FFF2-40B4-BE49-F238E27FC236}">
                  <a16:creationId xmlns:a16="http://schemas.microsoft.com/office/drawing/2014/main" id="{3FB8FFC4-63C9-4B1D-A3E9-C5FDB7918056}"/>
                </a:ext>
              </a:extLst>
            </p:cNvPr>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464;p38">
              <a:extLst>
                <a:ext uri="{FF2B5EF4-FFF2-40B4-BE49-F238E27FC236}">
                  <a16:creationId xmlns:a16="http://schemas.microsoft.com/office/drawing/2014/main" id="{DF446AC9-AA14-4D40-BB21-95FEB5E68E4B}"/>
                </a:ext>
              </a:extLst>
            </p:cNvPr>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465;p38">
              <a:extLst>
                <a:ext uri="{FF2B5EF4-FFF2-40B4-BE49-F238E27FC236}">
                  <a16:creationId xmlns:a16="http://schemas.microsoft.com/office/drawing/2014/main" id="{CEB81FB9-3FBD-4893-AFD3-2DD3990761E1}"/>
                </a:ext>
              </a:extLst>
            </p:cNvPr>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466;p38">
              <a:extLst>
                <a:ext uri="{FF2B5EF4-FFF2-40B4-BE49-F238E27FC236}">
                  <a16:creationId xmlns:a16="http://schemas.microsoft.com/office/drawing/2014/main" id="{2371BDDB-79FD-4755-BDF4-026C446CDA1B}"/>
                </a:ext>
              </a:extLst>
            </p:cNvPr>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467;p38">
              <a:extLst>
                <a:ext uri="{FF2B5EF4-FFF2-40B4-BE49-F238E27FC236}">
                  <a16:creationId xmlns:a16="http://schemas.microsoft.com/office/drawing/2014/main" id="{DF3E5C9F-BB60-4186-88D5-E17C8BF5D6EB}"/>
                </a:ext>
              </a:extLst>
            </p:cNvPr>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468;p38">
              <a:extLst>
                <a:ext uri="{FF2B5EF4-FFF2-40B4-BE49-F238E27FC236}">
                  <a16:creationId xmlns:a16="http://schemas.microsoft.com/office/drawing/2014/main" id="{AC8E75E8-3ADA-4FE7-B2A6-68E43BC51728}"/>
                </a:ext>
              </a:extLst>
            </p:cNvPr>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469;p38">
              <a:extLst>
                <a:ext uri="{FF2B5EF4-FFF2-40B4-BE49-F238E27FC236}">
                  <a16:creationId xmlns:a16="http://schemas.microsoft.com/office/drawing/2014/main" id="{1033A5F0-2A29-4BB7-90E6-3912EFD7A53E}"/>
                </a:ext>
              </a:extLst>
            </p:cNvPr>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470;p38">
              <a:extLst>
                <a:ext uri="{FF2B5EF4-FFF2-40B4-BE49-F238E27FC236}">
                  <a16:creationId xmlns:a16="http://schemas.microsoft.com/office/drawing/2014/main" id="{68451AF6-CBEC-4794-8755-5FFAF93AE741}"/>
                </a:ext>
              </a:extLst>
            </p:cNvPr>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471;p38">
              <a:extLst>
                <a:ext uri="{FF2B5EF4-FFF2-40B4-BE49-F238E27FC236}">
                  <a16:creationId xmlns:a16="http://schemas.microsoft.com/office/drawing/2014/main" id="{2E34E34F-95DE-4632-A1EC-9B4862A2FD8E}"/>
                </a:ext>
              </a:extLst>
            </p:cNvPr>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472;p38">
              <a:extLst>
                <a:ext uri="{FF2B5EF4-FFF2-40B4-BE49-F238E27FC236}">
                  <a16:creationId xmlns:a16="http://schemas.microsoft.com/office/drawing/2014/main" id="{DCF6FAE9-6DBB-4A39-840A-182E7E15D962}"/>
                </a:ext>
              </a:extLst>
            </p:cNvPr>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473;p38">
              <a:extLst>
                <a:ext uri="{FF2B5EF4-FFF2-40B4-BE49-F238E27FC236}">
                  <a16:creationId xmlns:a16="http://schemas.microsoft.com/office/drawing/2014/main" id="{E7D14087-9E4D-432A-9BB3-2D5B9AA081E6}"/>
                </a:ext>
              </a:extLst>
            </p:cNvPr>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474;p38">
              <a:extLst>
                <a:ext uri="{FF2B5EF4-FFF2-40B4-BE49-F238E27FC236}">
                  <a16:creationId xmlns:a16="http://schemas.microsoft.com/office/drawing/2014/main" id="{E1DC3F31-912D-459D-B339-8EF4DCC220A8}"/>
                </a:ext>
              </a:extLst>
            </p:cNvPr>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475;p38">
              <a:extLst>
                <a:ext uri="{FF2B5EF4-FFF2-40B4-BE49-F238E27FC236}">
                  <a16:creationId xmlns:a16="http://schemas.microsoft.com/office/drawing/2014/main" id="{8A4415BB-DA10-4958-B068-5C1BC89E2F90}"/>
                </a:ext>
              </a:extLst>
            </p:cNvPr>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476;p38">
              <a:extLst>
                <a:ext uri="{FF2B5EF4-FFF2-40B4-BE49-F238E27FC236}">
                  <a16:creationId xmlns:a16="http://schemas.microsoft.com/office/drawing/2014/main" id="{C20437D2-AFF7-433D-8D43-D784785D03EE}"/>
                </a:ext>
              </a:extLst>
            </p:cNvPr>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477;p38">
              <a:extLst>
                <a:ext uri="{FF2B5EF4-FFF2-40B4-BE49-F238E27FC236}">
                  <a16:creationId xmlns:a16="http://schemas.microsoft.com/office/drawing/2014/main" id="{E9F67EEE-3A96-423A-B96B-DA306B46DD8D}"/>
                </a:ext>
              </a:extLst>
            </p:cNvPr>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478;p38">
              <a:extLst>
                <a:ext uri="{FF2B5EF4-FFF2-40B4-BE49-F238E27FC236}">
                  <a16:creationId xmlns:a16="http://schemas.microsoft.com/office/drawing/2014/main" id="{F550EF4E-9666-49E9-B9AC-E8CC756DE539}"/>
                </a:ext>
              </a:extLst>
            </p:cNvPr>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479;p38">
              <a:extLst>
                <a:ext uri="{FF2B5EF4-FFF2-40B4-BE49-F238E27FC236}">
                  <a16:creationId xmlns:a16="http://schemas.microsoft.com/office/drawing/2014/main" id="{6D7AF248-0A54-4512-BBC1-A149790321F4}"/>
                </a:ext>
              </a:extLst>
            </p:cNvPr>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480;p38">
              <a:extLst>
                <a:ext uri="{FF2B5EF4-FFF2-40B4-BE49-F238E27FC236}">
                  <a16:creationId xmlns:a16="http://schemas.microsoft.com/office/drawing/2014/main" id="{6DBD1159-3C85-4C66-857A-32A4E76E720F}"/>
                </a:ext>
              </a:extLst>
            </p:cNvPr>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481;p38">
              <a:extLst>
                <a:ext uri="{FF2B5EF4-FFF2-40B4-BE49-F238E27FC236}">
                  <a16:creationId xmlns:a16="http://schemas.microsoft.com/office/drawing/2014/main" id="{2BBB621A-ED06-41B7-9FD3-D3AAAE67B0A7}"/>
                </a:ext>
              </a:extLst>
            </p:cNvPr>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482;p38">
              <a:extLst>
                <a:ext uri="{FF2B5EF4-FFF2-40B4-BE49-F238E27FC236}">
                  <a16:creationId xmlns:a16="http://schemas.microsoft.com/office/drawing/2014/main" id="{C41F324F-2331-428B-84B7-9A0649378A50}"/>
                </a:ext>
              </a:extLst>
            </p:cNvPr>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483;p38">
              <a:extLst>
                <a:ext uri="{FF2B5EF4-FFF2-40B4-BE49-F238E27FC236}">
                  <a16:creationId xmlns:a16="http://schemas.microsoft.com/office/drawing/2014/main" id="{1F61BBB2-88B9-4DA3-8D42-4FE4D7553C38}"/>
                </a:ext>
              </a:extLst>
            </p:cNvPr>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484;p38">
              <a:extLst>
                <a:ext uri="{FF2B5EF4-FFF2-40B4-BE49-F238E27FC236}">
                  <a16:creationId xmlns:a16="http://schemas.microsoft.com/office/drawing/2014/main" id="{9D4EA7C3-BB5F-43C0-8801-8BDD5791E8F0}"/>
                </a:ext>
              </a:extLst>
            </p:cNvPr>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485;p38">
              <a:extLst>
                <a:ext uri="{FF2B5EF4-FFF2-40B4-BE49-F238E27FC236}">
                  <a16:creationId xmlns:a16="http://schemas.microsoft.com/office/drawing/2014/main" id="{68C8F600-9B7A-4978-97CB-19175584CA1D}"/>
                </a:ext>
              </a:extLst>
            </p:cNvPr>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486;p38">
              <a:extLst>
                <a:ext uri="{FF2B5EF4-FFF2-40B4-BE49-F238E27FC236}">
                  <a16:creationId xmlns:a16="http://schemas.microsoft.com/office/drawing/2014/main" id="{A1BC3EBF-8C77-4EEC-9402-AAD487DEDFF9}"/>
                </a:ext>
              </a:extLst>
            </p:cNvPr>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487;p38">
              <a:extLst>
                <a:ext uri="{FF2B5EF4-FFF2-40B4-BE49-F238E27FC236}">
                  <a16:creationId xmlns:a16="http://schemas.microsoft.com/office/drawing/2014/main" id="{16A745AB-CFB0-46D8-ACF5-8AFB809703C1}"/>
                </a:ext>
              </a:extLst>
            </p:cNvPr>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488;p38">
              <a:extLst>
                <a:ext uri="{FF2B5EF4-FFF2-40B4-BE49-F238E27FC236}">
                  <a16:creationId xmlns:a16="http://schemas.microsoft.com/office/drawing/2014/main" id="{C0351109-1109-4456-A40D-98196D9B8494}"/>
                </a:ext>
              </a:extLst>
            </p:cNvPr>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489;p38">
              <a:extLst>
                <a:ext uri="{FF2B5EF4-FFF2-40B4-BE49-F238E27FC236}">
                  <a16:creationId xmlns:a16="http://schemas.microsoft.com/office/drawing/2014/main" id="{87ABD1AC-B2C4-4EDC-9656-1314D5AD211B}"/>
                </a:ext>
              </a:extLst>
            </p:cNvPr>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490;p38">
              <a:extLst>
                <a:ext uri="{FF2B5EF4-FFF2-40B4-BE49-F238E27FC236}">
                  <a16:creationId xmlns:a16="http://schemas.microsoft.com/office/drawing/2014/main" id="{C6C4206E-1970-4A85-B3EF-FD3236003E86}"/>
                </a:ext>
              </a:extLst>
            </p:cNvPr>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491;p38">
              <a:extLst>
                <a:ext uri="{FF2B5EF4-FFF2-40B4-BE49-F238E27FC236}">
                  <a16:creationId xmlns:a16="http://schemas.microsoft.com/office/drawing/2014/main" id="{E95E53E9-018C-4373-8905-18544E7725F4}"/>
                </a:ext>
              </a:extLst>
            </p:cNvPr>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492;p38">
              <a:extLst>
                <a:ext uri="{FF2B5EF4-FFF2-40B4-BE49-F238E27FC236}">
                  <a16:creationId xmlns:a16="http://schemas.microsoft.com/office/drawing/2014/main" id="{9489CA70-8B8F-4F68-966C-D6D8E052FB32}"/>
                </a:ext>
              </a:extLst>
            </p:cNvPr>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493;p38">
              <a:extLst>
                <a:ext uri="{FF2B5EF4-FFF2-40B4-BE49-F238E27FC236}">
                  <a16:creationId xmlns:a16="http://schemas.microsoft.com/office/drawing/2014/main" id="{8DBFC89B-4080-46E3-9AF6-A602DD730077}"/>
                </a:ext>
              </a:extLst>
            </p:cNvPr>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494;p38">
              <a:extLst>
                <a:ext uri="{FF2B5EF4-FFF2-40B4-BE49-F238E27FC236}">
                  <a16:creationId xmlns:a16="http://schemas.microsoft.com/office/drawing/2014/main" id="{FE4AA57B-D14E-4553-8368-688896DADEFA}"/>
                </a:ext>
              </a:extLst>
            </p:cNvPr>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495;p38">
              <a:extLst>
                <a:ext uri="{FF2B5EF4-FFF2-40B4-BE49-F238E27FC236}">
                  <a16:creationId xmlns:a16="http://schemas.microsoft.com/office/drawing/2014/main" id="{46075D1A-95D7-4763-B150-8EBE1B916D82}"/>
                </a:ext>
              </a:extLst>
            </p:cNvPr>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496;p38">
              <a:extLst>
                <a:ext uri="{FF2B5EF4-FFF2-40B4-BE49-F238E27FC236}">
                  <a16:creationId xmlns:a16="http://schemas.microsoft.com/office/drawing/2014/main" id="{EF144BB8-37F0-4AD5-817F-EBBCD69CDA23}"/>
                </a:ext>
              </a:extLst>
            </p:cNvPr>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497;p38">
              <a:extLst>
                <a:ext uri="{FF2B5EF4-FFF2-40B4-BE49-F238E27FC236}">
                  <a16:creationId xmlns:a16="http://schemas.microsoft.com/office/drawing/2014/main" id="{4DA5ACF2-447F-4F27-A8F1-A43C41DFECF2}"/>
                </a:ext>
              </a:extLst>
            </p:cNvPr>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498;p38">
              <a:extLst>
                <a:ext uri="{FF2B5EF4-FFF2-40B4-BE49-F238E27FC236}">
                  <a16:creationId xmlns:a16="http://schemas.microsoft.com/office/drawing/2014/main" id="{047EF854-BA69-422B-BB7E-0979EFE5A080}"/>
                </a:ext>
              </a:extLst>
            </p:cNvPr>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499;p38">
              <a:extLst>
                <a:ext uri="{FF2B5EF4-FFF2-40B4-BE49-F238E27FC236}">
                  <a16:creationId xmlns:a16="http://schemas.microsoft.com/office/drawing/2014/main" id="{98D59E8E-8581-4D7F-9F6C-2D1BB16A7D58}"/>
                </a:ext>
              </a:extLst>
            </p:cNvPr>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500;p38">
              <a:extLst>
                <a:ext uri="{FF2B5EF4-FFF2-40B4-BE49-F238E27FC236}">
                  <a16:creationId xmlns:a16="http://schemas.microsoft.com/office/drawing/2014/main" id="{75AD6C83-272C-433A-B0BE-7C4DD8B04C0E}"/>
                </a:ext>
              </a:extLst>
            </p:cNvPr>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501;p38">
              <a:extLst>
                <a:ext uri="{FF2B5EF4-FFF2-40B4-BE49-F238E27FC236}">
                  <a16:creationId xmlns:a16="http://schemas.microsoft.com/office/drawing/2014/main" id="{81B47421-23B7-4A0F-A2D0-F5AF6AF0C21D}"/>
                </a:ext>
              </a:extLst>
            </p:cNvPr>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502;p38">
              <a:extLst>
                <a:ext uri="{FF2B5EF4-FFF2-40B4-BE49-F238E27FC236}">
                  <a16:creationId xmlns:a16="http://schemas.microsoft.com/office/drawing/2014/main" id="{8DC43E46-4B4B-4C50-9BF4-EEDDAF6F585F}"/>
                </a:ext>
              </a:extLst>
            </p:cNvPr>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503;p38">
              <a:extLst>
                <a:ext uri="{FF2B5EF4-FFF2-40B4-BE49-F238E27FC236}">
                  <a16:creationId xmlns:a16="http://schemas.microsoft.com/office/drawing/2014/main" id="{2F60D129-629E-438C-8630-9FBB9742F94C}"/>
                </a:ext>
              </a:extLst>
            </p:cNvPr>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504;p38">
              <a:extLst>
                <a:ext uri="{FF2B5EF4-FFF2-40B4-BE49-F238E27FC236}">
                  <a16:creationId xmlns:a16="http://schemas.microsoft.com/office/drawing/2014/main" id="{08FAA1BA-DB9A-4556-8768-7EF2D4A28A5B}"/>
                </a:ext>
              </a:extLst>
            </p:cNvPr>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505;p38">
              <a:extLst>
                <a:ext uri="{FF2B5EF4-FFF2-40B4-BE49-F238E27FC236}">
                  <a16:creationId xmlns:a16="http://schemas.microsoft.com/office/drawing/2014/main" id="{4E82C65E-AAC5-4637-B57A-AA07878D8742}"/>
                </a:ext>
              </a:extLst>
            </p:cNvPr>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506;p38">
              <a:extLst>
                <a:ext uri="{FF2B5EF4-FFF2-40B4-BE49-F238E27FC236}">
                  <a16:creationId xmlns:a16="http://schemas.microsoft.com/office/drawing/2014/main" id="{8590D36E-63BF-432E-BE02-1E33FA3A34CD}"/>
                </a:ext>
              </a:extLst>
            </p:cNvPr>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507;p38">
              <a:extLst>
                <a:ext uri="{FF2B5EF4-FFF2-40B4-BE49-F238E27FC236}">
                  <a16:creationId xmlns:a16="http://schemas.microsoft.com/office/drawing/2014/main" id="{36F0DA6D-CF5F-44F0-B7D5-02E3FC7352E0}"/>
                </a:ext>
              </a:extLst>
            </p:cNvPr>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508;p38">
              <a:extLst>
                <a:ext uri="{FF2B5EF4-FFF2-40B4-BE49-F238E27FC236}">
                  <a16:creationId xmlns:a16="http://schemas.microsoft.com/office/drawing/2014/main" id="{2888249D-D7B8-40B2-9FFD-85F6D89C7CAA}"/>
                </a:ext>
              </a:extLst>
            </p:cNvPr>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509;p38">
              <a:extLst>
                <a:ext uri="{FF2B5EF4-FFF2-40B4-BE49-F238E27FC236}">
                  <a16:creationId xmlns:a16="http://schemas.microsoft.com/office/drawing/2014/main" id="{14EFC23C-6DF1-414D-A8F6-6B734970D350}"/>
                </a:ext>
              </a:extLst>
            </p:cNvPr>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510;p38">
              <a:extLst>
                <a:ext uri="{FF2B5EF4-FFF2-40B4-BE49-F238E27FC236}">
                  <a16:creationId xmlns:a16="http://schemas.microsoft.com/office/drawing/2014/main" id="{C43211E6-7788-496C-867E-6022FD13809E}"/>
                </a:ext>
              </a:extLst>
            </p:cNvPr>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511;p38">
              <a:extLst>
                <a:ext uri="{FF2B5EF4-FFF2-40B4-BE49-F238E27FC236}">
                  <a16:creationId xmlns:a16="http://schemas.microsoft.com/office/drawing/2014/main" id="{22A60FD5-3106-49A9-9F2A-1C36EFE7EEC6}"/>
                </a:ext>
              </a:extLst>
            </p:cNvPr>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512;p38">
              <a:extLst>
                <a:ext uri="{FF2B5EF4-FFF2-40B4-BE49-F238E27FC236}">
                  <a16:creationId xmlns:a16="http://schemas.microsoft.com/office/drawing/2014/main" id="{1564C58A-95F5-40D0-9C4A-70644E1AE94F}"/>
                </a:ext>
              </a:extLst>
            </p:cNvPr>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513;p38">
              <a:extLst>
                <a:ext uri="{FF2B5EF4-FFF2-40B4-BE49-F238E27FC236}">
                  <a16:creationId xmlns:a16="http://schemas.microsoft.com/office/drawing/2014/main" id="{31A43620-4B75-441D-A9D6-C06FCEF7396C}"/>
                </a:ext>
              </a:extLst>
            </p:cNvPr>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514;p38">
              <a:extLst>
                <a:ext uri="{FF2B5EF4-FFF2-40B4-BE49-F238E27FC236}">
                  <a16:creationId xmlns:a16="http://schemas.microsoft.com/office/drawing/2014/main" id="{CA1BEBC2-90A7-4D3D-816A-4A4C9B3BD51E}"/>
                </a:ext>
              </a:extLst>
            </p:cNvPr>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515;p38">
              <a:extLst>
                <a:ext uri="{FF2B5EF4-FFF2-40B4-BE49-F238E27FC236}">
                  <a16:creationId xmlns:a16="http://schemas.microsoft.com/office/drawing/2014/main" id="{9082FDD9-972B-4CDB-8E2F-0D4786D3CDDE}"/>
                </a:ext>
              </a:extLst>
            </p:cNvPr>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516;p38">
              <a:extLst>
                <a:ext uri="{FF2B5EF4-FFF2-40B4-BE49-F238E27FC236}">
                  <a16:creationId xmlns:a16="http://schemas.microsoft.com/office/drawing/2014/main" id="{205A6F71-523F-471A-9EC2-AEBC8C4BC0E2}"/>
                </a:ext>
              </a:extLst>
            </p:cNvPr>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517;p38">
              <a:extLst>
                <a:ext uri="{FF2B5EF4-FFF2-40B4-BE49-F238E27FC236}">
                  <a16:creationId xmlns:a16="http://schemas.microsoft.com/office/drawing/2014/main" id="{B3CE358F-2414-477F-90AD-AE3FEC373327}"/>
                </a:ext>
              </a:extLst>
            </p:cNvPr>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518;p38">
              <a:extLst>
                <a:ext uri="{FF2B5EF4-FFF2-40B4-BE49-F238E27FC236}">
                  <a16:creationId xmlns:a16="http://schemas.microsoft.com/office/drawing/2014/main" id="{64753DD5-87EE-493B-B56D-8C22A2C00D66}"/>
                </a:ext>
              </a:extLst>
            </p:cNvPr>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519;p38">
              <a:extLst>
                <a:ext uri="{FF2B5EF4-FFF2-40B4-BE49-F238E27FC236}">
                  <a16:creationId xmlns:a16="http://schemas.microsoft.com/office/drawing/2014/main" id="{E681136C-8521-4AF4-B3F4-0C7EF645DFD7}"/>
                </a:ext>
              </a:extLst>
            </p:cNvPr>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520;p38">
              <a:extLst>
                <a:ext uri="{FF2B5EF4-FFF2-40B4-BE49-F238E27FC236}">
                  <a16:creationId xmlns:a16="http://schemas.microsoft.com/office/drawing/2014/main" id="{DFA68648-F10B-4033-9E62-329D7A841CEE}"/>
                </a:ext>
              </a:extLst>
            </p:cNvPr>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521;p38">
              <a:extLst>
                <a:ext uri="{FF2B5EF4-FFF2-40B4-BE49-F238E27FC236}">
                  <a16:creationId xmlns:a16="http://schemas.microsoft.com/office/drawing/2014/main" id="{E5374D82-7FB3-4A91-A250-A0CD45220DC4}"/>
                </a:ext>
              </a:extLst>
            </p:cNvPr>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522;p38">
              <a:extLst>
                <a:ext uri="{FF2B5EF4-FFF2-40B4-BE49-F238E27FC236}">
                  <a16:creationId xmlns:a16="http://schemas.microsoft.com/office/drawing/2014/main" id="{CB28DF6F-4F1B-4FE8-B907-4EC6A65CE3D9}"/>
                </a:ext>
              </a:extLst>
            </p:cNvPr>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523;p38">
              <a:extLst>
                <a:ext uri="{FF2B5EF4-FFF2-40B4-BE49-F238E27FC236}">
                  <a16:creationId xmlns:a16="http://schemas.microsoft.com/office/drawing/2014/main" id="{CBDF3739-7AFC-4CEB-8192-D1986BE9E391}"/>
                </a:ext>
              </a:extLst>
            </p:cNvPr>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524;p38">
              <a:extLst>
                <a:ext uri="{FF2B5EF4-FFF2-40B4-BE49-F238E27FC236}">
                  <a16:creationId xmlns:a16="http://schemas.microsoft.com/office/drawing/2014/main" id="{FC35354E-B560-4311-A871-875CD22B157B}"/>
                </a:ext>
              </a:extLst>
            </p:cNvPr>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525;p38">
              <a:extLst>
                <a:ext uri="{FF2B5EF4-FFF2-40B4-BE49-F238E27FC236}">
                  <a16:creationId xmlns:a16="http://schemas.microsoft.com/office/drawing/2014/main" id="{5180FBDE-D7E3-462F-B489-01C058644139}"/>
                </a:ext>
              </a:extLst>
            </p:cNvPr>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526;p38">
              <a:extLst>
                <a:ext uri="{FF2B5EF4-FFF2-40B4-BE49-F238E27FC236}">
                  <a16:creationId xmlns:a16="http://schemas.microsoft.com/office/drawing/2014/main" id="{06BF709C-7AF3-4CA2-A5FE-5DE622E6749A}"/>
                </a:ext>
              </a:extLst>
            </p:cNvPr>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527;p38">
              <a:extLst>
                <a:ext uri="{FF2B5EF4-FFF2-40B4-BE49-F238E27FC236}">
                  <a16:creationId xmlns:a16="http://schemas.microsoft.com/office/drawing/2014/main" id="{0B73EA6B-F826-47CD-8FA7-D200F6D75076}"/>
                </a:ext>
              </a:extLst>
            </p:cNvPr>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528;p38">
              <a:extLst>
                <a:ext uri="{FF2B5EF4-FFF2-40B4-BE49-F238E27FC236}">
                  <a16:creationId xmlns:a16="http://schemas.microsoft.com/office/drawing/2014/main" id="{048ADBBA-049A-4E09-BCDB-9E10C9A1D56A}"/>
                </a:ext>
              </a:extLst>
            </p:cNvPr>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529;p38">
              <a:extLst>
                <a:ext uri="{FF2B5EF4-FFF2-40B4-BE49-F238E27FC236}">
                  <a16:creationId xmlns:a16="http://schemas.microsoft.com/office/drawing/2014/main" id="{EC687AF6-7821-49E2-A9AC-614C81007B39}"/>
                </a:ext>
              </a:extLst>
            </p:cNvPr>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530;p38">
              <a:extLst>
                <a:ext uri="{FF2B5EF4-FFF2-40B4-BE49-F238E27FC236}">
                  <a16:creationId xmlns:a16="http://schemas.microsoft.com/office/drawing/2014/main" id="{B91429CC-A31F-48BD-B087-E10E0C4D2EE2}"/>
                </a:ext>
              </a:extLst>
            </p:cNvPr>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531;p38">
              <a:extLst>
                <a:ext uri="{FF2B5EF4-FFF2-40B4-BE49-F238E27FC236}">
                  <a16:creationId xmlns:a16="http://schemas.microsoft.com/office/drawing/2014/main" id="{A71B7113-54E3-4C25-9A64-7D56084D173C}"/>
                </a:ext>
              </a:extLst>
            </p:cNvPr>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532;p38">
              <a:extLst>
                <a:ext uri="{FF2B5EF4-FFF2-40B4-BE49-F238E27FC236}">
                  <a16:creationId xmlns:a16="http://schemas.microsoft.com/office/drawing/2014/main" id="{6C6A10AF-823C-4324-9DCE-F15CEECC99D7}"/>
                </a:ext>
              </a:extLst>
            </p:cNvPr>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533;p38">
              <a:extLst>
                <a:ext uri="{FF2B5EF4-FFF2-40B4-BE49-F238E27FC236}">
                  <a16:creationId xmlns:a16="http://schemas.microsoft.com/office/drawing/2014/main" id="{67ECFD9F-10D4-49B8-B053-DD1254225089}"/>
                </a:ext>
              </a:extLst>
            </p:cNvPr>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534;p38">
              <a:extLst>
                <a:ext uri="{FF2B5EF4-FFF2-40B4-BE49-F238E27FC236}">
                  <a16:creationId xmlns:a16="http://schemas.microsoft.com/office/drawing/2014/main" id="{76DE8A6A-56AE-4893-B3C0-048400E45409}"/>
                </a:ext>
              </a:extLst>
            </p:cNvPr>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535;p38">
              <a:extLst>
                <a:ext uri="{FF2B5EF4-FFF2-40B4-BE49-F238E27FC236}">
                  <a16:creationId xmlns:a16="http://schemas.microsoft.com/office/drawing/2014/main" id="{280221BC-431C-4C7B-9B08-2AB88A10759B}"/>
                </a:ext>
              </a:extLst>
            </p:cNvPr>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536;p38">
              <a:extLst>
                <a:ext uri="{FF2B5EF4-FFF2-40B4-BE49-F238E27FC236}">
                  <a16:creationId xmlns:a16="http://schemas.microsoft.com/office/drawing/2014/main" id="{58E3C78C-17BD-4165-A175-691FA2E4722E}"/>
                </a:ext>
              </a:extLst>
            </p:cNvPr>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537;p38">
              <a:extLst>
                <a:ext uri="{FF2B5EF4-FFF2-40B4-BE49-F238E27FC236}">
                  <a16:creationId xmlns:a16="http://schemas.microsoft.com/office/drawing/2014/main" id="{172980B3-8511-430C-AF43-D3B4341EC2B3}"/>
                </a:ext>
              </a:extLst>
            </p:cNvPr>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538;p38">
              <a:extLst>
                <a:ext uri="{FF2B5EF4-FFF2-40B4-BE49-F238E27FC236}">
                  <a16:creationId xmlns:a16="http://schemas.microsoft.com/office/drawing/2014/main" id="{6CF675EE-912F-465F-8601-4E78A437FEB5}"/>
                </a:ext>
              </a:extLst>
            </p:cNvPr>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539;p38">
              <a:extLst>
                <a:ext uri="{FF2B5EF4-FFF2-40B4-BE49-F238E27FC236}">
                  <a16:creationId xmlns:a16="http://schemas.microsoft.com/office/drawing/2014/main" id="{7A05B70F-82D9-4B4F-875D-F7A078CD24B2}"/>
                </a:ext>
              </a:extLst>
            </p:cNvPr>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540;p38">
              <a:extLst>
                <a:ext uri="{FF2B5EF4-FFF2-40B4-BE49-F238E27FC236}">
                  <a16:creationId xmlns:a16="http://schemas.microsoft.com/office/drawing/2014/main" id="{1897E4DD-DB47-4526-8C31-41FAF924A1AF}"/>
                </a:ext>
              </a:extLst>
            </p:cNvPr>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541;p38">
              <a:extLst>
                <a:ext uri="{FF2B5EF4-FFF2-40B4-BE49-F238E27FC236}">
                  <a16:creationId xmlns:a16="http://schemas.microsoft.com/office/drawing/2014/main" id="{EB107226-ABDA-48DF-8628-671A212B8E7F}"/>
                </a:ext>
              </a:extLst>
            </p:cNvPr>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542;p38">
              <a:extLst>
                <a:ext uri="{FF2B5EF4-FFF2-40B4-BE49-F238E27FC236}">
                  <a16:creationId xmlns:a16="http://schemas.microsoft.com/office/drawing/2014/main" id="{7ADD02D0-92E6-49C6-9470-5DAB6AF036F4}"/>
                </a:ext>
              </a:extLst>
            </p:cNvPr>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543;p38">
              <a:extLst>
                <a:ext uri="{FF2B5EF4-FFF2-40B4-BE49-F238E27FC236}">
                  <a16:creationId xmlns:a16="http://schemas.microsoft.com/office/drawing/2014/main" id="{D748050E-18E5-47E9-A260-7D433CBE3790}"/>
                </a:ext>
              </a:extLst>
            </p:cNvPr>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544;p38">
              <a:extLst>
                <a:ext uri="{FF2B5EF4-FFF2-40B4-BE49-F238E27FC236}">
                  <a16:creationId xmlns:a16="http://schemas.microsoft.com/office/drawing/2014/main" id="{D2C5EBD6-142E-4952-BBD4-056B9B773970}"/>
                </a:ext>
              </a:extLst>
            </p:cNvPr>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545;p38">
              <a:extLst>
                <a:ext uri="{FF2B5EF4-FFF2-40B4-BE49-F238E27FC236}">
                  <a16:creationId xmlns:a16="http://schemas.microsoft.com/office/drawing/2014/main" id="{2F182340-9C98-4949-B4D4-549A3A0E2C21}"/>
                </a:ext>
              </a:extLst>
            </p:cNvPr>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546;p38">
              <a:extLst>
                <a:ext uri="{FF2B5EF4-FFF2-40B4-BE49-F238E27FC236}">
                  <a16:creationId xmlns:a16="http://schemas.microsoft.com/office/drawing/2014/main" id="{A01416DD-5C72-46CA-A8D9-E17772D274A6}"/>
                </a:ext>
              </a:extLst>
            </p:cNvPr>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547;p38">
              <a:extLst>
                <a:ext uri="{FF2B5EF4-FFF2-40B4-BE49-F238E27FC236}">
                  <a16:creationId xmlns:a16="http://schemas.microsoft.com/office/drawing/2014/main" id="{A5C3CE5B-F629-41D8-9B6E-0067EF2D810C}"/>
                </a:ext>
              </a:extLst>
            </p:cNvPr>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548;p38">
              <a:extLst>
                <a:ext uri="{FF2B5EF4-FFF2-40B4-BE49-F238E27FC236}">
                  <a16:creationId xmlns:a16="http://schemas.microsoft.com/office/drawing/2014/main" id="{7361F1F9-91F8-4FEB-A41E-94F3A4994FE2}"/>
                </a:ext>
              </a:extLst>
            </p:cNvPr>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549;p38">
              <a:extLst>
                <a:ext uri="{FF2B5EF4-FFF2-40B4-BE49-F238E27FC236}">
                  <a16:creationId xmlns:a16="http://schemas.microsoft.com/office/drawing/2014/main" id="{8AE1BF5D-4715-4E25-A692-5B02459938E3}"/>
                </a:ext>
              </a:extLst>
            </p:cNvPr>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550;p38">
              <a:extLst>
                <a:ext uri="{FF2B5EF4-FFF2-40B4-BE49-F238E27FC236}">
                  <a16:creationId xmlns:a16="http://schemas.microsoft.com/office/drawing/2014/main" id="{9B799E0C-4917-4685-AD26-8E30668632A0}"/>
                </a:ext>
              </a:extLst>
            </p:cNvPr>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551;p38">
              <a:extLst>
                <a:ext uri="{FF2B5EF4-FFF2-40B4-BE49-F238E27FC236}">
                  <a16:creationId xmlns:a16="http://schemas.microsoft.com/office/drawing/2014/main" id="{7F67CC0E-930B-4111-AF30-186A8EDA0B13}"/>
                </a:ext>
              </a:extLst>
            </p:cNvPr>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552;p38">
              <a:extLst>
                <a:ext uri="{FF2B5EF4-FFF2-40B4-BE49-F238E27FC236}">
                  <a16:creationId xmlns:a16="http://schemas.microsoft.com/office/drawing/2014/main" id="{FB5BC029-0364-4960-8B99-3BD21A268B7F}"/>
                </a:ext>
              </a:extLst>
            </p:cNvPr>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53;p38">
              <a:extLst>
                <a:ext uri="{FF2B5EF4-FFF2-40B4-BE49-F238E27FC236}">
                  <a16:creationId xmlns:a16="http://schemas.microsoft.com/office/drawing/2014/main" id="{85133A02-444E-4AD8-98A1-7BE96DBE5DE5}"/>
                </a:ext>
              </a:extLst>
            </p:cNvPr>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54;p38">
              <a:extLst>
                <a:ext uri="{FF2B5EF4-FFF2-40B4-BE49-F238E27FC236}">
                  <a16:creationId xmlns:a16="http://schemas.microsoft.com/office/drawing/2014/main" id="{26B22859-B647-410E-ACE0-EDFE80282DA2}"/>
                </a:ext>
              </a:extLst>
            </p:cNvPr>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55;p38">
              <a:extLst>
                <a:ext uri="{FF2B5EF4-FFF2-40B4-BE49-F238E27FC236}">
                  <a16:creationId xmlns:a16="http://schemas.microsoft.com/office/drawing/2014/main" id="{9807C826-B9E6-47CE-BFAD-97AF636130F5}"/>
                </a:ext>
              </a:extLst>
            </p:cNvPr>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56;p38">
              <a:extLst>
                <a:ext uri="{FF2B5EF4-FFF2-40B4-BE49-F238E27FC236}">
                  <a16:creationId xmlns:a16="http://schemas.microsoft.com/office/drawing/2014/main" id="{E02EA48D-4784-40BD-B2E5-01AF05A7A727}"/>
                </a:ext>
              </a:extLst>
            </p:cNvPr>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57;p38">
              <a:extLst>
                <a:ext uri="{FF2B5EF4-FFF2-40B4-BE49-F238E27FC236}">
                  <a16:creationId xmlns:a16="http://schemas.microsoft.com/office/drawing/2014/main" id="{87065B26-4FA9-4957-91AA-FEEEC892E721}"/>
                </a:ext>
              </a:extLst>
            </p:cNvPr>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8;p38">
              <a:extLst>
                <a:ext uri="{FF2B5EF4-FFF2-40B4-BE49-F238E27FC236}">
                  <a16:creationId xmlns:a16="http://schemas.microsoft.com/office/drawing/2014/main" id="{813AEA73-1F66-4257-899F-821C229EEC44}"/>
                </a:ext>
              </a:extLst>
            </p:cNvPr>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59;p38">
              <a:extLst>
                <a:ext uri="{FF2B5EF4-FFF2-40B4-BE49-F238E27FC236}">
                  <a16:creationId xmlns:a16="http://schemas.microsoft.com/office/drawing/2014/main" id="{1D00AA79-024D-4FD6-844D-8A97E54A05A0}"/>
                </a:ext>
              </a:extLst>
            </p:cNvPr>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60;p38">
              <a:extLst>
                <a:ext uri="{FF2B5EF4-FFF2-40B4-BE49-F238E27FC236}">
                  <a16:creationId xmlns:a16="http://schemas.microsoft.com/office/drawing/2014/main" id="{1DCFACD1-A0FD-44E3-8CA3-409C076918FE}"/>
                </a:ext>
              </a:extLst>
            </p:cNvPr>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61;p38">
              <a:extLst>
                <a:ext uri="{FF2B5EF4-FFF2-40B4-BE49-F238E27FC236}">
                  <a16:creationId xmlns:a16="http://schemas.microsoft.com/office/drawing/2014/main" id="{0F752A2B-BE62-4F9E-AA86-7F003DEDFE72}"/>
                </a:ext>
              </a:extLst>
            </p:cNvPr>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62;p38">
              <a:extLst>
                <a:ext uri="{FF2B5EF4-FFF2-40B4-BE49-F238E27FC236}">
                  <a16:creationId xmlns:a16="http://schemas.microsoft.com/office/drawing/2014/main" id="{D67086FE-C9B9-4624-B648-298307025D99}"/>
                </a:ext>
              </a:extLst>
            </p:cNvPr>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563;p38">
              <a:extLst>
                <a:ext uri="{FF2B5EF4-FFF2-40B4-BE49-F238E27FC236}">
                  <a16:creationId xmlns:a16="http://schemas.microsoft.com/office/drawing/2014/main" id="{6B828EFE-0B44-4975-B71E-564556EAA166}"/>
                </a:ext>
              </a:extLst>
            </p:cNvPr>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564;p38">
              <a:extLst>
                <a:ext uri="{FF2B5EF4-FFF2-40B4-BE49-F238E27FC236}">
                  <a16:creationId xmlns:a16="http://schemas.microsoft.com/office/drawing/2014/main" id="{3D90243B-BF40-4DCF-8DC7-3380DBE8E828}"/>
                </a:ext>
              </a:extLst>
            </p:cNvPr>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565;p38">
              <a:extLst>
                <a:ext uri="{FF2B5EF4-FFF2-40B4-BE49-F238E27FC236}">
                  <a16:creationId xmlns:a16="http://schemas.microsoft.com/office/drawing/2014/main" id="{56E9AE42-F25D-427A-AEE1-E38680B00FC2}"/>
                </a:ext>
              </a:extLst>
            </p:cNvPr>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566;p38">
              <a:extLst>
                <a:ext uri="{FF2B5EF4-FFF2-40B4-BE49-F238E27FC236}">
                  <a16:creationId xmlns:a16="http://schemas.microsoft.com/office/drawing/2014/main" id="{96F4ADAB-13F7-4070-BA0F-C163C62BBFE4}"/>
                </a:ext>
              </a:extLst>
            </p:cNvPr>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567;p38">
              <a:extLst>
                <a:ext uri="{FF2B5EF4-FFF2-40B4-BE49-F238E27FC236}">
                  <a16:creationId xmlns:a16="http://schemas.microsoft.com/office/drawing/2014/main" id="{4172707B-2768-4C35-82B0-25CBDE81B351}"/>
                </a:ext>
              </a:extLst>
            </p:cNvPr>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568;p38">
              <a:extLst>
                <a:ext uri="{FF2B5EF4-FFF2-40B4-BE49-F238E27FC236}">
                  <a16:creationId xmlns:a16="http://schemas.microsoft.com/office/drawing/2014/main" id="{D2696CD5-4730-4A27-99A2-38AE3C84039E}"/>
                </a:ext>
              </a:extLst>
            </p:cNvPr>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569;p38">
              <a:extLst>
                <a:ext uri="{FF2B5EF4-FFF2-40B4-BE49-F238E27FC236}">
                  <a16:creationId xmlns:a16="http://schemas.microsoft.com/office/drawing/2014/main" id="{7D1A8618-9A1F-442F-8C5C-534187F0C320}"/>
                </a:ext>
              </a:extLst>
            </p:cNvPr>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570;p38">
              <a:extLst>
                <a:ext uri="{FF2B5EF4-FFF2-40B4-BE49-F238E27FC236}">
                  <a16:creationId xmlns:a16="http://schemas.microsoft.com/office/drawing/2014/main" id="{76066A6A-2817-4E16-984A-B643D226C9C9}"/>
                </a:ext>
              </a:extLst>
            </p:cNvPr>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571;p38">
              <a:extLst>
                <a:ext uri="{FF2B5EF4-FFF2-40B4-BE49-F238E27FC236}">
                  <a16:creationId xmlns:a16="http://schemas.microsoft.com/office/drawing/2014/main" id="{E88ED4E4-7473-430C-B36D-FEF83F65A162}"/>
                </a:ext>
              </a:extLst>
            </p:cNvPr>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572;p38">
              <a:extLst>
                <a:ext uri="{FF2B5EF4-FFF2-40B4-BE49-F238E27FC236}">
                  <a16:creationId xmlns:a16="http://schemas.microsoft.com/office/drawing/2014/main" id="{0C6F2125-8727-45AD-9AF3-EC10668D7884}"/>
                </a:ext>
              </a:extLst>
            </p:cNvPr>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573;p38">
              <a:extLst>
                <a:ext uri="{FF2B5EF4-FFF2-40B4-BE49-F238E27FC236}">
                  <a16:creationId xmlns:a16="http://schemas.microsoft.com/office/drawing/2014/main" id="{AF5F3C25-B885-40C4-9B57-07F18DCEF4F3}"/>
                </a:ext>
              </a:extLst>
            </p:cNvPr>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574;p38">
              <a:extLst>
                <a:ext uri="{FF2B5EF4-FFF2-40B4-BE49-F238E27FC236}">
                  <a16:creationId xmlns:a16="http://schemas.microsoft.com/office/drawing/2014/main" id="{26F472FD-313F-4854-801B-C453AF45EDC2}"/>
                </a:ext>
              </a:extLst>
            </p:cNvPr>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575;p38">
              <a:extLst>
                <a:ext uri="{FF2B5EF4-FFF2-40B4-BE49-F238E27FC236}">
                  <a16:creationId xmlns:a16="http://schemas.microsoft.com/office/drawing/2014/main" id="{7CF5206D-09E6-4113-9AEB-5145DA7CF434}"/>
                </a:ext>
              </a:extLst>
            </p:cNvPr>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576;p38">
              <a:extLst>
                <a:ext uri="{FF2B5EF4-FFF2-40B4-BE49-F238E27FC236}">
                  <a16:creationId xmlns:a16="http://schemas.microsoft.com/office/drawing/2014/main" id="{1C201C95-317E-42EF-A8B8-DD217FABAE04}"/>
                </a:ext>
              </a:extLst>
            </p:cNvPr>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577;p38">
              <a:extLst>
                <a:ext uri="{FF2B5EF4-FFF2-40B4-BE49-F238E27FC236}">
                  <a16:creationId xmlns:a16="http://schemas.microsoft.com/office/drawing/2014/main" id="{DAFCF709-C850-4C89-9603-D3A7328FBCB7}"/>
                </a:ext>
              </a:extLst>
            </p:cNvPr>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578;p38">
              <a:extLst>
                <a:ext uri="{FF2B5EF4-FFF2-40B4-BE49-F238E27FC236}">
                  <a16:creationId xmlns:a16="http://schemas.microsoft.com/office/drawing/2014/main" id="{7BDD9496-A65B-4516-91ED-15DC4B29D3B1}"/>
                </a:ext>
              </a:extLst>
            </p:cNvPr>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579;p38">
              <a:extLst>
                <a:ext uri="{FF2B5EF4-FFF2-40B4-BE49-F238E27FC236}">
                  <a16:creationId xmlns:a16="http://schemas.microsoft.com/office/drawing/2014/main" id="{FC27DB08-C44A-4DC6-B0A5-FF2B59C3E41D}"/>
                </a:ext>
              </a:extLst>
            </p:cNvPr>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580;p38">
              <a:extLst>
                <a:ext uri="{FF2B5EF4-FFF2-40B4-BE49-F238E27FC236}">
                  <a16:creationId xmlns:a16="http://schemas.microsoft.com/office/drawing/2014/main" id="{054E056A-5ED4-42BF-810C-370CCED6DFA1}"/>
                </a:ext>
              </a:extLst>
            </p:cNvPr>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581;p38">
              <a:extLst>
                <a:ext uri="{FF2B5EF4-FFF2-40B4-BE49-F238E27FC236}">
                  <a16:creationId xmlns:a16="http://schemas.microsoft.com/office/drawing/2014/main" id="{63BB7D85-0103-413E-99FF-5DB8E2B09242}"/>
                </a:ext>
              </a:extLst>
            </p:cNvPr>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582;p38">
              <a:extLst>
                <a:ext uri="{FF2B5EF4-FFF2-40B4-BE49-F238E27FC236}">
                  <a16:creationId xmlns:a16="http://schemas.microsoft.com/office/drawing/2014/main" id="{C484C2D2-B723-44A7-B95C-86B0BC8EC85A}"/>
                </a:ext>
              </a:extLst>
            </p:cNvPr>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583;p38">
              <a:extLst>
                <a:ext uri="{FF2B5EF4-FFF2-40B4-BE49-F238E27FC236}">
                  <a16:creationId xmlns:a16="http://schemas.microsoft.com/office/drawing/2014/main" id="{61CAE81D-3165-4EFA-B493-256D7E13F5DA}"/>
                </a:ext>
              </a:extLst>
            </p:cNvPr>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584;p38">
              <a:extLst>
                <a:ext uri="{FF2B5EF4-FFF2-40B4-BE49-F238E27FC236}">
                  <a16:creationId xmlns:a16="http://schemas.microsoft.com/office/drawing/2014/main" id="{AFE31C7A-4377-40AF-859B-1C6DC17258D8}"/>
                </a:ext>
              </a:extLst>
            </p:cNvPr>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585;p38">
              <a:extLst>
                <a:ext uri="{FF2B5EF4-FFF2-40B4-BE49-F238E27FC236}">
                  <a16:creationId xmlns:a16="http://schemas.microsoft.com/office/drawing/2014/main" id="{7FF8EF6E-3993-4FED-9FEA-FFE3FAFF862F}"/>
                </a:ext>
              </a:extLst>
            </p:cNvPr>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586;p38">
              <a:extLst>
                <a:ext uri="{FF2B5EF4-FFF2-40B4-BE49-F238E27FC236}">
                  <a16:creationId xmlns:a16="http://schemas.microsoft.com/office/drawing/2014/main" id="{7BE20B80-44EE-45A9-9EF8-02D74B435220}"/>
                </a:ext>
              </a:extLst>
            </p:cNvPr>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587;p38">
              <a:extLst>
                <a:ext uri="{FF2B5EF4-FFF2-40B4-BE49-F238E27FC236}">
                  <a16:creationId xmlns:a16="http://schemas.microsoft.com/office/drawing/2014/main" id="{DD8F22EC-2E83-4E7D-9D58-02FD452C0690}"/>
                </a:ext>
              </a:extLst>
            </p:cNvPr>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588;p38">
              <a:extLst>
                <a:ext uri="{FF2B5EF4-FFF2-40B4-BE49-F238E27FC236}">
                  <a16:creationId xmlns:a16="http://schemas.microsoft.com/office/drawing/2014/main" id="{7F32B777-A3B7-4956-AAF8-C98679C395A5}"/>
                </a:ext>
              </a:extLst>
            </p:cNvPr>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589;p38">
              <a:extLst>
                <a:ext uri="{FF2B5EF4-FFF2-40B4-BE49-F238E27FC236}">
                  <a16:creationId xmlns:a16="http://schemas.microsoft.com/office/drawing/2014/main" id="{CF95A009-EBC6-46E5-80EB-926CD35F3FFA}"/>
                </a:ext>
              </a:extLst>
            </p:cNvPr>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590;p38">
              <a:extLst>
                <a:ext uri="{FF2B5EF4-FFF2-40B4-BE49-F238E27FC236}">
                  <a16:creationId xmlns:a16="http://schemas.microsoft.com/office/drawing/2014/main" id="{2596EB08-13CB-40EA-A631-7E212E082FB9}"/>
                </a:ext>
              </a:extLst>
            </p:cNvPr>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591;p38">
              <a:extLst>
                <a:ext uri="{FF2B5EF4-FFF2-40B4-BE49-F238E27FC236}">
                  <a16:creationId xmlns:a16="http://schemas.microsoft.com/office/drawing/2014/main" id="{D848EEE6-0EDE-4B8D-B374-4D561452612C}"/>
                </a:ext>
              </a:extLst>
            </p:cNvPr>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592;p38">
              <a:extLst>
                <a:ext uri="{FF2B5EF4-FFF2-40B4-BE49-F238E27FC236}">
                  <a16:creationId xmlns:a16="http://schemas.microsoft.com/office/drawing/2014/main" id="{889F60E0-F0C4-404B-A596-6DB5885EA2AF}"/>
                </a:ext>
              </a:extLst>
            </p:cNvPr>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593;p38">
              <a:extLst>
                <a:ext uri="{FF2B5EF4-FFF2-40B4-BE49-F238E27FC236}">
                  <a16:creationId xmlns:a16="http://schemas.microsoft.com/office/drawing/2014/main" id="{5B1E0D3D-B702-4082-AB1D-8D789239A08F}"/>
                </a:ext>
              </a:extLst>
            </p:cNvPr>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594;p38">
              <a:extLst>
                <a:ext uri="{FF2B5EF4-FFF2-40B4-BE49-F238E27FC236}">
                  <a16:creationId xmlns:a16="http://schemas.microsoft.com/office/drawing/2014/main" id="{C3E23124-B0E4-45BF-A330-08A47F5BEB88}"/>
                </a:ext>
              </a:extLst>
            </p:cNvPr>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595;p38">
              <a:extLst>
                <a:ext uri="{FF2B5EF4-FFF2-40B4-BE49-F238E27FC236}">
                  <a16:creationId xmlns:a16="http://schemas.microsoft.com/office/drawing/2014/main" id="{2A3BE8F1-51C1-41A4-AE95-7DCE3551B088}"/>
                </a:ext>
              </a:extLst>
            </p:cNvPr>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596;p38">
              <a:extLst>
                <a:ext uri="{FF2B5EF4-FFF2-40B4-BE49-F238E27FC236}">
                  <a16:creationId xmlns:a16="http://schemas.microsoft.com/office/drawing/2014/main" id="{28B5E7D2-7ED7-4FD7-830C-3F3AD9EAC980}"/>
                </a:ext>
              </a:extLst>
            </p:cNvPr>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597;p38">
              <a:extLst>
                <a:ext uri="{FF2B5EF4-FFF2-40B4-BE49-F238E27FC236}">
                  <a16:creationId xmlns:a16="http://schemas.microsoft.com/office/drawing/2014/main" id="{27291F2F-A706-4ED3-90A8-BF008DB587DF}"/>
                </a:ext>
              </a:extLst>
            </p:cNvPr>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598;p38">
              <a:extLst>
                <a:ext uri="{FF2B5EF4-FFF2-40B4-BE49-F238E27FC236}">
                  <a16:creationId xmlns:a16="http://schemas.microsoft.com/office/drawing/2014/main" id="{016BE073-4919-48B7-9318-E53E6D7A081F}"/>
                </a:ext>
              </a:extLst>
            </p:cNvPr>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599;p38">
              <a:extLst>
                <a:ext uri="{FF2B5EF4-FFF2-40B4-BE49-F238E27FC236}">
                  <a16:creationId xmlns:a16="http://schemas.microsoft.com/office/drawing/2014/main" id="{6DBF754F-5952-48BD-8FAD-6BEBA73578D1}"/>
                </a:ext>
              </a:extLst>
            </p:cNvPr>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600;p38">
              <a:extLst>
                <a:ext uri="{FF2B5EF4-FFF2-40B4-BE49-F238E27FC236}">
                  <a16:creationId xmlns:a16="http://schemas.microsoft.com/office/drawing/2014/main" id="{A214DEE9-29F5-4869-9FBF-6719AAD52CBA}"/>
                </a:ext>
              </a:extLst>
            </p:cNvPr>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601;p38">
              <a:extLst>
                <a:ext uri="{FF2B5EF4-FFF2-40B4-BE49-F238E27FC236}">
                  <a16:creationId xmlns:a16="http://schemas.microsoft.com/office/drawing/2014/main" id="{297070D3-362B-4582-B4A7-F66FC792E256}"/>
                </a:ext>
              </a:extLst>
            </p:cNvPr>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602;p38">
              <a:extLst>
                <a:ext uri="{FF2B5EF4-FFF2-40B4-BE49-F238E27FC236}">
                  <a16:creationId xmlns:a16="http://schemas.microsoft.com/office/drawing/2014/main" id="{65E92AB2-6A54-4394-A813-628479AA9AF8}"/>
                </a:ext>
              </a:extLst>
            </p:cNvPr>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603;p38">
              <a:extLst>
                <a:ext uri="{FF2B5EF4-FFF2-40B4-BE49-F238E27FC236}">
                  <a16:creationId xmlns:a16="http://schemas.microsoft.com/office/drawing/2014/main" id="{EB713F8B-93DA-4C1F-B7BE-F53D4AE64452}"/>
                </a:ext>
              </a:extLst>
            </p:cNvPr>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604;p38">
              <a:extLst>
                <a:ext uri="{FF2B5EF4-FFF2-40B4-BE49-F238E27FC236}">
                  <a16:creationId xmlns:a16="http://schemas.microsoft.com/office/drawing/2014/main" id="{A24C7192-FE3B-4A3A-83C9-AB80D5F65157}"/>
                </a:ext>
              </a:extLst>
            </p:cNvPr>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605;p38">
              <a:extLst>
                <a:ext uri="{FF2B5EF4-FFF2-40B4-BE49-F238E27FC236}">
                  <a16:creationId xmlns:a16="http://schemas.microsoft.com/office/drawing/2014/main" id="{DD155781-3369-42AB-81D6-D859AE8EAA34}"/>
                </a:ext>
              </a:extLst>
            </p:cNvPr>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606;p38">
              <a:extLst>
                <a:ext uri="{FF2B5EF4-FFF2-40B4-BE49-F238E27FC236}">
                  <a16:creationId xmlns:a16="http://schemas.microsoft.com/office/drawing/2014/main" id="{F75D4AA5-4767-478B-8632-936A98628E8D}"/>
                </a:ext>
              </a:extLst>
            </p:cNvPr>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607;p38">
              <a:extLst>
                <a:ext uri="{FF2B5EF4-FFF2-40B4-BE49-F238E27FC236}">
                  <a16:creationId xmlns:a16="http://schemas.microsoft.com/office/drawing/2014/main" id="{7BE0BA52-B1A4-466C-B6D7-3148C4A7F839}"/>
                </a:ext>
              </a:extLst>
            </p:cNvPr>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608;p38">
              <a:extLst>
                <a:ext uri="{FF2B5EF4-FFF2-40B4-BE49-F238E27FC236}">
                  <a16:creationId xmlns:a16="http://schemas.microsoft.com/office/drawing/2014/main" id="{10907210-1BFE-40A1-BD5D-DD1160BF256D}"/>
                </a:ext>
              </a:extLst>
            </p:cNvPr>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609;p38">
              <a:extLst>
                <a:ext uri="{FF2B5EF4-FFF2-40B4-BE49-F238E27FC236}">
                  <a16:creationId xmlns:a16="http://schemas.microsoft.com/office/drawing/2014/main" id="{C8043234-DD92-499A-89E6-81D4E142437A}"/>
                </a:ext>
              </a:extLst>
            </p:cNvPr>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610;p38">
              <a:extLst>
                <a:ext uri="{FF2B5EF4-FFF2-40B4-BE49-F238E27FC236}">
                  <a16:creationId xmlns:a16="http://schemas.microsoft.com/office/drawing/2014/main" id="{676A8797-8F5B-4A93-B0FF-9B32DD4B9762}"/>
                </a:ext>
              </a:extLst>
            </p:cNvPr>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611;p38">
              <a:extLst>
                <a:ext uri="{FF2B5EF4-FFF2-40B4-BE49-F238E27FC236}">
                  <a16:creationId xmlns:a16="http://schemas.microsoft.com/office/drawing/2014/main" id="{C0E7E1C8-9BD2-4B2D-82AE-74700B5DE8F5}"/>
                </a:ext>
              </a:extLst>
            </p:cNvPr>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612;p38">
              <a:extLst>
                <a:ext uri="{FF2B5EF4-FFF2-40B4-BE49-F238E27FC236}">
                  <a16:creationId xmlns:a16="http://schemas.microsoft.com/office/drawing/2014/main" id="{9CF1BABF-F816-4E07-84A1-F9E525AD124B}"/>
                </a:ext>
              </a:extLst>
            </p:cNvPr>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613;p38">
              <a:extLst>
                <a:ext uri="{FF2B5EF4-FFF2-40B4-BE49-F238E27FC236}">
                  <a16:creationId xmlns:a16="http://schemas.microsoft.com/office/drawing/2014/main" id="{FF51CAE7-BF41-4256-9F98-2A90D7C8631B}"/>
                </a:ext>
              </a:extLst>
            </p:cNvPr>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614;p38">
              <a:extLst>
                <a:ext uri="{FF2B5EF4-FFF2-40B4-BE49-F238E27FC236}">
                  <a16:creationId xmlns:a16="http://schemas.microsoft.com/office/drawing/2014/main" id="{8D8F93AB-88B1-4877-B0AF-3F0A0A84F4D8}"/>
                </a:ext>
              </a:extLst>
            </p:cNvPr>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615;p38">
              <a:extLst>
                <a:ext uri="{FF2B5EF4-FFF2-40B4-BE49-F238E27FC236}">
                  <a16:creationId xmlns:a16="http://schemas.microsoft.com/office/drawing/2014/main" id="{CBAFA27B-6A35-4BF7-A589-AFF2EFF7C095}"/>
                </a:ext>
              </a:extLst>
            </p:cNvPr>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616;p38">
              <a:extLst>
                <a:ext uri="{FF2B5EF4-FFF2-40B4-BE49-F238E27FC236}">
                  <a16:creationId xmlns:a16="http://schemas.microsoft.com/office/drawing/2014/main" id="{FEBAE427-F87B-498D-87DB-542EF94C8FCC}"/>
                </a:ext>
              </a:extLst>
            </p:cNvPr>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617;p38">
              <a:extLst>
                <a:ext uri="{FF2B5EF4-FFF2-40B4-BE49-F238E27FC236}">
                  <a16:creationId xmlns:a16="http://schemas.microsoft.com/office/drawing/2014/main" id="{391D81D6-7341-4906-AC85-D4E41FD7A8A6}"/>
                </a:ext>
              </a:extLst>
            </p:cNvPr>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618;p38">
              <a:extLst>
                <a:ext uri="{FF2B5EF4-FFF2-40B4-BE49-F238E27FC236}">
                  <a16:creationId xmlns:a16="http://schemas.microsoft.com/office/drawing/2014/main" id="{15CCE35A-AB92-4136-A238-0A382F1DE6B4}"/>
                </a:ext>
              </a:extLst>
            </p:cNvPr>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619;p38">
              <a:extLst>
                <a:ext uri="{FF2B5EF4-FFF2-40B4-BE49-F238E27FC236}">
                  <a16:creationId xmlns:a16="http://schemas.microsoft.com/office/drawing/2014/main" id="{2921383F-EE59-4850-A340-6A8A764EE5BE}"/>
                </a:ext>
              </a:extLst>
            </p:cNvPr>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620;p38">
              <a:extLst>
                <a:ext uri="{FF2B5EF4-FFF2-40B4-BE49-F238E27FC236}">
                  <a16:creationId xmlns:a16="http://schemas.microsoft.com/office/drawing/2014/main" id="{18B5494E-DD5D-4543-A56E-965E8DE3F956}"/>
                </a:ext>
              </a:extLst>
            </p:cNvPr>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621;p38">
              <a:extLst>
                <a:ext uri="{FF2B5EF4-FFF2-40B4-BE49-F238E27FC236}">
                  <a16:creationId xmlns:a16="http://schemas.microsoft.com/office/drawing/2014/main" id="{42DA2656-2D5B-49AB-AE05-C278A1C72EF2}"/>
                </a:ext>
              </a:extLst>
            </p:cNvPr>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622;p38">
              <a:extLst>
                <a:ext uri="{FF2B5EF4-FFF2-40B4-BE49-F238E27FC236}">
                  <a16:creationId xmlns:a16="http://schemas.microsoft.com/office/drawing/2014/main" id="{CE65BFF1-F3DC-43BA-8620-AC0441AD4D42}"/>
                </a:ext>
              </a:extLst>
            </p:cNvPr>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623;p38">
              <a:extLst>
                <a:ext uri="{FF2B5EF4-FFF2-40B4-BE49-F238E27FC236}">
                  <a16:creationId xmlns:a16="http://schemas.microsoft.com/office/drawing/2014/main" id="{584140BC-8A99-4016-86B7-9FC50F068BF9}"/>
                </a:ext>
              </a:extLst>
            </p:cNvPr>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624;p38">
              <a:extLst>
                <a:ext uri="{FF2B5EF4-FFF2-40B4-BE49-F238E27FC236}">
                  <a16:creationId xmlns:a16="http://schemas.microsoft.com/office/drawing/2014/main" id="{D7694CFA-6567-4E9F-9C67-F10136DD0829}"/>
                </a:ext>
              </a:extLst>
            </p:cNvPr>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625;p38">
              <a:extLst>
                <a:ext uri="{FF2B5EF4-FFF2-40B4-BE49-F238E27FC236}">
                  <a16:creationId xmlns:a16="http://schemas.microsoft.com/office/drawing/2014/main" id="{B338B753-6B99-479D-9428-A2C96B657892}"/>
                </a:ext>
              </a:extLst>
            </p:cNvPr>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626;p38">
              <a:extLst>
                <a:ext uri="{FF2B5EF4-FFF2-40B4-BE49-F238E27FC236}">
                  <a16:creationId xmlns:a16="http://schemas.microsoft.com/office/drawing/2014/main" id="{27B95325-EC74-489F-B296-D77B8EE32761}"/>
                </a:ext>
              </a:extLst>
            </p:cNvPr>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627;p38">
              <a:extLst>
                <a:ext uri="{FF2B5EF4-FFF2-40B4-BE49-F238E27FC236}">
                  <a16:creationId xmlns:a16="http://schemas.microsoft.com/office/drawing/2014/main" id="{0FCD5E1C-5879-4B28-91A1-C1D07B4E96F2}"/>
                </a:ext>
              </a:extLst>
            </p:cNvPr>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628;p38">
              <a:extLst>
                <a:ext uri="{FF2B5EF4-FFF2-40B4-BE49-F238E27FC236}">
                  <a16:creationId xmlns:a16="http://schemas.microsoft.com/office/drawing/2014/main" id="{6C1B1818-C825-49F8-BB6C-91A8418D6399}"/>
                </a:ext>
              </a:extLst>
            </p:cNvPr>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 name="Google Shape;4629;p38">
              <a:extLst>
                <a:ext uri="{FF2B5EF4-FFF2-40B4-BE49-F238E27FC236}">
                  <a16:creationId xmlns:a16="http://schemas.microsoft.com/office/drawing/2014/main" id="{FE440DCC-B4E4-4DFE-9244-CCB69D739807}"/>
                </a:ext>
              </a:extLst>
            </p:cNvPr>
            <p:cNvGrpSpPr/>
            <p:nvPr/>
          </p:nvGrpSpPr>
          <p:grpSpPr>
            <a:xfrm>
              <a:off x="6865846" y="3367444"/>
              <a:ext cx="3497285" cy="1928562"/>
              <a:chOff x="6865879" y="3367382"/>
              <a:chExt cx="3497285" cy="1780266"/>
            </a:xfrm>
          </p:grpSpPr>
          <p:sp>
            <p:nvSpPr>
              <p:cNvPr id="1045" name="Google Shape;4630;p38">
                <a:extLst>
                  <a:ext uri="{FF2B5EF4-FFF2-40B4-BE49-F238E27FC236}">
                    <a16:creationId xmlns:a16="http://schemas.microsoft.com/office/drawing/2014/main" id="{F7164CAB-A7DA-46D2-BBD9-EDBACB6106E7}"/>
                  </a:ext>
                </a:extLst>
              </p:cNvPr>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4631;p38">
                <a:extLst>
                  <a:ext uri="{FF2B5EF4-FFF2-40B4-BE49-F238E27FC236}">
                    <a16:creationId xmlns:a16="http://schemas.microsoft.com/office/drawing/2014/main" id="{26B06CE8-F391-4F28-9FDC-8D536A4F7CE2}"/>
                  </a:ext>
                </a:extLst>
              </p:cNvPr>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4632;p38">
                <a:extLst>
                  <a:ext uri="{FF2B5EF4-FFF2-40B4-BE49-F238E27FC236}">
                    <a16:creationId xmlns:a16="http://schemas.microsoft.com/office/drawing/2014/main" id="{337C7E85-8AF3-466F-92AA-12A3486A548A}"/>
                  </a:ext>
                </a:extLst>
              </p:cNvPr>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4633;p38">
                <a:extLst>
                  <a:ext uri="{FF2B5EF4-FFF2-40B4-BE49-F238E27FC236}">
                    <a16:creationId xmlns:a16="http://schemas.microsoft.com/office/drawing/2014/main" id="{249DAF23-3EE1-4F43-AC2D-0D1FB4B9E080}"/>
                  </a:ext>
                </a:extLst>
              </p:cNvPr>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4634;p38">
                <a:extLst>
                  <a:ext uri="{FF2B5EF4-FFF2-40B4-BE49-F238E27FC236}">
                    <a16:creationId xmlns:a16="http://schemas.microsoft.com/office/drawing/2014/main" id="{C7F65B5C-0575-4C43-99B3-67339658E5BC}"/>
                  </a:ext>
                </a:extLst>
              </p:cNvPr>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4635;p38">
                <a:extLst>
                  <a:ext uri="{FF2B5EF4-FFF2-40B4-BE49-F238E27FC236}">
                    <a16:creationId xmlns:a16="http://schemas.microsoft.com/office/drawing/2014/main" id="{3E5FF6AB-8DE3-49AC-A14F-CE6AE727B3FD}"/>
                  </a:ext>
                </a:extLst>
              </p:cNvPr>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4636;p38">
                <a:extLst>
                  <a:ext uri="{FF2B5EF4-FFF2-40B4-BE49-F238E27FC236}">
                    <a16:creationId xmlns:a16="http://schemas.microsoft.com/office/drawing/2014/main" id="{0CFED9EE-431B-4D63-B2C5-23775FE1F401}"/>
                  </a:ext>
                </a:extLst>
              </p:cNvPr>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4637;p38">
                <a:extLst>
                  <a:ext uri="{FF2B5EF4-FFF2-40B4-BE49-F238E27FC236}">
                    <a16:creationId xmlns:a16="http://schemas.microsoft.com/office/drawing/2014/main" id="{8D5A2FEA-2D3E-49B8-9E7D-D6DD2BA74198}"/>
                  </a:ext>
                </a:extLst>
              </p:cNvPr>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4638;p38">
                <a:extLst>
                  <a:ext uri="{FF2B5EF4-FFF2-40B4-BE49-F238E27FC236}">
                    <a16:creationId xmlns:a16="http://schemas.microsoft.com/office/drawing/2014/main" id="{59BF03D9-5813-46AB-B3F6-361208061B9B}"/>
                  </a:ext>
                </a:extLst>
              </p:cNvPr>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4639;p38">
                <a:extLst>
                  <a:ext uri="{FF2B5EF4-FFF2-40B4-BE49-F238E27FC236}">
                    <a16:creationId xmlns:a16="http://schemas.microsoft.com/office/drawing/2014/main" id="{F8C806B7-D813-4088-9773-CF3D83AC302D}"/>
                  </a:ext>
                </a:extLst>
              </p:cNvPr>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4640;p38">
                <a:extLst>
                  <a:ext uri="{FF2B5EF4-FFF2-40B4-BE49-F238E27FC236}">
                    <a16:creationId xmlns:a16="http://schemas.microsoft.com/office/drawing/2014/main" id="{5133F0D5-8723-49D1-94B2-9313367F892D}"/>
                  </a:ext>
                </a:extLst>
              </p:cNvPr>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4641;p38">
                <a:extLst>
                  <a:ext uri="{FF2B5EF4-FFF2-40B4-BE49-F238E27FC236}">
                    <a16:creationId xmlns:a16="http://schemas.microsoft.com/office/drawing/2014/main" id="{879A24A8-C564-463A-BC48-82902D3F40FA}"/>
                  </a:ext>
                </a:extLst>
              </p:cNvPr>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4642;p38">
                <a:extLst>
                  <a:ext uri="{FF2B5EF4-FFF2-40B4-BE49-F238E27FC236}">
                    <a16:creationId xmlns:a16="http://schemas.microsoft.com/office/drawing/2014/main" id="{D76D4BE2-2791-44BE-A3EC-FB3D37700E92}"/>
                  </a:ext>
                </a:extLst>
              </p:cNvPr>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4643;p38">
                <a:extLst>
                  <a:ext uri="{FF2B5EF4-FFF2-40B4-BE49-F238E27FC236}">
                    <a16:creationId xmlns:a16="http://schemas.microsoft.com/office/drawing/2014/main" id="{AF76E2F3-DC2F-4506-B460-01787CFAB74D}"/>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4644;p38">
                <a:extLst>
                  <a:ext uri="{FF2B5EF4-FFF2-40B4-BE49-F238E27FC236}">
                    <a16:creationId xmlns:a16="http://schemas.microsoft.com/office/drawing/2014/main" id="{4441C0E5-55F3-4366-960E-6560BA4DCE4C}"/>
                  </a:ext>
                </a:extLst>
              </p:cNvPr>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4645;p38">
                <a:extLst>
                  <a:ext uri="{FF2B5EF4-FFF2-40B4-BE49-F238E27FC236}">
                    <a16:creationId xmlns:a16="http://schemas.microsoft.com/office/drawing/2014/main" id="{2F34F323-EE34-4013-9FC8-B591C6BD745E}"/>
                  </a:ext>
                </a:extLst>
              </p:cNvPr>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4646;p38">
                <a:extLst>
                  <a:ext uri="{FF2B5EF4-FFF2-40B4-BE49-F238E27FC236}">
                    <a16:creationId xmlns:a16="http://schemas.microsoft.com/office/drawing/2014/main" id="{23DB07F8-D5E4-4EDA-8CB2-BB8F1F4641D2}"/>
                  </a:ext>
                </a:extLst>
              </p:cNvPr>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4647;p38">
                <a:extLst>
                  <a:ext uri="{FF2B5EF4-FFF2-40B4-BE49-F238E27FC236}">
                    <a16:creationId xmlns:a16="http://schemas.microsoft.com/office/drawing/2014/main" id="{AD6552EA-E133-443A-AA38-BD2B4BCBBC9A}"/>
                  </a:ext>
                </a:extLst>
              </p:cNvPr>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4648;p38">
                <a:extLst>
                  <a:ext uri="{FF2B5EF4-FFF2-40B4-BE49-F238E27FC236}">
                    <a16:creationId xmlns:a16="http://schemas.microsoft.com/office/drawing/2014/main" id="{A04C4E9D-E27A-48A3-A0A9-19E6C159EF0D}"/>
                  </a:ext>
                </a:extLst>
              </p:cNvPr>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4649;p38">
                <a:extLst>
                  <a:ext uri="{FF2B5EF4-FFF2-40B4-BE49-F238E27FC236}">
                    <a16:creationId xmlns:a16="http://schemas.microsoft.com/office/drawing/2014/main" id="{1C8FE93F-7926-4C6B-8BF3-4728CE9E467F}"/>
                  </a:ext>
                </a:extLst>
              </p:cNvPr>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4650;p38">
                <a:extLst>
                  <a:ext uri="{FF2B5EF4-FFF2-40B4-BE49-F238E27FC236}">
                    <a16:creationId xmlns:a16="http://schemas.microsoft.com/office/drawing/2014/main" id="{353BA842-C790-4994-94FF-A58DA5305C38}"/>
                  </a:ext>
                </a:extLst>
              </p:cNvPr>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4651;p38">
                <a:extLst>
                  <a:ext uri="{FF2B5EF4-FFF2-40B4-BE49-F238E27FC236}">
                    <a16:creationId xmlns:a16="http://schemas.microsoft.com/office/drawing/2014/main" id="{2C69A58B-9EBA-4534-A9A5-15A4CBA34FAC}"/>
                  </a:ext>
                </a:extLst>
              </p:cNvPr>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4652;p38">
                <a:extLst>
                  <a:ext uri="{FF2B5EF4-FFF2-40B4-BE49-F238E27FC236}">
                    <a16:creationId xmlns:a16="http://schemas.microsoft.com/office/drawing/2014/main" id="{D7B2207F-5E18-400E-A9E4-2F3D3C096A54}"/>
                  </a:ext>
                </a:extLst>
              </p:cNvPr>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4653;p38">
                <a:extLst>
                  <a:ext uri="{FF2B5EF4-FFF2-40B4-BE49-F238E27FC236}">
                    <a16:creationId xmlns:a16="http://schemas.microsoft.com/office/drawing/2014/main" id="{8D83732E-F08F-4981-ABAB-0168796BE3DE}"/>
                  </a:ext>
                </a:extLst>
              </p:cNvPr>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4654;p38">
                <a:extLst>
                  <a:ext uri="{FF2B5EF4-FFF2-40B4-BE49-F238E27FC236}">
                    <a16:creationId xmlns:a16="http://schemas.microsoft.com/office/drawing/2014/main" id="{48392818-D79C-4CB1-BF0A-61D85DE46FF2}"/>
                  </a:ext>
                </a:extLst>
              </p:cNvPr>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 name="Google Shape;4655;p38">
              <a:extLst>
                <a:ext uri="{FF2B5EF4-FFF2-40B4-BE49-F238E27FC236}">
                  <a16:creationId xmlns:a16="http://schemas.microsoft.com/office/drawing/2014/main" id="{6B9948CF-E273-45AF-93C7-C5A87590AFBC}"/>
                </a:ext>
              </a:extLst>
            </p:cNvPr>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656;p38">
              <a:extLst>
                <a:ext uri="{FF2B5EF4-FFF2-40B4-BE49-F238E27FC236}">
                  <a16:creationId xmlns:a16="http://schemas.microsoft.com/office/drawing/2014/main" id="{14CA3823-68DE-4966-A2F9-867480C23A07}"/>
                </a:ext>
              </a:extLst>
            </p:cNvPr>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657;p38">
              <a:extLst>
                <a:ext uri="{FF2B5EF4-FFF2-40B4-BE49-F238E27FC236}">
                  <a16:creationId xmlns:a16="http://schemas.microsoft.com/office/drawing/2014/main" id="{E91CB78B-74C6-4279-93CF-15667EA3A86B}"/>
                </a:ext>
              </a:extLst>
            </p:cNvPr>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658;p38">
              <a:extLst>
                <a:ext uri="{FF2B5EF4-FFF2-40B4-BE49-F238E27FC236}">
                  <a16:creationId xmlns:a16="http://schemas.microsoft.com/office/drawing/2014/main" id="{EBF6AD24-6ECF-45C8-AF7B-0BF8C5795E99}"/>
                </a:ext>
              </a:extLst>
            </p:cNvPr>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659;p38">
              <a:extLst>
                <a:ext uri="{FF2B5EF4-FFF2-40B4-BE49-F238E27FC236}">
                  <a16:creationId xmlns:a16="http://schemas.microsoft.com/office/drawing/2014/main" id="{B53F1632-E434-40EC-ACE6-4C1CB5829629}"/>
                </a:ext>
              </a:extLst>
            </p:cNvPr>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660;p38">
              <a:extLst>
                <a:ext uri="{FF2B5EF4-FFF2-40B4-BE49-F238E27FC236}">
                  <a16:creationId xmlns:a16="http://schemas.microsoft.com/office/drawing/2014/main" id="{1295ED11-1D05-4DC2-A5DA-FEB4BA165217}"/>
                </a:ext>
              </a:extLst>
            </p:cNvPr>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661;p38">
              <a:extLst>
                <a:ext uri="{FF2B5EF4-FFF2-40B4-BE49-F238E27FC236}">
                  <a16:creationId xmlns:a16="http://schemas.microsoft.com/office/drawing/2014/main" id="{E46BEF71-522D-433C-8D11-1C714575CC85}"/>
                </a:ext>
              </a:extLst>
            </p:cNvPr>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662;p38">
              <a:extLst>
                <a:ext uri="{FF2B5EF4-FFF2-40B4-BE49-F238E27FC236}">
                  <a16:creationId xmlns:a16="http://schemas.microsoft.com/office/drawing/2014/main" id="{CDEBF018-5564-4373-AA4D-906B81F0A3BB}"/>
                </a:ext>
              </a:extLst>
            </p:cNvPr>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663;p38">
              <a:extLst>
                <a:ext uri="{FF2B5EF4-FFF2-40B4-BE49-F238E27FC236}">
                  <a16:creationId xmlns:a16="http://schemas.microsoft.com/office/drawing/2014/main" id="{BE68AF40-89C8-4C45-A185-A8345D2F2E62}"/>
                </a:ext>
              </a:extLst>
            </p:cNvPr>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664;p38">
              <a:extLst>
                <a:ext uri="{FF2B5EF4-FFF2-40B4-BE49-F238E27FC236}">
                  <a16:creationId xmlns:a16="http://schemas.microsoft.com/office/drawing/2014/main" id="{DCA6C48D-838E-4761-865E-50ACFC302018}"/>
                </a:ext>
              </a:extLst>
            </p:cNvPr>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665;p38">
              <a:extLst>
                <a:ext uri="{FF2B5EF4-FFF2-40B4-BE49-F238E27FC236}">
                  <a16:creationId xmlns:a16="http://schemas.microsoft.com/office/drawing/2014/main" id="{7FB66A3B-3A79-4193-9706-60810CB73B41}"/>
                </a:ext>
              </a:extLst>
            </p:cNvPr>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666;p38">
              <a:extLst>
                <a:ext uri="{FF2B5EF4-FFF2-40B4-BE49-F238E27FC236}">
                  <a16:creationId xmlns:a16="http://schemas.microsoft.com/office/drawing/2014/main" id="{4BFDD188-9492-4FA6-BD1A-628A6E2C667F}"/>
                </a:ext>
              </a:extLst>
            </p:cNvPr>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667;p38">
              <a:extLst>
                <a:ext uri="{FF2B5EF4-FFF2-40B4-BE49-F238E27FC236}">
                  <a16:creationId xmlns:a16="http://schemas.microsoft.com/office/drawing/2014/main" id="{9BBBEDE8-746C-44E9-8DF3-C6B696FDC6C4}"/>
                </a:ext>
              </a:extLst>
            </p:cNvPr>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668;p38">
              <a:extLst>
                <a:ext uri="{FF2B5EF4-FFF2-40B4-BE49-F238E27FC236}">
                  <a16:creationId xmlns:a16="http://schemas.microsoft.com/office/drawing/2014/main" id="{CEEED28D-3B78-453B-B6C8-C3A53675B0C3}"/>
                </a:ext>
              </a:extLst>
            </p:cNvPr>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669;p38">
              <a:extLst>
                <a:ext uri="{FF2B5EF4-FFF2-40B4-BE49-F238E27FC236}">
                  <a16:creationId xmlns:a16="http://schemas.microsoft.com/office/drawing/2014/main" id="{D087328B-B185-47D2-AA1D-51F1A2C36500}"/>
                </a:ext>
              </a:extLst>
            </p:cNvPr>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670;p38">
              <a:extLst>
                <a:ext uri="{FF2B5EF4-FFF2-40B4-BE49-F238E27FC236}">
                  <a16:creationId xmlns:a16="http://schemas.microsoft.com/office/drawing/2014/main" id="{31D1C6B9-3C9D-491E-92CD-8E6B1ACAD545}"/>
                </a:ext>
              </a:extLst>
            </p:cNvPr>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671;p38">
              <a:extLst>
                <a:ext uri="{FF2B5EF4-FFF2-40B4-BE49-F238E27FC236}">
                  <a16:creationId xmlns:a16="http://schemas.microsoft.com/office/drawing/2014/main" id="{1F513A32-02F5-4ADC-AA42-3E18037231A6}"/>
                </a:ext>
              </a:extLst>
            </p:cNvPr>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672;p38">
              <a:extLst>
                <a:ext uri="{FF2B5EF4-FFF2-40B4-BE49-F238E27FC236}">
                  <a16:creationId xmlns:a16="http://schemas.microsoft.com/office/drawing/2014/main" id="{165BBCA8-2BD2-474E-A162-339768B8EE07}"/>
                </a:ext>
              </a:extLst>
            </p:cNvPr>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673;p38">
              <a:extLst>
                <a:ext uri="{FF2B5EF4-FFF2-40B4-BE49-F238E27FC236}">
                  <a16:creationId xmlns:a16="http://schemas.microsoft.com/office/drawing/2014/main" id="{D051A925-44D2-49EC-B905-8C1C8D86F4AF}"/>
                </a:ext>
              </a:extLst>
            </p:cNvPr>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674;p38">
              <a:extLst>
                <a:ext uri="{FF2B5EF4-FFF2-40B4-BE49-F238E27FC236}">
                  <a16:creationId xmlns:a16="http://schemas.microsoft.com/office/drawing/2014/main" id="{8CC24630-15E6-4673-BFAA-A5D3ED1A2B74}"/>
                </a:ext>
              </a:extLst>
            </p:cNvPr>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675;p38">
              <a:extLst>
                <a:ext uri="{FF2B5EF4-FFF2-40B4-BE49-F238E27FC236}">
                  <a16:creationId xmlns:a16="http://schemas.microsoft.com/office/drawing/2014/main" id="{BF8591D1-4639-4323-86BB-E6ED2F67B842}"/>
                </a:ext>
              </a:extLst>
            </p:cNvPr>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676;p38">
              <a:extLst>
                <a:ext uri="{FF2B5EF4-FFF2-40B4-BE49-F238E27FC236}">
                  <a16:creationId xmlns:a16="http://schemas.microsoft.com/office/drawing/2014/main" id="{7A971379-1E65-416C-B508-5453CA4B4DC4}"/>
                </a:ext>
              </a:extLst>
            </p:cNvPr>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677;p38">
              <a:extLst>
                <a:ext uri="{FF2B5EF4-FFF2-40B4-BE49-F238E27FC236}">
                  <a16:creationId xmlns:a16="http://schemas.microsoft.com/office/drawing/2014/main" id="{218E221C-E852-42E0-B491-BE76B7F60096}"/>
                </a:ext>
              </a:extLst>
            </p:cNvPr>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678;p38">
              <a:extLst>
                <a:ext uri="{FF2B5EF4-FFF2-40B4-BE49-F238E27FC236}">
                  <a16:creationId xmlns:a16="http://schemas.microsoft.com/office/drawing/2014/main" id="{379D3F24-DFED-4EB3-A10B-EFBE9EA47404}"/>
                </a:ext>
              </a:extLst>
            </p:cNvPr>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679;p38">
              <a:extLst>
                <a:ext uri="{FF2B5EF4-FFF2-40B4-BE49-F238E27FC236}">
                  <a16:creationId xmlns:a16="http://schemas.microsoft.com/office/drawing/2014/main" id="{1AF2EA40-730E-4988-944C-B6E0903F33C5}"/>
                </a:ext>
              </a:extLst>
            </p:cNvPr>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680;p38">
              <a:extLst>
                <a:ext uri="{FF2B5EF4-FFF2-40B4-BE49-F238E27FC236}">
                  <a16:creationId xmlns:a16="http://schemas.microsoft.com/office/drawing/2014/main" id="{BDEA872E-8278-47F4-9157-A0614C99112D}"/>
                </a:ext>
              </a:extLst>
            </p:cNvPr>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681;p38">
              <a:extLst>
                <a:ext uri="{FF2B5EF4-FFF2-40B4-BE49-F238E27FC236}">
                  <a16:creationId xmlns:a16="http://schemas.microsoft.com/office/drawing/2014/main" id="{9CD82A8C-9D9D-4920-8A0B-8B61D3E409AD}"/>
                </a:ext>
              </a:extLst>
            </p:cNvPr>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682;p38">
              <a:extLst>
                <a:ext uri="{FF2B5EF4-FFF2-40B4-BE49-F238E27FC236}">
                  <a16:creationId xmlns:a16="http://schemas.microsoft.com/office/drawing/2014/main" id="{567A66B7-8034-4893-9505-921BFEBBEEDD}"/>
                </a:ext>
              </a:extLst>
            </p:cNvPr>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683;p38">
              <a:extLst>
                <a:ext uri="{FF2B5EF4-FFF2-40B4-BE49-F238E27FC236}">
                  <a16:creationId xmlns:a16="http://schemas.microsoft.com/office/drawing/2014/main" id="{990035F9-F7A0-4AEC-B3B2-9B76AD360F0E}"/>
                </a:ext>
              </a:extLst>
            </p:cNvPr>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684;p38">
              <a:extLst>
                <a:ext uri="{FF2B5EF4-FFF2-40B4-BE49-F238E27FC236}">
                  <a16:creationId xmlns:a16="http://schemas.microsoft.com/office/drawing/2014/main" id="{7B25A0D6-DAD2-4B16-A724-7FAC624BF9D3}"/>
                </a:ext>
              </a:extLst>
            </p:cNvPr>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685;p38">
              <a:extLst>
                <a:ext uri="{FF2B5EF4-FFF2-40B4-BE49-F238E27FC236}">
                  <a16:creationId xmlns:a16="http://schemas.microsoft.com/office/drawing/2014/main" id="{BEA5970A-7783-4771-BE96-ACEC54ECFC07}"/>
                </a:ext>
              </a:extLst>
            </p:cNvPr>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686;p38">
              <a:extLst>
                <a:ext uri="{FF2B5EF4-FFF2-40B4-BE49-F238E27FC236}">
                  <a16:creationId xmlns:a16="http://schemas.microsoft.com/office/drawing/2014/main" id="{5F612AE3-DE8B-477D-AB45-D1DA3DD5FA2A}"/>
                </a:ext>
              </a:extLst>
            </p:cNvPr>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687;p38">
              <a:extLst>
                <a:ext uri="{FF2B5EF4-FFF2-40B4-BE49-F238E27FC236}">
                  <a16:creationId xmlns:a16="http://schemas.microsoft.com/office/drawing/2014/main" id="{7530C70B-3D72-4165-94AA-566F67554C9A}"/>
                </a:ext>
              </a:extLst>
            </p:cNvPr>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688;p38">
              <a:extLst>
                <a:ext uri="{FF2B5EF4-FFF2-40B4-BE49-F238E27FC236}">
                  <a16:creationId xmlns:a16="http://schemas.microsoft.com/office/drawing/2014/main" id="{975A3E66-5E86-45A9-91E9-CBB644817344}"/>
                </a:ext>
              </a:extLst>
            </p:cNvPr>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689;p38">
              <a:extLst>
                <a:ext uri="{FF2B5EF4-FFF2-40B4-BE49-F238E27FC236}">
                  <a16:creationId xmlns:a16="http://schemas.microsoft.com/office/drawing/2014/main" id="{C4A07171-4E52-4A4E-B5BA-62CB959E2077}"/>
                </a:ext>
              </a:extLst>
            </p:cNvPr>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690;p38">
              <a:extLst>
                <a:ext uri="{FF2B5EF4-FFF2-40B4-BE49-F238E27FC236}">
                  <a16:creationId xmlns:a16="http://schemas.microsoft.com/office/drawing/2014/main" id="{BE36264F-0917-4E14-B0EB-DBCBA2E4C782}"/>
                </a:ext>
              </a:extLst>
            </p:cNvPr>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691;p38">
              <a:extLst>
                <a:ext uri="{FF2B5EF4-FFF2-40B4-BE49-F238E27FC236}">
                  <a16:creationId xmlns:a16="http://schemas.microsoft.com/office/drawing/2014/main" id="{6D41E8C2-BE90-4B87-B6F6-222DA92BB62A}"/>
                </a:ext>
              </a:extLst>
            </p:cNvPr>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692;p38">
              <a:extLst>
                <a:ext uri="{FF2B5EF4-FFF2-40B4-BE49-F238E27FC236}">
                  <a16:creationId xmlns:a16="http://schemas.microsoft.com/office/drawing/2014/main" id="{B55653CF-24E4-41D8-B644-CC2AB0E282D5}"/>
                </a:ext>
              </a:extLst>
            </p:cNvPr>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693;p38">
              <a:extLst>
                <a:ext uri="{FF2B5EF4-FFF2-40B4-BE49-F238E27FC236}">
                  <a16:creationId xmlns:a16="http://schemas.microsoft.com/office/drawing/2014/main" id="{C5D0FE14-3E45-4933-BC5D-2FB62D359A19}"/>
                </a:ext>
              </a:extLst>
            </p:cNvPr>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694;p38">
              <a:extLst>
                <a:ext uri="{FF2B5EF4-FFF2-40B4-BE49-F238E27FC236}">
                  <a16:creationId xmlns:a16="http://schemas.microsoft.com/office/drawing/2014/main" id="{EA32494D-D855-43DA-BA94-59463AE56111}"/>
                </a:ext>
              </a:extLst>
            </p:cNvPr>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695;p38">
              <a:extLst>
                <a:ext uri="{FF2B5EF4-FFF2-40B4-BE49-F238E27FC236}">
                  <a16:creationId xmlns:a16="http://schemas.microsoft.com/office/drawing/2014/main" id="{8EC57531-BAFC-4D8A-8F84-CBA3443154FE}"/>
                </a:ext>
              </a:extLst>
            </p:cNvPr>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696;p38">
              <a:extLst>
                <a:ext uri="{FF2B5EF4-FFF2-40B4-BE49-F238E27FC236}">
                  <a16:creationId xmlns:a16="http://schemas.microsoft.com/office/drawing/2014/main" id="{C736689E-63C3-4F7F-940C-8E4FC1C574C9}"/>
                </a:ext>
              </a:extLst>
            </p:cNvPr>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697;p38">
              <a:extLst>
                <a:ext uri="{FF2B5EF4-FFF2-40B4-BE49-F238E27FC236}">
                  <a16:creationId xmlns:a16="http://schemas.microsoft.com/office/drawing/2014/main" id="{8084EF8B-BA3E-4214-BE32-2AB277B528AE}"/>
                </a:ext>
              </a:extLst>
            </p:cNvPr>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698;p38">
              <a:extLst>
                <a:ext uri="{FF2B5EF4-FFF2-40B4-BE49-F238E27FC236}">
                  <a16:creationId xmlns:a16="http://schemas.microsoft.com/office/drawing/2014/main" id="{48A3FF54-589C-4C97-AE92-33E2CED1CB06}"/>
                </a:ext>
              </a:extLst>
            </p:cNvPr>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699;p38">
              <a:extLst>
                <a:ext uri="{FF2B5EF4-FFF2-40B4-BE49-F238E27FC236}">
                  <a16:creationId xmlns:a16="http://schemas.microsoft.com/office/drawing/2014/main" id="{429F41A6-A566-487D-A2F1-2B2DAE18C76D}"/>
                </a:ext>
              </a:extLst>
            </p:cNvPr>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700;p38">
              <a:extLst>
                <a:ext uri="{FF2B5EF4-FFF2-40B4-BE49-F238E27FC236}">
                  <a16:creationId xmlns:a16="http://schemas.microsoft.com/office/drawing/2014/main" id="{F3886C45-4104-42BB-982C-689D3D30AA6B}"/>
                </a:ext>
              </a:extLst>
            </p:cNvPr>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701;p38">
              <a:extLst>
                <a:ext uri="{FF2B5EF4-FFF2-40B4-BE49-F238E27FC236}">
                  <a16:creationId xmlns:a16="http://schemas.microsoft.com/office/drawing/2014/main" id="{9EB82D7F-4BF0-4674-937C-1A63F67E99FC}"/>
                </a:ext>
              </a:extLst>
            </p:cNvPr>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702;p38">
              <a:extLst>
                <a:ext uri="{FF2B5EF4-FFF2-40B4-BE49-F238E27FC236}">
                  <a16:creationId xmlns:a16="http://schemas.microsoft.com/office/drawing/2014/main" id="{8E6323AD-55B7-4405-BB89-D73CEC5A945D}"/>
                </a:ext>
              </a:extLst>
            </p:cNvPr>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703;p38">
              <a:extLst>
                <a:ext uri="{FF2B5EF4-FFF2-40B4-BE49-F238E27FC236}">
                  <a16:creationId xmlns:a16="http://schemas.microsoft.com/office/drawing/2014/main" id="{41E86A03-7265-46BD-9CCD-EEAAACBAB1F9}"/>
                </a:ext>
              </a:extLst>
            </p:cNvPr>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704;p38">
              <a:extLst>
                <a:ext uri="{FF2B5EF4-FFF2-40B4-BE49-F238E27FC236}">
                  <a16:creationId xmlns:a16="http://schemas.microsoft.com/office/drawing/2014/main" id="{6272C139-E3C4-43DE-946F-7EB445C74A60}"/>
                </a:ext>
              </a:extLst>
            </p:cNvPr>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705;p38">
              <a:extLst>
                <a:ext uri="{FF2B5EF4-FFF2-40B4-BE49-F238E27FC236}">
                  <a16:creationId xmlns:a16="http://schemas.microsoft.com/office/drawing/2014/main" id="{F6A21075-0722-42C9-A0A7-E7171B6CDE5C}"/>
                </a:ext>
              </a:extLst>
            </p:cNvPr>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706;p38">
              <a:extLst>
                <a:ext uri="{FF2B5EF4-FFF2-40B4-BE49-F238E27FC236}">
                  <a16:creationId xmlns:a16="http://schemas.microsoft.com/office/drawing/2014/main" id="{26B3B644-760A-44B9-9021-69D3AE88FC6F}"/>
                </a:ext>
              </a:extLst>
            </p:cNvPr>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707;p38">
              <a:extLst>
                <a:ext uri="{FF2B5EF4-FFF2-40B4-BE49-F238E27FC236}">
                  <a16:creationId xmlns:a16="http://schemas.microsoft.com/office/drawing/2014/main" id="{6778723C-8733-4C7D-AF0A-34AB04CB2A19}"/>
                </a:ext>
              </a:extLst>
            </p:cNvPr>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708;p38">
              <a:extLst>
                <a:ext uri="{FF2B5EF4-FFF2-40B4-BE49-F238E27FC236}">
                  <a16:creationId xmlns:a16="http://schemas.microsoft.com/office/drawing/2014/main" id="{11D74213-760E-41F1-94B1-AC36FFF814A2}"/>
                </a:ext>
              </a:extLst>
            </p:cNvPr>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709;p38">
              <a:extLst>
                <a:ext uri="{FF2B5EF4-FFF2-40B4-BE49-F238E27FC236}">
                  <a16:creationId xmlns:a16="http://schemas.microsoft.com/office/drawing/2014/main" id="{BFED9A02-04C2-42A6-AF5C-04C66BA8FB42}"/>
                </a:ext>
              </a:extLst>
            </p:cNvPr>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710;p38">
              <a:extLst>
                <a:ext uri="{FF2B5EF4-FFF2-40B4-BE49-F238E27FC236}">
                  <a16:creationId xmlns:a16="http://schemas.microsoft.com/office/drawing/2014/main" id="{6747BE93-F959-4F43-8CAE-EF370241389E}"/>
                </a:ext>
              </a:extLst>
            </p:cNvPr>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711;p38">
              <a:extLst>
                <a:ext uri="{FF2B5EF4-FFF2-40B4-BE49-F238E27FC236}">
                  <a16:creationId xmlns:a16="http://schemas.microsoft.com/office/drawing/2014/main" id="{4C66E411-961D-4EBB-A4F0-48B9C68EEDFE}"/>
                </a:ext>
              </a:extLst>
            </p:cNvPr>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712;p38">
              <a:extLst>
                <a:ext uri="{FF2B5EF4-FFF2-40B4-BE49-F238E27FC236}">
                  <a16:creationId xmlns:a16="http://schemas.microsoft.com/office/drawing/2014/main" id="{C7C070AD-98DE-47CC-BE49-6309F03D4315}"/>
                </a:ext>
              </a:extLst>
            </p:cNvPr>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713;p38">
              <a:extLst>
                <a:ext uri="{FF2B5EF4-FFF2-40B4-BE49-F238E27FC236}">
                  <a16:creationId xmlns:a16="http://schemas.microsoft.com/office/drawing/2014/main" id="{5799EC9E-597D-4A28-8C2F-BCBC3CBA5F7E}"/>
                </a:ext>
              </a:extLst>
            </p:cNvPr>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714;p38">
              <a:extLst>
                <a:ext uri="{FF2B5EF4-FFF2-40B4-BE49-F238E27FC236}">
                  <a16:creationId xmlns:a16="http://schemas.microsoft.com/office/drawing/2014/main" id="{E7EE1E40-4046-4115-894D-9629B8685B4A}"/>
                </a:ext>
              </a:extLst>
            </p:cNvPr>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715;p38">
              <a:extLst>
                <a:ext uri="{FF2B5EF4-FFF2-40B4-BE49-F238E27FC236}">
                  <a16:creationId xmlns:a16="http://schemas.microsoft.com/office/drawing/2014/main" id="{CF1D80F8-6CB0-4CBA-8F4C-1530C0339C32}"/>
                </a:ext>
              </a:extLst>
            </p:cNvPr>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716;p38">
              <a:extLst>
                <a:ext uri="{FF2B5EF4-FFF2-40B4-BE49-F238E27FC236}">
                  <a16:creationId xmlns:a16="http://schemas.microsoft.com/office/drawing/2014/main" id="{CE92B61D-5B0A-43CA-8785-A60887AEE95A}"/>
                </a:ext>
              </a:extLst>
            </p:cNvPr>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717;p38">
              <a:extLst>
                <a:ext uri="{FF2B5EF4-FFF2-40B4-BE49-F238E27FC236}">
                  <a16:creationId xmlns:a16="http://schemas.microsoft.com/office/drawing/2014/main" id="{302B59D0-1C28-4E5D-87D0-704DD69E32ED}"/>
                </a:ext>
              </a:extLst>
            </p:cNvPr>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4718;p38">
              <a:extLst>
                <a:ext uri="{FF2B5EF4-FFF2-40B4-BE49-F238E27FC236}">
                  <a16:creationId xmlns:a16="http://schemas.microsoft.com/office/drawing/2014/main" id="{969E34BB-B3CE-4E15-9ADA-BE4516770C87}"/>
                </a:ext>
              </a:extLst>
            </p:cNvPr>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4719;p38">
              <a:extLst>
                <a:ext uri="{FF2B5EF4-FFF2-40B4-BE49-F238E27FC236}">
                  <a16:creationId xmlns:a16="http://schemas.microsoft.com/office/drawing/2014/main" id="{8686C679-EB97-4F23-9B75-8CB6E7603B81}"/>
                </a:ext>
              </a:extLst>
            </p:cNvPr>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4720;p38">
              <a:extLst>
                <a:ext uri="{FF2B5EF4-FFF2-40B4-BE49-F238E27FC236}">
                  <a16:creationId xmlns:a16="http://schemas.microsoft.com/office/drawing/2014/main" id="{CEBAD11E-B9C5-4662-949E-A4520CAE0407}"/>
                </a:ext>
              </a:extLst>
            </p:cNvPr>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4721;p38">
              <a:extLst>
                <a:ext uri="{FF2B5EF4-FFF2-40B4-BE49-F238E27FC236}">
                  <a16:creationId xmlns:a16="http://schemas.microsoft.com/office/drawing/2014/main" id="{B29A75DD-0232-424C-ACDE-F5B483ACFE52}"/>
                </a:ext>
              </a:extLst>
            </p:cNvPr>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4722;p38">
              <a:extLst>
                <a:ext uri="{FF2B5EF4-FFF2-40B4-BE49-F238E27FC236}">
                  <a16:creationId xmlns:a16="http://schemas.microsoft.com/office/drawing/2014/main" id="{2E8B80C5-A23C-44C4-82F3-2EEC4A909AEA}"/>
                </a:ext>
              </a:extLst>
            </p:cNvPr>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4723;p38">
              <a:extLst>
                <a:ext uri="{FF2B5EF4-FFF2-40B4-BE49-F238E27FC236}">
                  <a16:creationId xmlns:a16="http://schemas.microsoft.com/office/drawing/2014/main" id="{79EDBEDC-194E-4572-9A52-CF994271CD48}"/>
                </a:ext>
              </a:extLst>
            </p:cNvPr>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4724;p38">
              <a:extLst>
                <a:ext uri="{FF2B5EF4-FFF2-40B4-BE49-F238E27FC236}">
                  <a16:creationId xmlns:a16="http://schemas.microsoft.com/office/drawing/2014/main" id="{5705900A-9D47-4FDB-B3AD-5B8FCEB8EF8F}"/>
                </a:ext>
              </a:extLst>
            </p:cNvPr>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4725;p38">
              <a:extLst>
                <a:ext uri="{FF2B5EF4-FFF2-40B4-BE49-F238E27FC236}">
                  <a16:creationId xmlns:a16="http://schemas.microsoft.com/office/drawing/2014/main" id="{B8DA3465-3097-4C2D-996B-B5680B00A274}"/>
                </a:ext>
              </a:extLst>
            </p:cNvPr>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4726;p38">
              <a:extLst>
                <a:ext uri="{FF2B5EF4-FFF2-40B4-BE49-F238E27FC236}">
                  <a16:creationId xmlns:a16="http://schemas.microsoft.com/office/drawing/2014/main" id="{6A8D4170-A98F-4C03-A20D-41D3DC7FF913}"/>
                </a:ext>
              </a:extLst>
            </p:cNvPr>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4727;p38">
              <a:extLst>
                <a:ext uri="{FF2B5EF4-FFF2-40B4-BE49-F238E27FC236}">
                  <a16:creationId xmlns:a16="http://schemas.microsoft.com/office/drawing/2014/main" id="{50178C60-B643-497A-BC4B-B648058721F7}"/>
                </a:ext>
              </a:extLst>
            </p:cNvPr>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4728;p38">
              <a:extLst>
                <a:ext uri="{FF2B5EF4-FFF2-40B4-BE49-F238E27FC236}">
                  <a16:creationId xmlns:a16="http://schemas.microsoft.com/office/drawing/2014/main" id="{0336C846-65D5-4BAD-8E10-4320CCD5F3CB}"/>
                </a:ext>
              </a:extLst>
            </p:cNvPr>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4729;p38">
              <a:extLst>
                <a:ext uri="{FF2B5EF4-FFF2-40B4-BE49-F238E27FC236}">
                  <a16:creationId xmlns:a16="http://schemas.microsoft.com/office/drawing/2014/main" id="{794E05F7-5F47-4C90-A5FD-A62B9DA9739B}"/>
                </a:ext>
              </a:extLst>
            </p:cNvPr>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4730;p38">
              <a:extLst>
                <a:ext uri="{FF2B5EF4-FFF2-40B4-BE49-F238E27FC236}">
                  <a16:creationId xmlns:a16="http://schemas.microsoft.com/office/drawing/2014/main" id="{DBEB7805-BD8D-4A9D-AD73-B456818D77DD}"/>
                </a:ext>
              </a:extLst>
            </p:cNvPr>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4731;p38">
              <a:extLst>
                <a:ext uri="{FF2B5EF4-FFF2-40B4-BE49-F238E27FC236}">
                  <a16:creationId xmlns:a16="http://schemas.microsoft.com/office/drawing/2014/main" id="{3E3AFA16-0406-4787-BC2B-DAAD89DC11EA}"/>
                </a:ext>
              </a:extLst>
            </p:cNvPr>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4732;p38">
              <a:extLst>
                <a:ext uri="{FF2B5EF4-FFF2-40B4-BE49-F238E27FC236}">
                  <a16:creationId xmlns:a16="http://schemas.microsoft.com/office/drawing/2014/main" id="{905B8404-6B87-48A4-842E-21256AC87B36}"/>
                </a:ext>
              </a:extLst>
            </p:cNvPr>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4733;p38">
              <a:extLst>
                <a:ext uri="{FF2B5EF4-FFF2-40B4-BE49-F238E27FC236}">
                  <a16:creationId xmlns:a16="http://schemas.microsoft.com/office/drawing/2014/main" id="{453AF4D0-9044-489B-B0D4-0D233A2866BC}"/>
                </a:ext>
              </a:extLst>
            </p:cNvPr>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4734;p38">
              <a:extLst>
                <a:ext uri="{FF2B5EF4-FFF2-40B4-BE49-F238E27FC236}">
                  <a16:creationId xmlns:a16="http://schemas.microsoft.com/office/drawing/2014/main" id="{811A4FAE-AD39-49DE-995D-94713773DAEF}"/>
                </a:ext>
              </a:extLst>
            </p:cNvPr>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4735;p38">
              <a:extLst>
                <a:ext uri="{FF2B5EF4-FFF2-40B4-BE49-F238E27FC236}">
                  <a16:creationId xmlns:a16="http://schemas.microsoft.com/office/drawing/2014/main" id="{C821C151-79A6-4E45-B2D0-FFAAC0C90CD7}"/>
                </a:ext>
              </a:extLst>
            </p:cNvPr>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4736;p38">
              <a:extLst>
                <a:ext uri="{FF2B5EF4-FFF2-40B4-BE49-F238E27FC236}">
                  <a16:creationId xmlns:a16="http://schemas.microsoft.com/office/drawing/2014/main" id="{6890969E-9268-4039-B86D-F5662A814881}"/>
                </a:ext>
              </a:extLst>
            </p:cNvPr>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4737;p38">
              <a:extLst>
                <a:ext uri="{FF2B5EF4-FFF2-40B4-BE49-F238E27FC236}">
                  <a16:creationId xmlns:a16="http://schemas.microsoft.com/office/drawing/2014/main" id="{75A53545-3024-46CA-8323-4C8DD9573771}"/>
                </a:ext>
              </a:extLst>
            </p:cNvPr>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4738;p38">
              <a:extLst>
                <a:ext uri="{FF2B5EF4-FFF2-40B4-BE49-F238E27FC236}">
                  <a16:creationId xmlns:a16="http://schemas.microsoft.com/office/drawing/2014/main" id="{E5E84775-D35A-4B0C-BA8F-6C94D65DE036}"/>
                </a:ext>
              </a:extLst>
            </p:cNvPr>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4739;p38">
              <a:extLst>
                <a:ext uri="{FF2B5EF4-FFF2-40B4-BE49-F238E27FC236}">
                  <a16:creationId xmlns:a16="http://schemas.microsoft.com/office/drawing/2014/main" id="{953D96B1-6606-4C8D-BCB6-18B6517A4380}"/>
                </a:ext>
              </a:extLst>
            </p:cNvPr>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4740;p38">
              <a:extLst>
                <a:ext uri="{FF2B5EF4-FFF2-40B4-BE49-F238E27FC236}">
                  <a16:creationId xmlns:a16="http://schemas.microsoft.com/office/drawing/2014/main" id="{2A6ECFD1-30FC-4632-9532-B372AFD962B2}"/>
                </a:ext>
              </a:extLst>
            </p:cNvPr>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4741;p38">
              <a:extLst>
                <a:ext uri="{FF2B5EF4-FFF2-40B4-BE49-F238E27FC236}">
                  <a16:creationId xmlns:a16="http://schemas.microsoft.com/office/drawing/2014/main" id="{34C7A60B-661A-46D7-A371-ADE547635C2F}"/>
                </a:ext>
              </a:extLst>
            </p:cNvPr>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4742;p38">
              <a:extLst>
                <a:ext uri="{FF2B5EF4-FFF2-40B4-BE49-F238E27FC236}">
                  <a16:creationId xmlns:a16="http://schemas.microsoft.com/office/drawing/2014/main" id="{9D755CBE-5367-4C1B-927D-C8FDA7AC3BC0}"/>
                </a:ext>
              </a:extLst>
            </p:cNvPr>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4743;p38">
              <a:extLst>
                <a:ext uri="{FF2B5EF4-FFF2-40B4-BE49-F238E27FC236}">
                  <a16:creationId xmlns:a16="http://schemas.microsoft.com/office/drawing/2014/main" id="{5CA7B6D0-F385-4AC2-A4EA-C31647463F7C}"/>
                </a:ext>
              </a:extLst>
            </p:cNvPr>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4744;p38">
              <a:extLst>
                <a:ext uri="{FF2B5EF4-FFF2-40B4-BE49-F238E27FC236}">
                  <a16:creationId xmlns:a16="http://schemas.microsoft.com/office/drawing/2014/main" id="{330ED542-9D7D-487A-94BF-5C02B33A06DA}"/>
                </a:ext>
              </a:extLst>
            </p:cNvPr>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4745;p38">
              <a:extLst>
                <a:ext uri="{FF2B5EF4-FFF2-40B4-BE49-F238E27FC236}">
                  <a16:creationId xmlns:a16="http://schemas.microsoft.com/office/drawing/2014/main" id="{70F86CF7-42E9-46DE-8D0F-69E8AC91815D}"/>
                </a:ext>
              </a:extLst>
            </p:cNvPr>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4746;p38">
              <a:extLst>
                <a:ext uri="{FF2B5EF4-FFF2-40B4-BE49-F238E27FC236}">
                  <a16:creationId xmlns:a16="http://schemas.microsoft.com/office/drawing/2014/main" id="{FB531D15-678D-4374-95BF-418F4F7F6259}"/>
                </a:ext>
              </a:extLst>
            </p:cNvPr>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4747;p38">
              <a:extLst>
                <a:ext uri="{FF2B5EF4-FFF2-40B4-BE49-F238E27FC236}">
                  <a16:creationId xmlns:a16="http://schemas.microsoft.com/office/drawing/2014/main" id="{11336B84-8FC3-490F-B283-30A2489CCF32}"/>
                </a:ext>
              </a:extLst>
            </p:cNvPr>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4748;p38">
              <a:extLst>
                <a:ext uri="{FF2B5EF4-FFF2-40B4-BE49-F238E27FC236}">
                  <a16:creationId xmlns:a16="http://schemas.microsoft.com/office/drawing/2014/main" id="{E03357AA-F970-430E-847A-7167F4F2C6CF}"/>
                </a:ext>
              </a:extLst>
            </p:cNvPr>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4749;p38">
              <a:extLst>
                <a:ext uri="{FF2B5EF4-FFF2-40B4-BE49-F238E27FC236}">
                  <a16:creationId xmlns:a16="http://schemas.microsoft.com/office/drawing/2014/main" id="{B3C6D36F-F63A-4E54-9170-62A792FDE4E6}"/>
                </a:ext>
              </a:extLst>
            </p:cNvPr>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4750;p38">
              <a:extLst>
                <a:ext uri="{FF2B5EF4-FFF2-40B4-BE49-F238E27FC236}">
                  <a16:creationId xmlns:a16="http://schemas.microsoft.com/office/drawing/2014/main" id="{D0636D78-0BC9-486A-9C34-CF6578AF0C40}"/>
                </a:ext>
              </a:extLst>
            </p:cNvPr>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4751;p38">
              <a:extLst>
                <a:ext uri="{FF2B5EF4-FFF2-40B4-BE49-F238E27FC236}">
                  <a16:creationId xmlns:a16="http://schemas.microsoft.com/office/drawing/2014/main" id="{A79DDED4-275D-4385-92F3-B7E554341517}"/>
                </a:ext>
              </a:extLst>
            </p:cNvPr>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4752;p38">
              <a:extLst>
                <a:ext uri="{FF2B5EF4-FFF2-40B4-BE49-F238E27FC236}">
                  <a16:creationId xmlns:a16="http://schemas.microsoft.com/office/drawing/2014/main" id="{136F261B-3ED7-46F9-8FD9-F8AA6D62DF6E}"/>
                </a:ext>
              </a:extLst>
            </p:cNvPr>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4753;p38">
              <a:extLst>
                <a:ext uri="{FF2B5EF4-FFF2-40B4-BE49-F238E27FC236}">
                  <a16:creationId xmlns:a16="http://schemas.microsoft.com/office/drawing/2014/main" id="{9BA35D22-6724-48EA-A253-0F9A6068BCDB}"/>
                </a:ext>
              </a:extLst>
            </p:cNvPr>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4754;p38">
              <a:extLst>
                <a:ext uri="{FF2B5EF4-FFF2-40B4-BE49-F238E27FC236}">
                  <a16:creationId xmlns:a16="http://schemas.microsoft.com/office/drawing/2014/main" id="{462B8B3F-B079-4A3D-B015-FF2C4C8B3A76}"/>
                </a:ext>
              </a:extLst>
            </p:cNvPr>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4755;p38">
              <a:extLst>
                <a:ext uri="{FF2B5EF4-FFF2-40B4-BE49-F238E27FC236}">
                  <a16:creationId xmlns:a16="http://schemas.microsoft.com/office/drawing/2014/main" id="{518CA257-A81C-4BAB-A867-43EFD7512DC0}"/>
                </a:ext>
              </a:extLst>
            </p:cNvPr>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4756;p38">
              <a:extLst>
                <a:ext uri="{FF2B5EF4-FFF2-40B4-BE49-F238E27FC236}">
                  <a16:creationId xmlns:a16="http://schemas.microsoft.com/office/drawing/2014/main" id="{2E2836A4-710A-4E2E-98A4-F572E6198FDC}"/>
                </a:ext>
              </a:extLst>
            </p:cNvPr>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4757;p38">
              <a:extLst>
                <a:ext uri="{FF2B5EF4-FFF2-40B4-BE49-F238E27FC236}">
                  <a16:creationId xmlns:a16="http://schemas.microsoft.com/office/drawing/2014/main" id="{171B34B7-1FB8-421E-8CE3-814598BA5209}"/>
                </a:ext>
              </a:extLst>
            </p:cNvPr>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4758;p38">
              <a:extLst>
                <a:ext uri="{FF2B5EF4-FFF2-40B4-BE49-F238E27FC236}">
                  <a16:creationId xmlns:a16="http://schemas.microsoft.com/office/drawing/2014/main" id="{59FAAECC-63BA-4DD9-A0D9-0AA083F91B37}"/>
                </a:ext>
              </a:extLst>
            </p:cNvPr>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4759;p38">
              <a:extLst>
                <a:ext uri="{FF2B5EF4-FFF2-40B4-BE49-F238E27FC236}">
                  <a16:creationId xmlns:a16="http://schemas.microsoft.com/office/drawing/2014/main" id="{0AC618DB-F094-4DDF-B322-B0D041B45AC1}"/>
                </a:ext>
              </a:extLst>
            </p:cNvPr>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4760;p38">
              <a:extLst>
                <a:ext uri="{FF2B5EF4-FFF2-40B4-BE49-F238E27FC236}">
                  <a16:creationId xmlns:a16="http://schemas.microsoft.com/office/drawing/2014/main" id="{A0858059-E20B-4181-8A11-B16CFD0EEDD0}"/>
                </a:ext>
              </a:extLst>
            </p:cNvPr>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4761;p38">
              <a:extLst>
                <a:ext uri="{FF2B5EF4-FFF2-40B4-BE49-F238E27FC236}">
                  <a16:creationId xmlns:a16="http://schemas.microsoft.com/office/drawing/2014/main" id="{88EE524E-46FC-4D2B-B69C-263D6AD761EC}"/>
                </a:ext>
              </a:extLst>
            </p:cNvPr>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4762;p38">
              <a:extLst>
                <a:ext uri="{FF2B5EF4-FFF2-40B4-BE49-F238E27FC236}">
                  <a16:creationId xmlns:a16="http://schemas.microsoft.com/office/drawing/2014/main" id="{D5262BA6-E849-4207-A006-A7024438D079}"/>
                </a:ext>
              </a:extLst>
            </p:cNvPr>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4763;p38">
              <a:extLst>
                <a:ext uri="{FF2B5EF4-FFF2-40B4-BE49-F238E27FC236}">
                  <a16:creationId xmlns:a16="http://schemas.microsoft.com/office/drawing/2014/main" id="{18ACBADE-C0DC-4A50-8AC9-0A866352368D}"/>
                </a:ext>
              </a:extLst>
            </p:cNvPr>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4764;p38">
              <a:extLst>
                <a:ext uri="{FF2B5EF4-FFF2-40B4-BE49-F238E27FC236}">
                  <a16:creationId xmlns:a16="http://schemas.microsoft.com/office/drawing/2014/main" id="{9B0B8768-4DB9-4D01-8CF7-A2F4EA1A247E}"/>
                </a:ext>
              </a:extLst>
            </p:cNvPr>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4765;p38">
              <a:extLst>
                <a:ext uri="{FF2B5EF4-FFF2-40B4-BE49-F238E27FC236}">
                  <a16:creationId xmlns:a16="http://schemas.microsoft.com/office/drawing/2014/main" id="{EB59984D-195B-41E8-B1B6-AD512A858438}"/>
                </a:ext>
              </a:extLst>
            </p:cNvPr>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4766;p38">
              <a:extLst>
                <a:ext uri="{FF2B5EF4-FFF2-40B4-BE49-F238E27FC236}">
                  <a16:creationId xmlns:a16="http://schemas.microsoft.com/office/drawing/2014/main" id="{C0C58E0D-39CE-4272-B57B-7AC332C2C0A7}"/>
                </a:ext>
              </a:extLst>
            </p:cNvPr>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4767;p38">
              <a:extLst>
                <a:ext uri="{FF2B5EF4-FFF2-40B4-BE49-F238E27FC236}">
                  <a16:creationId xmlns:a16="http://schemas.microsoft.com/office/drawing/2014/main" id="{9EB7C686-CFC5-48DB-B294-C514ADCA884B}"/>
                </a:ext>
              </a:extLst>
            </p:cNvPr>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4768;p38">
              <a:extLst>
                <a:ext uri="{FF2B5EF4-FFF2-40B4-BE49-F238E27FC236}">
                  <a16:creationId xmlns:a16="http://schemas.microsoft.com/office/drawing/2014/main" id="{9B71BD7A-43B6-4498-BB6A-D6DD8EFE7BED}"/>
                </a:ext>
              </a:extLst>
            </p:cNvPr>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4769;p38">
              <a:extLst>
                <a:ext uri="{FF2B5EF4-FFF2-40B4-BE49-F238E27FC236}">
                  <a16:creationId xmlns:a16="http://schemas.microsoft.com/office/drawing/2014/main" id="{EC12FD19-E632-4925-A8A8-D66A78F9F208}"/>
                </a:ext>
              </a:extLst>
            </p:cNvPr>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4770;p38">
              <a:extLst>
                <a:ext uri="{FF2B5EF4-FFF2-40B4-BE49-F238E27FC236}">
                  <a16:creationId xmlns:a16="http://schemas.microsoft.com/office/drawing/2014/main" id="{7B38D3D6-DDFB-457D-B4F2-56CCAFF44FA4}"/>
                </a:ext>
              </a:extLst>
            </p:cNvPr>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4771;p38">
              <a:extLst>
                <a:ext uri="{FF2B5EF4-FFF2-40B4-BE49-F238E27FC236}">
                  <a16:creationId xmlns:a16="http://schemas.microsoft.com/office/drawing/2014/main" id="{229192D9-B8B3-4536-B062-311C67069415}"/>
                </a:ext>
              </a:extLst>
            </p:cNvPr>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4772;p38">
              <a:extLst>
                <a:ext uri="{FF2B5EF4-FFF2-40B4-BE49-F238E27FC236}">
                  <a16:creationId xmlns:a16="http://schemas.microsoft.com/office/drawing/2014/main" id="{7CB9EF3C-3060-42CC-9FDC-856954897310}"/>
                </a:ext>
              </a:extLst>
            </p:cNvPr>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4773;p38">
              <a:extLst>
                <a:ext uri="{FF2B5EF4-FFF2-40B4-BE49-F238E27FC236}">
                  <a16:creationId xmlns:a16="http://schemas.microsoft.com/office/drawing/2014/main" id="{1CE71120-7E1A-442D-A9EB-46FB27618966}"/>
                </a:ext>
              </a:extLst>
            </p:cNvPr>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4774;p38">
              <a:extLst>
                <a:ext uri="{FF2B5EF4-FFF2-40B4-BE49-F238E27FC236}">
                  <a16:creationId xmlns:a16="http://schemas.microsoft.com/office/drawing/2014/main" id="{2CCD233D-F762-445C-8FCA-4B9727FC6A11}"/>
                </a:ext>
              </a:extLst>
            </p:cNvPr>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4775;p38">
              <a:extLst>
                <a:ext uri="{FF2B5EF4-FFF2-40B4-BE49-F238E27FC236}">
                  <a16:creationId xmlns:a16="http://schemas.microsoft.com/office/drawing/2014/main" id="{C9407F91-751F-436D-91AA-D154D89925F6}"/>
                </a:ext>
              </a:extLst>
            </p:cNvPr>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4776;p38">
              <a:extLst>
                <a:ext uri="{FF2B5EF4-FFF2-40B4-BE49-F238E27FC236}">
                  <a16:creationId xmlns:a16="http://schemas.microsoft.com/office/drawing/2014/main" id="{BD8E4353-ED60-4CCD-876D-3AC60CB4304C}"/>
                </a:ext>
              </a:extLst>
            </p:cNvPr>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4777;p38">
              <a:extLst>
                <a:ext uri="{FF2B5EF4-FFF2-40B4-BE49-F238E27FC236}">
                  <a16:creationId xmlns:a16="http://schemas.microsoft.com/office/drawing/2014/main" id="{E83F7B92-5660-4190-83E2-AB5368D04C49}"/>
                </a:ext>
              </a:extLst>
            </p:cNvPr>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4778;p38">
              <a:extLst>
                <a:ext uri="{FF2B5EF4-FFF2-40B4-BE49-F238E27FC236}">
                  <a16:creationId xmlns:a16="http://schemas.microsoft.com/office/drawing/2014/main" id="{2B1C49B1-BA76-431C-9613-7F0BFD754811}"/>
                </a:ext>
              </a:extLst>
            </p:cNvPr>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4779;p38">
              <a:extLst>
                <a:ext uri="{FF2B5EF4-FFF2-40B4-BE49-F238E27FC236}">
                  <a16:creationId xmlns:a16="http://schemas.microsoft.com/office/drawing/2014/main" id="{AF37FD21-2156-4D7C-85A0-0C26F504926A}"/>
                </a:ext>
              </a:extLst>
            </p:cNvPr>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4780;p38">
              <a:extLst>
                <a:ext uri="{FF2B5EF4-FFF2-40B4-BE49-F238E27FC236}">
                  <a16:creationId xmlns:a16="http://schemas.microsoft.com/office/drawing/2014/main" id="{C4603BDE-C68C-44F4-A4AE-F503711E38E2}"/>
                </a:ext>
              </a:extLst>
            </p:cNvPr>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4781;p38">
              <a:extLst>
                <a:ext uri="{FF2B5EF4-FFF2-40B4-BE49-F238E27FC236}">
                  <a16:creationId xmlns:a16="http://schemas.microsoft.com/office/drawing/2014/main" id="{552B489D-0988-4EA1-A172-C734B42F9EC4}"/>
                </a:ext>
              </a:extLst>
            </p:cNvPr>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4782;p38">
              <a:extLst>
                <a:ext uri="{FF2B5EF4-FFF2-40B4-BE49-F238E27FC236}">
                  <a16:creationId xmlns:a16="http://schemas.microsoft.com/office/drawing/2014/main" id="{2B715054-9D03-4602-93AA-3BE3BC43D0A9}"/>
                </a:ext>
              </a:extLst>
            </p:cNvPr>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4783;p38">
              <a:extLst>
                <a:ext uri="{FF2B5EF4-FFF2-40B4-BE49-F238E27FC236}">
                  <a16:creationId xmlns:a16="http://schemas.microsoft.com/office/drawing/2014/main" id="{5B836DE2-D8D1-4F3D-8208-2C1D0B49F29B}"/>
                </a:ext>
              </a:extLst>
            </p:cNvPr>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4784;p38">
              <a:extLst>
                <a:ext uri="{FF2B5EF4-FFF2-40B4-BE49-F238E27FC236}">
                  <a16:creationId xmlns:a16="http://schemas.microsoft.com/office/drawing/2014/main" id="{4C52D449-8661-4931-BCAA-FEC1F4E6FF0B}"/>
                </a:ext>
              </a:extLst>
            </p:cNvPr>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4785;p38">
              <a:extLst>
                <a:ext uri="{FF2B5EF4-FFF2-40B4-BE49-F238E27FC236}">
                  <a16:creationId xmlns:a16="http://schemas.microsoft.com/office/drawing/2014/main" id="{50EE3D31-85CF-492B-8BD0-8B147F2273C8}"/>
                </a:ext>
              </a:extLst>
            </p:cNvPr>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4786;p38">
              <a:extLst>
                <a:ext uri="{FF2B5EF4-FFF2-40B4-BE49-F238E27FC236}">
                  <a16:creationId xmlns:a16="http://schemas.microsoft.com/office/drawing/2014/main" id="{1C2F3E65-FE2E-4178-B8C2-21164C4C7498}"/>
                </a:ext>
              </a:extLst>
            </p:cNvPr>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4787;p38">
              <a:extLst>
                <a:ext uri="{FF2B5EF4-FFF2-40B4-BE49-F238E27FC236}">
                  <a16:creationId xmlns:a16="http://schemas.microsoft.com/office/drawing/2014/main" id="{C90105A6-290A-4184-BED2-258C45E74D31}"/>
                </a:ext>
              </a:extLst>
            </p:cNvPr>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4788;p38">
              <a:extLst>
                <a:ext uri="{FF2B5EF4-FFF2-40B4-BE49-F238E27FC236}">
                  <a16:creationId xmlns:a16="http://schemas.microsoft.com/office/drawing/2014/main" id="{7EF62215-1D16-4230-90DF-3C3E48128624}"/>
                </a:ext>
              </a:extLst>
            </p:cNvPr>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4789;p38">
              <a:extLst>
                <a:ext uri="{FF2B5EF4-FFF2-40B4-BE49-F238E27FC236}">
                  <a16:creationId xmlns:a16="http://schemas.microsoft.com/office/drawing/2014/main" id="{702F80C9-1A19-4529-AC61-A18EF0E5B59B}"/>
                </a:ext>
              </a:extLst>
            </p:cNvPr>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4790;p38">
              <a:extLst>
                <a:ext uri="{FF2B5EF4-FFF2-40B4-BE49-F238E27FC236}">
                  <a16:creationId xmlns:a16="http://schemas.microsoft.com/office/drawing/2014/main" id="{A6BEDB71-95D2-4682-8EB3-E07CEC7AAE02}"/>
                </a:ext>
              </a:extLst>
            </p:cNvPr>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4791;p38">
              <a:extLst>
                <a:ext uri="{FF2B5EF4-FFF2-40B4-BE49-F238E27FC236}">
                  <a16:creationId xmlns:a16="http://schemas.microsoft.com/office/drawing/2014/main" id="{C6FBC8C1-7C33-4E06-8AFF-2EAD3FFA4CFA}"/>
                </a:ext>
              </a:extLst>
            </p:cNvPr>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4792;p38">
              <a:extLst>
                <a:ext uri="{FF2B5EF4-FFF2-40B4-BE49-F238E27FC236}">
                  <a16:creationId xmlns:a16="http://schemas.microsoft.com/office/drawing/2014/main" id="{296CB721-50CA-4943-AB8A-4741D1181132}"/>
                </a:ext>
              </a:extLst>
            </p:cNvPr>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4793;p38">
              <a:extLst>
                <a:ext uri="{FF2B5EF4-FFF2-40B4-BE49-F238E27FC236}">
                  <a16:creationId xmlns:a16="http://schemas.microsoft.com/office/drawing/2014/main" id="{40B9B412-5B85-4B71-A881-E868F0DA26A7}"/>
                </a:ext>
              </a:extLst>
            </p:cNvPr>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4794;p38">
              <a:extLst>
                <a:ext uri="{FF2B5EF4-FFF2-40B4-BE49-F238E27FC236}">
                  <a16:creationId xmlns:a16="http://schemas.microsoft.com/office/drawing/2014/main" id="{8E3AAC03-1248-4D53-96D2-3E0547E74965}"/>
                </a:ext>
              </a:extLst>
            </p:cNvPr>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4795;p38">
              <a:extLst>
                <a:ext uri="{FF2B5EF4-FFF2-40B4-BE49-F238E27FC236}">
                  <a16:creationId xmlns:a16="http://schemas.microsoft.com/office/drawing/2014/main" id="{6977BB3C-9DC5-4E63-A181-6B332A69F89F}"/>
                </a:ext>
              </a:extLst>
            </p:cNvPr>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4796;p38">
              <a:extLst>
                <a:ext uri="{FF2B5EF4-FFF2-40B4-BE49-F238E27FC236}">
                  <a16:creationId xmlns:a16="http://schemas.microsoft.com/office/drawing/2014/main" id="{B6F36E04-8D03-49A4-9798-06C7FE83E1EF}"/>
                </a:ext>
              </a:extLst>
            </p:cNvPr>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4797;p38">
              <a:extLst>
                <a:ext uri="{FF2B5EF4-FFF2-40B4-BE49-F238E27FC236}">
                  <a16:creationId xmlns:a16="http://schemas.microsoft.com/office/drawing/2014/main" id="{6F29D41D-66C4-4BC0-8795-7F1B204C334E}"/>
                </a:ext>
              </a:extLst>
            </p:cNvPr>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4798;p38">
              <a:extLst>
                <a:ext uri="{FF2B5EF4-FFF2-40B4-BE49-F238E27FC236}">
                  <a16:creationId xmlns:a16="http://schemas.microsoft.com/office/drawing/2014/main" id="{CBF522BC-7A6D-4084-A513-0413A5E025F5}"/>
                </a:ext>
              </a:extLst>
            </p:cNvPr>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4799;p38">
              <a:extLst>
                <a:ext uri="{FF2B5EF4-FFF2-40B4-BE49-F238E27FC236}">
                  <a16:creationId xmlns:a16="http://schemas.microsoft.com/office/drawing/2014/main" id="{4A2FDFFC-55AA-4C3F-B8C3-3BB1ADFCC537}"/>
                </a:ext>
              </a:extLst>
            </p:cNvPr>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4800;p38">
              <a:extLst>
                <a:ext uri="{FF2B5EF4-FFF2-40B4-BE49-F238E27FC236}">
                  <a16:creationId xmlns:a16="http://schemas.microsoft.com/office/drawing/2014/main" id="{1B281560-84A2-4BB5-A5BA-D8BA0215980D}"/>
                </a:ext>
              </a:extLst>
            </p:cNvPr>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4801;p38">
              <a:extLst>
                <a:ext uri="{FF2B5EF4-FFF2-40B4-BE49-F238E27FC236}">
                  <a16:creationId xmlns:a16="http://schemas.microsoft.com/office/drawing/2014/main" id="{743C148A-433A-4D3A-B217-E3735826A0AD}"/>
                </a:ext>
              </a:extLst>
            </p:cNvPr>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4802;p38">
              <a:extLst>
                <a:ext uri="{FF2B5EF4-FFF2-40B4-BE49-F238E27FC236}">
                  <a16:creationId xmlns:a16="http://schemas.microsoft.com/office/drawing/2014/main" id="{54196392-A3FD-4EBA-9FB4-831C491205A7}"/>
                </a:ext>
              </a:extLst>
            </p:cNvPr>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4803;p38">
              <a:extLst>
                <a:ext uri="{FF2B5EF4-FFF2-40B4-BE49-F238E27FC236}">
                  <a16:creationId xmlns:a16="http://schemas.microsoft.com/office/drawing/2014/main" id="{885F2CED-A46F-41BE-B5D5-EBB881FAE9DA}"/>
                </a:ext>
              </a:extLst>
            </p:cNvPr>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4804;p38">
              <a:extLst>
                <a:ext uri="{FF2B5EF4-FFF2-40B4-BE49-F238E27FC236}">
                  <a16:creationId xmlns:a16="http://schemas.microsoft.com/office/drawing/2014/main" id="{72120512-AD0B-486A-BDA5-77039383B242}"/>
                </a:ext>
              </a:extLst>
            </p:cNvPr>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4805;p38">
              <a:extLst>
                <a:ext uri="{FF2B5EF4-FFF2-40B4-BE49-F238E27FC236}">
                  <a16:creationId xmlns:a16="http://schemas.microsoft.com/office/drawing/2014/main" id="{A14A531E-2051-4960-8D96-0F686490E77C}"/>
                </a:ext>
              </a:extLst>
            </p:cNvPr>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4806;p38">
              <a:extLst>
                <a:ext uri="{FF2B5EF4-FFF2-40B4-BE49-F238E27FC236}">
                  <a16:creationId xmlns:a16="http://schemas.microsoft.com/office/drawing/2014/main" id="{FDFDF622-E796-4A62-8099-E2BC734FBC88}"/>
                </a:ext>
              </a:extLst>
            </p:cNvPr>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4807;p38">
              <a:extLst>
                <a:ext uri="{FF2B5EF4-FFF2-40B4-BE49-F238E27FC236}">
                  <a16:creationId xmlns:a16="http://schemas.microsoft.com/office/drawing/2014/main" id="{6616E4AF-24AB-4D86-968E-D938142D5894}"/>
                </a:ext>
              </a:extLst>
            </p:cNvPr>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4808;p38">
              <a:extLst>
                <a:ext uri="{FF2B5EF4-FFF2-40B4-BE49-F238E27FC236}">
                  <a16:creationId xmlns:a16="http://schemas.microsoft.com/office/drawing/2014/main" id="{56550E25-E7A4-4C4F-84BC-7433FBB742F8}"/>
                </a:ext>
              </a:extLst>
            </p:cNvPr>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4809;p38">
              <a:extLst>
                <a:ext uri="{FF2B5EF4-FFF2-40B4-BE49-F238E27FC236}">
                  <a16:creationId xmlns:a16="http://schemas.microsoft.com/office/drawing/2014/main" id="{7C76C3C5-4C61-4C3F-9156-3F40B13542A3}"/>
                </a:ext>
              </a:extLst>
            </p:cNvPr>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4810;p38">
              <a:extLst>
                <a:ext uri="{FF2B5EF4-FFF2-40B4-BE49-F238E27FC236}">
                  <a16:creationId xmlns:a16="http://schemas.microsoft.com/office/drawing/2014/main" id="{E5276D6E-CECF-4BB7-98BD-9172FF1B57A4}"/>
                </a:ext>
              </a:extLst>
            </p:cNvPr>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4811;p38">
              <a:extLst>
                <a:ext uri="{FF2B5EF4-FFF2-40B4-BE49-F238E27FC236}">
                  <a16:creationId xmlns:a16="http://schemas.microsoft.com/office/drawing/2014/main" id="{31F428DF-B008-4FB2-A01F-B939D8225BEB}"/>
                </a:ext>
              </a:extLst>
            </p:cNvPr>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4812;p38">
              <a:extLst>
                <a:ext uri="{FF2B5EF4-FFF2-40B4-BE49-F238E27FC236}">
                  <a16:creationId xmlns:a16="http://schemas.microsoft.com/office/drawing/2014/main" id="{CAFE5847-F009-4534-BEEB-E7DE17FBA4E0}"/>
                </a:ext>
              </a:extLst>
            </p:cNvPr>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4813;p38">
              <a:extLst>
                <a:ext uri="{FF2B5EF4-FFF2-40B4-BE49-F238E27FC236}">
                  <a16:creationId xmlns:a16="http://schemas.microsoft.com/office/drawing/2014/main" id="{E555D729-42F2-4B90-825F-FB49DB7075C5}"/>
                </a:ext>
              </a:extLst>
            </p:cNvPr>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4814;p38">
              <a:extLst>
                <a:ext uri="{FF2B5EF4-FFF2-40B4-BE49-F238E27FC236}">
                  <a16:creationId xmlns:a16="http://schemas.microsoft.com/office/drawing/2014/main" id="{0DA2A9FF-A2A0-48BE-85EF-57DB5E460699}"/>
                </a:ext>
              </a:extLst>
            </p:cNvPr>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4815;p38">
              <a:extLst>
                <a:ext uri="{FF2B5EF4-FFF2-40B4-BE49-F238E27FC236}">
                  <a16:creationId xmlns:a16="http://schemas.microsoft.com/office/drawing/2014/main" id="{9C6FB624-8A3E-43C8-BEB3-D3B4649958A4}"/>
                </a:ext>
              </a:extLst>
            </p:cNvPr>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4816;p38">
              <a:extLst>
                <a:ext uri="{FF2B5EF4-FFF2-40B4-BE49-F238E27FC236}">
                  <a16:creationId xmlns:a16="http://schemas.microsoft.com/office/drawing/2014/main" id="{BDAEAF78-CA4F-440B-9F04-94388EA545FA}"/>
                </a:ext>
              </a:extLst>
            </p:cNvPr>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4817;p38">
              <a:extLst>
                <a:ext uri="{FF2B5EF4-FFF2-40B4-BE49-F238E27FC236}">
                  <a16:creationId xmlns:a16="http://schemas.microsoft.com/office/drawing/2014/main" id="{DEB8F1FD-B9DC-41A5-AE04-647128C6D61A}"/>
                </a:ext>
              </a:extLst>
            </p:cNvPr>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4818;p38">
              <a:extLst>
                <a:ext uri="{FF2B5EF4-FFF2-40B4-BE49-F238E27FC236}">
                  <a16:creationId xmlns:a16="http://schemas.microsoft.com/office/drawing/2014/main" id="{DC1E6EAF-14D8-4499-885B-796A30B24AC3}"/>
                </a:ext>
              </a:extLst>
            </p:cNvPr>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4819;p38">
              <a:extLst>
                <a:ext uri="{FF2B5EF4-FFF2-40B4-BE49-F238E27FC236}">
                  <a16:creationId xmlns:a16="http://schemas.microsoft.com/office/drawing/2014/main" id="{0136FB80-A092-48D8-84A0-1A66874F2F1F}"/>
                </a:ext>
              </a:extLst>
            </p:cNvPr>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4820;p38">
              <a:extLst>
                <a:ext uri="{FF2B5EF4-FFF2-40B4-BE49-F238E27FC236}">
                  <a16:creationId xmlns:a16="http://schemas.microsoft.com/office/drawing/2014/main" id="{C10C085D-08D5-4F8D-9DE2-CA7C04BF71A8}"/>
                </a:ext>
              </a:extLst>
            </p:cNvPr>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4821;p38">
              <a:extLst>
                <a:ext uri="{FF2B5EF4-FFF2-40B4-BE49-F238E27FC236}">
                  <a16:creationId xmlns:a16="http://schemas.microsoft.com/office/drawing/2014/main" id="{21F2DE30-70DC-4DB6-8C13-FD4526D7A02E}"/>
                </a:ext>
              </a:extLst>
            </p:cNvPr>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4822;p38">
              <a:extLst>
                <a:ext uri="{FF2B5EF4-FFF2-40B4-BE49-F238E27FC236}">
                  <a16:creationId xmlns:a16="http://schemas.microsoft.com/office/drawing/2014/main" id="{DFB1D797-1CE2-483B-945D-EA6FD237353B}"/>
                </a:ext>
              </a:extLst>
            </p:cNvPr>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4823;p38">
              <a:extLst>
                <a:ext uri="{FF2B5EF4-FFF2-40B4-BE49-F238E27FC236}">
                  <a16:creationId xmlns:a16="http://schemas.microsoft.com/office/drawing/2014/main" id="{7E1624A9-D015-43BE-9F77-6A0718AC055E}"/>
                </a:ext>
              </a:extLst>
            </p:cNvPr>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4824;p38">
              <a:extLst>
                <a:ext uri="{FF2B5EF4-FFF2-40B4-BE49-F238E27FC236}">
                  <a16:creationId xmlns:a16="http://schemas.microsoft.com/office/drawing/2014/main" id="{C4875B31-1933-46A3-BCB8-2D748BB7B02D}"/>
                </a:ext>
              </a:extLst>
            </p:cNvPr>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4825;p38">
              <a:extLst>
                <a:ext uri="{FF2B5EF4-FFF2-40B4-BE49-F238E27FC236}">
                  <a16:creationId xmlns:a16="http://schemas.microsoft.com/office/drawing/2014/main" id="{D2265348-728D-4ECB-8308-5DC9A257AE86}"/>
                </a:ext>
              </a:extLst>
            </p:cNvPr>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4826;p38">
              <a:extLst>
                <a:ext uri="{FF2B5EF4-FFF2-40B4-BE49-F238E27FC236}">
                  <a16:creationId xmlns:a16="http://schemas.microsoft.com/office/drawing/2014/main" id="{1FACCB09-2742-4648-BC2F-109EAC9FA0C0}"/>
                </a:ext>
              </a:extLst>
            </p:cNvPr>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4827;p38">
              <a:extLst>
                <a:ext uri="{FF2B5EF4-FFF2-40B4-BE49-F238E27FC236}">
                  <a16:creationId xmlns:a16="http://schemas.microsoft.com/office/drawing/2014/main" id="{519DBBBA-C4BF-47E8-83BD-58F98FB6A838}"/>
                </a:ext>
              </a:extLst>
            </p:cNvPr>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4828;p38">
              <a:extLst>
                <a:ext uri="{FF2B5EF4-FFF2-40B4-BE49-F238E27FC236}">
                  <a16:creationId xmlns:a16="http://schemas.microsoft.com/office/drawing/2014/main" id="{B746305E-5BDF-4A0E-B1C5-8F44272233C3}"/>
                </a:ext>
              </a:extLst>
            </p:cNvPr>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4829;p38">
              <a:extLst>
                <a:ext uri="{FF2B5EF4-FFF2-40B4-BE49-F238E27FC236}">
                  <a16:creationId xmlns:a16="http://schemas.microsoft.com/office/drawing/2014/main" id="{5E4B7C28-5CBB-48F2-BD1E-9B1213A79F2F}"/>
                </a:ext>
              </a:extLst>
            </p:cNvPr>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4830;p38">
              <a:extLst>
                <a:ext uri="{FF2B5EF4-FFF2-40B4-BE49-F238E27FC236}">
                  <a16:creationId xmlns:a16="http://schemas.microsoft.com/office/drawing/2014/main" id="{E318EBC8-17EA-4F5F-AEFB-1A25A76F7104}"/>
                </a:ext>
              </a:extLst>
            </p:cNvPr>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4831;p38">
              <a:extLst>
                <a:ext uri="{FF2B5EF4-FFF2-40B4-BE49-F238E27FC236}">
                  <a16:creationId xmlns:a16="http://schemas.microsoft.com/office/drawing/2014/main" id="{84ECDE00-7787-4615-9B3D-A772509394F6}"/>
                </a:ext>
              </a:extLst>
            </p:cNvPr>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4832;p38">
              <a:extLst>
                <a:ext uri="{FF2B5EF4-FFF2-40B4-BE49-F238E27FC236}">
                  <a16:creationId xmlns:a16="http://schemas.microsoft.com/office/drawing/2014/main" id="{6C54EE45-9A52-4D73-AD6C-FA1939E989A3}"/>
                </a:ext>
              </a:extLst>
            </p:cNvPr>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4833;p38">
              <a:extLst>
                <a:ext uri="{FF2B5EF4-FFF2-40B4-BE49-F238E27FC236}">
                  <a16:creationId xmlns:a16="http://schemas.microsoft.com/office/drawing/2014/main" id="{6EE580D0-9276-49A2-A10F-2E9968D3C57D}"/>
                </a:ext>
              </a:extLst>
            </p:cNvPr>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4834;p38">
              <a:extLst>
                <a:ext uri="{FF2B5EF4-FFF2-40B4-BE49-F238E27FC236}">
                  <a16:creationId xmlns:a16="http://schemas.microsoft.com/office/drawing/2014/main" id="{AD3D5DC5-F5A9-47A9-93F1-910C00E66279}"/>
                </a:ext>
              </a:extLst>
            </p:cNvPr>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4835;p38">
              <a:extLst>
                <a:ext uri="{FF2B5EF4-FFF2-40B4-BE49-F238E27FC236}">
                  <a16:creationId xmlns:a16="http://schemas.microsoft.com/office/drawing/2014/main" id="{F04021D3-BF3D-4941-AD38-D61A76BE8824}"/>
                </a:ext>
              </a:extLst>
            </p:cNvPr>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4836;p38">
              <a:extLst>
                <a:ext uri="{FF2B5EF4-FFF2-40B4-BE49-F238E27FC236}">
                  <a16:creationId xmlns:a16="http://schemas.microsoft.com/office/drawing/2014/main" id="{D5737446-0CB8-48CF-B4C2-1E7CF05806EF}"/>
                </a:ext>
              </a:extLst>
            </p:cNvPr>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4837;p38">
              <a:extLst>
                <a:ext uri="{FF2B5EF4-FFF2-40B4-BE49-F238E27FC236}">
                  <a16:creationId xmlns:a16="http://schemas.microsoft.com/office/drawing/2014/main" id="{8B860BD4-D9F6-47AA-879A-C646BA730BBA}"/>
                </a:ext>
              </a:extLst>
            </p:cNvPr>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4838;p38">
              <a:extLst>
                <a:ext uri="{FF2B5EF4-FFF2-40B4-BE49-F238E27FC236}">
                  <a16:creationId xmlns:a16="http://schemas.microsoft.com/office/drawing/2014/main" id="{5B821286-DA56-41AA-9BDB-58B2971682B8}"/>
                </a:ext>
              </a:extLst>
            </p:cNvPr>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4839;p38">
              <a:extLst>
                <a:ext uri="{FF2B5EF4-FFF2-40B4-BE49-F238E27FC236}">
                  <a16:creationId xmlns:a16="http://schemas.microsoft.com/office/drawing/2014/main" id="{96113FC7-A75A-4330-A56B-0AA99264A1E4}"/>
                </a:ext>
              </a:extLst>
            </p:cNvPr>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4840;p38">
              <a:extLst>
                <a:ext uri="{FF2B5EF4-FFF2-40B4-BE49-F238E27FC236}">
                  <a16:creationId xmlns:a16="http://schemas.microsoft.com/office/drawing/2014/main" id="{F2735172-1C98-4C0F-887E-984EE57B1295}"/>
                </a:ext>
              </a:extLst>
            </p:cNvPr>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4841;p38">
              <a:extLst>
                <a:ext uri="{FF2B5EF4-FFF2-40B4-BE49-F238E27FC236}">
                  <a16:creationId xmlns:a16="http://schemas.microsoft.com/office/drawing/2014/main" id="{B65C60A9-A5F2-4EF9-B7D8-89168A4D8DCF}"/>
                </a:ext>
              </a:extLst>
            </p:cNvPr>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4842;p38">
              <a:extLst>
                <a:ext uri="{FF2B5EF4-FFF2-40B4-BE49-F238E27FC236}">
                  <a16:creationId xmlns:a16="http://schemas.microsoft.com/office/drawing/2014/main" id="{77492ECD-3E91-478D-B6B4-153DD7EEEE37}"/>
                </a:ext>
              </a:extLst>
            </p:cNvPr>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4843;p38">
              <a:extLst>
                <a:ext uri="{FF2B5EF4-FFF2-40B4-BE49-F238E27FC236}">
                  <a16:creationId xmlns:a16="http://schemas.microsoft.com/office/drawing/2014/main" id="{40514160-DBF0-46F0-A581-4FBD7BED7AED}"/>
                </a:ext>
              </a:extLst>
            </p:cNvPr>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4844;p38">
              <a:extLst>
                <a:ext uri="{FF2B5EF4-FFF2-40B4-BE49-F238E27FC236}">
                  <a16:creationId xmlns:a16="http://schemas.microsoft.com/office/drawing/2014/main" id="{A5C78AB7-A2DA-455F-9988-7D1278B76D8F}"/>
                </a:ext>
              </a:extLst>
            </p:cNvPr>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4845;p38">
              <a:extLst>
                <a:ext uri="{FF2B5EF4-FFF2-40B4-BE49-F238E27FC236}">
                  <a16:creationId xmlns:a16="http://schemas.microsoft.com/office/drawing/2014/main" id="{C6308759-2245-4209-BBE8-5B413A33794C}"/>
                </a:ext>
              </a:extLst>
            </p:cNvPr>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4846;p38">
              <a:extLst>
                <a:ext uri="{FF2B5EF4-FFF2-40B4-BE49-F238E27FC236}">
                  <a16:creationId xmlns:a16="http://schemas.microsoft.com/office/drawing/2014/main" id="{F6894B40-8D7D-4276-9E51-53914A3DD3C6}"/>
                </a:ext>
              </a:extLst>
            </p:cNvPr>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4847;p38">
              <a:extLst>
                <a:ext uri="{FF2B5EF4-FFF2-40B4-BE49-F238E27FC236}">
                  <a16:creationId xmlns:a16="http://schemas.microsoft.com/office/drawing/2014/main" id="{01762156-A1FB-48E4-9F2C-9F0A4744C5A8}"/>
                </a:ext>
              </a:extLst>
            </p:cNvPr>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4848;p38">
              <a:extLst>
                <a:ext uri="{FF2B5EF4-FFF2-40B4-BE49-F238E27FC236}">
                  <a16:creationId xmlns:a16="http://schemas.microsoft.com/office/drawing/2014/main" id="{DD0E135A-A9B3-4533-8F7C-92E34790DED8}"/>
                </a:ext>
              </a:extLst>
            </p:cNvPr>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4849;p38">
              <a:extLst>
                <a:ext uri="{FF2B5EF4-FFF2-40B4-BE49-F238E27FC236}">
                  <a16:creationId xmlns:a16="http://schemas.microsoft.com/office/drawing/2014/main" id="{F3CFFAB1-973B-4402-A879-24FD49B60790}"/>
                </a:ext>
              </a:extLst>
            </p:cNvPr>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4850;p38">
              <a:extLst>
                <a:ext uri="{FF2B5EF4-FFF2-40B4-BE49-F238E27FC236}">
                  <a16:creationId xmlns:a16="http://schemas.microsoft.com/office/drawing/2014/main" id="{9F8C040F-871E-422A-8779-543F3811408E}"/>
                </a:ext>
              </a:extLst>
            </p:cNvPr>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4851;p38">
              <a:extLst>
                <a:ext uri="{FF2B5EF4-FFF2-40B4-BE49-F238E27FC236}">
                  <a16:creationId xmlns:a16="http://schemas.microsoft.com/office/drawing/2014/main" id="{0AD0B6B8-14ED-433C-8D58-5ADD32215EC7}"/>
                </a:ext>
              </a:extLst>
            </p:cNvPr>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4852;p38">
              <a:extLst>
                <a:ext uri="{FF2B5EF4-FFF2-40B4-BE49-F238E27FC236}">
                  <a16:creationId xmlns:a16="http://schemas.microsoft.com/office/drawing/2014/main" id="{14581AF2-1AE8-4447-B9A2-E196536F0C6B}"/>
                </a:ext>
              </a:extLst>
            </p:cNvPr>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4853;p38">
              <a:extLst>
                <a:ext uri="{FF2B5EF4-FFF2-40B4-BE49-F238E27FC236}">
                  <a16:creationId xmlns:a16="http://schemas.microsoft.com/office/drawing/2014/main" id="{F842D5E1-D0A0-424C-9387-EB40A9658804}"/>
                </a:ext>
              </a:extLst>
            </p:cNvPr>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4854;p38">
              <a:extLst>
                <a:ext uri="{FF2B5EF4-FFF2-40B4-BE49-F238E27FC236}">
                  <a16:creationId xmlns:a16="http://schemas.microsoft.com/office/drawing/2014/main" id="{29B6F011-B5BC-455F-BB40-FD82754F97A2}"/>
                </a:ext>
              </a:extLst>
            </p:cNvPr>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4855;p38">
              <a:extLst>
                <a:ext uri="{FF2B5EF4-FFF2-40B4-BE49-F238E27FC236}">
                  <a16:creationId xmlns:a16="http://schemas.microsoft.com/office/drawing/2014/main" id="{1E5C9DCF-BDDF-4A5C-9252-D0A5990B81BD}"/>
                </a:ext>
              </a:extLst>
            </p:cNvPr>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4856;p38">
              <a:extLst>
                <a:ext uri="{FF2B5EF4-FFF2-40B4-BE49-F238E27FC236}">
                  <a16:creationId xmlns:a16="http://schemas.microsoft.com/office/drawing/2014/main" id="{05F37B24-2957-4062-9B18-7E14F9639D34}"/>
                </a:ext>
              </a:extLst>
            </p:cNvPr>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4857;p38">
              <a:extLst>
                <a:ext uri="{FF2B5EF4-FFF2-40B4-BE49-F238E27FC236}">
                  <a16:creationId xmlns:a16="http://schemas.microsoft.com/office/drawing/2014/main" id="{EECEE3DB-E327-4449-8C55-4DCE2C91EC4C}"/>
                </a:ext>
              </a:extLst>
            </p:cNvPr>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4858;p38">
              <a:extLst>
                <a:ext uri="{FF2B5EF4-FFF2-40B4-BE49-F238E27FC236}">
                  <a16:creationId xmlns:a16="http://schemas.microsoft.com/office/drawing/2014/main" id="{358079C8-2838-40D7-A99F-D8D1B6E9D26B}"/>
                </a:ext>
              </a:extLst>
            </p:cNvPr>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4859;p38">
              <a:extLst>
                <a:ext uri="{FF2B5EF4-FFF2-40B4-BE49-F238E27FC236}">
                  <a16:creationId xmlns:a16="http://schemas.microsoft.com/office/drawing/2014/main" id="{4E58F937-583A-4167-BA9D-DE4B08303F2D}"/>
                </a:ext>
              </a:extLst>
            </p:cNvPr>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4860;p38">
              <a:extLst>
                <a:ext uri="{FF2B5EF4-FFF2-40B4-BE49-F238E27FC236}">
                  <a16:creationId xmlns:a16="http://schemas.microsoft.com/office/drawing/2014/main" id="{BAEAAC8B-FB5B-41DE-9B20-7941E9BC0E85}"/>
                </a:ext>
              </a:extLst>
            </p:cNvPr>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4861;p38">
              <a:extLst>
                <a:ext uri="{FF2B5EF4-FFF2-40B4-BE49-F238E27FC236}">
                  <a16:creationId xmlns:a16="http://schemas.microsoft.com/office/drawing/2014/main" id="{E26860B3-9820-4F90-B331-B794253AE8FE}"/>
                </a:ext>
              </a:extLst>
            </p:cNvPr>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4862;p38">
              <a:extLst>
                <a:ext uri="{FF2B5EF4-FFF2-40B4-BE49-F238E27FC236}">
                  <a16:creationId xmlns:a16="http://schemas.microsoft.com/office/drawing/2014/main" id="{F13F0964-71E4-40E6-AE43-C5B1D301D5EB}"/>
                </a:ext>
              </a:extLst>
            </p:cNvPr>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4863;p38">
              <a:extLst>
                <a:ext uri="{FF2B5EF4-FFF2-40B4-BE49-F238E27FC236}">
                  <a16:creationId xmlns:a16="http://schemas.microsoft.com/office/drawing/2014/main" id="{BD409DA7-1051-4D5B-8A35-5305EEC5FF00}"/>
                </a:ext>
              </a:extLst>
            </p:cNvPr>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4864;p38">
              <a:extLst>
                <a:ext uri="{FF2B5EF4-FFF2-40B4-BE49-F238E27FC236}">
                  <a16:creationId xmlns:a16="http://schemas.microsoft.com/office/drawing/2014/main" id="{DC013339-F9A3-4B44-9567-518F6480C670}"/>
                </a:ext>
              </a:extLst>
            </p:cNvPr>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4865;p38">
              <a:extLst>
                <a:ext uri="{FF2B5EF4-FFF2-40B4-BE49-F238E27FC236}">
                  <a16:creationId xmlns:a16="http://schemas.microsoft.com/office/drawing/2014/main" id="{B926EF27-6987-4ACA-871E-EEB52BCC7C88}"/>
                </a:ext>
              </a:extLst>
            </p:cNvPr>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4866;p38">
              <a:extLst>
                <a:ext uri="{FF2B5EF4-FFF2-40B4-BE49-F238E27FC236}">
                  <a16:creationId xmlns:a16="http://schemas.microsoft.com/office/drawing/2014/main" id="{E5FF1216-B4C1-4F0A-85F5-574942FCEC8F}"/>
                </a:ext>
              </a:extLst>
            </p:cNvPr>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4867;p38">
              <a:extLst>
                <a:ext uri="{FF2B5EF4-FFF2-40B4-BE49-F238E27FC236}">
                  <a16:creationId xmlns:a16="http://schemas.microsoft.com/office/drawing/2014/main" id="{5296173A-68BC-4DCD-811D-D99709DE13D9}"/>
                </a:ext>
              </a:extLst>
            </p:cNvPr>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4868;p38">
              <a:extLst>
                <a:ext uri="{FF2B5EF4-FFF2-40B4-BE49-F238E27FC236}">
                  <a16:creationId xmlns:a16="http://schemas.microsoft.com/office/drawing/2014/main" id="{1EA2D1D8-9D68-4FC2-8000-1BF408C3E42E}"/>
                </a:ext>
              </a:extLst>
            </p:cNvPr>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4869;p38">
              <a:extLst>
                <a:ext uri="{FF2B5EF4-FFF2-40B4-BE49-F238E27FC236}">
                  <a16:creationId xmlns:a16="http://schemas.microsoft.com/office/drawing/2014/main" id="{3712DE8F-04C6-4E92-8291-0AD492885A0D}"/>
                </a:ext>
              </a:extLst>
            </p:cNvPr>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4870;p38">
              <a:extLst>
                <a:ext uri="{FF2B5EF4-FFF2-40B4-BE49-F238E27FC236}">
                  <a16:creationId xmlns:a16="http://schemas.microsoft.com/office/drawing/2014/main" id="{7F007F73-2EA0-40E0-AD8C-DC7F46A011AA}"/>
                </a:ext>
              </a:extLst>
            </p:cNvPr>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4871;p38">
              <a:extLst>
                <a:ext uri="{FF2B5EF4-FFF2-40B4-BE49-F238E27FC236}">
                  <a16:creationId xmlns:a16="http://schemas.microsoft.com/office/drawing/2014/main" id="{4587A829-D0C7-4247-81B0-7190EDDB19A0}"/>
                </a:ext>
              </a:extLst>
            </p:cNvPr>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4872;p38">
              <a:extLst>
                <a:ext uri="{FF2B5EF4-FFF2-40B4-BE49-F238E27FC236}">
                  <a16:creationId xmlns:a16="http://schemas.microsoft.com/office/drawing/2014/main" id="{40B1FAA4-7EE3-4044-99EC-2D40A73AAEF6}"/>
                </a:ext>
              </a:extLst>
            </p:cNvPr>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4873;p38">
              <a:extLst>
                <a:ext uri="{FF2B5EF4-FFF2-40B4-BE49-F238E27FC236}">
                  <a16:creationId xmlns:a16="http://schemas.microsoft.com/office/drawing/2014/main" id="{15749B49-F232-42DF-8221-87125D3709D3}"/>
                </a:ext>
              </a:extLst>
            </p:cNvPr>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4874;p38">
              <a:extLst>
                <a:ext uri="{FF2B5EF4-FFF2-40B4-BE49-F238E27FC236}">
                  <a16:creationId xmlns:a16="http://schemas.microsoft.com/office/drawing/2014/main" id="{631220ED-89C1-4695-8F90-B9478E27EC2F}"/>
                </a:ext>
              </a:extLst>
            </p:cNvPr>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4875;p38">
              <a:extLst>
                <a:ext uri="{FF2B5EF4-FFF2-40B4-BE49-F238E27FC236}">
                  <a16:creationId xmlns:a16="http://schemas.microsoft.com/office/drawing/2014/main" id="{3348F373-7154-47B9-BD9E-F7BDC1B9BE7B}"/>
                </a:ext>
              </a:extLst>
            </p:cNvPr>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4876;p38">
              <a:extLst>
                <a:ext uri="{FF2B5EF4-FFF2-40B4-BE49-F238E27FC236}">
                  <a16:creationId xmlns:a16="http://schemas.microsoft.com/office/drawing/2014/main" id="{88F7E5F4-DA3D-48C7-947D-515A0C87F18B}"/>
                </a:ext>
              </a:extLst>
            </p:cNvPr>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4877;p38">
              <a:extLst>
                <a:ext uri="{FF2B5EF4-FFF2-40B4-BE49-F238E27FC236}">
                  <a16:creationId xmlns:a16="http://schemas.microsoft.com/office/drawing/2014/main" id="{43467E7E-5791-48E6-AF0B-5AC4C905511A}"/>
                </a:ext>
              </a:extLst>
            </p:cNvPr>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4878;p38">
              <a:extLst>
                <a:ext uri="{FF2B5EF4-FFF2-40B4-BE49-F238E27FC236}">
                  <a16:creationId xmlns:a16="http://schemas.microsoft.com/office/drawing/2014/main" id="{5AB363C2-8CB0-4D91-BDE3-A4BBD7A1D10C}"/>
                </a:ext>
              </a:extLst>
            </p:cNvPr>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4879;p38">
              <a:extLst>
                <a:ext uri="{FF2B5EF4-FFF2-40B4-BE49-F238E27FC236}">
                  <a16:creationId xmlns:a16="http://schemas.microsoft.com/office/drawing/2014/main" id="{532A7C52-53C3-4E53-9616-ECCB21A50CBA}"/>
                </a:ext>
              </a:extLst>
            </p:cNvPr>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4880;p38">
              <a:extLst>
                <a:ext uri="{FF2B5EF4-FFF2-40B4-BE49-F238E27FC236}">
                  <a16:creationId xmlns:a16="http://schemas.microsoft.com/office/drawing/2014/main" id="{549E3F81-D085-4205-8C23-DDD0B91CDBA5}"/>
                </a:ext>
              </a:extLst>
            </p:cNvPr>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4881;p38">
              <a:extLst>
                <a:ext uri="{FF2B5EF4-FFF2-40B4-BE49-F238E27FC236}">
                  <a16:creationId xmlns:a16="http://schemas.microsoft.com/office/drawing/2014/main" id="{C1C07241-970B-43DF-AD2E-C0B8D6D7690F}"/>
                </a:ext>
              </a:extLst>
            </p:cNvPr>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4882;p38">
              <a:extLst>
                <a:ext uri="{FF2B5EF4-FFF2-40B4-BE49-F238E27FC236}">
                  <a16:creationId xmlns:a16="http://schemas.microsoft.com/office/drawing/2014/main" id="{EF582B97-650A-4C51-A3C0-E4D47B5FE7E0}"/>
                </a:ext>
              </a:extLst>
            </p:cNvPr>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4883;p38">
              <a:extLst>
                <a:ext uri="{FF2B5EF4-FFF2-40B4-BE49-F238E27FC236}">
                  <a16:creationId xmlns:a16="http://schemas.microsoft.com/office/drawing/2014/main" id="{3D7F7E96-A508-4D39-86AF-43F3B60B01E8}"/>
                </a:ext>
              </a:extLst>
            </p:cNvPr>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4884;p38">
              <a:extLst>
                <a:ext uri="{FF2B5EF4-FFF2-40B4-BE49-F238E27FC236}">
                  <a16:creationId xmlns:a16="http://schemas.microsoft.com/office/drawing/2014/main" id="{DD0E9ACB-6378-4E07-BC72-B54C794A8A47}"/>
                </a:ext>
              </a:extLst>
            </p:cNvPr>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4885;p38">
              <a:extLst>
                <a:ext uri="{FF2B5EF4-FFF2-40B4-BE49-F238E27FC236}">
                  <a16:creationId xmlns:a16="http://schemas.microsoft.com/office/drawing/2014/main" id="{9A7DD7C7-CB1B-4A5D-B8AF-028C1BB54341}"/>
                </a:ext>
              </a:extLst>
            </p:cNvPr>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4886;p38">
              <a:extLst>
                <a:ext uri="{FF2B5EF4-FFF2-40B4-BE49-F238E27FC236}">
                  <a16:creationId xmlns:a16="http://schemas.microsoft.com/office/drawing/2014/main" id="{EE717E5E-8988-46D2-B5CB-E4927D966E4A}"/>
                </a:ext>
              </a:extLst>
            </p:cNvPr>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4887;p38">
              <a:extLst>
                <a:ext uri="{FF2B5EF4-FFF2-40B4-BE49-F238E27FC236}">
                  <a16:creationId xmlns:a16="http://schemas.microsoft.com/office/drawing/2014/main" id="{86B9BC33-525A-43DD-A44D-4094582A8B2F}"/>
                </a:ext>
              </a:extLst>
            </p:cNvPr>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4888;p38">
              <a:extLst>
                <a:ext uri="{FF2B5EF4-FFF2-40B4-BE49-F238E27FC236}">
                  <a16:creationId xmlns:a16="http://schemas.microsoft.com/office/drawing/2014/main" id="{495E8E1F-3A4B-447E-9C32-D4420563B0F3}"/>
                </a:ext>
              </a:extLst>
            </p:cNvPr>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4889;p38">
              <a:extLst>
                <a:ext uri="{FF2B5EF4-FFF2-40B4-BE49-F238E27FC236}">
                  <a16:creationId xmlns:a16="http://schemas.microsoft.com/office/drawing/2014/main" id="{CDB76B48-0E37-4189-BB7F-965FF6624862}"/>
                </a:ext>
              </a:extLst>
            </p:cNvPr>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4890;p38">
              <a:extLst>
                <a:ext uri="{FF2B5EF4-FFF2-40B4-BE49-F238E27FC236}">
                  <a16:creationId xmlns:a16="http://schemas.microsoft.com/office/drawing/2014/main" id="{313A7A29-844C-476F-90C1-552EAAC18708}"/>
                </a:ext>
              </a:extLst>
            </p:cNvPr>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4891;p38">
              <a:extLst>
                <a:ext uri="{FF2B5EF4-FFF2-40B4-BE49-F238E27FC236}">
                  <a16:creationId xmlns:a16="http://schemas.microsoft.com/office/drawing/2014/main" id="{F013FB75-EB1B-48A6-A869-D01ED385AB9D}"/>
                </a:ext>
              </a:extLst>
            </p:cNvPr>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4892;p38">
              <a:extLst>
                <a:ext uri="{FF2B5EF4-FFF2-40B4-BE49-F238E27FC236}">
                  <a16:creationId xmlns:a16="http://schemas.microsoft.com/office/drawing/2014/main" id="{D966B5C2-7239-455E-8786-8FF447A9518F}"/>
                </a:ext>
              </a:extLst>
            </p:cNvPr>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4893;p38">
              <a:extLst>
                <a:ext uri="{FF2B5EF4-FFF2-40B4-BE49-F238E27FC236}">
                  <a16:creationId xmlns:a16="http://schemas.microsoft.com/office/drawing/2014/main" id="{9698F258-9E42-4F06-BBB1-048F43C2ADC2}"/>
                </a:ext>
              </a:extLst>
            </p:cNvPr>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4894;p38">
              <a:extLst>
                <a:ext uri="{FF2B5EF4-FFF2-40B4-BE49-F238E27FC236}">
                  <a16:creationId xmlns:a16="http://schemas.microsoft.com/office/drawing/2014/main" id="{885B4F8C-4227-49E0-8A7B-D6489336C291}"/>
                </a:ext>
              </a:extLst>
            </p:cNvPr>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4895;p38">
              <a:extLst>
                <a:ext uri="{FF2B5EF4-FFF2-40B4-BE49-F238E27FC236}">
                  <a16:creationId xmlns:a16="http://schemas.microsoft.com/office/drawing/2014/main" id="{0B387618-C844-412D-96F8-9502A110623C}"/>
                </a:ext>
              </a:extLst>
            </p:cNvPr>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4896;p38">
              <a:extLst>
                <a:ext uri="{FF2B5EF4-FFF2-40B4-BE49-F238E27FC236}">
                  <a16:creationId xmlns:a16="http://schemas.microsoft.com/office/drawing/2014/main" id="{FAD1B440-8C3B-42F9-914B-770CB82B7C3C}"/>
                </a:ext>
              </a:extLst>
            </p:cNvPr>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4897;p38">
              <a:extLst>
                <a:ext uri="{FF2B5EF4-FFF2-40B4-BE49-F238E27FC236}">
                  <a16:creationId xmlns:a16="http://schemas.microsoft.com/office/drawing/2014/main" id="{5B853A86-2C7B-4842-AA3D-2DCB731B033E}"/>
                </a:ext>
              </a:extLst>
            </p:cNvPr>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4898;p38">
              <a:extLst>
                <a:ext uri="{FF2B5EF4-FFF2-40B4-BE49-F238E27FC236}">
                  <a16:creationId xmlns:a16="http://schemas.microsoft.com/office/drawing/2014/main" id="{0F4019FF-CCB0-4707-A593-77C6A2359D93}"/>
                </a:ext>
              </a:extLst>
            </p:cNvPr>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4899;p38">
              <a:extLst>
                <a:ext uri="{FF2B5EF4-FFF2-40B4-BE49-F238E27FC236}">
                  <a16:creationId xmlns:a16="http://schemas.microsoft.com/office/drawing/2014/main" id="{9F8D0227-62B5-45D6-B05D-6B34FA2C690B}"/>
                </a:ext>
              </a:extLst>
            </p:cNvPr>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4900;p38">
              <a:extLst>
                <a:ext uri="{FF2B5EF4-FFF2-40B4-BE49-F238E27FC236}">
                  <a16:creationId xmlns:a16="http://schemas.microsoft.com/office/drawing/2014/main" id="{3D72604D-78C1-4465-841B-86839059C674}"/>
                </a:ext>
              </a:extLst>
            </p:cNvPr>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4901;p38">
              <a:extLst>
                <a:ext uri="{FF2B5EF4-FFF2-40B4-BE49-F238E27FC236}">
                  <a16:creationId xmlns:a16="http://schemas.microsoft.com/office/drawing/2014/main" id="{651AE332-BC8F-426A-BDA8-BFAF586A39AB}"/>
                </a:ext>
              </a:extLst>
            </p:cNvPr>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4902;p38">
              <a:extLst>
                <a:ext uri="{FF2B5EF4-FFF2-40B4-BE49-F238E27FC236}">
                  <a16:creationId xmlns:a16="http://schemas.microsoft.com/office/drawing/2014/main" id="{B9F717D6-C879-4D74-9DCF-44E72D68D5F1}"/>
                </a:ext>
              </a:extLst>
            </p:cNvPr>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4903;p38">
              <a:extLst>
                <a:ext uri="{FF2B5EF4-FFF2-40B4-BE49-F238E27FC236}">
                  <a16:creationId xmlns:a16="http://schemas.microsoft.com/office/drawing/2014/main" id="{DD9AF4C6-CCF8-41A8-ABA6-8B4EC7C59931}"/>
                </a:ext>
              </a:extLst>
            </p:cNvPr>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4904;p38">
              <a:extLst>
                <a:ext uri="{FF2B5EF4-FFF2-40B4-BE49-F238E27FC236}">
                  <a16:creationId xmlns:a16="http://schemas.microsoft.com/office/drawing/2014/main" id="{F77A0245-85CB-4E69-9A79-9CD74C354906}"/>
                </a:ext>
              </a:extLst>
            </p:cNvPr>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4905;p38">
              <a:extLst>
                <a:ext uri="{FF2B5EF4-FFF2-40B4-BE49-F238E27FC236}">
                  <a16:creationId xmlns:a16="http://schemas.microsoft.com/office/drawing/2014/main" id="{34F6CB11-3CF9-4F79-932D-9DEA5FB299D2}"/>
                </a:ext>
              </a:extLst>
            </p:cNvPr>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4906;p38">
              <a:extLst>
                <a:ext uri="{FF2B5EF4-FFF2-40B4-BE49-F238E27FC236}">
                  <a16:creationId xmlns:a16="http://schemas.microsoft.com/office/drawing/2014/main" id="{05C707C0-23CD-483A-A3AD-45B3F2EF2FE4}"/>
                </a:ext>
              </a:extLst>
            </p:cNvPr>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4907;p38">
              <a:extLst>
                <a:ext uri="{FF2B5EF4-FFF2-40B4-BE49-F238E27FC236}">
                  <a16:creationId xmlns:a16="http://schemas.microsoft.com/office/drawing/2014/main" id="{03417559-790E-40A7-BAF8-6FDBFD4DDBBB}"/>
                </a:ext>
              </a:extLst>
            </p:cNvPr>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4908;p38">
              <a:extLst>
                <a:ext uri="{FF2B5EF4-FFF2-40B4-BE49-F238E27FC236}">
                  <a16:creationId xmlns:a16="http://schemas.microsoft.com/office/drawing/2014/main" id="{C1702A73-DA37-4CCB-8C0A-9F22B8AB99C9}"/>
                </a:ext>
              </a:extLst>
            </p:cNvPr>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4909;p38">
              <a:extLst>
                <a:ext uri="{FF2B5EF4-FFF2-40B4-BE49-F238E27FC236}">
                  <a16:creationId xmlns:a16="http://schemas.microsoft.com/office/drawing/2014/main" id="{2823C53F-4D1A-4DF4-9352-1155048288B4}"/>
                </a:ext>
              </a:extLst>
            </p:cNvPr>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4910;p38">
              <a:extLst>
                <a:ext uri="{FF2B5EF4-FFF2-40B4-BE49-F238E27FC236}">
                  <a16:creationId xmlns:a16="http://schemas.microsoft.com/office/drawing/2014/main" id="{EBA0C7F8-BA3D-43D5-A99D-1E5D7ADB88A9}"/>
                </a:ext>
              </a:extLst>
            </p:cNvPr>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4911;p38">
              <a:extLst>
                <a:ext uri="{FF2B5EF4-FFF2-40B4-BE49-F238E27FC236}">
                  <a16:creationId xmlns:a16="http://schemas.microsoft.com/office/drawing/2014/main" id="{26E317A6-C4BE-4585-8A68-4BAB79A59DF8}"/>
                </a:ext>
              </a:extLst>
            </p:cNvPr>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4912;p38">
              <a:extLst>
                <a:ext uri="{FF2B5EF4-FFF2-40B4-BE49-F238E27FC236}">
                  <a16:creationId xmlns:a16="http://schemas.microsoft.com/office/drawing/2014/main" id="{A1F19A7D-DD80-450D-B5B9-563180F65BE7}"/>
                </a:ext>
              </a:extLst>
            </p:cNvPr>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4913;p38">
              <a:extLst>
                <a:ext uri="{FF2B5EF4-FFF2-40B4-BE49-F238E27FC236}">
                  <a16:creationId xmlns:a16="http://schemas.microsoft.com/office/drawing/2014/main" id="{B87354D6-D0CD-4BB2-BFFD-5F93F6315316}"/>
                </a:ext>
              </a:extLst>
            </p:cNvPr>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4914;p38">
              <a:extLst>
                <a:ext uri="{FF2B5EF4-FFF2-40B4-BE49-F238E27FC236}">
                  <a16:creationId xmlns:a16="http://schemas.microsoft.com/office/drawing/2014/main" id="{945F660F-B990-41D5-88BF-A304F3EC7F8C}"/>
                </a:ext>
              </a:extLst>
            </p:cNvPr>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4915;p38">
              <a:extLst>
                <a:ext uri="{FF2B5EF4-FFF2-40B4-BE49-F238E27FC236}">
                  <a16:creationId xmlns:a16="http://schemas.microsoft.com/office/drawing/2014/main" id="{441AB074-23FF-48AB-B186-A70BFE0E1E43}"/>
                </a:ext>
              </a:extLst>
            </p:cNvPr>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4916;p38">
              <a:extLst>
                <a:ext uri="{FF2B5EF4-FFF2-40B4-BE49-F238E27FC236}">
                  <a16:creationId xmlns:a16="http://schemas.microsoft.com/office/drawing/2014/main" id="{FFA5B526-21E0-44EF-B9D2-8F2EFE381EA8}"/>
                </a:ext>
              </a:extLst>
            </p:cNvPr>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4917;p38">
              <a:extLst>
                <a:ext uri="{FF2B5EF4-FFF2-40B4-BE49-F238E27FC236}">
                  <a16:creationId xmlns:a16="http://schemas.microsoft.com/office/drawing/2014/main" id="{0FC64763-D7E5-49DE-A34C-8F25F2695C15}"/>
                </a:ext>
              </a:extLst>
            </p:cNvPr>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4918;p38">
              <a:extLst>
                <a:ext uri="{FF2B5EF4-FFF2-40B4-BE49-F238E27FC236}">
                  <a16:creationId xmlns:a16="http://schemas.microsoft.com/office/drawing/2014/main" id="{877EC756-4C9B-409E-A8A3-523EE8268037}"/>
                </a:ext>
              </a:extLst>
            </p:cNvPr>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4919;p38">
              <a:extLst>
                <a:ext uri="{FF2B5EF4-FFF2-40B4-BE49-F238E27FC236}">
                  <a16:creationId xmlns:a16="http://schemas.microsoft.com/office/drawing/2014/main" id="{3E33AA7B-A81D-4A33-8BBD-EDD6091B13F5}"/>
                </a:ext>
              </a:extLst>
            </p:cNvPr>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4920;p38">
              <a:extLst>
                <a:ext uri="{FF2B5EF4-FFF2-40B4-BE49-F238E27FC236}">
                  <a16:creationId xmlns:a16="http://schemas.microsoft.com/office/drawing/2014/main" id="{BE0FC943-6213-474E-877E-490AAEF3D242}"/>
                </a:ext>
              </a:extLst>
            </p:cNvPr>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4921;p38">
              <a:extLst>
                <a:ext uri="{FF2B5EF4-FFF2-40B4-BE49-F238E27FC236}">
                  <a16:creationId xmlns:a16="http://schemas.microsoft.com/office/drawing/2014/main" id="{4A45B78A-0BFD-47CF-A491-0F6445F91D16}"/>
                </a:ext>
              </a:extLst>
            </p:cNvPr>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4922;p38">
              <a:extLst>
                <a:ext uri="{FF2B5EF4-FFF2-40B4-BE49-F238E27FC236}">
                  <a16:creationId xmlns:a16="http://schemas.microsoft.com/office/drawing/2014/main" id="{2808F3EB-76E8-407A-9AA8-46448907CBE5}"/>
                </a:ext>
              </a:extLst>
            </p:cNvPr>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4923;p38">
              <a:extLst>
                <a:ext uri="{FF2B5EF4-FFF2-40B4-BE49-F238E27FC236}">
                  <a16:creationId xmlns:a16="http://schemas.microsoft.com/office/drawing/2014/main" id="{081FEE49-771D-4C89-9063-81B49DC80E04}"/>
                </a:ext>
              </a:extLst>
            </p:cNvPr>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4924;p38">
              <a:extLst>
                <a:ext uri="{FF2B5EF4-FFF2-40B4-BE49-F238E27FC236}">
                  <a16:creationId xmlns:a16="http://schemas.microsoft.com/office/drawing/2014/main" id="{807D158F-193A-4E71-AEFB-51E58338F152}"/>
                </a:ext>
              </a:extLst>
            </p:cNvPr>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4925;p38">
              <a:extLst>
                <a:ext uri="{FF2B5EF4-FFF2-40B4-BE49-F238E27FC236}">
                  <a16:creationId xmlns:a16="http://schemas.microsoft.com/office/drawing/2014/main" id="{D681A0D4-4BBE-4D89-B675-74A9B187AD99}"/>
                </a:ext>
              </a:extLst>
            </p:cNvPr>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4926;p38">
              <a:extLst>
                <a:ext uri="{FF2B5EF4-FFF2-40B4-BE49-F238E27FC236}">
                  <a16:creationId xmlns:a16="http://schemas.microsoft.com/office/drawing/2014/main" id="{EE5C3FCC-646B-49C4-B651-126C946A6DDE}"/>
                </a:ext>
              </a:extLst>
            </p:cNvPr>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4927;p38">
              <a:extLst>
                <a:ext uri="{FF2B5EF4-FFF2-40B4-BE49-F238E27FC236}">
                  <a16:creationId xmlns:a16="http://schemas.microsoft.com/office/drawing/2014/main" id="{91CA85B5-30F7-4555-B0CF-544A7F0F4A11}"/>
                </a:ext>
              </a:extLst>
            </p:cNvPr>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4928;p38">
              <a:extLst>
                <a:ext uri="{FF2B5EF4-FFF2-40B4-BE49-F238E27FC236}">
                  <a16:creationId xmlns:a16="http://schemas.microsoft.com/office/drawing/2014/main" id="{A56C8601-534D-4EB5-AB1C-9D849045A334}"/>
                </a:ext>
              </a:extLst>
            </p:cNvPr>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4929;p38">
              <a:extLst>
                <a:ext uri="{FF2B5EF4-FFF2-40B4-BE49-F238E27FC236}">
                  <a16:creationId xmlns:a16="http://schemas.microsoft.com/office/drawing/2014/main" id="{FEA4ADE1-02FD-42F7-A8D5-5DB6AA870A84}"/>
                </a:ext>
              </a:extLst>
            </p:cNvPr>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4930;p38">
              <a:extLst>
                <a:ext uri="{FF2B5EF4-FFF2-40B4-BE49-F238E27FC236}">
                  <a16:creationId xmlns:a16="http://schemas.microsoft.com/office/drawing/2014/main" id="{CB02B854-BC17-4441-B787-BED2B5391DC3}"/>
                </a:ext>
              </a:extLst>
            </p:cNvPr>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4931;p38">
              <a:extLst>
                <a:ext uri="{FF2B5EF4-FFF2-40B4-BE49-F238E27FC236}">
                  <a16:creationId xmlns:a16="http://schemas.microsoft.com/office/drawing/2014/main" id="{BB3846C7-BFCC-45E1-956C-6A34BC3E1A9E}"/>
                </a:ext>
              </a:extLst>
            </p:cNvPr>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4932;p38">
              <a:extLst>
                <a:ext uri="{FF2B5EF4-FFF2-40B4-BE49-F238E27FC236}">
                  <a16:creationId xmlns:a16="http://schemas.microsoft.com/office/drawing/2014/main" id="{4D52F8E1-795C-46FA-B03B-8C4D6E30CADD}"/>
                </a:ext>
              </a:extLst>
            </p:cNvPr>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4933;p38">
              <a:extLst>
                <a:ext uri="{FF2B5EF4-FFF2-40B4-BE49-F238E27FC236}">
                  <a16:creationId xmlns:a16="http://schemas.microsoft.com/office/drawing/2014/main" id="{75553148-018F-4206-B8C7-53486AD6C0FF}"/>
                </a:ext>
              </a:extLst>
            </p:cNvPr>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4934;p38">
              <a:extLst>
                <a:ext uri="{FF2B5EF4-FFF2-40B4-BE49-F238E27FC236}">
                  <a16:creationId xmlns:a16="http://schemas.microsoft.com/office/drawing/2014/main" id="{C1FD4699-C087-44E7-9CDF-5B94716D9109}"/>
                </a:ext>
              </a:extLst>
            </p:cNvPr>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4935;p38">
              <a:extLst>
                <a:ext uri="{FF2B5EF4-FFF2-40B4-BE49-F238E27FC236}">
                  <a16:creationId xmlns:a16="http://schemas.microsoft.com/office/drawing/2014/main" id="{25EE87B2-4B22-45A2-B193-F23BE9752711}"/>
                </a:ext>
              </a:extLst>
            </p:cNvPr>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4936;p38">
              <a:extLst>
                <a:ext uri="{FF2B5EF4-FFF2-40B4-BE49-F238E27FC236}">
                  <a16:creationId xmlns:a16="http://schemas.microsoft.com/office/drawing/2014/main" id="{5D8FA82D-9252-42EB-A872-D4731D5DAA29}"/>
                </a:ext>
              </a:extLst>
            </p:cNvPr>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4937;p38">
              <a:extLst>
                <a:ext uri="{FF2B5EF4-FFF2-40B4-BE49-F238E27FC236}">
                  <a16:creationId xmlns:a16="http://schemas.microsoft.com/office/drawing/2014/main" id="{187C46BE-FBCB-4528-88C1-07B558293092}"/>
                </a:ext>
              </a:extLst>
            </p:cNvPr>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4938;p38">
              <a:extLst>
                <a:ext uri="{FF2B5EF4-FFF2-40B4-BE49-F238E27FC236}">
                  <a16:creationId xmlns:a16="http://schemas.microsoft.com/office/drawing/2014/main" id="{75EFFF51-A570-4B25-8684-48C5DEDB6C2B}"/>
                </a:ext>
              </a:extLst>
            </p:cNvPr>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4939;p38">
              <a:extLst>
                <a:ext uri="{FF2B5EF4-FFF2-40B4-BE49-F238E27FC236}">
                  <a16:creationId xmlns:a16="http://schemas.microsoft.com/office/drawing/2014/main" id="{CDD10863-B866-4536-9047-56833E38BA9B}"/>
                </a:ext>
              </a:extLst>
            </p:cNvPr>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4940;p38">
              <a:extLst>
                <a:ext uri="{FF2B5EF4-FFF2-40B4-BE49-F238E27FC236}">
                  <a16:creationId xmlns:a16="http://schemas.microsoft.com/office/drawing/2014/main" id="{D1B7FEE0-B2A5-499A-AA90-6A420FFA25A6}"/>
                </a:ext>
              </a:extLst>
            </p:cNvPr>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4941;p38">
              <a:extLst>
                <a:ext uri="{FF2B5EF4-FFF2-40B4-BE49-F238E27FC236}">
                  <a16:creationId xmlns:a16="http://schemas.microsoft.com/office/drawing/2014/main" id="{DB74DCC2-B56E-4BA9-ACAB-C83E3D813757}"/>
                </a:ext>
              </a:extLst>
            </p:cNvPr>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4942;p38">
              <a:extLst>
                <a:ext uri="{FF2B5EF4-FFF2-40B4-BE49-F238E27FC236}">
                  <a16:creationId xmlns:a16="http://schemas.microsoft.com/office/drawing/2014/main" id="{1BD4BAF0-F72F-4840-9BA8-B973FF8C4E82}"/>
                </a:ext>
              </a:extLst>
            </p:cNvPr>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4943;p38">
              <a:extLst>
                <a:ext uri="{FF2B5EF4-FFF2-40B4-BE49-F238E27FC236}">
                  <a16:creationId xmlns:a16="http://schemas.microsoft.com/office/drawing/2014/main" id="{629C68D3-9B1E-4781-905C-109768A876BE}"/>
                </a:ext>
              </a:extLst>
            </p:cNvPr>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4944;p38">
              <a:extLst>
                <a:ext uri="{FF2B5EF4-FFF2-40B4-BE49-F238E27FC236}">
                  <a16:creationId xmlns:a16="http://schemas.microsoft.com/office/drawing/2014/main" id="{81ACD6FA-667E-4939-AEDC-EF7C7BA7E5D3}"/>
                </a:ext>
              </a:extLst>
            </p:cNvPr>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4945;p38">
              <a:extLst>
                <a:ext uri="{FF2B5EF4-FFF2-40B4-BE49-F238E27FC236}">
                  <a16:creationId xmlns:a16="http://schemas.microsoft.com/office/drawing/2014/main" id="{06918156-A6F1-4D93-B8F7-85E39E8FD999}"/>
                </a:ext>
              </a:extLst>
            </p:cNvPr>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4946;p38">
              <a:extLst>
                <a:ext uri="{FF2B5EF4-FFF2-40B4-BE49-F238E27FC236}">
                  <a16:creationId xmlns:a16="http://schemas.microsoft.com/office/drawing/2014/main" id="{EB5F13DC-A073-4BEB-8DC3-A2CD05B27911}"/>
                </a:ext>
              </a:extLst>
            </p:cNvPr>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4947;p38">
              <a:extLst>
                <a:ext uri="{FF2B5EF4-FFF2-40B4-BE49-F238E27FC236}">
                  <a16:creationId xmlns:a16="http://schemas.microsoft.com/office/drawing/2014/main" id="{7B17F563-474F-42FD-BD68-F8C4C4B96622}"/>
                </a:ext>
              </a:extLst>
            </p:cNvPr>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4948;p38">
              <a:extLst>
                <a:ext uri="{FF2B5EF4-FFF2-40B4-BE49-F238E27FC236}">
                  <a16:creationId xmlns:a16="http://schemas.microsoft.com/office/drawing/2014/main" id="{B67D2898-8DBD-433C-8F3D-C432D6141736}"/>
                </a:ext>
              </a:extLst>
            </p:cNvPr>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4949;p38">
              <a:extLst>
                <a:ext uri="{FF2B5EF4-FFF2-40B4-BE49-F238E27FC236}">
                  <a16:creationId xmlns:a16="http://schemas.microsoft.com/office/drawing/2014/main" id="{93BF339A-985C-4981-A166-E3E610A72E21}"/>
                </a:ext>
              </a:extLst>
            </p:cNvPr>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4950;p38">
              <a:extLst>
                <a:ext uri="{FF2B5EF4-FFF2-40B4-BE49-F238E27FC236}">
                  <a16:creationId xmlns:a16="http://schemas.microsoft.com/office/drawing/2014/main" id="{CC45214E-A751-495E-9791-F44FC8C19706}"/>
                </a:ext>
              </a:extLst>
            </p:cNvPr>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4951;p38">
              <a:extLst>
                <a:ext uri="{FF2B5EF4-FFF2-40B4-BE49-F238E27FC236}">
                  <a16:creationId xmlns:a16="http://schemas.microsoft.com/office/drawing/2014/main" id="{626DE30C-DC8B-4B7D-9B87-D7A452B98105}"/>
                </a:ext>
              </a:extLst>
            </p:cNvPr>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4952;p38">
              <a:extLst>
                <a:ext uri="{FF2B5EF4-FFF2-40B4-BE49-F238E27FC236}">
                  <a16:creationId xmlns:a16="http://schemas.microsoft.com/office/drawing/2014/main" id="{20B9E810-0968-4B2A-8FC7-AA2C4114909B}"/>
                </a:ext>
              </a:extLst>
            </p:cNvPr>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4953;p38">
              <a:extLst>
                <a:ext uri="{FF2B5EF4-FFF2-40B4-BE49-F238E27FC236}">
                  <a16:creationId xmlns:a16="http://schemas.microsoft.com/office/drawing/2014/main" id="{6A1C0D7C-604F-465A-B0C0-7D13E251553D}"/>
                </a:ext>
              </a:extLst>
            </p:cNvPr>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4954;p38">
              <a:extLst>
                <a:ext uri="{FF2B5EF4-FFF2-40B4-BE49-F238E27FC236}">
                  <a16:creationId xmlns:a16="http://schemas.microsoft.com/office/drawing/2014/main" id="{DA15616F-DC73-40ED-8393-39EF4D666CCA}"/>
                </a:ext>
              </a:extLst>
            </p:cNvPr>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4955;p38">
              <a:extLst>
                <a:ext uri="{FF2B5EF4-FFF2-40B4-BE49-F238E27FC236}">
                  <a16:creationId xmlns:a16="http://schemas.microsoft.com/office/drawing/2014/main" id="{3FCE2252-3AB4-4F9F-95DC-69411B801CA0}"/>
                </a:ext>
              </a:extLst>
            </p:cNvPr>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4956;p38">
              <a:extLst>
                <a:ext uri="{FF2B5EF4-FFF2-40B4-BE49-F238E27FC236}">
                  <a16:creationId xmlns:a16="http://schemas.microsoft.com/office/drawing/2014/main" id="{30D73FE4-15C0-428D-A4D8-4373CF9693BC}"/>
                </a:ext>
              </a:extLst>
            </p:cNvPr>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4957;p38">
              <a:extLst>
                <a:ext uri="{FF2B5EF4-FFF2-40B4-BE49-F238E27FC236}">
                  <a16:creationId xmlns:a16="http://schemas.microsoft.com/office/drawing/2014/main" id="{8E959864-57BD-4B8B-972E-C4C793B29DA6}"/>
                </a:ext>
              </a:extLst>
            </p:cNvPr>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4958;p38">
              <a:extLst>
                <a:ext uri="{FF2B5EF4-FFF2-40B4-BE49-F238E27FC236}">
                  <a16:creationId xmlns:a16="http://schemas.microsoft.com/office/drawing/2014/main" id="{81160162-B4AA-41B9-A794-2453C8E42AFC}"/>
                </a:ext>
              </a:extLst>
            </p:cNvPr>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4959;p38">
              <a:extLst>
                <a:ext uri="{FF2B5EF4-FFF2-40B4-BE49-F238E27FC236}">
                  <a16:creationId xmlns:a16="http://schemas.microsoft.com/office/drawing/2014/main" id="{EDB5E3A2-0DEA-48FB-9482-BD26928C8798}"/>
                </a:ext>
              </a:extLst>
            </p:cNvPr>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4960;p38">
              <a:extLst>
                <a:ext uri="{FF2B5EF4-FFF2-40B4-BE49-F238E27FC236}">
                  <a16:creationId xmlns:a16="http://schemas.microsoft.com/office/drawing/2014/main" id="{856F45F4-F5C8-4A00-9135-0A49550C6EAE}"/>
                </a:ext>
              </a:extLst>
            </p:cNvPr>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4961;p38">
              <a:extLst>
                <a:ext uri="{FF2B5EF4-FFF2-40B4-BE49-F238E27FC236}">
                  <a16:creationId xmlns:a16="http://schemas.microsoft.com/office/drawing/2014/main" id="{84F7595C-BD0A-4195-B673-573CD8758AA4}"/>
                </a:ext>
              </a:extLst>
            </p:cNvPr>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4962;p38">
              <a:extLst>
                <a:ext uri="{FF2B5EF4-FFF2-40B4-BE49-F238E27FC236}">
                  <a16:creationId xmlns:a16="http://schemas.microsoft.com/office/drawing/2014/main" id="{0884C39F-F47F-4676-AB85-2DB2B3948152}"/>
                </a:ext>
              </a:extLst>
            </p:cNvPr>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4963;p38">
              <a:extLst>
                <a:ext uri="{FF2B5EF4-FFF2-40B4-BE49-F238E27FC236}">
                  <a16:creationId xmlns:a16="http://schemas.microsoft.com/office/drawing/2014/main" id="{A0709C00-A98E-4EAF-8D83-EDCE84DE728C}"/>
                </a:ext>
              </a:extLst>
            </p:cNvPr>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4964;p38">
              <a:extLst>
                <a:ext uri="{FF2B5EF4-FFF2-40B4-BE49-F238E27FC236}">
                  <a16:creationId xmlns:a16="http://schemas.microsoft.com/office/drawing/2014/main" id="{DC353253-FB5B-4D85-A523-0C1CE36F6B16}"/>
                </a:ext>
              </a:extLst>
            </p:cNvPr>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4965;p38">
              <a:extLst>
                <a:ext uri="{FF2B5EF4-FFF2-40B4-BE49-F238E27FC236}">
                  <a16:creationId xmlns:a16="http://schemas.microsoft.com/office/drawing/2014/main" id="{8970FB06-039D-4D95-86E8-3824E0F1688C}"/>
                </a:ext>
              </a:extLst>
            </p:cNvPr>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4966;p38">
              <a:extLst>
                <a:ext uri="{FF2B5EF4-FFF2-40B4-BE49-F238E27FC236}">
                  <a16:creationId xmlns:a16="http://schemas.microsoft.com/office/drawing/2014/main" id="{52A0A1C1-BBDC-4823-8B85-975729ECBDC6}"/>
                </a:ext>
              </a:extLst>
            </p:cNvPr>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4967;p38">
              <a:extLst>
                <a:ext uri="{FF2B5EF4-FFF2-40B4-BE49-F238E27FC236}">
                  <a16:creationId xmlns:a16="http://schemas.microsoft.com/office/drawing/2014/main" id="{339F6E27-793E-4ACD-9E98-D51C9703B90B}"/>
                </a:ext>
              </a:extLst>
            </p:cNvPr>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4968;p38">
              <a:extLst>
                <a:ext uri="{FF2B5EF4-FFF2-40B4-BE49-F238E27FC236}">
                  <a16:creationId xmlns:a16="http://schemas.microsoft.com/office/drawing/2014/main" id="{E65E611A-AA2A-4B2F-A973-7DF303FB9104}"/>
                </a:ext>
              </a:extLst>
            </p:cNvPr>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4969;p38">
              <a:extLst>
                <a:ext uri="{FF2B5EF4-FFF2-40B4-BE49-F238E27FC236}">
                  <a16:creationId xmlns:a16="http://schemas.microsoft.com/office/drawing/2014/main" id="{880AD3C5-1A35-41A6-A194-A9C12F7AB634}"/>
                </a:ext>
              </a:extLst>
            </p:cNvPr>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4970;p38">
              <a:extLst>
                <a:ext uri="{FF2B5EF4-FFF2-40B4-BE49-F238E27FC236}">
                  <a16:creationId xmlns:a16="http://schemas.microsoft.com/office/drawing/2014/main" id="{2A43C5CC-43F7-4C3D-8CB3-815C30FA3F97}"/>
                </a:ext>
              </a:extLst>
            </p:cNvPr>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4971;p38">
              <a:extLst>
                <a:ext uri="{FF2B5EF4-FFF2-40B4-BE49-F238E27FC236}">
                  <a16:creationId xmlns:a16="http://schemas.microsoft.com/office/drawing/2014/main" id="{982ABE28-FFEE-4E58-B79B-832DA365A9E1}"/>
                </a:ext>
              </a:extLst>
            </p:cNvPr>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4972;p38">
              <a:extLst>
                <a:ext uri="{FF2B5EF4-FFF2-40B4-BE49-F238E27FC236}">
                  <a16:creationId xmlns:a16="http://schemas.microsoft.com/office/drawing/2014/main" id="{F6C29B72-9754-401C-B811-8B3A7A0E319A}"/>
                </a:ext>
              </a:extLst>
            </p:cNvPr>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4973;p38">
              <a:extLst>
                <a:ext uri="{FF2B5EF4-FFF2-40B4-BE49-F238E27FC236}">
                  <a16:creationId xmlns:a16="http://schemas.microsoft.com/office/drawing/2014/main" id="{BAD4AA7E-D0F0-48E7-9BB2-65C6BF3C515F}"/>
                </a:ext>
              </a:extLst>
            </p:cNvPr>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4974;p38">
              <a:extLst>
                <a:ext uri="{FF2B5EF4-FFF2-40B4-BE49-F238E27FC236}">
                  <a16:creationId xmlns:a16="http://schemas.microsoft.com/office/drawing/2014/main" id="{61011922-4821-47E5-93BB-0E5872EFFB0F}"/>
                </a:ext>
              </a:extLst>
            </p:cNvPr>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4975;p38">
              <a:extLst>
                <a:ext uri="{FF2B5EF4-FFF2-40B4-BE49-F238E27FC236}">
                  <a16:creationId xmlns:a16="http://schemas.microsoft.com/office/drawing/2014/main" id="{090774C7-ABA6-40F8-8C15-90255BD8DAA7}"/>
                </a:ext>
              </a:extLst>
            </p:cNvPr>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4976;p38">
              <a:extLst>
                <a:ext uri="{FF2B5EF4-FFF2-40B4-BE49-F238E27FC236}">
                  <a16:creationId xmlns:a16="http://schemas.microsoft.com/office/drawing/2014/main" id="{AB102BF7-3D03-428D-A601-88265BC89E15}"/>
                </a:ext>
              </a:extLst>
            </p:cNvPr>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4977;p38">
              <a:extLst>
                <a:ext uri="{FF2B5EF4-FFF2-40B4-BE49-F238E27FC236}">
                  <a16:creationId xmlns:a16="http://schemas.microsoft.com/office/drawing/2014/main" id="{781AD2E7-DB6B-4F02-B64C-1C5597D7AFD0}"/>
                </a:ext>
              </a:extLst>
            </p:cNvPr>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4978;p38">
              <a:extLst>
                <a:ext uri="{FF2B5EF4-FFF2-40B4-BE49-F238E27FC236}">
                  <a16:creationId xmlns:a16="http://schemas.microsoft.com/office/drawing/2014/main" id="{0DFC62A3-6F16-4E48-86D3-7C5208523A13}"/>
                </a:ext>
              </a:extLst>
            </p:cNvPr>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4979;p38">
              <a:extLst>
                <a:ext uri="{FF2B5EF4-FFF2-40B4-BE49-F238E27FC236}">
                  <a16:creationId xmlns:a16="http://schemas.microsoft.com/office/drawing/2014/main" id="{0D7ABB31-63C5-41B1-8561-49E5A7DC48E0}"/>
                </a:ext>
              </a:extLst>
            </p:cNvPr>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4980;p38">
              <a:extLst>
                <a:ext uri="{FF2B5EF4-FFF2-40B4-BE49-F238E27FC236}">
                  <a16:creationId xmlns:a16="http://schemas.microsoft.com/office/drawing/2014/main" id="{A12CEE78-159C-4BA2-86B5-30EA1200C9AE}"/>
                </a:ext>
              </a:extLst>
            </p:cNvPr>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4981;p38">
              <a:extLst>
                <a:ext uri="{FF2B5EF4-FFF2-40B4-BE49-F238E27FC236}">
                  <a16:creationId xmlns:a16="http://schemas.microsoft.com/office/drawing/2014/main" id="{642194E4-D660-4436-B324-C04CEC138A9E}"/>
                </a:ext>
              </a:extLst>
            </p:cNvPr>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4982;p38">
              <a:extLst>
                <a:ext uri="{FF2B5EF4-FFF2-40B4-BE49-F238E27FC236}">
                  <a16:creationId xmlns:a16="http://schemas.microsoft.com/office/drawing/2014/main" id="{1F268087-7D4F-4EDA-AD7B-5A2C9F3E6E15}"/>
                </a:ext>
              </a:extLst>
            </p:cNvPr>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4983;p38">
              <a:extLst>
                <a:ext uri="{FF2B5EF4-FFF2-40B4-BE49-F238E27FC236}">
                  <a16:creationId xmlns:a16="http://schemas.microsoft.com/office/drawing/2014/main" id="{91ACAC3B-289E-462A-AA9F-0AE388B3E6A6}"/>
                </a:ext>
              </a:extLst>
            </p:cNvPr>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4984;p38">
              <a:extLst>
                <a:ext uri="{FF2B5EF4-FFF2-40B4-BE49-F238E27FC236}">
                  <a16:creationId xmlns:a16="http://schemas.microsoft.com/office/drawing/2014/main" id="{E41F12FC-285D-433C-A174-447BE35E4055}"/>
                </a:ext>
              </a:extLst>
            </p:cNvPr>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4985;p38">
              <a:extLst>
                <a:ext uri="{FF2B5EF4-FFF2-40B4-BE49-F238E27FC236}">
                  <a16:creationId xmlns:a16="http://schemas.microsoft.com/office/drawing/2014/main" id="{209F2CEC-2460-41D1-B1C5-64EEE7066F74}"/>
                </a:ext>
              </a:extLst>
            </p:cNvPr>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4986;p38">
              <a:extLst>
                <a:ext uri="{FF2B5EF4-FFF2-40B4-BE49-F238E27FC236}">
                  <a16:creationId xmlns:a16="http://schemas.microsoft.com/office/drawing/2014/main" id="{FECE4069-2895-47A1-8212-AE0268FC0618}"/>
                </a:ext>
              </a:extLst>
            </p:cNvPr>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4987;p38">
              <a:extLst>
                <a:ext uri="{FF2B5EF4-FFF2-40B4-BE49-F238E27FC236}">
                  <a16:creationId xmlns:a16="http://schemas.microsoft.com/office/drawing/2014/main" id="{47DE1D2F-FD83-40F0-9239-77157EC28108}"/>
                </a:ext>
              </a:extLst>
            </p:cNvPr>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4988;p38">
              <a:extLst>
                <a:ext uri="{FF2B5EF4-FFF2-40B4-BE49-F238E27FC236}">
                  <a16:creationId xmlns:a16="http://schemas.microsoft.com/office/drawing/2014/main" id="{5108A6BA-7C89-453E-B14F-F56BFDB4F06D}"/>
                </a:ext>
              </a:extLst>
            </p:cNvPr>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4989;p38">
              <a:extLst>
                <a:ext uri="{FF2B5EF4-FFF2-40B4-BE49-F238E27FC236}">
                  <a16:creationId xmlns:a16="http://schemas.microsoft.com/office/drawing/2014/main" id="{AD8E05E1-7783-4353-84CF-EC8FA9BF3B34}"/>
                </a:ext>
              </a:extLst>
            </p:cNvPr>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4990;p38">
              <a:extLst>
                <a:ext uri="{FF2B5EF4-FFF2-40B4-BE49-F238E27FC236}">
                  <a16:creationId xmlns:a16="http://schemas.microsoft.com/office/drawing/2014/main" id="{57D451C3-EDCB-4ECC-9C5D-145765BA157D}"/>
                </a:ext>
              </a:extLst>
            </p:cNvPr>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4991;p38">
              <a:extLst>
                <a:ext uri="{FF2B5EF4-FFF2-40B4-BE49-F238E27FC236}">
                  <a16:creationId xmlns:a16="http://schemas.microsoft.com/office/drawing/2014/main" id="{9BCD26AC-1BE6-46D3-B2B2-BDB80A055D99}"/>
                </a:ext>
              </a:extLst>
            </p:cNvPr>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4992;p38">
              <a:extLst>
                <a:ext uri="{FF2B5EF4-FFF2-40B4-BE49-F238E27FC236}">
                  <a16:creationId xmlns:a16="http://schemas.microsoft.com/office/drawing/2014/main" id="{6C616A25-EFE7-4A8A-B37D-CBF1A7172E40}"/>
                </a:ext>
              </a:extLst>
            </p:cNvPr>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4993;p38">
              <a:extLst>
                <a:ext uri="{FF2B5EF4-FFF2-40B4-BE49-F238E27FC236}">
                  <a16:creationId xmlns:a16="http://schemas.microsoft.com/office/drawing/2014/main" id="{4711EC21-5385-4D98-9B87-0C42BC56D90B}"/>
                </a:ext>
              </a:extLst>
            </p:cNvPr>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4994;p38">
              <a:extLst>
                <a:ext uri="{FF2B5EF4-FFF2-40B4-BE49-F238E27FC236}">
                  <a16:creationId xmlns:a16="http://schemas.microsoft.com/office/drawing/2014/main" id="{39EDC2D5-D09D-406A-AEC9-591CA73FE2F3}"/>
                </a:ext>
              </a:extLst>
            </p:cNvPr>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4995;p38">
              <a:extLst>
                <a:ext uri="{FF2B5EF4-FFF2-40B4-BE49-F238E27FC236}">
                  <a16:creationId xmlns:a16="http://schemas.microsoft.com/office/drawing/2014/main" id="{8B2675EE-366F-4EF1-A924-153AAF7DECB1}"/>
                </a:ext>
              </a:extLst>
            </p:cNvPr>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4996;p38">
              <a:extLst>
                <a:ext uri="{FF2B5EF4-FFF2-40B4-BE49-F238E27FC236}">
                  <a16:creationId xmlns:a16="http://schemas.microsoft.com/office/drawing/2014/main" id="{193904B8-70B9-4E8D-B817-B768F99699CC}"/>
                </a:ext>
              </a:extLst>
            </p:cNvPr>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4997;p38">
              <a:extLst>
                <a:ext uri="{FF2B5EF4-FFF2-40B4-BE49-F238E27FC236}">
                  <a16:creationId xmlns:a16="http://schemas.microsoft.com/office/drawing/2014/main" id="{413731E4-D41D-410E-A494-33C6AA39573A}"/>
                </a:ext>
              </a:extLst>
            </p:cNvPr>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4998;p38">
              <a:extLst>
                <a:ext uri="{FF2B5EF4-FFF2-40B4-BE49-F238E27FC236}">
                  <a16:creationId xmlns:a16="http://schemas.microsoft.com/office/drawing/2014/main" id="{0089A1A4-50F7-4BF3-9F7F-12E1C89DAE1E}"/>
                </a:ext>
              </a:extLst>
            </p:cNvPr>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4999;p38">
              <a:extLst>
                <a:ext uri="{FF2B5EF4-FFF2-40B4-BE49-F238E27FC236}">
                  <a16:creationId xmlns:a16="http://schemas.microsoft.com/office/drawing/2014/main" id="{FCE2F78C-7D41-4AC1-9E57-620C8CD4806A}"/>
                </a:ext>
              </a:extLst>
            </p:cNvPr>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5000;p38">
              <a:extLst>
                <a:ext uri="{FF2B5EF4-FFF2-40B4-BE49-F238E27FC236}">
                  <a16:creationId xmlns:a16="http://schemas.microsoft.com/office/drawing/2014/main" id="{A236F192-8C0A-46F2-BFB8-F4DAEC2CE273}"/>
                </a:ext>
              </a:extLst>
            </p:cNvPr>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5001;p38">
              <a:extLst>
                <a:ext uri="{FF2B5EF4-FFF2-40B4-BE49-F238E27FC236}">
                  <a16:creationId xmlns:a16="http://schemas.microsoft.com/office/drawing/2014/main" id="{2037A15E-74FB-48B6-8562-8A9301C595C1}"/>
                </a:ext>
              </a:extLst>
            </p:cNvPr>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5002;p38">
              <a:extLst>
                <a:ext uri="{FF2B5EF4-FFF2-40B4-BE49-F238E27FC236}">
                  <a16:creationId xmlns:a16="http://schemas.microsoft.com/office/drawing/2014/main" id="{61AB687E-9766-424B-97D2-D0C98EF1133B}"/>
                </a:ext>
              </a:extLst>
            </p:cNvPr>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5003;p38">
              <a:extLst>
                <a:ext uri="{FF2B5EF4-FFF2-40B4-BE49-F238E27FC236}">
                  <a16:creationId xmlns:a16="http://schemas.microsoft.com/office/drawing/2014/main" id="{B7981868-7A77-4B86-8D2A-FDB721F78BC1}"/>
                </a:ext>
              </a:extLst>
            </p:cNvPr>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5004;p38">
              <a:extLst>
                <a:ext uri="{FF2B5EF4-FFF2-40B4-BE49-F238E27FC236}">
                  <a16:creationId xmlns:a16="http://schemas.microsoft.com/office/drawing/2014/main" id="{9870FCF9-14BA-45F8-8383-2704D71C6099}"/>
                </a:ext>
              </a:extLst>
            </p:cNvPr>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5005;p38">
              <a:extLst>
                <a:ext uri="{FF2B5EF4-FFF2-40B4-BE49-F238E27FC236}">
                  <a16:creationId xmlns:a16="http://schemas.microsoft.com/office/drawing/2014/main" id="{23B7C018-982A-495F-9CD6-94057DE0D7E4}"/>
                </a:ext>
              </a:extLst>
            </p:cNvPr>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5006;p38">
              <a:extLst>
                <a:ext uri="{FF2B5EF4-FFF2-40B4-BE49-F238E27FC236}">
                  <a16:creationId xmlns:a16="http://schemas.microsoft.com/office/drawing/2014/main" id="{8CA087B0-9C05-4330-8C89-72E7BB057CE8}"/>
                </a:ext>
              </a:extLst>
            </p:cNvPr>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5007;p38">
              <a:extLst>
                <a:ext uri="{FF2B5EF4-FFF2-40B4-BE49-F238E27FC236}">
                  <a16:creationId xmlns:a16="http://schemas.microsoft.com/office/drawing/2014/main" id="{C165F94D-E4B1-47BF-8280-61E09737A211}"/>
                </a:ext>
              </a:extLst>
            </p:cNvPr>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5008;p38">
              <a:extLst>
                <a:ext uri="{FF2B5EF4-FFF2-40B4-BE49-F238E27FC236}">
                  <a16:creationId xmlns:a16="http://schemas.microsoft.com/office/drawing/2014/main" id="{27D4F8EB-5EA1-4647-A632-46025B360AEB}"/>
                </a:ext>
              </a:extLst>
            </p:cNvPr>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5009;p38">
              <a:extLst>
                <a:ext uri="{FF2B5EF4-FFF2-40B4-BE49-F238E27FC236}">
                  <a16:creationId xmlns:a16="http://schemas.microsoft.com/office/drawing/2014/main" id="{BAD70986-A0B6-4905-AB09-5037AEFF6169}"/>
                </a:ext>
              </a:extLst>
            </p:cNvPr>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5010;p38">
              <a:extLst>
                <a:ext uri="{FF2B5EF4-FFF2-40B4-BE49-F238E27FC236}">
                  <a16:creationId xmlns:a16="http://schemas.microsoft.com/office/drawing/2014/main" id="{32D9ED5B-DE5C-4B16-AEAD-F2AB1C89D91B}"/>
                </a:ext>
              </a:extLst>
            </p:cNvPr>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5011;p38">
              <a:extLst>
                <a:ext uri="{FF2B5EF4-FFF2-40B4-BE49-F238E27FC236}">
                  <a16:creationId xmlns:a16="http://schemas.microsoft.com/office/drawing/2014/main" id="{6AD05274-40DB-4C9F-8B82-0BC99DBC6FE8}"/>
                </a:ext>
              </a:extLst>
            </p:cNvPr>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5012;p38">
              <a:extLst>
                <a:ext uri="{FF2B5EF4-FFF2-40B4-BE49-F238E27FC236}">
                  <a16:creationId xmlns:a16="http://schemas.microsoft.com/office/drawing/2014/main" id="{A691A1B9-687C-4CEB-8136-D7886AB3C451}"/>
                </a:ext>
              </a:extLst>
            </p:cNvPr>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5013;p38">
              <a:extLst>
                <a:ext uri="{FF2B5EF4-FFF2-40B4-BE49-F238E27FC236}">
                  <a16:creationId xmlns:a16="http://schemas.microsoft.com/office/drawing/2014/main" id="{FA13360B-B155-42FB-BACF-8E5C788FAF04}"/>
                </a:ext>
              </a:extLst>
            </p:cNvPr>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5014;p38">
              <a:extLst>
                <a:ext uri="{FF2B5EF4-FFF2-40B4-BE49-F238E27FC236}">
                  <a16:creationId xmlns:a16="http://schemas.microsoft.com/office/drawing/2014/main" id="{B8D2DB9C-C720-4118-A465-7CD0AB04773F}"/>
                </a:ext>
              </a:extLst>
            </p:cNvPr>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5015;p38">
              <a:extLst>
                <a:ext uri="{FF2B5EF4-FFF2-40B4-BE49-F238E27FC236}">
                  <a16:creationId xmlns:a16="http://schemas.microsoft.com/office/drawing/2014/main" id="{61930E9E-4645-4CE2-847C-50D71512F011}"/>
                </a:ext>
              </a:extLst>
            </p:cNvPr>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5016;p38">
              <a:extLst>
                <a:ext uri="{FF2B5EF4-FFF2-40B4-BE49-F238E27FC236}">
                  <a16:creationId xmlns:a16="http://schemas.microsoft.com/office/drawing/2014/main" id="{909AD984-C2D7-4FF1-A4EC-AA9A06315AF5}"/>
                </a:ext>
              </a:extLst>
            </p:cNvPr>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5017;p38">
              <a:extLst>
                <a:ext uri="{FF2B5EF4-FFF2-40B4-BE49-F238E27FC236}">
                  <a16:creationId xmlns:a16="http://schemas.microsoft.com/office/drawing/2014/main" id="{CA048EBB-9071-4D90-BB8C-DDDB79945157}"/>
                </a:ext>
              </a:extLst>
            </p:cNvPr>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5018;p38">
              <a:extLst>
                <a:ext uri="{FF2B5EF4-FFF2-40B4-BE49-F238E27FC236}">
                  <a16:creationId xmlns:a16="http://schemas.microsoft.com/office/drawing/2014/main" id="{CEEE1872-8740-4C18-A042-96326133791B}"/>
                </a:ext>
              </a:extLst>
            </p:cNvPr>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5019;p38">
              <a:extLst>
                <a:ext uri="{FF2B5EF4-FFF2-40B4-BE49-F238E27FC236}">
                  <a16:creationId xmlns:a16="http://schemas.microsoft.com/office/drawing/2014/main" id="{EFF42DD5-5D81-4AFC-BDCF-8F22F0E1A785}"/>
                </a:ext>
              </a:extLst>
            </p:cNvPr>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020;p38">
              <a:extLst>
                <a:ext uri="{FF2B5EF4-FFF2-40B4-BE49-F238E27FC236}">
                  <a16:creationId xmlns:a16="http://schemas.microsoft.com/office/drawing/2014/main" id="{A0A31DB7-1723-4E51-9172-5985D7827E34}"/>
                </a:ext>
              </a:extLst>
            </p:cNvPr>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021;p38">
              <a:extLst>
                <a:ext uri="{FF2B5EF4-FFF2-40B4-BE49-F238E27FC236}">
                  <a16:creationId xmlns:a16="http://schemas.microsoft.com/office/drawing/2014/main" id="{DABE6D20-AF55-4DD6-81E4-A52294B27E27}"/>
                </a:ext>
              </a:extLst>
            </p:cNvPr>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022;p38">
              <a:extLst>
                <a:ext uri="{FF2B5EF4-FFF2-40B4-BE49-F238E27FC236}">
                  <a16:creationId xmlns:a16="http://schemas.microsoft.com/office/drawing/2014/main" id="{F7A9E132-5E1C-46E6-AFB2-BF70C40374A7}"/>
                </a:ext>
              </a:extLst>
            </p:cNvPr>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023;p38">
              <a:extLst>
                <a:ext uri="{FF2B5EF4-FFF2-40B4-BE49-F238E27FC236}">
                  <a16:creationId xmlns:a16="http://schemas.microsoft.com/office/drawing/2014/main" id="{63D6B6AF-592B-4E52-BD47-026D4E724892}"/>
                </a:ext>
              </a:extLst>
            </p:cNvPr>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024;p38">
              <a:extLst>
                <a:ext uri="{FF2B5EF4-FFF2-40B4-BE49-F238E27FC236}">
                  <a16:creationId xmlns:a16="http://schemas.microsoft.com/office/drawing/2014/main" id="{EF13427C-41EE-48C1-8718-862F9D3EE1B6}"/>
                </a:ext>
              </a:extLst>
            </p:cNvPr>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5025;p38">
              <a:extLst>
                <a:ext uri="{FF2B5EF4-FFF2-40B4-BE49-F238E27FC236}">
                  <a16:creationId xmlns:a16="http://schemas.microsoft.com/office/drawing/2014/main" id="{DBB37E52-F78F-4F7E-975E-98C5FFEFAB52}"/>
                </a:ext>
              </a:extLst>
            </p:cNvPr>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5026;p38">
              <a:extLst>
                <a:ext uri="{FF2B5EF4-FFF2-40B4-BE49-F238E27FC236}">
                  <a16:creationId xmlns:a16="http://schemas.microsoft.com/office/drawing/2014/main" id="{02536397-43AB-47D3-AC12-4D189D762360}"/>
                </a:ext>
              </a:extLst>
            </p:cNvPr>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027;p38">
              <a:extLst>
                <a:ext uri="{FF2B5EF4-FFF2-40B4-BE49-F238E27FC236}">
                  <a16:creationId xmlns:a16="http://schemas.microsoft.com/office/drawing/2014/main" id="{ED3D13D2-6081-484A-AB29-A6F87F2CEA3A}"/>
                </a:ext>
              </a:extLst>
            </p:cNvPr>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028;p38">
              <a:extLst>
                <a:ext uri="{FF2B5EF4-FFF2-40B4-BE49-F238E27FC236}">
                  <a16:creationId xmlns:a16="http://schemas.microsoft.com/office/drawing/2014/main" id="{BEADA1C2-9626-40A9-8FDB-A634D3F5128C}"/>
                </a:ext>
              </a:extLst>
            </p:cNvPr>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029;p38">
              <a:extLst>
                <a:ext uri="{FF2B5EF4-FFF2-40B4-BE49-F238E27FC236}">
                  <a16:creationId xmlns:a16="http://schemas.microsoft.com/office/drawing/2014/main" id="{ACF61259-F431-40AB-A613-1D9ACC7BF6E7}"/>
                </a:ext>
              </a:extLst>
            </p:cNvPr>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030;p38">
              <a:extLst>
                <a:ext uri="{FF2B5EF4-FFF2-40B4-BE49-F238E27FC236}">
                  <a16:creationId xmlns:a16="http://schemas.microsoft.com/office/drawing/2014/main" id="{A4E8ADE4-EE07-4F86-BFB8-26B8B3A98323}"/>
                </a:ext>
              </a:extLst>
            </p:cNvPr>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031;p38">
              <a:extLst>
                <a:ext uri="{FF2B5EF4-FFF2-40B4-BE49-F238E27FC236}">
                  <a16:creationId xmlns:a16="http://schemas.microsoft.com/office/drawing/2014/main" id="{367067C6-0E1D-4C32-AA41-28EC2E41558B}"/>
                </a:ext>
              </a:extLst>
            </p:cNvPr>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032;p38">
              <a:extLst>
                <a:ext uri="{FF2B5EF4-FFF2-40B4-BE49-F238E27FC236}">
                  <a16:creationId xmlns:a16="http://schemas.microsoft.com/office/drawing/2014/main" id="{4B0198C8-AB99-4DA6-9164-9059683B5502}"/>
                </a:ext>
              </a:extLst>
            </p:cNvPr>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033;p38">
              <a:extLst>
                <a:ext uri="{FF2B5EF4-FFF2-40B4-BE49-F238E27FC236}">
                  <a16:creationId xmlns:a16="http://schemas.microsoft.com/office/drawing/2014/main" id="{4D9AAC58-21FE-4BC6-8CD7-C7101152E934}"/>
                </a:ext>
              </a:extLst>
            </p:cNvPr>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034;p38">
              <a:extLst>
                <a:ext uri="{FF2B5EF4-FFF2-40B4-BE49-F238E27FC236}">
                  <a16:creationId xmlns:a16="http://schemas.microsoft.com/office/drawing/2014/main" id="{ECBBC6DC-EBD1-4999-B0F7-523CD0916D35}"/>
                </a:ext>
              </a:extLst>
            </p:cNvPr>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035;p38">
              <a:extLst>
                <a:ext uri="{FF2B5EF4-FFF2-40B4-BE49-F238E27FC236}">
                  <a16:creationId xmlns:a16="http://schemas.microsoft.com/office/drawing/2014/main" id="{3C10A0CB-2B2D-4826-B902-F0252FB39582}"/>
                </a:ext>
              </a:extLst>
            </p:cNvPr>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036;p38">
              <a:extLst>
                <a:ext uri="{FF2B5EF4-FFF2-40B4-BE49-F238E27FC236}">
                  <a16:creationId xmlns:a16="http://schemas.microsoft.com/office/drawing/2014/main" id="{35846A13-F306-4AF9-B8C0-024A466F793C}"/>
                </a:ext>
              </a:extLst>
            </p:cNvPr>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037;p38">
              <a:extLst>
                <a:ext uri="{FF2B5EF4-FFF2-40B4-BE49-F238E27FC236}">
                  <a16:creationId xmlns:a16="http://schemas.microsoft.com/office/drawing/2014/main" id="{E30356DA-92D0-444B-AE1A-A167AEC9F3A2}"/>
                </a:ext>
              </a:extLst>
            </p:cNvPr>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038;p38">
              <a:extLst>
                <a:ext uri="{FF2B5EF4-FFF2-40B4-BE49-F238E27FC236}">
                  <a16:creationId xmlns:a16="http://schemas.microsoft.com/office/drawing/2014/main" id="{DE388955-EA6F-4382-BA6B-CF0BAEA0FEBC}"/>
                </a:ext>
              </a:extLst>
            </p:cNvPr>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039;p38">
              <a:extLst>
                <a:ext uri="{FF2B5EF4-FFF2-40B4-BE49-F238E27FC236}">
                  <a16:creationId xmlns:a16="http://schemas.microsoft.com/office/drawing/2014/main" id="{8EAA17E0-3A4E-4026-AE4D-3AED35208149}"/>
                </a:ext>
              </a:extLst>
            </p:cNvPr>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040;p38">
              <a:extLst>
                <a:ext uri="{FF2B5EF4-FFF2-40B4-BE49-F238E27FC236}">
                  <a16:creationId xmlns:a16="http://schemas.microsoft.com/office/drawing/2014/main" id="{30E87BE5-28D3-4E04-B9D1-81CCDF28ECE3}"/>
                </a:ext>
              </a:extLst>
            </p:cNvPr>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041;p38">
              <a:extLst>
                <a:ext uri="{FF2B5EF4-FFF2-40B4-BE49-F238E27FC236}">
                  <a16:creationId xmlns:a16="http://schemas.microsoft.com/office/drawing/2014/main" id="{D0FF656A-8C77-4581-AFD1-B59B68F69B6C}"/>
                </a:ext>
              </a:extLst>
            </p:cNvPr>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042;p38">
              <a:extLst>
                <a:ext uri="{FF2B5EF4-FFF2-40B4-BE49-F238E27FC236}">
                  <a16:creationId xmlns:a16="http://schemas.microsoft.com/office/drawing/2014/main" id="{1590EB69-3D34-45AA-B1E7-5DD42B9B46D9}"/>
                </a:ext>
              </a:extLst>
            </p:cNvPr>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043;p38">
              <a:extLst>
                <a:ext uri="{FF2B5EF4-FFF2-40B4-BE49-F238E27FC236}">
                  <a16:creationId xmlns:a16="http://schemas.microsoft.com/office/drawing/2014/main" id="{5C8CBF7E-9DDC-4636-83D8-D2921FE52647}"/>
                </a:ext>
              </a:extLst>
            </p:cNvPr>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044;p38">
              <a:extLst>
                <a:ext uri="{FF2B5EF4-FFF2-40B4-BE49-F238E27FC236}">
                  <a16:creationId xmlns:a16="http://schemas.microsoft.com/office/drawing/2014/main" id="{B0710381-FF9D-4A46-B058-24FE5FA73134}"/>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045;p38">
              <a:extLst>
                <a:ext uri="{FF2B5EF4-FFF2-40B4-BE49-F238E27FC236}">
                  <a16:creationId xmlns:a16="http://schemas.microsoft.com/office/drawing/2014/main" id="{3026BAEB-29D6-47DD-8819-21E45D556C45}"/>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046;p38">
              <a:extLst>
                <a:ext uri="{FF2B5EF4-FFF2-40B4-BE49-F238E27FC236}">
                  <a16:creationId xmlns:a16="http://schemas.microsoft.com/office/drawing/2014/main" id="{EB81A669-45A6-4304-9753-E00789C38081}"/>
                </a:ext>
              </a:extLst>
            </p:cNvPr>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047;p38">
              <a:extLst>
                <a:ext uri="{FF2B5EF4-FFF2-40B4-BE49-F238E27FC236}">
                  <a16:creationId xmlns:a16="http://schemas.microsoft.com/office/drawing/2014/main" id="{88514D37-255E-4970-AE71-5159321397C6}"/>
                </a:ext>
              </a:extLst>
            </p:cNvPr>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048;p38">
              <a:extLst>
                <a:ext uri="{FF2B5EF4-FFF2-40B4-BE49-F238E27FC236}">
                  <a16:creationId xmlns:a16="http://schemas.microsoft.com/office/drawing/2014/main" id="{251A0D76-4A97-48FA-B2DB-C96D740FBA2F}"/>
                </a:ext>
              </a:extLst>
            </p:cNvPr>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049;p38">
              <a:extLst>
                <a:ext uri="{FF2B5EF4-FFF2-40B4-BE49-F238E27FC236}">
                  <a16:creationId xmlns:a16="http://schemas.microsoft.com/office/drawing/2014/main" id="{1D98A01C-EF7A-4068-BEE7-5B7EBBCA9773}"/>
                </a:ext>
              </a:extLst>
            </p:cNvPr>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050;p38">
              <a:extLst>
                <a:ext uri="{FF2B5EF4-FFF2-40B4-BE49-F238E27FC236}">
                  <a16:creationId xmlns:a16="http://schemas.microsoft.com/office/drawing/2014/main" id="{57278F35-5D96-4C37-B815-C0D73540BBCB}"/>
                </a:ext>
              </a:extLst>
            </p:cNvPr>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051;p38">
              <a:extLst>
                <a:ext uri="{FF2B5EF4-FFF2-40B4-BE49-F238E27FC236}">
                  <a16:creationId xmlns:a16="http://schemas.microsoft.com/office/drawing/2014/main" id="{0D427AB8-577A-4396-905A-EE0BEF367D9F}"/>
                </a:ext>
              </a:extLst>
            </p:cNvPr>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052;p38">
              <a:extLst>
                <a:ext uri="{FF2B5EF4-FFF2-40B4-BE49-F238E27FC236}">
                  <a16:creationId xmlns:a16="http://schemas.microsoft.com/office/drawing/2014/main" id="{A2A6A525-44C1-4E86-A059-80C693145C61}"/>
                </a:ext>
              </a:extLst>
            </p:cNvPr>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053;p38">
              <a:extLst>
                <a:ext uri="{FF2B5EF4-FFF2-40B4-BE49-F238E27FC236}">
                  <a16:creationId xmlns:a16="http://schemas.microsoft.com/office/drawing/2014/main" id="{DCDC324A-F5C2-4356-9331-BA4E241FE899}"/>
                </a:ext>
              </a:extLst>
            </p:cNvPr>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054;p38">
              <a:extLst>
                <a:ext uri="{FF2B5EF4-FFF2-40B4-BE49-F238E27FC236}">
                  <a16:creationId xmlns:a16="http://schemas.microsoft.com/office/drawing/2014/main" id="{733B1FEF-3E56-4F00-8D04-04DC52064E68}"/>
                </a:ext>
              </a:extLst>
            </p:cNvPr>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055;p38">
              <a:extLst>
                <a:ext uri="{FF2B5EF4-FFF2-40B4-BE49-F238E27FC236}">
                  <a16:creationId xmlns:a16="http://schemas.microsoft.com/office/drawing/2014/main" id="{CDF246C3-0231-44B0-8EF0-2A1DC458782A}"/>
                </a:ext>
              </a:extLst>
            </p:cNvPr>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056;p38">
              <a:extLst>
                <a:ext uri="{FF2B5EF4-FFF2-40B4-BE49-F238E27FC236}">
                  <a16:creationId xmlns:a16="http://schemas.microsoft.com/office/drawing/2014/main" id="{C280C77F-3477-4474-A514-4B91C379C275}"/>
                </a:ext>
              </a:extLst>
            </p:cNvPr>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057;p38">
              <a:extLst>
                <a:ext uri="{FF2B5EF4-FFF2-40B4-BE49-F238E27FC236}">
                  <a16:creationId xmlns:a16="http://schemas.microsoft.com/office/drawing/2014/main" id="{B7731C8F-DBCD-496C-97C7-C6ABBD480BD0}"/>
                </a:ext>
              </a:extLst>
            </p:cNvPr>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058;p38">
              <a:extLst>
                <a:ext uri="{FF2B5EF4-FFF2-40B4-BE49-F238E27FC236}">
                  <a16:creationId xmlns:a16="http://schemas.microsoft.com/office/drawing/2014/main" id="{C237F223-0B59-4978-9C3B-13BFA82065D5}"/>
                </a:ext>
              </a:extLst>
            </p:cNvPr>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059;p38">
              <a:extLst>
                <a:ext uri="{FF2B5EF4-FFF2-40B4-BE49-F238E27FC236}">
                  <a16:creationId xmlns:a16="http://schemas.microsoft.com/office/drawing/2014/main" id="{996050A7-67EA-4B01-A9C6-506DC9FC80F2}"/>
                </a:ext>
              </a:extLst>
            </p:cNvPr>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060;p38">
              <a:extLst>
                <a:ext uri="{FF2B5EF4-FFF2-40B4-BE49-F238E27FC236}">
                  <a16:creationId xmlns:a16="http://schemas.microsoft.com/office/drawing/2014/main" id="{7CE4DC1F-9125-4E62-A2D9-CC2B3A577EB1}"/>
                </a:ext>
              </a:extLst>
            </p:cNvPr>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061;p38">
              <a:extLst>
                <a:ext uri="{FF2B5EF4-FFF2-40B4-BE49-F238E27FC236}">
                  <a16:creationId xmlns:a16="http://schemas.microsoft.com/office/drawing/2014/main" id="{6192283F-2895-41CE-89EE-C74C1A2D65CE}"/>
                </a:ext>
              </a:extLst>
            </p:cNvPr>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062;p38">
              <a:extLst>
                <a:ext uri="{FF2B5EF4-FFF2-40B4-BE49-F238E27FC236}">
                  <a16:creationId xmlns:a16="http://schemas.microsoft.com/office/drawing/2014/main" id="{BD488672-A55E-4449-9E30-A4551E4F85FD}"/>
                </a:ext>
              </a:extLst>
            </p:cNvPr>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063;p38">
              <a:extLst>
                <a:ext uri="{FF2B5EF4-FFF2-40B4-BE49-F238E27FC236}">
                  <a16:creationId xmlns:a16="http://schemas.microsoft.com/office/drawing/2014/main" id="{0378D42D-015E-4A3E-A10E-BE3FDD6286CB}"/>
                </a:ext>
              </a:extLst>
            </p:cNvPr>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064;p38">
              <a:extLst>
                <a:ext uri="{FF2B5EF4-FFF2-40B4-BE49-F238E27FC236}">
                  <a16:creationId xmlns:a16="http://schemas.microsoft.com/office/drawing/2014/main" id="{75D29278-39BC-4625-87BF-EDE3AEA836A5}"/>
                </a:ext>
              </a:extLst>
            </p:cNvPr>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065;p38">
              <a:extLst>
                <a:ext uri="{FF2B5EF4-FFF2-40B4-BE49-F238E27FC236}">
                  <a16:creationId xmlns:a16="http://schemas.microsoft.com/office/drawing/2014/main" id="{8360F433-AC07-4609-8530-6B36C6E7CE11}"/>
                </a:ext>
              </a:extLst>
            </p:cNvPr>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066;p38">
              <a:extLst>
                <a:ext uri="{FF2B5EF4-FFF2-40B4-BE49-F238E27FC236}">
                  <a16:creationId xmlns:a16="http://schemas.microsoft.com/office/drawing/2014/main" id="{24841A39-465D-40A9-AE08-1C9BA771D851}"/>
                </a:ext>
              </a:extLst>
            </p:cNvPr>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067;p38">
              <a:extLst>
                <a:ext uri="{FF2B5EF4-FFF2-40B4-BE49-F238E27FC236}">
                  <a16:creationId xmlns:a16="http://schemas.microsoft.com/office/drawing/2014/main" id="{8BD4CF2D-6535-479B-A6E1-B7B946075CB1}"/>
                </a:ext>
              </a:extLst>
            </p:cNvPr>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068;p38">
              <a:extLst>
                <a:ext uri="{FF2B5EF4-FFF2-40B4-BE49-F238E27FC236}">
                  <a16:creationId xmlns:a16="http://schemas.microsoft.com/office/drawing/2014/main" id="{3348BE1D-BE48-4362-80D1-8887E97F5453}"/>
                </a:ext>
              </a:extLst>
            </p:cNvPr>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069;p38">
              <a:extLst>
                <a:ext uri="{FF2B5EF4-FFF2-40B4-BE49-F238E27FC236}">
                  <a16:creationId xmlns:a16="http://schemas.microsoft.com/office/drawing/2014/main" id="{74A9DF5A-1B04-4BB0-9074-850CFDDA3DB5}"/>
                </a:ext>
              </a:extLst>
            </p:cNvPr>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070;p38">
              <a:extLst>
                <a:ext uri="{FF2B5EF4-FFF2-40B4-BE49-F238E27FC236}">
                  <a16:creationId xmlns:a16="http://schemas.microsoft.com/office/drawing/2014/main" id="{7D3E133A-8A8F-499C-BA2A-477EF50643A1}"/>
                </a:ext>
              </a:extLst>
            </p:cNvPr>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071;p38">
              <a:extLst>
                <a:ext uri="{FF2B5EF4-FFF2-40B4-BE49-F238E27FC236}">
                  <a16:creationId xmlns:a16="http://schemas.microsoft.com/office/drawing/2014/main" id="{D1FFD691-CD13-4110-859C-D375D312DD73}"/>
                </a:ext>
              </a:extLst>
            </p:cNvPr>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072;p38">
              <a:extLst>
                <a:ext uri="{FF2B5EF4-FFF2-40B4-BE49-F238E27FC236}">
                  <a16:creationId xmlns:a16="http://schemas.microsoft.com/office/drawing/2014/main" id="{D611E191-F21F-4AAD-8180-D08E08DE73ED}"/>
                </a:ext>
              </a:extLst>
            </p:cNvPr>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073;p38">
              <a:extLst>
                <a:ext uri="{FF2B5EF4-FFF2-40B4-BE49-F238E27FC236}">
                  <a16:creationId xmlns:a16="http://schemas.microsoft.com/office/drawing/2014/main" id="{968A50CC-6DE2-4E1A-BA68-0A2F84778695}"/>
                </a:ext>
              </a:extLst>
            </p:cNvPr>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074;p38">
              <a:extLst>
                <a:ext uri="{FF2B5EF4-FFF2-40B4-BE49-F238E27FC236}">
                  <a16:creationId xmlns:a16="http://schemas.microsoft.com/office/drawing/2014/main" id="{F4D9568F-B3CC-4418-B72E-22D569F2B506}"/>
                </a:ext>
              </a:extLst>
            </p:cNvPr>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075;p38">
              <a:extLst>
                <a:ext uri="{FF2B5EF4-FFF2-40B4-BE49-F238E27FC236}">
                  <a16:creationId xmlns:a16="http://schemas.microsoft.com/office/drawing/2014/main" id="{2EE218A5-EEA1-4C65-B40B-94B5238B9BC9}"/>
                </a:ext>
              </a:extLst>
            </p:cNvPr>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076;p38">
              <a:extLst>
                <a:ext uri="{FF2B5EF4-FFF2-40B4-BE49-F238E27FC236}">
                  <a16:creationId xmlns:a16="http://schemas.microsoft.com/office/drawing/2014/main" id="{7349514F-C319-491C-AF32-F18728EBF14E}"/>
                </a:ext>
              </a:extLst>
            </p:cNvPr>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077;p38">
              <a:extLst>
                <a:ext uri="{FF2B5EF4-FFF2-40B4-BE49-F238E27FC236}">
                  <a16:creationId xmlns:a16="http://schemas.microsoft.com/office/drawing/2014/main" id="{D56C3986-0FDA-468F-A45D-0F1AC4A6D690}"/>
                </a:ext>
              </a:extLst>
            </p:cNvPr>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078;p38">
              <a:extLst>
                <a:ext uri="{FF2B5EF4-FFF2-40B4-BE49-F238E27FC236}">
                  <a16:creationId xmlns:a16="http://schemas.microsoft.com/office/drawing/2014/main" id="{0CB19FB4-6AB3-49A5-A79C-70F1344D4C28}"/>
                </a:ext>
              </a:extLst>
            </p:cNvPr>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079;p38">
              <a:extLst>
                <a:ext uri="{FF2B5EF4-FFF2-40B4-BE49-F238E27FC236}">
                  <a16:creationId xmlns:a16="http://schemas.microsoft.com/office/drawing/2014/main" id="{165D4956-EBE0-4BD4-B072-7947BA0EE5F5}"/>
                </a:ext>
              </a:extLst>
            </p:cNvPr>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080;p38">
              <a:extLst>
                <a:ext uri="{FF2B5EF4-FFF2-40B4-BE49-F238E27FC236}">
                  <a16:creationId xmlns:a16="http://schemas.microsoft.com/office/drawing/2014/main" id="{15E8180E-9A13-4E03-A468-D65278C076B2}"/>
                </a:ext>
              </a:extLst>
            </p:cNvPr>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081;p38">
              <a:extLst>
                <a:ext uri="{FF2B5EF4-FFF2-40B4-BE49-F238E27FC236}">
                  <a16:creationId xmlns:a16="http://schemas.microsoft.com/office/drawing/2014/main" id="{3A1A8D2E-31EF-4A00-89DE-21EA1456D557}"/>
                </a:ext>
              </a:extLst>
            </p:cNvPr>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082;p38">
              <a:extLst>
                <a:ext uri="{FF2B5EF4-FFF2-40B4-BE49-F238E27FC236}">
                  <a16:creationId xmlns:a16="http://schemas.microsoft.com/office/drawing/2014/main" id="{1E3205F8-C95C-4B53-9FDF-4AFCA0FE6221}"/>
                </a:ext>
              </a:extLst>
            </p:cNvPr>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5083;p38">
              <a:extLst>
                <a:ext uri="{FF2B5EF4-FFF2-40B4-BE49-F238E27FC236}">
                  <a16:creationId xmlns:a16="http://schemas.microsoft.com/office/drawing/2014/main" id="{8EA46ED7-22B2-486E-B8D2-BF1EEB020065}"/>
                </a:ext>
              </a:extLst>
            </p:cNvPr>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5084;p38">
              <a:extLst>
                <a:ext uri="{FF2B5EF4-FFF2-40B4-BE49-F238E27FC236}">
                  <a16:creationId xmlns:a16="http://schemas.microsoft.com/office/drawing/2014/main" id="{3E2F1704-72AA-4D67-8D35-B28444DEE34F}"/>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5085;p38">
              <a:extLst>
                <a:ext uri="{FF2B5EF4-FFF2-40B4-BE49-F238E27FC236}">
                  <a16:creationId xmlns:a16="http://schemas.microsoft.com/office/drawing/2014/main" id="{5F3273D4-4BDB-4432-A4B8-313E9A3713E8}"/>
                </a:ext>
              </a:extLst>
            </p:cNvPr>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5086;p38">
              <a:extLst>
                <a:ext uri="{FF2B5EF4-FFF2-40B4-BE49-F238E27FC236}">
                  <a16:creationId xmlns:a16="http://schemas.microsoft.com/office/drawing/2014/main" id="{3007D02A-2FF2-410C-A006-0CD332563A8B}"/>
                </a:ext>
              </a:extLst>
            </p:cNvPr>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5087;p38">
              <a:extLst>
                <a:ext uri="{FF2B5EF4-FFF2-40B4-BE49-F238E27FC236}">
                  <a16:creationId xmlns:a16="http://schemas.microsoft.com/office/drawing/2014/main" id="{9BFD853A-83D4-43E3-8664-A95EC0677A2A}"/>
                </a:ext>
              </a:extLst>
            </p:cNvPr>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5088;p38">
              <a:extLst>
                <a:ext uri="{FF2B5EF4-FFF2-40B4-BE49-F238E27FC236}">
                  <a16:creationId xmlns:a16="http://schemas.microsoft.com/office/drawing/2014/main" id="{8CCD8ADD-2738-41B9-9BAA-F0FFA6EB1ACC}"/>
                </a:ext>
              </a:extLst>
            </p:cNvPr>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5089;p38">
              <a:extLst>
                <a:ext uri="{FF2B5EF4-FFF2-40B4-BE49-F238E27FC236}">
                  <a16:creationId xmlns:a16="http://schemas.microsoft.com/office/drawing/2014/main" id="{EE1F0AE7-FFE9-4BED-9598-DFA29FF44D56}"/>
                </a:ext>
              </a:extLst>
            </p:cNvPr>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5090;p38">
              <a:extLst>
                <a:ext uri="{FF2B5EF4-FFF2-40B4-BE49-F238E27FC236}">
                  <a16:creationId xmlns:a16="http://schemas.microsoft.com/office/drawing/2014/main" id="{80CC4828-2E20-497E-A347-09505E228A92}"/>
                </a:ext>
              </a:extLst>
            </p:cNvPr>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5091;p38">
              <a:extLst>
                <a:ext uri="{FF2B5EF4-FFF2-40B4-BE49-F238E27FC236}">
                  <a16:creationId xmlns:a16="http://schemas.microsoft.com/office/drawing/2014/main" id="{AF839C5D-7E95-4E29-A221-B0832C778F84}"/>
                </a:ext>
              </a:extLst>
            </p:cNvPr>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5092;p38">
              <a:extLst>
                <a:ext uri="{FF2B5EF4-FFF2-40B4-BE49-F238E27FC236}">
                  <a16:creationId xmlns:a16="http://schemas.microsoft.com/office/drawing/2014/main" id="{F49E7F8D-A0A1-4A2B-A61C-0EFD5AF9C76C}"/>
                </a:ext>
              </a:extLst>
            </p:cNvPr>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5093;p38">
              <a:extLst>
                <a:ext uri="{FF2B5EF4-FFF2-40B4-BE49-F238E27FC236}">
                  <a16:creationId xmlns:a16="http://schemas.microsoft.com/office/drawing/2014/main" id="{9EA40CC6-1112-4542-868F-5E746977BFF0}"/>
                </a:ext>
              </a:extLst>
            </p:cNvPr>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5094;p38">
              <a:extLst>
                <a:ext uri="{FF2B5EF4-FFF2-40B4-BE49-F238E27FC236}">
                  <a16:creationId xmlns:a16="http://schemas.microsoft.com/office/drawing/2014/main" id="{BF3F1893-A989-4D5E-B2B9-655A41314BCC}"/>
                </a:ext>
              </a:extLst>
            </p:cNvPr>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5095;p38">
              <a:extLst>
                <a:ext uri="{FF2B5EF4-FFF2-40B4-BE49-F238E27FC236}">
                  <a16:creationId xmlns:a16="http://schemas.microsoft.com/office/drawing/2014/main" id="{85A1A2DF-1878-4B0E-8B0E-4DA146695F22}"/>
                </a:ext>
              </a:extLst>
            </p:cNvPr>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5096;p38">
              <a:extLst>
                <a:ext uri="{FF2B5EF4-FFF2-40B4-BE49-F238E27FC236}">
                  <a16:creationId xmlns:a16="http://schemas.microsoft.com/office/drawing/2014/main" id="{3FB95540-6C7E-4546-9519-8374594561F6}"/>
                </a:ext>
              </a:extLst>
            </p:cNvPr>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5097;p38">
              <a:extLst>
                <a:ext uri="{FF2B5EF4-FFF2-40B4-BE49-F238E27FC236}">
                  <a16:creationId xmlns:a16="http://schemas.microsoft.com/office/drawing/2014/main" id="{1A1DF374-BDDE-4F70-802C-6CBA7C07C43A}"/>
                </a:ext>
              </a:extLst>
            </p:cNvPr>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5098;p38">
              <a:extLst>
                <a:ext uri="{FF2B5EF4-FFF2-40B4-BE49-F238E27FC236}">
                  <a16:creationId xmlns:a16="http://schemas.microsoft.com/office/drawing/2014/main" id="{06318DA1-A46B-4995-9B5F-067163E7719E}"/>
                </a:ext>
              </a:extLst>
            </p:cNvPr>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5099;p38">
              <a:extLst>
                <a:ext uri="{FF2B5EF4-FFF2-40B4-BE49-F238E27FC236}">
                  <a16:creationId xmlns:a16="http://schemas.microsoft.com/office/drawing/2014/main" id="{D0E0BB3E-2C1F-4779-B532-57FA481C9164}"/>
                </a:ext>
              </a:extLst>
            </p:cNvPr>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5100;p38">
              <a:extLst>
                <a:ext uri="{FF2B5EF4-FFF2-40B4-BE49-F238E27FC236}">
                  <a16:creationId xmlns:a16="http://schemas.microsoft.com/office/drawing/2014/main" id="{C157BA0C-76E8-466F-9751-57D748027BB2}"/>
                </a:ext>
              </a:extLst>
            </p:cNvPr>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5101;p38">
              <a:extLst>
                <a:ext uri="{FF2B5EF4-FFF2-40B4-BE49-F238E27FC236}">
                  <a16:creationId xmlns:a16="http://schemas.microsoft.com/office/drawing/2014/main" id="{CBDBCBFD-5384-41CB-B90D-64695EE4C5F6}"/>
                </a:ext>
              </a:extLst>
            </p:cNvPr>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5102;p38">
              <a:extLst>
                <a:ext uri="{FF2B5EF4-FFF2-40B4-BE49-F238E27FC236}">
                  <a16:creationId xmlns:a16="http://schemas.microsoft.com/office/drawing/2014/main" id="{3998C52E-935F-46DF-9D66-07C50BEA1399}"/>
                </a:ext>
              </a:extLst>
            </p:cNvPr>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5103;p38">
              <a:extLst>
                <a:ext uri="{FF2B5EF4-FFF2-40B4-BE49-F238E27FC236}">
                  <a16:creationId xmlns:a16="http://schemas.microsoft.com/office/drawing/2014/main" id="{C70472A3-EC48-4E3C-BBCB-57E015C028BE}"/>
                </a:ext>
              </a:extLst>
            </p:cNvPr>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5104;p38">
              <a:extLst>
                <a:ext uri="{FF2B5EF4-FFF2-40B4-BE49-F238E27FC236}">
                  <a16:creationId xmlns:a16="http://schemas.microsoft.com/office/drawing/2014/main" id="{B6F42D2F-C929-4F2A-ACFB-84F3AC0908D6}"/>
                </a:ext>
              </a:extLst>
            </p:cNvPr>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5105;p38">
              <a:extLst>
                <a:ext uri="{FF2B5EF4-FFF2-40B4-BE49-F238E27FC236}">
                  <a16:creationId xmlns:a16="http://schemas.microsoft.com/office/drawing/2014/main" id="{4504541D-7083-4313-A559-7E1EAEB3C0F2}"/>
                </a:ext>
              </a:extLst>
            </p:cNvPr>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5106;p38">
              <a:extLst>
                <a:ext uri="{FF2B5EF4-FFF2-40B4-BE49-F238E27FC236}">
                  <a16:creationId xmlns:a16="http://schemas.microsoft.com/office/drawing/2014/main" id="{9386FB2F-A0BE-4364-8417-8B815C78C2EC}"/>
                </a:ext>
              </a:extLst>
            </p:cNvPr>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5107;p38">
              <a:extLst>
                <a:ext uri="{FF2B5EF4-FFF2-40B4-BE49-F238E27FC236}">
                  <a16:creationId xmlns:a16="http://schemas.microsoft.com/office/drawing/2014/main" id="{9FC356A5-457F-4EDB-AB21-0A9712883CCA}"/>
                </a:ext>
              </a:extLst>
            </p:cNvPr>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5108;p38">
              <a:extLst>
                <a:ext uri="{FF2B5EF4-FFF2-40B4-BE49-F238E27FC236}">
                  <a16:creationId xmlns:a16="http://schemas.microsoft.com/office/drawing/2014/main" id="{634457A1-36DD-4F0D-84D4-689ED2C2BFA8}"/>
                </a:ext>
              </a:extLst>
            </p:cNvPr>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5109;p38">
              <a:extLst>
                <a:ext uri="{FF2B5EF4-FFF2-40B4-BE49-F238E27FC236}">
                  <a16:creationId xmlns:a16="http://schemas.microsoft.com/office/drawing/2014/main" id="{11A94703-CDB0-4C5C-A662-FF121C8B1E4C}"/>
                </a:ext>
              </a:extLst>
            </p:cNvPr>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5110;p38">
              <a:extLst>
                <a:ext uri="{FF2B5EF4-FFF2-40B4-BE49-F238E27FC236}">
                  <a16:creationId xmlns:a16="http://schemas.microsoft.com/office/drawing/2014/main" id="{FDD10B5A-70C3-461B-8882-0831E702843A}"/>
                </a:ext>
              </a:extLst>
            </p:cNvPr>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5111;p38">
              <a:extLst>
                <a:ext uri="{FF2B5EF4-FFF2-40B4-BE49-F238E27FC236}">
                  <a16:creationId xmlns:a16="http://schemas.microsoft.com/office/drawing/2014/main" id="{8AE15D58-5119-4F3D-A2FC-3BD0F5B51CF8}"/>
                </a:ext>
              </a:extLst>
            </p:cNvPr>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5112;p38">
              <a:extLst>
                <a:ext uri="{FF2B5EF4-FFF2-40B4-BE49-F238E27FC236}">
                  <a16:creationId xmlns:a16="http://schemas.microsoft.com/office/drawing/2014/main" id="{6C57B83F-D0E6-4E73-BBEC-660511F5C9E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5113;p38">
              <a:extLst>
                <a:ext uri="{FF2B5EF4-FFF2-40B4-BE49-F238E27FC236}">
                  <a16:creationId xmlns:a16="http://schemas.microsoft.com/office/drawing/2014/main" id="{6794557F-384E-4988-8D02-22D13B76FE20}"/>
                </a:ext>
              </a:extLst>
            </p:cNvPr>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5114;p38">
              <a:extLst>
                <a:ext uri="{FF2B5EF4-FFF2-40B4-BE49-F238E27FC236}">
                  <a16:creationId xmlns:a16="http://schemas.microsoft.com/office/drawing/2014/main" id="{BDEEC198-C424-486C-9353-564DB42073FA}"/>
                </a:ext>
              </a:extLst>
            </p:cNvPr>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5115;p38">
              <a:extLst>
                <a:ext uri="{FF2B5EF4-FFF2-40B4-BE49-F238E27FC236}">
                  <a16:creationId xmlns:a16="http://schemas.microsoft.com/office/drawing/2014/main" id="{184D88B5-8E23-49EA-AC50-4FB6570A64E7}"/>
                </a:ext>
              </a:extLst>
            </p:cNvPr>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5116;p38">
              <a:extLst>
                <a:ext uri="{FF2B5EF4-FFF2-40B4-BE49-F238E27FC236}">
                  <a16:creationId xmlns:a16="http://schemas.microsoft.com/office/drawing/2014/main" id="{263A3A7C-BBC1-427B-852C-C84BD17B7BAC}"/>
                </a:ext>
              </a:extLst>
            </p:cNvPr>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5117;p38">
              <a:extLst>
                <a:ext uri="{FF2B5EF4-FFF2-40B4-BE49-F238E27FC236}">
                  <a16:creationId xmlns:a16="http://schemas.microsoft.com/office/drawing/2014/main" id="{C06FE57D-9710-4D56-9077-0D7B42B102E2}"/>
                </a:ext>
              </a:extLst>
            </p:cNvPr>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5118;p38">
              <a:extLst>
                <a:ext uri="{FF2B5EF4-FFF2-40B4-BE49-F238E27FC236}">
                  <a16:creationId xmlns:a16="http://schemas.microsoft.com/office/drawing/2014/main" id="{55AC5207-A96B-48F3-A5CD-855C0BD2E822}"/>
                </a:ext>
              </a:extLst>
            </p:cNvPr>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5119;p38">
              <a:extLst>
                <a:ext uri="{FF2B5EF4-FFF2-40B4-BE49-F238E27FC236}">
                  <a16:creationId xmlns:a16="http://schemas.microsoft.com/office/drawing/2014/main" id="{5187903F-D1A7-4DAB-A26E-EED1000EDEFB}"/>
                </a:ext>
              </a:extLst>
            </p:cNvPr>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5120;p38">
              <a:extLst>
                <a:ext uri="{FF2B5EF4-FFF2-40B4-BE49-F238E27FC236}">
                  <a16:creationId xmlns:a16="http://schemas.microsoft.com/office/drawing/2014/main" id="{CA173152-169D-45DA-939F-A3CEEB1852CB}"/>
                </a:ext>
              </a:extLst>
            </p:cNvPr>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5121;p38">
              <a:extLst>
                <a:ext uri="{FF2B5EF4-FFF2-40B4-BE49-F238E27FC236}">
                  <a16:creationId xmlns:a16="http://schemas.microsoft.com/office/drawing/2014/main" id="{A406A2B8-D05E-463B-9A3C-0D1478BD5B72}"/>
                </a:ext>
              </a:extLst>
            </p:cNvPr>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5122;p38">
              <a:extLst>
                <a:ext uri="{FF2B5EF4-FFF2-40B4-BE49-F238E27FC236}">
                  <a16:creationId xmlns:a16="http://schemas.microsoft.com/office/drawing/2014/main" id="{8FEC8632-B784-483F-AA7D-D2D35957DE7C}"/>
                </a:ext>
              </a:extLst>
            </p:cNvPr>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5123;p38">
              <a:extLst>
                <a:ext uri="{FF2B5EF4-FFF2-40B4-BE49-F238E27FC236}">
                  <a16:creationId xmlns:a16="http://schemas.microsoft.com/office/drawing/2014/main" id="{A8AF8727-0C1A-428E-B95A-8821E5A4061C}"/>
                </a:ext>
              </a:extLst>
            </p:cNvPr>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5124;p38">
              <a:extLst>
                <a:ext uri="{FF2B5EF4-FFF2-40B4-BE49-F238E27FC236}">
                  <a16:creationId xmlns:a16="http://schemas.microsoft.com/office/drawing/2014/main" id="{98D5054D-BBF0-4A85-9001-D8EF6E09A2F0}"/>
                </a:ext>
              </a:extLst>
            </p:cNvPr>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5125;p38">
              <a:extLst>
                <a:ext uri="{FF2B5EF4-FFF2-40B4-BE49-F238E27FC236}">
                  <a16:creationId xmlns:a16="http://schemas.microsoft.com/office/drawing/2014/main" id="{8025A52B-B987-49C2-8C43-9099C698BC9F}"/>
                </a:ext>
              </a:extLst>
            </p:cNvPr>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5126;p38">
              <a:extLst>
                <a:ext uri="{FF2B5EF4-FFF2-40B4-BE49-F238E27FC236}">
                  <a16:creationId xmlns:a16="http://schemas.microsoft.com/office/drawing/2014/main" id="{37F12A7B-A127-4649-90E3-E6627AB30076}"/>
                </a:ext>
              </a:extLst>
            </p:cNvPr>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5127;p38">
              <a:extLst>
                <a:ext uri="{FF2B5EF4-FFF2-40B4-BE49-F238E27FC236}">
                  <a16:creationId xmlns:a16="http://schemas.microsoft.com/office/drawing/2014/main" id="{3DE335BD-E858-40B2-AFB3-381ED463A052}"/>
                </a:ext>
              </a:extLst>
            </p:cNvPr>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5128;p38">
              <a:extLst>
                <a:ext uri="{FF2B5EF4-FFF2-40B4-BE49-F238E27FC236}">
                  <a16:creationId xmlns:a16="http://schemas.microsoft.com/office/drawing/2014/main" id="{A7E5E754-C51D-4A44-9DCE-74EA6ED22422}"/>
                </a:ext>
              </a:extLst>
            </p:cNvPr>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5129;p38">
              <a:extLst>
                <a:ext uri="{FF2B5EF4-FFF2-40B4-BE49-F238E27FC236}">
                  <a16:creationId xmlns:a16="http://schemas.microsoft.com/office/drawing/2014/main" id="{647CCE2C-8B7F-489E-9C9D-6E89D4E51209}"/>
                </a:ext>
              </a:extLst>
            </p:cNvPr>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5130;p38">
              <a:extLst>
                <a:ext uri="{FF2B5EF4-FFF2-40B4-BE49-F238E27FC236}">
                  <a16:creationId xmlns:a16="http://schemas.microsoft.com/office/drawing/2014/main" id="{DF64F285-C6CD-45DB-8141-43356F795C41}"/>
                </a:ext>
              </a:extLst>
            </p:cNvPr>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5131;p38">
              <a:extLst>
                <a:ext uri="{FF2B5EF4-FFF2-40B4-BE49-F238E27FC236}">
                  <a16:creationId xmlns:a16="http://schemas.microsoft.com/office/drawing/2014/main" id="{BECC470A-7AB0-4BFE-9252-51BB9E388ED9}"/>
                </a:ext>
              </a:extLst>
            </p:cNvPr>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5132;p38">
              <a:extLst>
                <a:ext uri="{FF2B5EF4-FFF2-40B4-BE49-F238E27FC236}">
                  <a16:creationId xmlns:a16="http://schemas.microsoft.com/office/drawing/2014/main" id="{575858C5-27FE-49A2-BEA5-D7BC2ED26E53}"/>
                </a:ext>
              </a:extLst>
            </p:cNvPr>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5133;p38">
              <a:extLst>
                <a:ext uri="{FF2B5EF4-FFF2-40B4-BE49-F238E27FC236}">
                  <a16:creationId xmlns:a16="http://schemas.microsoft.com/office/drawing/2014/main" id="{95F96484-6F40-42B3-8A06-B4041ECF201C}"/>
                </a:ext>
              </a:extLst>
            </p:cNvPr>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5134;p38">
              <a:extLst>
                <a:ext uri="{FF2B5EF4-FFF2-40B4-BE49-F238E27FC236}">
                  <a16:creationId xmlns:a16="http://schemas.microsoft.com/office/drawing/2014/main" id="{5865D052-6B63-48CD-AEFB-6E36BAF0D0C0}"/>
                </a:ext>
              </a:extLst>
            </p:cNvPr>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5135;p38">
              <a:extLst>
                <a:ext uri="{FF2B5EF4-FFF2-40B4-BE49-F238E27FC236}">
                  <a16:creationId xmlns:a16="http://schemas.microsoft.com/office/drawing/2014/main" id="{C7CD5D21-F160-4FF5-96E9-727951DED5F7}"/>
                </a:ext>
              </a:extLst>
            </p:cNvPr>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5136;p38">
              <a:extLst>
                <a:ext uri="{FF2B5EF4-FFF2-40B4-BE49-F238E27FC236}">
                  <a16:creationId xmlns:a16="http://schemas.microsoft.com/office/drawing/2014/main" id="{4C2CAC5F-AE35-46F2-9BCA-D5B9322E13BE}"/>
                </a:ext>
              </a:extLst>
            </p:cNvPr>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5137;p38">
              <a:extLst>
                <a:ext uri="{FF2B5EF4-FFF2-40B4-BE49-F238E27FC236}">
                  <a16:creationId xmlns:a16="http://schemas.microsoft.com/office/drawing/2014/main" id="{B5CEDB5B-8CDF-4863-BEEC-AB59645C2A92}"/>
                </a:ext>
              </a:extLst>
            </p:cNvPr>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5138;p38">
              <a:extLst>
                <a:ext uri="{FF2B5EF4-FFF2-40B4-BE49-F238E27FC236}">
                  <a16:creationId xmlns:a16="http://schemas.microsoft.com/office/drawing/2014/main" id="{2C154D3D-E8EC-4136-9533-3A1DABF396D9}"/>
                </a:ext>
              </a:extLst>
            </p:cNvPr>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5139;p38">
              <a:extLst>
                <a:ext uri="{FF2B5EF4-FFF2-40B4-BE49-F238E27FC236}">
                  <a16:creationId xmlns:a16="http://schemas.microsoft.com/office/drawing/2014/main" id="{9EA71C90-DB70-4D63-A0FD-E2A5AA08C21F}"/>
                </a:ext>
              </a:extLst>
            </p:cNvPr>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5140;p38">
              <a:extLst>
                <a:ext uri="{FF2B5EF4-FFF2-40B4-BE49-F238E27FC236}">
                  <a16:creationId xmlns:a16="http://schemas.microsoft.com/office/drawing/2014/main" id="{C3556DA2-F093-4C3D-B34B-F89E61A21CBA}"/>
                </a:ext>
              </a:extLst>
            </p:cNvPr>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5141;p38">
              <a:extLst>
                <a:ext uri="{FF2B5EF4-FFF2-40B4-BE49-F238E27FC236}">
                  <a16:creationId xmlns:a16="http://schemas.microsoft.com/office/drawing/2014/main" id="{4332A796-730D-41F9-86F6-24F9C26201DF}"/>
                </a:ext>
              </a:extLst>
            </p:cNvPr>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5142;p38">
              <a:extLst>
                <a:ext uri="{FF2B5EF4-FFF2-40B4-BE49-F238E27FC236}">
                  <a16:creationId xmlns:a16="http://schemas.microsoft.com/office/drawing/2014/main" id="{573B6878-821C-4E9C-80D4-3F0ED5A417CC}"/>
                </a:ext>
              </a:extLst>
            </p:cNvPr>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5143;p38">
              <a:extLst>
                <a:ext uri="{FF2B5EF4-FFF2-40B4-BE49-F238E27FC236}">
                  <a16:creationId xmlns:a16="http://schemas.microsoft.com/office/drawing/2014/main" id="{7BE8D8F1-F5BC-4C44-AA32-826E69399A2F}"/>
                </a:ext>
              </a:extLst>
            </p:cNvPr>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5144;p38">
              <a:extLst>
                <a:ext uri="{FF2B5EF4-FFF2-40B4-BE49-F238E27FC236}">
                  <a16:creationId xmlns:a16="http://schemas.microsoft.com/office/drawing/2014/main" id="{D026158F-CFEA-4579-BE85-6911650D1466}"/>
                </a:ext>
              </a:extLst>
            </p:cNvPr>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5145;p38">
              <a:extLst>
                <a:ext uri="{FF2B5EF4-FFF2-40B4-BE49-F238E27FC236}">
                  <a16:creationId xmlns:a16="http://schemas.microsoft.com/office/drawing/2014/main" id="{58A324A3-FA1C-4682-A695-245C4DE2449A}"/>
                </a:ext>
              </a:extLst>
            </p:cNvPr>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5146;p38">
              <a:extLst>
                <a:ext uri="{FF2B5EF4-FFF2-40B4-BE49-F238E27FC236}">
                  <a16:creationId xmlns:a16="http://schemas.microsoft.com/office/drawing/2014/main" id="{0E6F4604-245D-4191-BFE6-61F3346BFB7C}"/>
                </a:ext>
              </a:extLst>
            </p:cNvPr>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5147;p38">
              <a:extLst>
                <a:ext uri="{FF2B5EF4-FFF2-40B4-BE49-F238E27FC236}">
                  <a16:creationId xmlns:a16="http://schemas.microsoft.com/office/drawing/2014/main" id="{62679469-FD93-4002-BB8A-81A048671A78}"/>
                </a:ext>
              </a:extLst>
            </p:cNvPr>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5148;p38">
              <a:extLst>
                <a:ext uri="{FF2B5EF4-FFF2-40B4-BE49-F238E27FC236}">
                  <a16:creationId xmlns:a16="http://schemas.microsoft.com/office/drawing/2014/main" id="{47671882-4791-4873-A447-AC7CE00513E2}"/>
                </a:ext>
              </a:extLst>
            </p:cNvPr>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5149;p38">
              <a:extLst>
                <a:ext uri="{FF2B5EF4-FFF2-40B4-BE49-F238E27FC236}">
                  <a16:creationId xmlns:a16="http://schemas.microsoft.com/office/drawing/2014/main" id="{D4C13DEE-C8A9-47BB-A8F1-B17F10F32532}"/>
                </a:ext>
              </a:extLst>
            </p:cNvPr>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5150;p38">
              <a:extLst>
                <a:ext uri="{FF2B5EF4-FFF2-40B4-BE49-F238E27FC236}">
                  <a16:creationId xmlns:a16="http://schemas.microsoft.com/office/drawing/2014/main" id="{2FCCBE42-D56C-4DC7-B46C-B16DB48CC40B}"/>
                </a:ext>
              </a:extLst>
            </p:cNvPr>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5151;p38">
              <a:extLst>
                <a:ext uri="{FF2B5EF4-FFF2-40B4-BE49-F238E27FC236}">
                  <a16:creationId xmlns:a16="http://schemas.microsoft.com/office/drawing/2014/main" id="{D982D3D0-78B3-411F-8219-A428540E8306}"/>
                </a:ext>
              </a:extLst>
            </p:cNvPr>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5152;p38">
              <a:extLst>
                <a:ext uri="{FF2B5EF4-FFF2-40B4-BE49-F238E27FC236}">
                  <a16:creationId xmlns:a16="http://schemas.microsoft.com/office/drawing/2014/main" id="{8F94A4C3-1027-431C-AC59-DC5C2E523032}"/>
                </a:ext>
              </a:extLst>
            </p:cNvPr>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5153;p38">
              <a:extLst>
                <a:ext uri="{FF2B5EF4-FFF2-40B4-BE49-F238E27FC236}">
                  <a16:creationId xmlns:a16="http://schemas.microsoft.com/office/drawing/2014/main" id="{92DA9840-D763-4779-A725-5ECD38DB7A3E}"/>
                </a:ext>
              </a:extLst>
            </p:cNvPr>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5154;p38">
              <a:extLst>
                <a:ext uri="{FF2B5EF4-FFF2-40B4-BE49-F238E27FC236}">
                  <a16:creationId xmlns:a16="http://schemas.microsoft.com/office/drawing/2014/main" id="{5B62577C-9FD0-4D5C-AE29-F2CBE2FE8DB3}"/>
                </a:ext>
              </a:extLst>
            </p:cNvPr>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5155;p38">
              <a:extLst>
                <a:ext uri="{FF2B5EF4-FFF2-40B4-BE49-F238E27FC236}">
                  <a16:creationId xmlns:a16="http://schemas.microsoft.com/office/drawing/2014/main" id="{E4C8AE91-72FA-4CFD-A24C-0450C879E58F}"/>
                </a:ext>
              </a:extLst>
            </p:cNvPr>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5156;p38">
              <a:extLst>
                <a:ext uri="{FF2B5EF4-FFF2-40B4-BE49-F238E27FC236}">
                  <a16:creationId xmlns:a16="http://schemas.microsoft.com/office/drawing/2014/main" id="{CCAC7C6A-4A96-4BE5-ADFD-D2CDDCCB5B39}"/>
                </a:ext>
              </a:extLst>
            </p:cNvPr>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5157;p38">
              <a:extLst>
                <a:ext uri="{FF2B5EF4-FFF2-40B4-BE49-F238E27FC236}">
                  <a16:creationId xmlns:a16="http://schemas.microsoft.com/office/drawing/2014/main" id="{BE5C9122-571D-4E6A-B60C-B8A2A74EF6CE}"/>
                </a:ext>
              </a:extLst>
            </p:cNvPr>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5158;p38">
              <a:extLst>
                <a:ext uri="{FF2B5EF4-FFF2-40B4-BE49-F238E27FC236}">
                  <a16:creationId xmlns:a16="http://schemas.microsoft.com/office/drawing/2014/main" id="{FA9C7077-3EC3-4FD5-96DA-41D2407ABC79}"/>
                </a:ext>
              </a:extLst>
            </p:cNvPr>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5159;p38">
              <a:extLst>
                <a:ext uri="{FF2B5EF4-FFF2-40B4-BE49-F238E27FC236}">
                  <a16:creationId xmlns:a16="http://schemas.microsoft.com/office/drawing/2014/main" id="{7A5EA229-E032-4543-88AB-E9968FF971B2}"/>
                </a:ext>
              </a:extLst>
            </p:cNvPr>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5160;p38">
              <a:extLst>
                <a:ext uri="{FF2B5EF4-FFF2-40B4-BE49-F238E27FC236}">
                  <a16:creationId xmlns:a16="http://schemas.microsoft.com/office/drawing/2014/main" id="{C73926EB-4954-4A06-B189-37E237AA90B3}"/>
                </a:ext>
              </a:extLst>
            </p:cNvPr>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5161;p38">
              <a:extLst>
                <a:ext uri="{FF2B5EF4-FFF2-40B4-BE49-F238E27FC236}">
                  <a16:creationId xmlns:a16="http://schemas.microsoft.com/office/drawing/2014/main" id="{8215462D-9FAE-4BA7-982C-51E2B8C770FA}"/>
                </a:ext>
              </a:extLst>
            </p:cNvPr>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5162;p38">
              <a:extLst>
                <a:ext uri="{FF2B5EF4-FFF2-40B4-BE49-F238E27FC236}">
                  <a16:creationId xmlns:a16="http://schemas.microsoft.com/office/drawing/2014/main" id="{A7C99A4E-47D6-49AC-BB80-925325E063DA}"/>
                </a:ext>
              </a:extLst>
            </p:cNvPr>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5163;p38">
              <a:extLst>
                <a:ext uri="{FF2B5EF4-FFF2-40B4-BE49-F238E27FC236}">
                  <a16:creationId xmlns:a16="http://schemas.microsoft.com/office/drawing/2014/main" id="{16E00F65-8379-4073-8C30-E54AA26E0529}"/>
                </a:ext>
              </a:extLst>
            </p:cNvPr>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5164;p38">
              <a:extLst>
                <a:ext uri="{FF2B5EF4-FFF2-40B4-BE49-F238E27FC236}">
                  <a16:creationId xmlns:a16="http://schemas.microsoft.com/office/drawing/2014/main" id="{CDFCB7AA-FD22-48FF-B7CD-176D389DA070}"/>
                </a:ext>
              </a:extLst>
            </p:cNvPr>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5165;p38">
              <a:extLst>
                <a:ext uri="{FF2B5EF4-FFF2-40B4-BE49-F238E27FC236}">
                  <a16:creationId xmlns:a16="http://schemas.microsoft.com/office/drawing/2014/main" id="{3ADFCE3B-75C4-49C7-A826-9BCF40092B1D}"/>
                </a:ext>
              </a:extLst>
            </p:cNvPr>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5166;p38">
              <a:extLst>
                <a:ext uri="{FF2B5EF4-FFF2-40B4-BE49-F238E27FC236}">
                  <a16:creationId xmlns:a16="http://schemas.microsoft.com/office/drawing/2014/main" id="{9C21BF6D-8FF7-42C4-B7FF-E1039E4D1EE2}"/>
                </a:ext>
              </a:extLst>
            </p:cNvPr>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5167;p38">
              <a:extLst>
                <a:ext uri="{FF2B5EF4-FFF2-40B4-BE49-F238E27FC236}">
                  <a16:creationId xmlns:a16="http://schemas.microsoft.com/office/drawing/2014/main" id="{67E292A9-C23E-4C5B-A1A7-81318559B544}"/>
                </a:ext>
              </a:extLst>
            </p:cNvPr>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5168;p38">
              <a:extLst>
                <a:ext uri="{FF2B5EF4-FFF2-40B4-BE49-F238E27FC236}">
                  <a16:creationId xmlns:a16="http://schemas.microsoft.com/office/drawing/2014/main" id="{1AE5397F-3BA0-4E47-B2B2-3651ADE1C1F1}"/>
                </a:ext>
              </a:extLst>
            </p:cNvPr>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5169;p38">
              <a:extLst>
                <a:ext uri="{FF2B5EF4-FFF2-40B4-BE49-F238E27FC236}">
                  <a16:creationId xmlns:a16="http://schemas.microsoft.com/office/drawing/2014/main" id="{471EFF70-F1AD-4EE6-9BE5-90F81B87A683}"/>
                </a:ext>
              </a:extLst>
            </p:cNvPr>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5170;p38">
              <a:extLst>
                <a:ext uri="{FF2B5EF4-FFF2-40B4-BE49-F238E27FC236}">
                  <a16:creationId xmlns:a16="http://schemas.microsoft.com/office/drawing/2014/main" id="{3553C47D-8AE7-4C19-8B3C-771FBE906499}"/>
                </a:ext>
              </a:extLst>
            </p:cNvPr>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5171;p38">
              <a:extLst>
                <a:ext uri="{FF2B5EF4-FFF2-40B4-BE49-F238E27FC236}">
                  <a16:creationId xmlns:a16="http://schemas.microsoft.com/office/drawing/2014/main" id="{BCCC9634-1EC1-4FAF-A51D-7DE4A73AA93A}"/>
                </a:ext>
              </a:extLst>
            </p:cNvPr>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172;p38">
              <a:extLst>
                <a:ext uri="{FF2B5EF4-FFF2-40B4-BE49-F238E27FC236}">
                  <a16:creationId xmlns:a16="http://schemas.microsoft.com/office/drawing/2014/main" id="{1D67E17A-6FC3-4292-9A41-1A6680518F0A}"/>
                </a:ext>
              </a:extLst>
            </p:cNvPr>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7" name="Rectangle 2"/>
          <p:cNvSpPr>
            <a:spLocks noChangeArrowheads="1"/>
          </p:cNvSpPr>
          <p:nvPr/>
        </p:nvSpPr>
        <p:spPr bwMode="auto">
          <a:xfrm>
            <a:off x="727778" y="1900783"/>
            <a:ext cx="7777162"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3200" dirty="0">
                <a:solidFill>
                  <a:srgbClr val="002060"/>
                </a:solidFill>
                <a:latin typeface="Times New Roman" panose="02020603050405020304" pitchFamily="18" charset="0"/>
              </a:rPr>
              <a:t>Giọng đọc nhẹ nh</a:t>
            </a:r>
            <a:r>
              <a:rPr lang="vi-VN" altLang="vi-VN" sz="3200" dirty="0">
                <a:solidFill>
                  <a:srgbClr val="002060"/>
                </a:solidFill>
                <a:latin typeface="Times New Roman" panose="02020603050405020304" pitchFamily="18" charset="0"/>
                <a:cs typeface="Times New Roman" panose="02020603050405020304" pitchFamily="18" charset="0"/>
              </a:rPr>
              <a:t>à</a:t>
            </a:r>
            <a:r>
              <a:rPr lang="vi-VN" altLang="vi-VN" sz="3200" dirty="0">
                <a:solidFill>
                  <a:srgbClr val="002060"/>
                </a:solidFill>
                <a:latin typeface="Times New Roman" panose="02020603050405020304" pitchFamily="18" charset="0"/>
              </a:rPr>
              <a:t>ng, nhấn giọng những từ ngữ gợi cảm, gợi tả cảnh đẹp Sa Pa, sự ngưỡng mộ, háo hức của du khách trước cảnh đẹp Sa Pa</a:t>
            </a:r>
            <a:r>
              <a:rPr lang="en-US" altLang="zh-CN" sz="3200" dirty="0">
                <a:solidFill>
                  <a:srgbClr val="002060"/>
                </a:solidFill>
                <a:latin typeface="Times New Roman" panose="02020603050405020304" pitchFamily="18" charset="0"/>
              </a:rPr>
              <a:t> </a:t>
            </a:r>
            <a:r>
              <a:rPr lang="en-US" altLang="zh-CN" sz="3200" dirty="0" err="1">
                <a:solidFill>
                  <a:srgbClr val="002060"/>
                </a:solidFill>
                <a:latin typeface="Times New Roman" panose="02020603050405020304" pitchFamily="18" charset="0"/>
              </a:rPr>
              <a:t>như</a:t>
            </a:r>
            <a:r>
              <a:rPr lang="en-US" altLang="zh-C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chênh vênh</a:t>
            </a:r>
            <a:r>
              <a:rPr lang="vi-VN" altLang="vi-V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bồng bềnh</a:t>
            </a:r>
            <a:r>
              <a:rPr lang="vi-VN" altLang="vi-VN" sz="3200" dirty="0">
                <a:solidFill>
                  <a:srgbClr val="002060"/>
                </a:solidFill>
                <a:latin typeface="Times New Roman" panose="02020603050405020304" pitchFamily="18" charset="0"/>
              </a:rPr>
              <a:t>, </a:t>
            </a:r>
            <a:r>
              <a:rPr lang="vi-VN" altLang="vi-VN" sz="3200" i="1" dirty="0">
                <a:solidFill>
                  <a:srgbClr val="002060"/>
                </a:solidFill>
                <a:latin typeface="Times New Roman" panose="02020603050405020304" pitchFamily="18" charset="0"/>
              </a:rPr>
              <a:t>trắng xóa, v</a:t>
            </a:r>
            <a:r>
              <a:rPr lang="vi-VN" altLang="vi-VN" sz="3200" i="1" dirty="0">
                <a:solidFill>
                  <a:srgbClr val="002060"/>
                </a:solidFill>
                <a:latin typeface="Times New Roman" panose="02020603050405020304" pitchFamily="18" charset="0"/>
                <a:cs typeface="Times New Roman" panose="02020603050405020304" pitchFamily="18" charset="0"/>
              </a:rPr>
              <a:t>à</a:t>
            </a:r>
            <a:r>
              <a:rPr lang="vi-VN" altLang="vi-VN" sz="3200" i="1" dirty="0">
                <a:solidFill>
                  <a:srgbClr val="002060"/>
                </a:solidFill>
                <a:latin typeface="Times New Roman" panose="02020603050405020304" pitchFamily="18" charset="0"/>
              </a:rPr>
              <a:t>ng hoe,...</a:t>
            </a:r>
            <a:r>
              <a:rPr lang="vi-VN" altLang="vi-VN" sz="3200" dirty="0">
                <a:solidFill>
                  <a:srgbClr val="002060"/>
                </a:solidFill>
                <a:latin typeface="Times New Roman" panose="02020603050405020304" pitchFamily="18" charset="0"/>
              </a:rPr>
              <a:t>..</a:t>
            </a:r>
            <a:endParaRPr lang="en-US" altLang="zh-CN" sz="32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13308815"/>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a:spLocks noChangeArrowheads="1"/>
          </p:cNvSpPr>
          <p:nvPr/>
        </p:nvSpPr>
        <p:spPr bwMode="auto">
          <a:xfrm>
            <a:off x="223553" y="1578405"/>
            <a:ext cx="8657705"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Hôm sau chúng tôi đi Sa Pa. Phong cảnh ở đây </a:t>
            </a:r>
            <a:r>
              <a:rPr lang="vi-VN" altLang="vi-VN" sz="2800" dirty="0">
                <a:solidFill>
                  <a:srgbClr val="C00000"/>
                </a:solidFill>
                <a:latin typeface="Times New Roman" panose="02020603050405020304" pitchFamily="18" charset="0"/>
              </a:rPr>
              <a:t>thật đẹp</a:t>
            </a:r>
            <a:r>
              <a:rPr lang="vi-VN" altLang="vi-VN" sz="2800" dirty="0">
                <a:solidFill>
                  <a:srgbClr val="002060"/>
                </a:solidFill>
                <a:latin typeface="Times New Roman" panose="02020603050405020304" pitchFamily="18" charset="0"/>
              </a:rPr>
              <a:t>.</a:t>
            </a:r>
            <a:r>
              <a:rPr lang="vi-VN" altLang="vi-VN" sz="2800" dirty="0">
                <a:solidFill>
                  <a:srgbClr val="C00000"/>
                </a:solidFill>
                <a:latin typeface="Times New Roman" panose="02020603050405020304" pitchFamily="18" charset="0"/>
              </a:rPr>
              <a:t> Thoắt cái</a:t>
            </a:r>
            <a:r>
              <a:rPr lang="vi-VN" altLang="vi-VN" sz="2800" dirty="0">
                <a:solidFill>
                  <a:srgbClr val="002060"/>
                </a:solidFill>
                <a:latin typeface="Times New Roman" panose="02020603050405020304" pitchFamily="18" charset="0"/>
              </a:rPr>
              <a:t>, lá v</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ng </a:t>
            </a:r>
            <a:r>
              <a:rPr lang="vi-VN" altLang="vi-VN" sz="2800" dirty="0">
                <a:solidFill>
                  <a:srgbClr val="C00000"/>
                </a:solidFill>
                <a:latin typeface="Times New Roman" panose="02020603050405020304" pitchFamily="18" charset="0"/>
              </a:rPr>
              <a:t>rơi</a:t>
            </a:r>
            <a:r>
              <a:rPr lang="vi-VN" altLang="vi-VN" sz="2800" dirty="0">
                <a:solidFill>
                  <a:srgbClr val="002060"/>
                </a:solidFill>
                <a:latin typeface="Times New Roman" panose="02020603050405020304" pitchFamily="18" charset="0"/>
              </a:rPr>
              <a:t> trong khoảnh khắc mùa thu. </a:t>
            </a:r>
            <a:r>
              <a:rPr lang="vi-VN" altLang="vi-VN" sz="2800" dirty="0">
                <a:solidFill>
                  <a:srgbClr val="C0000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trắng </a:t>
            </a:r>
            <a:r>
              <a:rPr lang="vi-VN" altLang="vi-VN" sz="2800" dirty="0">
                <a:solidFill>
                  <a:srgbClr val="C00000"/>
                </a:solidFill>
                <a:latin typeface="Times New Roman" panose="02020603050405020304" pitchFamily="18" charset="0"/>
              </a:rPr>
              <a:t>long lanh</a:t>
            </a:r>
            <a:r>
              <a:rPr lang="vi-VN" altLang="vi-VN" sz="2800" dirty="0">
                <a:solidFill>
                  <a:srgbClr val="002060"/>
                </a:solidFill>
                <a:latin typeface="Times New Roman" panose="02020603050405020304" pitchFamily="18" charset="0"/>
              </a:rPr>
              <a:t> một cơn mưa tuyết trên những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đ</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o, lê, mận. </a:t>
            </a:r>
            <a:r>
              <a:rPr lang="vi-VN" altLang="vi-VN" sz="2800" dirty="0">
                <a:solidFill>
                  <a:srgbClr val="C00000"/>
                </a:solidFill>
                <a:latin typeface="Times New Roman" panose="02020603050405020304" pitchFamily="18" charset="0"/>
              </a:rPr>
              <a:t>Thoắt cái</a:t>
            </a:r>
            <a:r>
              <a:rPr lang="vi-VN" altLang="vi-VN" sz="2800" dirty="0">
                <a:solidFill>
                  <a:srgbClr val="002060"/>
                </a:solidFill>
                <a:latin typeface="Times New Roman" panose="02020603050405020304" pitchFamily="18" charset="0"/>
              </a:rPr>
              <a:t>, gió xuân </a:t>
            </a:r>
            <a:r>
              <a:rPr lang="vi-VN" altLang="vi-VN" sz="2800" dirty="0">
                <a:solidFill>
                  <a:srgbClr val="C00000"/>
                </a:solidFill>
                <a:latin typeface="Times New Roman" panose="02020603050405020304" pitchFamily="18" charset="0"/>
              </a:rPr>
              <a:t>hây hẩy </a:t>
            </a:r>
            <a:r>
              <a:rPr lang="vi-VN" altLang="vi-VN" sz="2800" dirty="0">
                <a:solidFill>
                  <a:srgbClr val="002060"/>
                </a:solidFill>
                <a:latin typeface="Times New Roman" panose="02020603050405020304" pitchFamily="18" charset="0"/>
              </a:rPr>
              <a:t>nồng n</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 với những bông hoa lay ơn 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u đen nhung hiếm</a:t>
            </a:r>
            <a:r>
              <a:rPr lang="en-US" altLang="zh-CN" sz="2800" dirty="0">
                <a:solidFill>
                  <a:srgbClr val="002060"/>
                </a:solidFill>
                <a:latin typeface="Times New Roman" panose="02020603050405020304" pitchFamily="18" charset="0"/>
              </a:rPr>
              <a:t> </a:t>
            </a:r>
            <a:r>
              <a:rPr lang="vi-VN" altLang="vi-VN" sz="2800" dirty="0">
                <a:solidFill>
                  <a:srgbClr val="002060"/>
                </a:solidFill>
                <a:latin typeface="Times New Roman" panose="02020603050405020304" pitchFamily="18" charset="0"/>
              </a:rPr>
              <a:t>quý.</a:t>
            </a:r>
          </a:p>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	Sa Pa quả l</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món qu</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tặng </a:t>
            </a:r>
            <a:r>
              <a:rPr lang="vi-VN" altLang="vi-VN" sz="2800" dirty="0">
                <a:solidFill>
                  <a:srgbClr val="C00000"/>
                </a:solidFill>
                <a:latin typeface="Times New Roman" panose="02020603050405020304" pitchFamily="18" charset="0"/>
              </a:rPr>
              <a:t>diệu kì </a:t>
            </a:r>
            <a:r>
              <a:rPr lang="vi-VN" altLang="vi-VN" sz="2800" dirty="0">
                <a:solidFill>
                  <a:srgbClr val="002060"/>
                </a:solidFill>
                <a:latin typeface="Times New Roman" panose="02020603050405020304" pitchFamily="18" charset="0"/>
              </a:rPr>
              <a:t>m</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 thiên nhiên d</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cho đất nước ta.</a:t>
            </a:r>
            <a:endParaRPr lang="en-US" altLang="zh-CN" sz="2800" dirty="0">
              <a:solidFill>
                <a:srgbClr val="002060"/>
              </a:solidFill>
              <a:latin typeface="Times New Roman" panose="02020603050405020304" pitchFamily="18" charset="0"/>
            </a:endParaRPr>
          </a:p>
        </p:txBody>
      </p:sp>
    </p:spTree>
    <p:extLst>
      <p:ext uri="{BB962C8B-B14F-4D97-AF65-F5344CB8AC3E}">
        <p14:creationId xmlns:p14="http://schemas.microsoft.com/office/powerpoint/2010/main" val="196469553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0629" y="1347424"/>
            <a:ext cx="8843554" cy="3573462"/>
          </a:xfrm>
          <a:prstGeom prst="rect">
            <a:avLst/>
          </a:prstGeom>
          <a:ln w="28575">
            <a:solidFill>
              <a:srgbClr val="FF0000"/>
            </a:solidFill>
            <a:prstDash val="lgDashDot"/>
          </a:ln>
        </p:spPr>
      </p:pic>
      <p:sp>
        <p:nvSpPr>
          <p:cNvPr id="2" name="Text Box 5"/>
          <p:cNvSpPr txBox="1">
            <a:spLocks noChangeArrowheads="1"/>
          </p:cNvSpPr>
          <p:nvPr/>
        </p:nvSpPr>
        <p:spPr bwMode="auto">
          <a:xfrm>
            <a:off x="4861627" y="885461"/>
            <a:ext cx="36433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spcBef>
                <a:spcPct val="50000"/>
              </a:spcBef>
              <a:buFont typeface="Arial" panose="020B0604020202020204" pitchFamily="34" charset="0"/>
              <a:buNone/>
            </a:pPr>
            <a:r>
              <a:rPr lang="en-US" altLang="zh-CN" sz="2400" i="1" dirty="0">
                <a:solidFill>
                  <a:srgbClr val="002060"/>
                </a:solidFill>
                <a:latin typeface="Times New Roman" panose="02020603050405020304" pitchFamily="18" charset="0"/>
                <a:cs typeface="Times New Roman" panose="02020603050405020304" pitchFamily="18" charset="0"/>
              </a:rPr>
              <a:t>Theo </a:t>
            </a:r>
            <a:r>
              <a:rPr lang="en-US" altLang="zh-CN" sz="2400" dirty="0" err="1">
                <a:solidFill>
                  <a:srgbClr val="002060"/>
                </a:solidFill>
                <a:latin typeface="Times New Roman" panose="02020603050405020304" pitchFamily="18" charset="0"/>
                <a:cs typeface="Times New Roman" panose="02020603050405020304" pitchFamily="18" charset="0"/>
              </a:rPr>
              <a:t>Nguyễn</a:t>
            </a:r>
            <a:r>
              <a:rPr lang="en-US" altLang="zh-CN" sz="2400" dirty="0">
                <a:solidFill>
                  <a:srgbClr val="002060"/>
                </a:solidFill>
                <a:latin typeface="Times New Roman" panose="02020603050405020304" pitchFamily="18" charset="0"/>
                <a:cs typeface="Times New Roman" panose="02020603050405020304" pitchFamily="18" charset="0"/>
              </a:rPr>
              <a:t> Phan </a:t>
            </a:r>
            <a:r>
              <a:rPr lang="en-US" altLang="zh-CN" sz="2400" dirty="0" err="1">
                <a:solidFill>
                  <a:srgbClr val="002060"/>
                </a:solidFill>
                <a:latin typeface="Times New Roman" panose="02020603050405020304" pitchFamily="18" charset="0"/>
                <a:cs typeface="Times New Roman" panose="02020603050405020304" pitchFamily="18" charset="0"/>
              </a:rPr>
              <a:t>Hách</a:t>
            </a:r>
            <a:endParaRPr lang="en-US" altLang="zh-CN" sz="2400" dirty="0">
              <a:solidFill>
                <a:srgbClr val="002060"/>
              </a:solidFill>
              <a:latin typeface="Times New Roman" panose="02020603050405020304" pitchFamily="18" charset="0"/>
              <a:cs typeface="Times New Roman" panose="02020603050405020304" pitchFamily="18" charset="0"/>
            </a:endParaRPr>
          </a:p>
        </p:txBody>
      </p:sp>
      <p:sp>
        <p:nvSpPr>
          <p:cNvPr id="5" name="Rectangle 7"/>
          <p:cNvSpPr/>
          <p:nvPr/>
        </p:nvSpPr>
        <p:spPr>
          <a:xfrm>
            <a:off x="-17157" y="-21795"/>
            <a:ext cx="7826375" cy="1138237"/>
          </a:xfrm>
          <a:prstGeom prst="rect">
            <a:avLst/>
          </a:prstGeom>
          <a:noFill/>
          <a:ln w="9525">
            <a:noFill/>
          </a:ln>
        </p:spPr>
        <p:txBody>
          <a:bodyPr>
            <a:spAutoFit/>
          </a:bodyPr>
          <a:lstStyle/>
          <a:p>
            <a:pPr algn="ctr" eaLnBrk="1" hangingPunct="1">
              <a:buFont typeface="Arial" panose="020B0604020202020204" pitchFamily="34" charset="0"/>
              <a:buNone/>
              <a:defRPr/>
            </a:pPr>
            <a:r>
              <a:rPr lang="vi-VN" altLang="en-US" sz="2800" b="1" u="sng" dirty="0">
                <a:solidFill>
                  <a:srgbClr val="00206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Tập đọc</a:t>
            </a:r>
          </a:p>
          <a:p>
            <a:pPr algn="ctr" eaLnBrk="1" hangingPunct="1">
              <a:buFont typeface="Arial" panose="020B0604020202020204" pitchFamily="34" charset="0"/>
              <a:buNone/>
              <a:defRPr/>
            </a:pPr>
            <a:r>
              <a:rPr lang="en-US" altLang="zh-CN" sz="4000" b="1" dirty="0" err="1">
                <a:solidFill>
                  <a:srgbClr val="BC0C57"/>
                </a:solidFill>
                <a:latin typeface="Times New Roman" panose="02020603050405020304" pitchFamily="18" charset="0"/>
                <a:cs typeface="Times New Roman" panose="02020603050405020304" pitchFamily="18" charset="0"/>
              </a:rPr>
              <a:t>Đường</a:t>
            </a:r>
            <a:r>
              <a:rPr lang="en-US" altLang="zh-CN" sz="4000" b="1" dirty="0">
                <a:solidFill>
                  <a:srgbClr val="BC0C57"/>
                </a:solidFill>
                <a:latin typeface="Times New Roman" panose="02020603050405020304" pitchFamily="18" charset="0"/>
                <a:cs typeface="Times New Roman" panose="02020603050405020304" pitchFamily="18" charset="0"/>
              </a:rPr>
              <a:t> </a:t>
            </a:r>
            <a:r>
              <a:rPr lang="en-US" altLang="zh-CN" sz="4000" b="1" dirty="0" err="1">
                <a:solidFill>
                  <a:srgbClr val="BC0C57"/>
                </a:solidFill>
                <a:latin typeface="Times New Roman" panose="02020603050405020304" pitchFamily="18" charset="0"/>
                <a:cs typeface="Times New Roman" panose="02020603050405020304" pitchFamily="18" charset="0"/>
              </a:rPr>
              <a:t>đi</a:t>
            </a:r>
            <a:r>
              <a:rPr lang="en-US" altLang="zh-CN" sz="4000" b="1" dirty="0">
                <a:solidFill>
                  <a:srgbClr val="BC0C57"/>
                </a:solidFill>
                <a:latin typeface="Times New Roman" pitchFamily="18" charset="0"/>
                <a:cs typeface="Times New Roman" pitchFamily="18" charset="0"/>
              </a:rPr>
              <a:t> Sa Pa</a:t>
            </a:r>
          </a:p>
        </p:txBody>
      </p:sp>
      <p:sp>
        <p:nvSpPr>
          <p:cNvPr id="4" name="Rectangle 1"/>
          <p:cNvSpPr/>
          <p:nvPr/>
        </p:nvSpPr>
        <p:spPr>
          <a:xfrm>
            <a:off x="790303" y="1472012"/>
            <a:ext cx="7315200" cy="954107"/>
          </a:xfrm>
          <a:prstGeom prst="rect">
            <a:avLst/>
          </a:prstGeom>
          <a:noFill/>
          <a:ln w="9525">
            <a:noFill/>
          </a:ln>
        </p:spPr>
        <p:txBody>
          <a:bodyPr>
            <a:spAutoFit/>
          </a:bodyPr>
          <a:lstStyle/>
          <a:p>
            <a:pPr algn="ctr" eaLnBrk="1" hangingPunct="1">
              <a:buFont typeface="Arial" panose="020B0604020202020204" pitchFamily="34" charset="0"/>
              <a:buNone/>
              <a:defRPr/>
            </a:pPr>
            <a:r>
              <a:rPr lang="vi-VN" sz="2800" b="1" dirty="0">
                <a:solidFill>
                  <a:srgbClr val="C00000"/>
                </a:solidFill>
                <a:latin typeface="Times New Roman" pitchFamily="18" charset="0"/>
              </a:rPr>
              <a:t>Chúng ta cần có ý thức như thế n</a:t>
            </a:r>
            <a:r>
              <a:rPr lang="vi-VN" sz="2800" b="1" dirty="0">
                <a:solidFill>
                  <a:srgbClr val="C00000"/>
                </a:solidFill>
                <a:latin typeface="Times New Roman" pitchFamily="18" charset="0"/>
                <a:cs typeface="Times New Roman" pitchFamily="18" charset="0"/>
              </a:rPr>
              <a:t>à</a:t>
            </a:r>
            <a:r>
              <a:rPr lang="vi-VN" sz="2800" b="1" dirty="0">
                <a:solidFill>
                  <a:srgbClr val="C00000"/>
                </a:solidFill>
                <a:latin typeface="Times New Roman" pitchFamily="18" charset="0"/>
              </a:rPr>
              <a:t>o khi đi tham quan du lịch ?</a:t>
            </a:r>
            <a:endParaRPr lang="en-US" altLang="zh-CN" sz="2800" b="1" dirty="0">
              <a:solidFill>
                <a:srgbClr val="C00000"/>
              </a:solidFill>
              <a:latin typeface="Times New Roman" pitchFamily="18" charset="0"/>
              <a:cs typeface="Times New Roman" pitchFamily="18" charset="0"/>
            </a:endParaRPr>
          </a:p>
        </p:txBody>
      </p:sp>
      <p:sp>
        <p:nvSpPr>
          <p:cNvPr id="6" name="Rectangle 5"/>
          <p:cNvSpPr>
            <a:spLocks noChangeArrowheads="1"/>
          </p:cNvSpPr>
          <p:nvPr/>
        </p:nvSpPr>
        <p:spPr bwMode="auto">
          <a:xfrm>
            <a:off x="916237" y="2550707"/>
            <a:ext cx="7272338"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vi-VN" altLang="vi-VN" sz="2800" dirty="0">
                <a:solidFill>
                  <a:srgbClr val="002060"/>
                </a:solidFill>
                <a:latin typeface="Times New Roman" panose="02020603050405020304" pitchFamily="18" charset="0"/>
              </a:rPr>
              <a:t>Chúng ta phải tự giác thực hiện những quy định về vệ sinh môi trường: không xả rác, không ngắt hoa, bẻ c</a:t>
            </a:r>
            <a:r>
              <a:rPr lang="vi-VN" altLang="vi-VN" sz="2800" dirty="0">
                <a:solidFill>
                  <a:srgbClr val="002060"/>
                </a:solidFill>
                <a:latin typeface="Times New Roman" panose="02020603050405020304" pitchFamily="18" charset="0"/>
                <a:cs typeface="Times New Roman" panose="02020603050405020304" pitchFamily="18" charset="0"/>
              </a:rPr>
              <a:t>à</a:t>
            </a:r>
            <a:r>
              <a:rPr lang="vi-VN" altLang="vi-VN" sz="2800" dirty="0">
                <a:solidFill>
                  <a:srgbClr val="002060"/>
                </a:solidFill>
                <a:latin typeface="Times New Roman" panose="02020603050405020304" pitchFamily="18" charset="0"/>
              </a:rPr>
              <a:t>nh, tuyên truyền mọi người cùng thực hiện.</a:t>
            </a:r>
            <a:endParaRPr lang="en-US" altLang="zh-CN" sz="2800" dirty="0">
              <a:solidFill>
                <a:srgbClr val="002060"/>
              </a:solidFill>
              <a:latin typeface="Times New Roman" panose="02020603050405020304" pitchFamily="18" charset="0"/>
              <a:cs typeface="Times New Roman" panose="02020603050405020304" pitchFamily="18" charset="0"/>
            </a:endParaRPr>
          </a:p>
        </p:txBody>
      </p:sp>
      <p:grpSp>
        <p:nvGrpSpPr>
          <p:cNvPr id="32" name="Google Shape;5829;p42"/>
          <p:cNvGrpSpPr/>
          <p:nvPr/>
        </p:nvGrpSpPr>
        <p:grpSpPr>
          <a:xfrm>
            <a:off x="7916091" y="3849000"/>
            <a:ext cx="1043193" cy="1035177"/>
            <a:chOff x="-2479250" y="1194500"/>
            <a:chExt cx="1813500" cy="1865775"/>
          </a:xfrm>
        </p:grpSpPr>
        <p:sp>
          <p:nvSpPr>
            <p:cNvPr id="33" name="Google Shape;5830;p42"/>
            <p:cNvSpPr/>
            <p:nvPr/>
          </p:nvSpPr>
          <p:spPr>
            <a:xfrm>
              <a:off x="-952800" y="1992225"/>
              <a:ext cx="220875" cy="885075"/>
            </a:xfrm>
            <a:custGeom>
              <a:avLst/>
              <a:gdLst/>
              <a:ahLst/>
              <a:cxnLst/>
              <a:rect l="l" t="t" r="r" b="b"/>
              <a:pathLst>
                <a:path w="8835" h="35403" extrusionOk="0">
                  <a:moveTo>
                    <a:pt x="3949" y="1"/>
                  </a:moveTo>
                  <a:lnTo>
                    <a:pt x="1" y="35403"/>
                  </a:lnTo>
                  <a:cubicBezTo>
                    <a:pt x="1" y="35403"/>
                    <a:pt x="8834" y="34353"/>
                    <a:pt x="8012" y="19106"/>
                  </a:cubicBezTo>
                  <a:cubicBezTo>
                    <a:pt x="7213" y="3858"/>
                    <a:pt x="3949" y="1"/>
                    <a:pt x="3949"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831;p42"/>
            <p:cNvSpPr/>
            <p:nvPr/>
          </p:nvSpPr>
          <p:spPr>
            <a:xfrm>
              <a:off x="-2349700" y="1939725"/>
              <a:ext cx="188900" cy="817175"/>
            </a:xfrm>
            <a:custGeom>
              <a:avLst/>
              <a:gdLst/>
              <a:ahLst/>
              <a:cxnLst/>
              <a:rect l="l" t="t" r="r" b="b"/>
              <a:pathLst>
                <a:path w="7556" h="32687" extrusionOk="0">
                  <a:moveTo>
                    <a:pt x="3105" y="1"/>
                  </a:moveTo>
                  <a:lnTo>
                    <a:pt x="3105" y="1"/>
                  </a:lnTo>
                  <a:cubicBezTo>
                    <a:pt x="3105" y="2"/>
                    <a:pt x="3173" y="9702"/>
                    <a:pt x="571" y="11596"/>
                  </a:cubicBezTo>
                  <a:cubicBezTo>
                    <a:pt x="571" y="15864"/>
                    <a:pt x="0" y="28373"/>
                    <a:pt x="3378" y="32687"/>
                  </a:cubicBezTo>
                  <a:cubicBezTo>
                    <a:pt x="7555" y="23922"/>
                    <a:pt x="5798" y="4886"/>
                    <a:pt x="5798" y="4886"/>
                  </a:cubicBezTo>
                  <a:lnTo>
                    <a:pt x="310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832;p42"/>
            <p:cNvSpPr/>
            <p:nvPr/>
          </p:nvSpPr>
          <p:spPr>
            <a:xfrm>
              <a:off x="-914575" y="1939725"/>
              <a:ext cx="188925" cy="817175"/>
            </a:xfrm>
            <a:custGeom>
              <a:avLst/>
              <a:gdLst/>
              <a:ahLst/>
              <a:cxnLst/>
              <a:rect l="l" t="t" r="r" b="b"/>
              <a:pathLst>
                <a:path w="7557" h="32687" extrusionOk="0">
                  <a:moveTo>
                    <a:pt x="4452" y="1"/>
                  </a:moveTo>
                  <a:lnTo>
                    <a:pt x="1759" y="4886"/>
                  </a:lnTo>
                  <a:cubicBezTo>
                    <a:pt x="1759" y="4886"/>
                    <a:pt x="1" y="23922"/>
                    <a:pt x="4178" y="32687"/>
                  </a:cubicBezTo>
                  <a:cubicBezTo>
                    <a:pt x="7556" y="28373"/>
                    <a:pt x="6986" y="15864"/>
                    <a:pt x="6986" y="11596"/>
                  </a:cubicBezTo>
                  <a:cubicBezTo>
                    <a:pt x="4384" y="9702"/>
                    <a:pt x="4452" y="2"/>
                    <a:pt x="4452"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833;p42"/>
            <p:cNvSpPr/>
            <p:nvPr/>
          </p:nvSpPr>
          <p:spPr>
            <a:xfrm>
              <a:off x="-2334875" y="1992225"/>
              <a:ext cx="221425" cy="885075"/>
            </a:xfrm>
            <a:custGeom>
              <a:avLst/>
              <a:gdLst/>
              <a:ahLst/>
              <a:cxnLst/>
              <a:rect l="l" t="t" r="r" b="b"/>
              <a:pathLst>
                <a:path w="8857" h="35403" extrusionOk="0">
                  <a:moveTo>
                    <a:pt x="4885" y="1"/>
                  </a:moveTo>
                  <a:cubicBezTo>
                    <a:pt x="4885" y="1"/>
                    <a:pt x="1621" y="3858"/>
                    <a:pt x="822" y="19106"/>
                  </a:cubicBezTo>
                  <a:cubicBezTo>
                    <a:pt x="1" y="34353"/>
                    <a:pt x="8857" y="35403"/>
                    <a:pt x="8857" y="35403"/>
                  </a:cubicBezTo>
                  <a:lnTo>
                    <a:pt x="4885"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834;p42"/>
            <p:cNvSpPr/>
            <p:nvPr/>
          </p:nvSpPr>
          <p:spPr>
            <a:xfrm>
              <a:off x="-2479250" y="1194500"/>
              <a:ext cx="1807800" cy="1083650"/>
            </a:xfrm>
            <a:custGeom>
              <a:avLst/>
              <a:gdLst/>
              <a:ahLst/>
              <a:cxnLst/>
              <a:rect l="l" t="t" r="r" b="b"/>
              <a:pathLst>
                <a:path w="72312" h="43346" extrusionOk="0">
                  <a:moveTo>
                    <a:pt x="36156" y="0"/>
                  </a:moveTo>
                  <a:cubicBezTo>
                    <a:pt x="1" y="0"/>
                    <a:pt x="9131" y="35151"/>
                    <a:pt x="9131" y="35151"/>
                  </a:cubicBezTo>
                  <a:lnTo>
                    <a:pt x="65738" y="43345"/>
                  </a:lnTo>
                  <a:cubicBezTo>
                    <a:pt x="65738" y="43345"/>
                    <a:pt x="66651" y="40287"/>
                    <a:pt x="66788" y="33485"/>
                  </a:cubicBezTo>
                  <a:cubicBezTo>
                    <a:pt x="66993" y="24606"/>
                    <a:pt x="72312" y="0"/>
                    <a:pt x="3615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835;p42"/>
            <p:cNvSpPr/>
            <p:nvPr/>
          </p:nvSpPr>
          <p:spPr>
            <a:xfrm>
              <a:off x="-2409050" y="1256125"/>
              <a:ext cx="1743300" cy="1743100"/>
            </a:xfrm>
            <a:custGeom>
              <a:avLst/>
              <a:gdLst/>
              <a:ahLst/>
              <a:cxnLst/>
              <a:rect l="l" t="t" r="r" b="b"/>
              <a:pathLst>
                <a:path w="69732" h="69724" extrusionOk="0">
                  <a:moveTo>
                    <a:pt x="34855" y="0"/>
                  </a:moveTo>
                  <a:cubicBezTo>
                    <a:pt x="24971" y="0"/>
                    <a:pt x="7670" y="2443"/>
                    <a:pt x="8309" y="15384"/>
                  </a:cubicBezTo>
                  <a:cubicBezTo>
                    <a:pt x="8948" y="28304"/>
                    <a:pt x="0" y="54279"/>
                    <a:pt x="11299" y="64847"/>
                  </a:cubicBezTo>
                  <a:cubicBezTo>
                    <a:pt x="15737" y="68990"/>
                    <a:pt x="24271" y="69723"/>
                    <a:pt x="29757" y="69723"/>
                  </a:cubicBezTo>
                  <a:cubicBezTo>
                    <a:pt x="32764" y="69723"/>
                    <a:pt x="34855" y="69503"/>
                    <a:pt x="34855" y="69503"/>
                  </a:cubicBezTo>
                  <a:cubicBezTo>
                    <a:pt x="34855" y="69503"/>
                    <a:pt x="36949" y="69723"/>
                    <a:pt x="39958" y="69723"/>
                  </a:cubicBezTo>
                  <a:cubicBezTo>
                    <a:pt x="45449" y="69723"/>
                    <a:pt x="53987" y="68990"/>
                    <a:pt x="58410" y="64847"/>
                  </a:cubicBezTo>
                  <a:cubicBezTo>
                    <a:pt x="69732" y="54279"/>
                    <a:pt x="60784" y="28304"/>
                    <a:pt x="61423" y="15384"/>
                  </a:cubicBezTo>
                  <a:cubicBezTo>
                    <a:pt x="62062" y="2443"/>
                    <a:pt x="44761" y="0"/>
                    <a:pt x="348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836;p42"/>
            <p:cNvSpPr/>
            <p:nvPr/>
          </p:nvSpPr>
          <p:spPr>
            <a:xfrm>
              <a:off x="-1307150" y="1602500"/>
              <a:ext cx="66200" cy="55950"/>
            </a:xfrm>
            <a:custGeom>
              <a:avLst/>
              <a:gdLst/>
              <a:ahLst/>
              <a:cxnLst/>
              <a:rect l="l" t="t" r="r" b="b"/>
              <a:pathLst>
                <a:path w="2648" h="2238" extrusionOk="0">
                  <a:moveTo>
                    <a:pt x="616" y="0"/>
                  </a:moveTo>
                  <a:lnTo>
                    <a:pt x="0" y="1164"/>
                  </a:lnTo>
                  <a:lnTo>
                    <a:pt x="2032" y="2237"/>
                  </a:lnTo>
                  <a:lnTo>
                    <a:pt x="2648" y="1050"/>
                  </a:lnTo>
                  <a:lnTo>
                    <a:pt x="616" y="0"/>
                  </a:lnTo>
                  <a:close/>
                </a:path>
              </a:pathLst>
            </a:custGeom>
            <a:solidFill>
              <a:srgbClr val="D3B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837;p42"/>
            <p:cNvSpPr/>
            <p:nvPr/>
          </p:nvSpPr>
          <p:spPr>
            <a:xfrm>
              <a:off x="-2309750" y="1590550"/>
              <a:ext cx="1587525" cy="1408675"/>
            </a:xfrm>
            <a:custGeom>
              <a:avLst/>
              <a:gdLst/>
              <a:ahLst/>
              <a:cxnLst/>
              <a:rect l="l" t="t" r="r" b="b"/>
              <a:pathLst>
                <a:path w="63501" h="56347" extrusionOk="0">
                  <a:moveTo>
                    <a:pt x="42634" y="1"/>
                  </a:moveTo>
                  <a:cubicBezTo>
                    <a:pt x="28803" y="1"/>
                    <a:pt x="13541" y="18844"/>
                    <a:pt x="2739" y="19286"/>
                  </a:cubicBezTo>
                  <a:cubicBezTo>
                    <a:pt x="1187" y="31338"/>
                    <a:pt x="0" y="44622"/>
                    <a:pt x="7327" y="51470"/>
                  </a:cubicBezTo>
                  <a:cubicBezTo>
                    <a:pt x="11765" y="55613"/>
                    <a:pt x="20299" y="56346"/>
                    <a:pt x="25785" y="56346"/>
                  </a:cubicBezTo>
                  <a:cubicBezTo>
                    <a:pt x="28792" y="56346"/>
                    <a:pt x="30883" y="56126"/>
                    <a:pt x="30883" y="56126"/>
                  </a:cubicBezTo>
                  <a:cubicBezTo>
                    <a:pt x="30883" y="56126"/>
                    <a:pt x="32977" y="56346"/>
                    <a:pt x="35986" y="56346"/>
                  </a:cubicBezTo>
                  <a:cubicBezTo>
                    <a:pt x="41477" y="56346"/>
                    <a:pt x="50015" y="55613"/>
                    <a:pt x="54438" y="51470"/>
                  </a:cubicBezTo>
                  <a:cubicBezTo>
                    <a:pt x="63500" y="43024"/>
                    <a:pt x="59574" y="24696"/>
                    <a:pt x="57976" y="11092"/>
                  </a:cubicBezTo>
                  <a:cubicBezTo>
                    <a:pt x="53326" y="2935"/>
                    <a:pt x="48091" y="1"/>
                    <a:pt x="426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838;p42"/>
            <p:cNvSpPr/>
            <p:nvPr/>
          </p:nvSpPr>
          <p:spPr>
            <a:xfrm>
              <a:off x="-1936000" y="1925475"/>
              <a:ext cx="797200" cy="899900"/>
            </a:xfrm>
            <a:custGeom>
              <a:avLst/>
              <a:gdLst/>
              <a:ahLst/>
              <a:cxnLst/>
              <a:rect l="l" t="t" r="r" b="b"/>
              <a:pathLst>
                <a:path w="31888" h="35996" extrusionOk="0">
                  <a:moveTo>
                    <a:pt x="15933" y="0"/>
                  </a:moveTo>
                  <a:cubicBezTo>
                    <a:pt x="15933" y="0"/>
                    <a:pt x="4474" y="12988"/>
                    <a:pt x="343" y="17119"/>
                  </a:cubicBezTo>
                  <a:cubicBezTo>
                    <a:pt x="1" y="28190"/>
                    <a:pt x="343" y="35996"/>
                    <a:pt x="343" y="35996"/>
                  </a:cubicBezTo>
                  <a:lnTo>
                    <a:pt x="31545" y="35996"/>
                  </a:lnTo>
                  <a:cubicBezTo>
                    <a:pt x="31545" y="35996"/>
                    <a:pt x="31888" y="28190"/>
                    <a:pt x="31545" y="17119"/>
                  </a:cubicBezTo>
                  <a:cubicBezTo>
                    <a:pt x="27414" y="12988"/>
                    <a:pt x="15933" y="0"/>
                    <a:pt x="15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839;p42"/>
            <p:cNvSpPr/>
            <p:nvPr/>
          </p:nvSpPr>
          <p:spPr>
            <a:xfrm>
              <a:off x="-2029575" y="1925475"/>
              <a:ext cx="983800" cy="450250"/>
            </a:xfrm>
            <a:custGeom>
              <a:avLst/>
              <a:gdLst/>
              <a:ahLst/>
              <a:cxnLst/>
              <a:rect l="l" t="t" r="r" b="b"/>
              <a:pathLst>
                <a:path w="39352" h="18010" extrusionOk="0">
                  <a:moveTo>
                    <a:pt x="19676" y="0"/>
                  </a:moveTo>
                  <a:cubicBezTo>
                    <a:pt x="0" y="0"/>
                    <a:pt x="1872" y="18009"/>
                    <a:pt x="1872" y="18009"/>
                  </a:cubicBezTo>
                  <a:lnTo>
                    <a:pt x="37502" y="18009"/>
                  </a:lnTo>
                  <a:cubicBezTo>
                    <a:pt x="37502" y="18009"/>
                    <a:pt x="39351" y="0"/>
                    <a:pt x="19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840;p42"/>
            <p:cNvSpPr/>
            <p:nvPr/>
          </p:nvSpPr>
          <p:spPr>
            <a:xfrm>
              <a:off x="-2265250" y="2542900"/>
              <a:ext cx="1455700" cy="517375"/>
            </a:xfrm>
            <a:custGeom>
              <a:avLst/>
              <a:gdLst/>
              <a:ahLst/>
              <a:cxnLst/>
              <a:rect l="l" t="t" r="r" b="b"/>
              <a:pathLst>
                <a:path w="58228" h="20695" extrusionOk="0">
                  <a:moveTo>
                    <a:pt x="0" y="0"/>
                  </a:moveTo>
                  <a:lnTo>
                    <a:pt x="0" y="0"/>
                  </a:lnTo>
                  <a:cubicBezTo>
                    <a:pt x="503" y="5364"/>
                    <a:pt x="2055" y="12554"/>
                    <a:pt x="5547" y="15818"/>
                  </a:cubicBezTo>
                  <a:cubicBezTo>
                    <a:pt x="9985" y="19961"/>
                    <a:pt x="18519" y="20695"/>
                    <a:pt x="24005" y="20695"/>
                  </a:cubicBezTo>
                  <a:cubicBezTo>
                    <a:pt x="27012" y="20695"/>
                    <a:pt x="29103" y="20474"/>
                    <a:pt x="29103" y="20474"/>
                  </a:cubicBezTo>
                  <a:cubicBezTo>
                    <a:pt x="29103" y="20474"/>
                    <a:pt x="31197" y="20695"/>
                    <a:pt x="34206" y="20695"/>
                  </a:cubicBezTo>
                  <a:cubicBezTo>
                    <a:pt x="39697" y="20695"/>
                    <a:pt x="48235" y="19961"/>
                    <a:pt x="52658" y="15818"/>
                  </a:cubicBezTo>
                  <a:cubicBezTo>
                    <a:pt x="56174" y="12554"/>
                    <a:pt x="57726" y="5364"/>
                    <a:pt x="58228" y="0"/>
                  </a:cubicBezTo>
                  <a:lnTo>
                    <a:pt x="58228" y="0"/>
                  </a:lnTo>
                  <a:cubicBezTo>
                    <a:pt x="47523" y="5623"/>
                    <a:pt x="37485" y="7497"/>
                    <a:pt x="28858" y="7497"/>
                  </a:cubicBezTo>
                  <a:cubicBezTo>
                    <a:pt x="11606" y="7497"/>
                    <a:pt x="1" y="1"/>
                    <a:pt x="0"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841;p42"/>
            <p:cNvSpPr/>
            <p:nvPr/>
          </p:nvSpPr>
          <p:spPr>
            <a:xfrm>
              <a:off x="-2241275" y="1559975"/>
              <a:ext cx="1201200" cy="635400"/>
            </a:xfrm>
            <a:custGeom>
              <a:avLst/>
              <a:gdLst/>
              <a:ahLst/>
              <a:cxnLst/>
              <a:rect l="l" t="t" r="r" b="b"/>
              <a:pathLst>
                <a:path w="48048" h="25416" extrusionOk="0">
                  <a:moveTo>
                    <a:pt x="48043" y="3844"/>
                  </a:moveTo>
                  <a:cubicBezTo>
                    <a:pt x="48044" y="3845"/>
                    <a:pt x="48046" y="3846"/>
                    <a:pt x="48047" y="3847"/>
                  </a:cubicBezTo>
                  <a:cubicBezTo>
                    <a:pt x="48046" y="3846"/>
                    <a:pt x="48044" y="3845"/>
                    <a:pt x="48043" y="3844"/>
                  </a:cubicBezTo>
                  <a:close/>
                  <a:moveTo>
                    <a:pt x="36427" y="0"/>
                  </a:moveTo>
                  <a:cubicBezTo>
                    <a:pt x="21385" y="0"/>
                    <a:pt x="9309" y="18420"/>
                    <a:pt x="0" y="20509"/>
                  </a:cubicBezTo>
                  <a:cubicBezTo>
                    <a:pt x="0" y="20509"/>
                    <a:pt x="8732" y="25415"/>
                    <a:pt x="17908" y="25415"/>
                  </a:cubicBezTo>
                  <a:cubicBezTo>
                    <a:pt x="19734" y="25415"/>
                    <a:pt x="21577" y="25221"/>
                    <a:pt x="23373" y="24755"/>
                  </a:cubicBezTo>
                  <a:cubicBezTo>
                    <a:pt x="33212" y="22216"/>
                    <a:pt x="40930" y="3385"/>
                    <a:pt x="46598" y="3385"/>
                  </a:cubicBezTo>
                  <a:cubicBezTo>
                    <a:pt x="47096" y="3385"/>
                    <a:pt x="47577" y="3530"/>
                    <a:pt x="48043" y="3844"/>
                  </a:cubicBezTo>
                  <a:lnTo>
                    <a:pt x="48043" y="3844"/>
                  </a:lnTo>
                  <a:cubicBezTo>
                    <a:pt x="43990" y="1110"/>
                    <a:pt x="40119" y="0"/>
                    <a:pt x="36427"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842;p42"/>
            <p:cNvSpPr/>
            <p:nvPr/>
          </p:nvSpPr>
          <p:spPr>
            <a:xfrm>
              <a:off x="-1623300" y="2279825"/>
              <a:ext cx="190625" cy="191200"/>
            </a:xfrm>
            <a:custGeom>
              <a:avLst/>
              <a:gdLst/>
              <a:ahLst/>
              <a:cxnLst/>
              <a:rect l="l" t="t" r="r" b="b"/>
              <a:pathLst>
                <a:path w="7625" h="7648" extrusionOk="0">
                  <a:moveTo>
                    <a:pt x="3813" y="1"/>
                  </a:moveTo>
                  <a:cubicBezTo>
                    <a:pt x="1713" y="1"/>
                    <a:pt x="1" y="1713"/>
                    <a:pt x="1" y="3835"/>
                  </a:cubicBezTo>
                  <a:cubicBezTo>
                    <a:pt x="1" y="5935"/>
                    <a:pt x="1713" y="7647"/>
                    <a:pt x="3813" y="7647"/>
                  </a:cubicBezTo>
                  <a:cubicBezTo>
                    <a:pt x="5913" y="7647"/>
                    <a:pt x="7625" y="5935"/>
                    <a:pt x="7625" y="3835"/>
                  </a:cubicBezTo>
                  <a:cubicBezTo>
                    <a:pt x="7625" y="1713"/>
                    <a:pt x="5913" y="1"/>
                    <a:pt x="38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843;p42"/>
            <p:cNvSpPr/>
            <p:nvPr/>
          </p:nvSpPr>
          <p:spPr>
            <a:xfrm>
              <a:off x="-2113475" y="1630025"/>
              <a:ext cx="706975" cy="429675"/>
            </a:xfrm>
            <a:custGeom>
              <a:avLst/>
              <a:gdLst/>
              <a:ahLst/>
              <a:cxnLst/>
              <a:rect l="l" t="t" r="r" b="b"/>
              <a:pathLst>
                <a:path w="28279" h="17187" extrusionOk="0">
                  <a:moveTo>
                    <a:pt x="26901" y="1"/>
                  </a:moveTo>
                  <a:cubicBezTo>
                    <a:pt x="26850" y="1"/>
                    <a:pt x="26786" y="6"/>
                    <a:pt x="26707" y="18"/>
                  </a:cubicBezTo>
                  <a:cubicBezTo>
                    <a:pt x="24447" y="314"/>
                    <a:pt x="17942" y="2802"/>
                    <a:pt x="15614" y="5519"/>
                  </a:cubicBezTo>
                  <a:cubicBezTo>
                    <a:pt x="13285" y="8235"/>
                    <a:pt x="1" y="17182"/>
                    <a:pt x="1" y="17182"/>
                  </a:cubicBezTo>
                  <a:cubicBezTo>
                    <a:pt x="1" y="17182"/>
                    <a:pt x="24" y="17186"/>
                    <a:pt x="73" y="17186"/>
                  </a:cubicBezTo>
                  <a:cubicBezTo>
                    <a:pt x="507" y="17186"/>
                    <a:pt x="3018" y="16874"/>
                    <a:pt x="10660" y="10768"/>
                  </a:cubicBezTo>
                  <a:cubicBezTo>
                    <a:pt x="18853" y="4205"/>
                    <a:pt x="28279" y="1"/>
                    <a:pt x="26901"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844;p42"/>
            <p:cNvSpPr/>
            <p:nvPr/>
          </p:nvSpPr>
          <p:spPr>
            <a:xfrm>
              <a:off x="-1832700" y="1921475"/>
              <a:ext cx="390400" cy="229425"/>
            </a:xfrm>
            <a:custGeom>
              <a:avLst/>
              <a:gdLst/>
              <a:ahLst/>
              <a:cxnLst/>
              <a:rect l="l" t="t" r="r" b="b"/>
              <a:pathLst>
                <a:path w="15616" h="9177" extrusionOk="0">
                  <a:moveTo>
                    <a:pt x="15613" y="1"/>
                  </a:moveTo>
                  <a:cubicBezTo>
                    <a:pt x="15610" y="1"/>
                    <a:pt x="15537" y="73"/>
                    <a:pt x="15387" y="228"/>
                  </a:cubicBezTo>
                  <a:lnTo>
                    <a:pt x="15387" y="228"/>
                  </a:lnTo>
                  <a:cubicBezTo>
                    <a:pt x="15538" y="81"/>
                    <a:pt x="15615" y="1"/>
                    <a:pt x="15613" y="1"/>
                  </a:cubicBezTo>
                  <a:close/>
                  <a:moveTo>
                    <a:pt x="15387" y="228"/>
                  </a:moveTo>
                  <a:cubicBezTo>
                    <a:pt x="14143" y="1437"/>
                    <a:pt x="7897" y="7128"/>
                    <a:pt x="0" y="9176"/>
                  </a:cubicBezTo>
                  <a:cubicBezTo>
                    <a:pt x="0" y="9176"/>
                    <a:pt x="7669" y="8971"/>
                    <a:pt x="13604" y="2192"/>
                  </a:cubicBezTo>
                  <a:cubicBezTo>
                    <a:pt x="14513" y="1157"/>
                    <a:pt x="15095" y="533"/>
                    <a:pt x="15387" y="228"/>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845;p42"/>
            <p:cNvSpPr/>
            <p:nvPr/>
          </p:nvSpPr>
          <p:spPr>
            <a:xfrm>
              <a:off x="-1302600" y="1700075"/>
              <a:ext cx="211725" cy="221425"/>
            </a:xfrm>
            <a:custGeom>
              <a:avLst/>
              <a:gdLst/>
              <a:ahLst/>
              <a:cxnLst/>
              <a:rect l="l" t="t" r="r" b="b"/>
              <a:pathLst>
                <a:path w="8469" h="8857" fill="none" extrusionOk="0">
                  <a:moveTo>
                    <a:pt x="1" y="8857"/>
                  </a:moveTo>
                  <a:cubicBezTo>
                    <a:pt x="1" y="8857"/>
                    <a:pt x="5524" y="1301"/>
                    <a:pt x="8469" y="0"/>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846;p42"/>
            <p:cNvSpPr/>
            <p:nvPr/>
          </p:nvSpPr>
          <p:spPr>
            <a:xfrm>
              <a:off x="-1623300" y="2014500"/>
              <a:ext cx="265950" cy="193450"/>
            </a:xfrm>
            <a:custGeom>
              <a:avLst/>
              <a:gdLst/>
              <a:ahLst/>
              <a:cxnLst/>
              <a:rect l="l" t="t" r="r" b="b"/>
              <a:pathLst>
                <a:path w="10638" h="7738" fill="none" extrusionOk="0">
                  <a:moveTo>
                    <a:pt x="10638" y="0"/>
                  </a:moveTo>
                  <a:cubicBezTo>
                    <a:pt x="10638" y="0"/>
                    <a:pt x="2420" y="7555"/>
                    <a:pt x="1" y="7738"/>
                  </a:cubicBezTo>
                </a:path>
              </a:pathLst>
            </a:custGeom>
            <a:solidFill>
              <a:schemeClr val="lt1"/>
            </a:solidFill>
            <a:ln w="188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847;p42"/>
            <p:cNvSpPr/>
            <p:nvPr/>
          </p:nvSpPr>
          <p:spPr>
            <a:xfrm>
              <a:off x="-1892050" y="2980000"/>
              <a:ext cx="651100" cy="41675"/>
            </a:xfrm>
            <a:custGeom>
              <a:avLst/>
              <a:gdLst/>
              <a:ahLst/>
              <a:cxnLst/>
              <a:rect l="l" t="t" r="r" b="b"/>
              <a:pathLst>
                <a:path w="26044" h="1667" fill="none" extrusionOk="0">
                  <a:moveTo>
                    <a:pt x="0" y="0"/>
                  </a:moveTo>
                  <a:cubicBezTo>
                    <a:pt x="0" y="0"/>
                    <a:pt x="10591" y="1667"/>
                    <a:pt x="14175" y="548"/>
                  </a:cubicBezTo>
                  <a:cubicBezTo>
                    <a:pt x="16982" y="1530"/>
                    <a:pt x="21639" y="891"/>
                    <a:pt x="26044" y="366"/>
                  </a:cubicBezTo>
                </a:path>
              </a:pathLst>
            </a:custGeom>
            <a:noFill/>
            <a:ln w="18825" cap="rnd" cmpd="sng">
              <a:solidFill>
                <a:schemeClr val="dk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848;p42"/>
            <p:cNvSpPr/>
            <p:nvPr/>
          </p:nvSpPr>
          <p:spPr>
            <a:xfrm>
              <a:off x="-1884075" y="2722875"/>
              <a:ext cx="898425" cy="68800"/>
            </a:xfrm>
            <a:custGeom>
              <a:avLst/>
              <a:gdLst/>
              <a:ahLst/>
              <a:cxnLst/>
              <a:rect l="l" t="t" r="r" b="b"/>
              <a:pathLst>
                <a:path w="35937" h="2752" extrusionOk="0">
                  <a:moveTo>
                    <a:pt x="33835" y="1"/>
                  </a:moveTo>
                  <a:cubicBezTo>
                    <a:pt x="33281" y="1"/>
                    <a:pt x="31537" y="192"/>
                    <a:pt x="28213" y="676"/>
                  </a:cubicBezTo>
                  <a:cubicBezTo>
                    <a:pt x="21053" y="1711"/>
                    <a:pt x="15532" y="2056"/>
                    <a:pt x="11353" y="2056"/>
                  </a:cubicBezTo>
                  <a:cubicBezTo>
                    <a:pt x="2994" y="2056"/>
                    <a:pt x="1" y="676"/>
                    <a:pt x="1" y="676"/>
                  </a:cubicBezTo>
                  <a:lnTo>
                    <a:pt x="1" y="676"/>
                  </a:lnTo>
                  <a:cubicBezTo>
                    <a:pt x="1347" y="2217"/>
                    <a:pt x="5320" y="2751"/>
                    <a:pt x="10100" y="2751"/>
                  </a:cubicBezTo>
                  <a:cubicBezTo>
                    <a:pt x="20942" y="2751"/>
                    <a:pt x="35936" y="1"/>
                    <a:pt x="3383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849;p42"/>
            <p:cNvSpPr/>
            <p:nvPr/>
          </p:nvSpPr>
          <p:spPr>
            <a:xfrm>
              <a:off x="-938300" y="1891225"/>
              <a:ext cx="86525" cy="509350"/>
            </a:xfrm>
            <a:custGeom>
              <a:avLst/>
              <a:gdLst/>
              <a:ahLst/>
              <a:cxnLst/>
              <a:rect l="l" t="t" r="r" b="b"/>
              <a:pathLst>
                <a:path w="3461" h="20374" extrusionOk="0">
                  <a:moveTo>
                    <a:pt x="1041" y="1"/>
                  </a:moveTo>
                  <a:lnTo>
                    <a:pt x="1041" y="1"/>
                  </a:lnTo>
                  <a:cubicBezTo>
                    <a:pt x="0" y="1967"/>
                    <a:pt x="2427" y="20374"/>
                    <a:pt x="3220" y="20374"/>
                  </a:cubicBezTo>
                  <a:cubicBezTo>
                    <a:pt x="3366" y="20374"/>
                    <a:pt x="3457" y="19750"/>
                    <a:pt x="3461" y="18284"/>
                  </a:cubicBezTo>
                  <a:cubicBezTo>
                    <a:pt x="3461" y="8834"/>
                    <a:pt x="1041"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850;p42"/>
            <p:cNvSpPr/>
            <p:nvPr/>
          </p:nvSpPr>
          <p:spPr>
            <a:xfrm>
              <a:off x="-1216425" y="2098375"/>
              <a:ext cx="90175" cy="210575"/>
            </a:xfrm>
            <a:custGeom>
              <a:avLst/>
              <a:gdLst/>
              <a:ahLst/>
              <a:cxnLst/>
              <a:rect l="l" t="t" r="r" b="b"/>
              <a:pathLst>
                <a:path w="3607" h="8423" fill="none" extrusionOk="0">
                  <a:moveTo>
                    <a:pt x="0" y="0"/>
                  </a:moveTo>
                  <a:cubicBezTo>
                    <a:pt x="0" y="0"/>
                    <a:pt x="3127" y="2214"/>
                    <a:pt x="3607" y="8423"/>
                  </a:cubicBezTo>
                </a:path>
              </a:pathLst>
            </a:custGeom>
            <a:solidFill>
              <a:schemeClr val="lt1"/>
            </a:solidFill>
            <a:ln w="9700" cap="rnd" cmpd="sng">
              <a:solidFill>
                <a:srgbClr val="CC85AC"/>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371083374"/>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5">
            <a:alphaModFix/>
          </a:blip>
          <a:stretch>
            <a:fillRect/>
          </a:stretch>
        </a:blipFill>
        <a:effectLst/>
      </p:bgPr>
    </p:bg>
    <p:spTree>
      <p:nvGrpSpPr>
        <p:cNvPr id="1" name="Shape 3285"/>
        <p:cNvGrpSpPr/>
        <p:nvPr/>
      </p:nvGrpSpPr>
      <p:grpSpPr>
        <a:xfrm>
          <a:off x="0" y="0"/>
          <a:ext cx="0" cy="0"/>
          <a:chOff x="0" y="0"/>
          <a:chExt cx="0" cy="0"/>
        </a:xfrm>
      </p:grpSpPr>
      <p:sp>
        <p:nvSpPr>
          <p:cNvPr id="2" name="TextBox 1"/>
          <p:cNvSpPr txBox="1"/>
          <p:nvPr/>
        </p:nvSpPr>
        <p:spPr>
          <a:xfrm>
            <a:off x="2172061" y="2089369"/>
            <a:ext cx="6248400" cy="1200329"/>
          </a:xfrm>
          <a:prstGeom prst="rect">
            <a:avLst/>
          </a:prstGeom>
          <a:noFill/>
        </p:spPr>
        <p:txBody>
          <a:bodyPr>
            <a:spAutoFit/>
          </a:bodyPr>
          <a:lstStyle/>
          <a:p>
            <a:pPr algn="ctr" eaLnBrk="1" hangingPunct="1">
              <a:buFont typeface="Arial" panose="020B0604020202020204" pitchFamily="34" charset="0"/>
              <a:buNone/>
              <a:defRPr/>
            </a:pPr>
            <a:r>
              <a:rPr lang="en-US" sz="7200" b="1" dirty="0">
                <a:solidFill>
                  <a:srgbClr val="C00000"/>
                </a:solidFill>
                <a:effectLst>
                  <a:outerShdw blurRad="38100" dist="38100" dir="2700000" algn="tl">
                    <a:srgbClr val="C0C0C0"/>
                  </a:outerShdw>
                </a:effectLst>
                <a:latin typeface="Times New Roman" pitchFamily="18" charset="0"/>
              </a:rPr>
              <a:t>DẶN DÒ</a:t>
            </a:r>
            <a:endParaRPr lang="en-US" sz="7200" b="1" dirty="0">
              <a:solidFill>
                <a:srgbClr val="C00000"/>
              </a:solidFill>
              <a:effectLst>
                <a:outerShdw blurRad="38100" dist="38100" dir="2700000" algn="tl">
                  <a:srgbClr val="C0C0C0"/>
                </a:outerShdw>
              </a:effectLst>
              <a:latin typeface="Times New Roman" pitchFamily="18" charset="0"/>
              <a:cs typeface="Times New Roman" pitchFamily="18" charset="0"/>
            </a:endParaRPr>
          </a:p>
        </p:txBody>
      </p:sp>
      <p:pic>
        <p:nvPicPr>
          <p:cNvPr id="5" name="SapaNoiGapGoDatTroi-TanNhan-Tuan_462sa">
            <a:hlinkClick r:id="" action="ppaction://media"/>
            <a:extLst>
              <a:ext uri="{FF2B5EF4-FFF2-40B4-BE49-F238E27FC236}">
                <a16:creationId xmlns:a16="http://schemas.microsoft.com/office/drawing/2014/main" id="{F03BDDCD-015E-45D0-B213-E1F51FCEF433}"/>
              </a:ext>
            </a:extLst>
          </p:cNvPr>
          <p:cNvPicPr>
            <a:picLocks noChangeAspect="1"/>
          </p:cNvPicPr>
          <p:nvPr>
            <a:audioFile r:link="rId1"/>
            <p:extLst>
              <p:ext uri="{DAA4B4D4-6D71-4841-9C94-3DE7FCFB9230}">
                <p14:media xmlns:p14="http://schemas.microsoft.com/office/powerpoint/2010/main" r:embed="rId2">
                  <p14:trim end="137868.5625"/>
                </p14:media>
              </p:ext>
            </p:extLst>
          </p:nvPr>
        </p:nvPicPr>
        <p:blipFill>
          <a:blip r:embed="rId6"/>
          <a:stretch>
            <a:fillRect/>
          </a:stretch>
        </p:blipFill>
        <p:spPr>
          <a:xfrm>
            <a:off x="1244600" y="5457799"/>
            <a:ext cx="406400" cy="406400"/>
          </a:xfrm>
          <a:prstGeom prst="rect">
            <a:avLst/>
          </a:prstGeom>
        </p:spPr>
      </p:pic>
    </p:spTree>
    <p:extLst>
      <p:ext uri="{BB962C8B-B14F-4D97-AF65-F5344CB8AC3E}">
        <p14:creationId xmlns:p14="http://schemas.microsoft.com/office/powerpoint/2010/main" val="3632748593"/>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4300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2" fill="hold" display="0">
                  <p:stCondLst>
                    <p:cond delay="indefinite"/>
                  </p:stCondLst>
                  <p:endCondLst>
                    <p:cond evt="onStopAudio" delay="0">
                      <p:tgtEl>
                        <p:sldTgt/>
                      </p:tgtEl>
                    </p:cond>
                  </p:endCondLst>
                </p:cTn>
                <p:tgtEl>
                  <p:spTgt spid="5"/>
                </p:tgtEl>
              </p:cMediaNode>
            </p:audio>
          </p:childTnLst>
        </p:cTn>
      </p:par>
    </p:tnLst>
    <p:bldLst>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6">
            <a:extLst>
              <a:ext uri="{FF2B5EF4-FFF2-40B4-BE49-F238E27FC236}">
                <a16:creationId xmlns:a16="http://schemas.microsoft.com/office/drawing/2014/main" id="{286C3ECA-1F70-44B0-972F-A8FBC70483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9108" y="2648185"/>
            <a:ext cx="2508393" cy="1530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 Box 9">
            <a:extLst>
              <a:ext uri="{FF2B5EF4-FFF2-40B4-BE49-F238E27FC236}">
                <a16:creationId xmlns:a16="http://schemas.microsoft.com/office/drawing/2014/main" id="{42A05635-C125-4895-A053-9972E08354E1}"/>
              </a:ext>
            </a:extLst>
          </p:cNvPr>
          <p:cNvSpPr txBox="1">
            <a:spLocks noChangeArrowheads="1"/>
          </p:cNvSpPr>
          <p:nvPr/>
        </p:nvSpPr>
        <p:spPr bwMode="auto">
          <a:xfrm>
            <a:off x="253093" y="4179018"/>
            <a:ext cx="845415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a:spcBef>
                <a:spcPct val="50000"/>
              </a:spcBef>
              <a:buFont typeface="Arial" panose="020B0604020202020204" pitchFamily="34" charset="0"/>
              <a:buNone/>
            </a:pPr>
            <a:r>
              <a:rPr lang="en-US" altLang="zh-CN" sz="2400" dirty="0">
                <a:latin typeface="Times New Roman" panose="02020603050405020304" pitchFamily="18" charset="0"/>
              </a:rPr>
              <a:t>     </a:t>
            </a:r>
            <a:r>
              <a:rPr lang="en-US" altLang="zh-CN" sz="2400" b="1" u="sng" dirty="0">
                <a:solidFill>
                  <a:srgbClr val="C00000"/>
                </a:solidFill>
                <a:latin typeface="Times New Roman" panose="02020603050405020304" pitchFamily="18" charset="0"/>
              </a:rPr>
              <a:t>Sa Pa:</a:t>
            </a:r>
            <a:r>
              <a:rPr lang="en-US" altLang="zh-CN" sz="2400" dirty="0">
                <a:solidFill>
                  <a:srgbClr val="C0000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Một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huyện</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thuộc</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tỉnh</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Lào</a:t>
            </a:r>
            <a:r>
              <a:rPr lang="en-US" altLang="zh-CN" sz="2400" b="1" i="1" dirty="0">
                <a:solidFill>
                  <a:srgbClr val="002060"/>
                </a:solidFill>
                <a:latin typeface="Times New Roman" panose="02020603050405020304" pitchFamily="18" charset="0"/>
              </a:rPr>
              <a:t> Cai, </a:t>
            </a:r>
            <a:r>
              <a:rPr lang="en-US" altLang="zh-CN" sz="2400" b="1" i="1" dirty="0" err="1">
                <a:solidFill>
                  <a:srgbClr val="002060"/>
                </a:solidFill>
                <a:latin typeface="Times New Roman" panose="02020603050405020304" pitchFamily="18" charset="0"/>
              </a:rPr>
              <a:t>là</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một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địa</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điểm</a:t>
            </a:r>
            <a:r>
              <a:rPr lang="en-US" altLang="zh-CN" sz="2400" b="1" i="1" dirty="0">
                <a:solidFill>
                  <a:srgbClr val="002060"/>
                </a:solidFill>
                <a:latin typeface="Times New Roman" panose="02020603050405020304" pitchFamily="18" charset="0"/>
              </a:rPr>
              <a:t> du </a:t>
            </a:r>
            <a:r>
              <a:rPr lang="en-US" altLang="zh-CN" sz="2400" b="1" i="1" dirty="0" err="1">
                <a:solidFill>
                  <a:srgbClr val="002060"/>
                </a:solidFill>
                <a:latin typeface="Times New Roman" panose="02020603050405020304" pitchFamily="18" charset="0"/>
              </a:rPr>
              <a:t>lịch</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và</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nghỉ</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mát</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nổi</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tiếng</a:t>
            </a:r>
            <a:r>
              <a:rPr lang="en-US" altLang="zh-CN" sz="2400" b="1" i="1" dirty="0">
                <a:solidFill>
                  <a:srgbClr val="002060"/>
                </a:solidFill>
                <a:latin typeface="Times New Roman" panose="02020603050405020304" pitchFamily="18" charset="0"/>
              </a:rPr>
              <a:t> ở </a:t>
            </a:r>
            <a:r>
              <a:rPr lang="en-US" altLang="zh-CN" sz="2400" b="1" i="1" dirty="0" err="1">
                <a:solidFill>
                  <a:srgbClr val="002060"/>
                </a:solidFill>
                <a:latin typeface="Times New Roman" panose="02020603050405020304" pitchFamily="18" charset="0"/>
              </a:rPr>
              <a:t>miền</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Bắc</a:t>
            </a:r>
            <a:r>
              <a:rPr lang="en-US" altLang="zh-CN" sz="2400" b="1" i="1" dirty="0">
                <a:solidFill>
                  <a:srgbClr val="002060"/>
                </a:solidFill>
                <a:latin typeface="Times New Roman" panose="02020603050405020304" pitchFamily="18" charset="0"/>
              </a:rPr>
              <a:t> </a:t>
            </a:r>
            <a:r>
              <a:rPr lang="en-US" altLang="zh-CN" sz="2400" b="1" i="1" dirty="0" err="1">
                <a:solidFill>
                  <a:srgbClr val="002060"/>
                </a:solidFill>
                <a:latin typeface="Times New Roman" panose="02020603050405020304" pitchFamily="18" charset="0"/>
              </a:rPr>
              <a:t>nước</a:t>
            </a:r>
            <a:r>
              <a:rPr lang="en-US" altLang="zh-CN" sz="2400" b="1" i="1" dirty="0">
                <a:solidFill>
                  <a:srgbClr val="002060"/>
                </a:solidFill>
                <a:latin typeface="Times New Roman" panose="02020603050405020304" pitchFamily="18" charset="0"/>
              </a:rPr>
              <a:t> ta.</a:t>
            </a:r>
          </a:p>
        </p:txBody>
      </p:sp>
      <p:pic>
        <p:nvPicPr>
          <p:cNvPr id="13" name="Picture 12">
            <a:extLst>
              <a:ext uri="{FF2B5EF4-FFF2-40B4-BE49-F238E27FC236}">
                <a16:creationId xmlns:a16="http://schemas.microsoft.com/office/drawing/2014/main" id="{2647907C-EC40-49CC-9533-0A61E3E7914D}"/>
              </a:ext>
            </a:extLst>
          </p:cNvPr>
          <p:cNvPicPr>
            <a:picLocks noChangeAspect="1"/>
          </p:cNvPicPr>
          <p:nvPr/>
        </p:nvPicPr>
        <p:blipFill>
          <a:blip r:embed="rId4"/>
          <a:stretch>
            <a:fillRect/>
          </a:stretch>
        </p:blipFill>
        <p:spPr>
          <a:xfrm>
            <a:off x="3249386" y="2648185"/>
            <a:ext cx="2759916" cy="1530833"/>
          </a:xfrm>
          <a:prstGeom prst="rect">
            <a:avLst/>
          </a:prstGeom>
        </p:spPr>
      </p:pic>
      <p:pic>
        <p:nvPicPr>
          <p:cNvPr id="15" name="Picture 14">
            <a:extLst>
              <a:ext uri="{FF2B5EF4-FFF2-40B4-BE49-F238E27FC236}">
                <a16:creationId xmlns:a16="http://schemas.microsoft.com/office/drawing/2014/main" id="{70B216CA-6B59-4DAC-9FB2-5A2A9937868A}"/>
              </a:ext>
            </a:extLst>
          </p:cNvPr>
          <p:cNvPicPr>
            <a:picLocks noChangeAspect="1"/>
          </p:cNvPicPr>
          <p:nvPr/>
        </p:nvPicPr>
        <p:blipFill>
          <a:blip r:embed="rId5"/>
          <a:stretch>
            <a:fillRect/>
          </a:stretch>
        </p:blipFill>
        <p:spPr>
          <a:xfrm>
            <a:off x="436754" y="2648185"/>
            <a:ext cx="2722826" cy="1530833"/>
          </a:xfrm>
          <a:prstGeom prst="rect">
            <a:avLst/>
          </a:prstGeom>
        </p:spPr>
      </p:pic>
      <p:pic>
        <p:nvPicPr>
          <p:cNvPr id="19" name="Picture 18">
            <a:extLst>
              <a:ext uri="{FF2B5EF4-FFF2-40B4-BE49-F238E27FC236}">
                <a16:creationId xmlns:a16="http://schemas.microsoft.com/office/drawing/2014/main" id="{703E27B5-14EF-4878-A113-A68CB181343A}"/>
              </a:ext>
            </a:extLst>
          </p:cNvPr>
          <p:cNvPicPr>
            <a:picLocks noChangeAspect="1"/>
          </p:cNvPicPr>
          <p:nvPr/>
        </p:nvPicPr>
        <p:blipFill>
          <a:blip r:embed="rId6"/>
          <a:stretch>
            <a:fillRect/>
          </a:stretch>
        </p:blipFill>
        <p:spPr>
          <a:xfrm>
            <a:off x="438153" y="142512"/>
            <a:ext cx="8169348" cy="2505673"/>
          </a:xfrm>
          <a:prstGeom prst="rect">
            <a:avLst/>
          </a:prstGeom>
        </p:spPr>
      </p:pic>
    </p:spTree>
    <p:extLst>
      <p:ext uri="{BB962C8B-B14F-4D97-AF65-F5344CB8AC3E}">
        <p14:creationId xmlns:p14="http://schemas.microsoft.com/office/powerpoint/2010/main" val="555204698"/>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1000" fill="hold"/>
                                        <p:tgtEl>
                                          <p:spTgt spid="19"/>
                                        </p:tgtEl>
                                        <p:attrNameLst>
                                          <p:attrName>ppt_w</p:attrName>
                                        </p:attrNameLst>
                                      </p:cBhvr>
                                      <p:tavLst>
                                        <p:tav tm="0">
                                          <p:val>
                                            <p:fltVal val="0"/>
                                          </p:val>
                                        </p:tav>
                                        <p:tav tm="100000">
                                          <p:val>
                                            <p:strVal val="#ppt_w"/>
                                          </p:val>
                                        </p:tav>
                                      </p:tavLst>
                                    </p:anim>
                                    <p:anim calcmode="lin" valueType="num">
                                      <p:cBhvr>
                                        <p:cTn id="8" dur="1000" fill="hold"/>
                                        <p:tgtEl>
                                          <p:spTgt spid="19"/>
                                        </p:tgtEl>
                                        <p:attrNameLst>
                                          <p:attrName>ppt_h</p:attrName>
                                        </p:attrNameLst>
                                      </p:cBhvr>
                                      <p:tavLst>
                                        <p:tav tm="0">
                                          <p:val>
                                            <p:fltVal val="0"/>
                                          </p:val>
                                        </p:tav>
                                        <p:tav tm="100000">
                                          <p:val>
                                            <p:strVal val="#ppt_h"/>
                                          </p:val>
                                        </p:tav>
                                      </p:tavLst>
                                    </p:anim>
                                    <p:anim calcmode="lin" valueType="num">
                                      <p:cBhvr>
                                        <p:cTn id="9" dur="1000" fill="hold"/>
                                        <p:tgtEl>
                                          <p:spTgt spid="19"/>
                                        </p:tgtEl>
                                        <p:attrNameLst>
                                          <p:attrName>style.rotation</p:attrName>
                                        </p:attrNameLst>
                                      </p:cBhvr>
                                      <p:tavLst>
                                        <p:tav tm="0">
                                          <p:val>
                                            <p:fltVal val="90"/>
                                          </p:val>
                                        </p:tav>
                                        <p:tav tm="100000">
                                          <p:val>
                                            <p:fltVal val="0"/>
                                          </p:val>
                                        </p:tav>
                                      </p:tavLst>
                                    </p:anim>
                                    <p:animEffect transition="in" filter="fade">
                                      <p:cBhvr>
                                        <p:cTn id="10" dur="1000"/>
                                        <p:tgtEl>
                                          <p:spTgt spid="19"/>
                                        </p:tgtEl>
                                      </p:cBhvr>
                                    </p:animEffect>
                                  </p:childTnLst>
                                </p:cTn>
                              </p:par>
                              <p:par>
                                <p:cTn id="11" presetID="31" presetClass="entr" presetSubtype="0" fill="hold" nodeType="withEffect">
                                  <p:stCondLst>
                                    <p:cond delay="500"/>
                                  </p:stCondLst>
                                  <p:childTnLst>
                                    <p:set>
                                      <p:cBhvr>
                                        <p:cTn id="12" dur="1" fill="hold">
                                          <p:stCondLst>
                                            <p:cond delay="0"/>
                                          </p:stCondLst>
                                        </p:cTn>
                                        <p:tgtEl>
                                          <p:spTgt spid="15"/>
                                        </p:tgtEl>
                                        <p:attrNameLst>
                                          <p:attrName>style.visibility</p:attrName>
                                        </p:attrNameLst>
                                      </p:cBhvr>
                                      <p:to>
                                        <p:strVal val="visible"/>
                                      </p:to>
                                    </p:set>
                                    <p:anim calcmode="lin" valueType="num">
                                      <p:cBhvr>
                                        <p:cTn id="13" dur="1000" fill="hold"/>
                                        <p:tgtEl>
                                          <p:spTgt spid="15"/>
                                        </p:tgtEl>
                                        <p:attrNameLst>
                                          <p:attrName>ppt_w</p:attrName>
                                        </p:attrNameLst>
                                      </p:cBhvr>
                                      <p:tavLst>
                                        <p:tav tm="0">
                                          <p:val>
                                            <p:fltVal val="0"/>
                                          </p:val>
                                        </p:tav>
                                        <p:tav tm="100000">
                                          <p:val>
                                            <p:strVal val="#ppt_w"/>
                                          </p:val>
                                        </p:tav>
                                      </p:tavLst>
                                    </p:anim>
                                    <p:anim calcmode="lin" valueType="num">
                                      <p:cBhvr>
                                        <p:cTn id="14" dur="1000" fill="hold"/>
                                        <p:tgtEl>
                                          <p:spTgt spid="15"/>
                                        </p:tgtEl>
                                        <p:attrNameLst>
                                          <p:attrName>ppt_h</p:attrName>
                                        </p:attrNameLst>
                                      </p:cBhvr>
                                      <p:tavLst>
                                        <p:tav tm="0">
                                          <p:val>
                                            <p:fltVal val="0"/>
                                          </p:val>
                                        </p:tav>
                                        <p:tav tm="100000">
                                          <p:val>
                                            <p:strVal val="#ppt_h"/>
                                          </p:val>
                                        </p:tav>
                                      </p:tavLst>
                                    </p:anim>
                                    <p:anim calcmode="lin" valueType="num">
                                      <p:cBhvr>
                                        <p:cTn id="15" dur="1000" fill="hold"/>
                                        <p:tgtEl>
                                          <p:spTgt spid="15"/>
                                        </p:tgtEl>
                                        <p:attrNameLst>
                                          <p:attrName>style.rotation</p:attrName>
                                        </p:attrNameLst>
                                      </p:cBhvr>
                                      <p:tavLst>
                                        <p:tav tm="0">
                                          <p:val>
                                            <p:fltVal val="90"/>
                                          </p:val>
                                        </p:tav>
                                        <p:tav tm="100000">
                                          <p:val>
                                            <p:fltVal val="0"/>
                                          </p:val>
                                        </p:tav>
                                      </p:tavLst>
                                    </p:anim>
                                    <p:animEffect transition="in" filter="fade">
                                      <p:cBhvr>
                                        <p:cTn id="16" dur="1000"/>
                                        <p:tgtEl>
                                          <p:spTgt spid="15"/>
                                        </p:tgtEl>
                                      </p:cBhvr>
                                    </p:animEffect>
                                  </p:childTnLst>
                                </p:cTn>
                              </p:par>
                              <p:par>
                                <p:cTn id="17" presetID="31" presetClass="entr" presetSubtype="0" fill="hold" nodeType="withEffect">
                                  <p:stCondLst>
                                    <p:cond delay="1000"/>
                                  </p:stCondLst>
                                  <p:childTnLst>
                                    <p:set>
                                      <p:cBhvr>
                                        <p:cTn id="18" dur="1" fill="hold">
                                          <p:stCondLst>
                                            <p:cond delay="0"/>
                                          </p:stCondLst>
                                        </p:cTn>
                                        <p:tgtEl>
                                          <p:spTgt spid="13"/>
                                        </p:tgtEl>
                                        <p:attrNameLst>
                                          <p:attrName>style.visibility</p:attrName>
                                        </p:attrNameLst>
                                      </p:cBhvr>
                                      <p:to>
                                        <p:strVal val="visible"/>
                                      </p:to>
                                    </p:set>
                                    <p:anim calcmode="lin" valueType="num">
                                      <p:cBhvr>
                                        <p:cTn id="19" dur="1000" fill="hold"/>
                                        <p:tgtEl>
                                          <p:spTgt spid="13"/>
                                        </p:tgtEl>
                                        <p:attrNameLst>
                                          <p:attrName>ppt_w</p:attrName>
                                        </p:attrNameLst>
                                      </p:cBhvr>
                                      <p:tavLst>
                                        <p:tav tm="0">
                                          <p:val>
                                            <p:fltVal val="0"/>
                                          </p:val>
                                        </p:tav>
                                        <p:tav tm="100000">
                                          <p:val>
                                            <p:strVal val="#ppt_w"/>
                                          </p:val>
                                        </p:tav>
                                      </p:tavLst>
                                    </p:anim>
                                    <p:anim calcmode="lin" valueType="num">
                                      <p:cBhvr>
                                        <p:cTn id="20" dur="1000" fill="hold"/>
                                        <p:tgtEl>
                                          <p:spTgt spid="13"/>
                                        </p:tgtEl>
                                        <p:attrNameLst>
                                          <p:attrName>ppt_h</p:attrName>
                                        </p:attrNameLst>
                                      </p:cBhvr>
                                      <p:tavLst>
                                        <p:tav tm="0">
                                          <p:val>
                                            <p:fltVal val="0"/>
                                          </p:val>
                                        </p:tav>
                                        <p:tav tm="100000">
                                          <p:val>
                                            <p:strVal val="#ppt_h"/>
                                          </p:val>
                                        </p:tav>
                                      </p:tavLst>
                                    </p:anim>
                                    <p:anim calcmode="lin" valueType="num">
                                      <p:cBhvr>
                                        <p:cTn id="21" dur="1000" fill="hold"/>
                                        <p:tgtEl>
                                          <p:spTgt spid="13"/>
                                        </p:tgtEl>
                                        <p:attrNameLst>
                                          <p:attrName>style.rotation</p:attrName>
                                        </p:attrNameLst>
                                      </p:cBhvr>
                                      <p:tavLst>
                                        <p:tav tm="0">
                                          <p:val>
                                            <p:fltVal val="90"/>
                                          </p:val>
                                        </p:tav>
                                        <p:tav tm="100000">
                                          <p:val>
                                            <p:fltVal val="0"/>
                                          </p:val>
                                        </p:tav>
                                      </p:tavLst>
                                    </p:anim>
                                    <p:animEffect transition="in" filter="fade">
                                      <p:cBhvr>
                                        <p:cTn id="22" dur="1000"/>
                                        <p:tgtEl>
                                          <p:spTgt spid="13"/>
                                        </p:tgtEl>
                                      </p:cBhvr>
                                    </p:animEffect>
                                  </p:childTnLst>
                                </p:cTn>
                              </p:par>
                              <p:par>
                                <p:cTn id="23" presetID="31" presetClass="entr" presetSubtype="0" fill="hold" nodeType="withEffect">
                                  <p:stCondLst>
                                    <p:cond delay="1500"/>
                                  </p:stCondLst>
                                  <p:childTnLst>
                                    <p:set>
                                      <p:cBhvr>
                                        <p:cTn id="24" dur="1" fill="hold">
                                          <p:stCondLst>
                                            <p:cond delay="0"/>
                                          </p:stCondLst>
                                        </p:cTn>
                                        <p:tgtEl>
                                          <p:spTgt spid="5"/>
                                        </p:tgtEl>
                                        <p:attrNameLst>
                                          <p:attrName>style.visibility</p:attrName>
                                        </p:attrNameLst>
                                      </p:cBhvr>
                                      <p:to>
                                        <p:strVal val="visible"/>
                                      </p:to>
                                    </p:set>
                                    <p:anim calcmode="lin" valueType="num">
                                      <p:cBhvr>
                                        <p:cTn id="25" dur="1000" fill="hold"/>
                                        <p:tgtEl>
                                          <p:spTgt spid="5"/>
                                        </p:tgtEl>
                                        <p:attrNameLst>
                                          <p:attrName>ppt_w</p:attrName>
                                        </p:attrNameLst>
                                      </p:cBhvr>
                                      <p:tavLst>
                                        <p:tav tm="0">
                                          <p:val>
                                            <p:fltVal val="0"/>
                                          </p:val>
                                        </p:tav>
                                        <p:tav tm="100000">
                                          <p:val>
                                            <p:strVal val="#ppt_w"/>
                                          </p:val>
                                        </p:tav>
                                      </p:tavLst>
                                    </p:anim>
                                    <p:anim calcmode="lin" valueType="num">
                                      <p:cBhvr>
                                        <p:cTn id="26" dur="1000" fill="hold"/>
                                        <p:tgtEl>
                                          <p:spTgt spid="5"/>
                                        </p:tgtEl>
                                        <p:attrNameLst>
                                          <p:attrName>ppt_h</p:attrName>
                                        </p:attrNameLst>
                                      </p:cBhvr>
                                      <p:tavLst>
                                        <p:tav tm="0">
                                          <p:val>
                                            <p:fltVal val="0"/>
                                          </p:val>
                                        </p:tav>
                                        <p:tav tm="100000">
                                          <p:val>
                                            <p:strVal val="#ppt_h"/>
                                          </p:val>
                                        </p:tav>
                                      </p:tavLst>
                                    </p:anim>
                                    <p:anim calcmode="lin" valueType="num">
                                      <p:cBhvr>
                                        <p:cTn id="27" dur="1000" fill="hold"/>
                                        <p:tgtEl>
                                          <p:spTgt spid="5"/>
                                        </p:tgtEl>
                                        <p:attrNameLst>
                                          <p:attrName>style.rotation</p:attrName>
                                        </p:attrNameLst>
                                      </p:cBhvr>
                                      <p:tavLst>
                                        <p:tav tm="0">
                                          <p:val>
                                            <p:fltVal val="90"/>
                                          </p:val>
                                        </p:tav>
                                        <p:tav tm="100000">
                                          <p:val>
                                            <p:fltVal val="0"/>
                                          </p:val>
                                        </p:tav>
                                      </p:tavLst>
                                    </p:anim>
                                    <p:animEffect transition="in" filter="fade">
                                      <p:cBhvr>
                                        <p:cTn id="28" dur="1000"/>
                                        <p:tgtEl>
                                          <p:spTgt spid="5"/>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fade">
                                      <p:cBhvr>
                                        <p:cTn id="32" dur="1000"/>
                                        <p:tgtEl>
                                          <p:spTgt spid="6"/>
                                        </p:tgtEl>
                                      </p:cBhvr>
                                    </p:animEffect>
                                    <p:anim calcmode="lin" valueType="num">
                                      <p:cBhvr>
                                        <p:cTn id="33" dur="1000" fill="hold"/>
                                        <p:tgtEl>
                                          <p:spTgt spid="6"/>
                                        </p:tgtEl>
                                        <p:attrNameLst>
                                          <p:attrName>ppt_x</p:attrName>
                                        </p:attrNameLst>
                                      </p:cBhvr>
                                      <p:tavLst>
                                        <p:tav tm="0">
                                          <p:val>
                                            <p:strVal val="#ppt_x"/>
                                          </p:val>
                                        </p:tav>
                                        <p:tav tm="100000">
                                          <p:val>
                                            <p:strVal val="#ppt_x"/>
                                          </p:val>
                                        </p:tav>
                                      </p:tavLst>
                                    </p:anim>
                                    <p:anim calcmode="lin" valueType="num">
                                      <p:cBhvr>
                                        <p:cTn id="3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5203" name="Google Shape;5203;p40"/>
          <p:cNvPicPr preferRelativeResize="0"/>
          <p:nvPr/>
        </p:nvPicPr>
        <p:blipFill>
          <a:blip r:embed="rId4"/>
          <a:srcRect/>
          <a:stretch/>
        </p:blipFill>
        <p:spPr>
          <a:xfrm>
            <a:off x="408927" y="585137"/>
            <a:ext cx="2671596" cy="3789079"/>
          </a:xfrm>
          <a:prstGeom prst="rect">
            <a:avLst/>
          </a:prstGeom>
          <a:noFill/>
          <a:ln w="9525" cap="flat" cmpd="sng">
            <a:solidFill>
              <a:srgbClr val="503156"/>
            </a:solidFill>
            <a:prstDash val="solid"/>
            <a:round/>
            <a:headEnd type="none" w="sm" len="sm"/>
            <a:tailEnd type="none" w="sm" len="sm"/>
          </a:ln>
        </p:spPr>
      </p:pic>
      <p:sp>
        <p:nvSpPr>
          <p:cNvPr id="12" name="Rectangle 1"/>
          <p:cNvSpPr>
            <a:spLocks noChangeArrowheads="1"/>
          </p:cNvSpPr>
          <p:nvPr/>
        </p:nvSpPr>
        <p:spPr bwMode="auto">
          <a:xfrm>
            <a:off x="3201501" y="569308"/>
            <a:ext cx="5700710" cy="2277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en-US" sz="3200" dirty="0">
                <a:solidFill>
                  <a:srgbClr val="000000"/>
                </a:solidFill>
                <a:latin typeface="Times New Roman" panose="02020603050405020304" pitchFamily="18" charset="0"/>
                <a:sym typeface="Arial" panose="020B060402020202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Nh</a:t>
            </a:r>
            <a:r>
              <a:rPr lang="en-US" altLang="en-US" sz="3200" b="1"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b="1" dirty="0">
                <a:solidFill>
                  <a:srgbClr val="000000"/>
                </a:solidFill>
                <a:latin typeface="Times New Roman" panose="02020603050405020304" pitchFamily="18" charset="0"/>
                <a:sym typeface="Calibri" panose="020F050202020403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văn</a:t>
            </a:r>
            <a:r>
              <a:rPr lang="en-US" altLang="en-US" sz="3200" b="1" dirty="0">
                <a:solidFill>
                  <a:srgbClr val="000000"/>
                </a:solidFill>
                <a:latin typeface="Times New Roman" panose="02020603050405020304" pitchFamily="18" charset="0"/>
                <a:sym typeface="Calibri" panose="020F0502020204030204" pitchFamily="34" charset="0"/>
              </a:rPr>
              <a:t> </a:t>
            </a:r>
            <a:r>
              <a:rPr lang="en-US" altLang="en-US" sz="3200" b="1" dirty="0" err="1">
                <a:solidFill>
                  <a:srgbClr val="000000"/>
                </a:solidFill>
                <a:latin typeface="Times New Roman" panose="02020603050405020304" pitchFamily="18" charset="0"/>
                <a:sym typeface="Calibri" panose="020F0502020204030204" pitchFamily="34" charset="0"/>
              </a:rPr>
              <a:t>Nguyễn</a:t>
            </a:r>
            <a:r>
              <a:rPr lang="en-US" altLang="en-US" sz="3200" b="1" dirty="0">
                <a:solidFill>
                  <a:srgbClr val="000000"/>
                </a:solidFill>
                <a:latin typeface="Times New Roman" panose="02020603050405020304" pitchFamily="18" charset="0"/>
                <a:sym typeface="Calibri" panose="020F0502020204030204" pitchFamily="34" charset="0"/>
              </a:rPr>
              <a:t> Phan </a:t>
            </a:r>
            <a:r>
              <a:rPr lang="en-US" altLang="en-US" sz="3200" b="1" dirty="0" err="1">
                <a:solidFill>
                  <a:srgbClr val="000000"/>
                </a:solidFill>
                <a:latin typeface="Times New Roman" panose="02020603050405020304" pitchFamily="18" charset="0"/>
                <a:sym typeface="Calibri" panose="020F0502020204030204" pitchFamily="34" charset="0"/>
              </a:rPr>
              <a:t>Hách</a:t>
            </a:r>
            <a:r>
              <a:rPr lang="en-US" altLang="en-US" sz="3200" b="1" dirty="0">
                <a:solidFill>
                  <a:srgbClr val="000000"/>
                </a:solidFill>
                <a:latin typeface="Times New Roman" panose="02020603050405020304" pitchFamily="18" charset="0"/>
                <a:sym typeface="Calibri" panose="020F0502020204030204" pitchFamily="34" charset="0"/>
              </a:rPr>
              <a:t> </a:t>
            </a:r>
          </a:p>
          <a:p>
            <a:pPr algn="just" eaLnBrk="1" hangingPunct="1">
              <a:buFont typeface="Arial" panose="020B0604020202020204" pitchFamily="34" charset="0"/>
              <a:buNone/>
            </a:pPr>
            <a:r>
              <a:rPr lang="en-US" altLang="en-US" sz="3200" dirty="0">
                <a:solidFill>
                  <a:srgbClr val="000000"/>
                </a:solidFill>
                <a:latin typeface="Times New Roman" panose="02020603050405020304" pitchFamily="18" charset="0"/>
                <a:sym typeface="Calibri" panose="020F0502020204030204" pitchFamily="34" charset="0"/>
              </a:rPr>
              <a:t>(</a:t>
            </a:r>
            <a:r>
              <a:rPr lang="en-US" altLang="en-US" sz="3200" dirty="0" err="1">
                <a:solidFill>
                  <a:srgbClr val="000000"/>
                </a:solidFill>
                <a:latin typeface="Times New Roman" panose="02020603050405020304" pitchFamily="18" charset="0"/>
                <a:sym typeface="Calibri" panose="020F0502020204030204" pitchFamily="34" charset="0"/>
              </a:rPr>
              <a:t>tên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thật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là</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Nguyễn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Xuân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Hách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sinh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ng</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err="1">
                <a:solidFill>
                  <a:srgbClr val="000000"/>
                </a:solidFill>
                <a:latin typeface="Times New Roman" panose="02020603050405020304" pitchFamily="18" charset="0"/>
                <a:sym typeface="Calibri" panose="020F0502020204030204" pitchFamily="34" charset="0"/>
              </a:rPr>
              <a:t>y</a:t>
            </a:r>
            <a:r>
              <a:rPr lang="en-US" altLang="en-US" sz="3200" dirty="0">
                <a:solidFill>
                  <a:srgbClr val="000000"/>
                </a:solidFill>
                <a:latin typeface="Times New Roman" panose="02020603050405020304" pitchFamily="18" charset="0"/>
                <a:sym typeface="Calibri" panose="020F0502020204030204" pitchFamily="34" charset="0"/>
              </a:rPr>
              <a:t> 13 </a:t>
            </a:r>
            <a:r>
              <a:rPr lang="en-US" altLang="en-US" sz="3200" dirty="0" err="1">
                <a:solidFill>
                  <a:srgbClr val="000000"/>
                </a:solidFill>
                <a:latin typeface="Times New Roman" panose="02020603050405020304" pitchFamily="18" charset="0"/>
                <a:sym typeface="Calibri" panose="020F0502020204030204" pitchFamily="34" charset="0"/>
              </a:rPr>
              <a:t>tháng</a:t>
            </a:r>
            <a:r>
              <a:rPr lang="en-US" altLang="en-US" sz="3200" dirty="0">
                <a:solidFill>
                  <a:srgbClr val="000000"/>
                </a:solidFill>
                <a:latin typeface="Times New Roman" panose="02020603050405020304" pitchFamily="18" charset="0"/>
                <a:sym typeface="Calibri" panose="020F0502020204030204" pitchFamily="34" charset="0"/>
              </a:rPr>
              <a:t> 1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1944 </a:t>
            </a:r>
          </a:p>
          <a:p>
            <a:pPr algn="just" eaLnBrk="1" hangingPunct="1">
              <a:buFont typeface="Arial" panose="020B0604020202020204" pitchFamily="34" charset="0"/>
              <a:buNone/>
            </a:pPr>
            <a:r>
              <a:rPr lang="en-US" altLang="en-US" sz="3200" dirty="0" err="1">
                <a:solidFill>
                  <a:srgbClr val="000000"/>
                </a:solidFill>
                <a:latin typeface="Times New Roman" panose="02020603050405020304" pitchFamily="18" charset="0"/>
                <a:sym typeface="Calibri" panose="020F0502020204030204" pitchFamily="34" charset="0"/>
              </a:rPr>
              <a:t>tại</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tỉnh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Bắc</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Ninh</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mất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2019. </a:t>
            </a:r>
            <a:br>
              <a:rPr lang="en-US" altLang="en-US" dirty="0">
                <a:solidFill>
                  <a:srgbClr val="000000"/>
                </a:solidFill>
                <a:latin typeface="Times New Roman" panose="02020603050405020304" pitchFamily="18" charset="0"/>
                <a:sym typeface="Arial" panose="020B0604020202020204" pitchFamily="34" charset="0"/>
              </a:rPr>
            </a:br>
            <a:endParaRPr lang="en-US" altLang="en-US" dirty="0">
              <a:solidFill>
                <a:srgbClr val="000000"/>
              </a:solidFill>
              <a:latin typeface="Times New Roman" panose="02020603050405020304" pitchFamily="18" charset="0"/>
              <a:cs typeface="Times New Roman" panose="02020603050405020304" pitchFamily="18" charset="0"/>
              <a:sym typeface="Calibri" panose="020F0502020204030204" pitchFamily="34" charset="0"/>
            </a:endParaRPr>
          </a:p>
        </p:txBody>
      </p:sp>
      <p:sp>
        <p:nvSpPr>
          <p:cNvPr id="13" name="Rectangle 2"/>
          <p:cNvSpPr>
            <a:spLocks noChangeArrowheads="1"/>
          </p:cNvSpPr>
          <p:nvPr/>
        </p:nvSpPr>
        <p:spPr bwMode="auto">
          <a:xfrm>
            <a:off x="3201501" y="2692103"/>
            <a:ext cx="5362576"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buFont typeface="Arial" panose="020B0604020202020204" pitchFamily="34" charset="0"/>
              <a:buNone/>
            </a:pPr>
            <a:r>
              <a:rPr lang="en-US" altLang="en-US" sz="3200" b="1" i="1" dirty="0">
                <a:solidFill>
                  <a:srgbClr val="000000"/>
                </a:solidFill>
                <a:latin typeface="Times New Roman" panose="02020603050405020304" pitchFamily="18" charset="0"/>
                <a:sym typeface="Calibri" panose="020F0502020204030204" pitchFamily="34" charset="0"/>
              </a:rPr>
              <a:t>  “</a:t>
            </a:r>
            <a:r>
              <a:rPr lang="en-US" altLang="en-US" sz="3200" b="1" i="1" dirty="0" err="1">
                <a:solidFill>
                  <a:srgbClr val="000000"/>
                </a:solidFill>
                <a:latin typeface="Times New Roman" panose="02020603050405020304" pitchFamily="18" charset="0"/>
                <a:sym typeface="Calibri" panose="020F0502020204030204" pitchFamily="34" charset="0"/>
              </a:rPr>
              <a:t>Đường</a:t>
            </a:r>
            <a:r>
              <a:rPr lang="en-US" altLang="en-US" sz="3200" b="1" i="1" dirty="0">
                <a:solidFill>
                  <a:srgbClr val="000000"/>
                </a:solidFill>
                <a:latin typeface="Times New Roman" panose="02020603050405020304" pitchFamily="18" charset="0"/>
                <a:sym typeface="Calibri" panose="020F0502020204030204" pitchFamily="34" charset="0"/>
              </a:rPr>
              <a:t> </a:t>
            </a:r>
            <a:r>
              <a:rPr lang="en-US" altLang="en-US" sz="3200" b="1" i="1" dirty="0" err="1">
                <a:solidFill>
                  <a:srgbClr val="000000"/>
                </a:solidFill>
                <a:latin typeface="Times New Roman" panose="02020603050405020304" pitchFamily="18" charset="0"/>
                <a:sym typeface="Calibri" panose="020F0502020204030204" pitchFamily="34" charset="0"/>
              </a:rPr>
              <a:t>đi</a:t>
            </a:r>
            <a:r>
              <a:rPr lang="en-US" altLang="en-US" sz="3200" b="1" i="1" dirty="0">
                <a:solidFill>
                  <a:srgbClr val="000000"/>
                </a:solidFill>
                <a:latin typeface="Times New Roman" panose="02020603050405020304" pitchFamily="18" charset="0"/>
                <a:sym typeface="Calibri" panose="020F0502020204030204" pitchFamily="34" charset="0"/>
              </a:rPr>
              <a:t> Sapa”</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một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đoạn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văn</a:t>
            </a:r>
            <a:r>
              <a:rPr lang="en-US" altLang="en-US" sz="3200" dirty="0">
                <a:solidFill>
                  <a:srgbClr val="000000"/>
                </a:solidFill>
                <a:latin typeface="Times New Roman" panose="02020603050405020304" pitchFamily="18" charset="0"/>
                <a:sym typeface="Calibri" panose="020F0502020204030204" pitchFamily="34" charset="0"/>
              </a:rPr>
              <a:t> hay </a:t>
            </a:r>
            <a:r>
              <a:rPr lang="en-US" altLang="en-US" sz="3200" dirty="0" err="1">
                <a:solidFill>
                  <a:srgbClr val="000000"/>
                </a:solidFill>
                <a:latin typeface="Times New Roman" panose="02020603050405020304" pitchFamily="18" charset="0"/>
                <a:sym typeface="Calibri" panose="020F0502020204030204" pitchFamily="34" charset="0"/>
              </a:rPr>
              <a:t>được</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cắt</a:t>
            </a:r>
            <a:r>
              <a:rPr lang="en-US" altLang="en-US" sz="3200" dirty="0">
                <a:solidFill>
                  <a:srgbClr val="000000"/>
                </a:solidFill>
                <a:latin typeface="Times New Roman" panose="02020603050405020304" pitchFamily="18" charset="0"/>
                <a:sym typeface="Calibri" panose="020F0502020204030204" pitchFamily="34" charset="0"/>
              </a:rPr>
              <a:t> ra </a:t>
            </a:r>
            <a:r>
              <a:rPr lang="en-US" altLang="en-US" sz="3200" dirty="0" err="1">
                <a:solidFill>
                  <a:srgbClr val="000000"/>
                </a:solidFill>
                <a:latin typeface="Times New Roman" panose="02020603050405020304" pitchFamily="18" charset="0"/>
                <a:sym typeface="Calibri" panose="020F0502020204030204" pitchFamily="34" charset="0"/>
              </a:rPr>
              <a:t>từ</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bút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ký</a:t>
            </a:r>
            <a:r>
              <a:rPr lang="en-US" altLang="en-US" sz="3200" dirty="0">
                <a:solidFill>
                  <a:srgbClr val="000000"/>
                </a:solidFill>
                <a:latin typeface="Times New Roman" panose="02020603050405020304" pitchFamily="18" charset="0"/>
                <a:sym typeface="Calibri" panose="020F0502020204030204" pitchFamily="34" charset="0"/>
              </a:rPr>
              <a:t> </a:t>
            </a:r>
          </a:p>
          <a:p>
            <a:pPr algn="just" eaLnBrk="1" hangingPunct="1">
              <a:buFont typeface="Arial" panose="020B0604020202020204" pitchFamily="34" charset="0"/>
              <a:buNone/>
            </a:pPr>
            <a:r>
              <a:rPr lang="en-US" altLang="en-US" sz="3200" i="1" dirty="0">
                <a:solidFill>
                  <a:srgbClr val="000000"/>
                </a:solidFill>
                <a:latin typeface="Times New Roman" panose="02020603050405020304" pitchFamily="18" charset="0"/>
                <a:sym typeface="Calibri" panose="020F0502020204030204" pitchFamily="34" charset="0"/>
              </a:rPr>
              <a:t>“</a:t>
            </a:r>
            <a:r>
              <a:rPr lang="en-US" altLang="en-US" sz="3200" i="1" dirty="0" err="1">
                <a:solidFill>
                  <a:srgbClr val="000000"/>
                </a:solidFill>
                <a:latin typeface="Times New Roman" panose="02020603050405020304" pitchFamily="18" charset="0"/>
                <a:sym typeface="Calibri" panose="020F0502020204030204" pitchFamily="34" charset="0"/>
              </a:rPr>
              <a:t>Một</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miền</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đất</a:t>
            </a:r>
            <a:r>
              <a:rPr lang="en-US" altLang="en-US" sz="3200" i="1" dirty="0">
                <a:solidFill>
                  <a:srgbClr val="000000"/>
                </a:solidFill>
                <a:latin typeface="Times New Roman" panose="02020603050405020304" pitchFamily="18" charset="0"/>
                <a:sym typeface="Calibri" panose="020F0502020204030204" pitchFamily="34" charset="0"/>
              </a:rPr>
              <a:t> </a:t>
            </a:r>
            <a:r>
              <a:rPr lang="en-US" altLang="en-US" sz="3200" i="1" dirty="0" err="1">
                <a:solidFill>
                  <a:srgbClr val="000000"/>
                </a:solidFill>
                <a:latin typeface="Times New Roman" panose="02020603050405020304" pitchFamily="18" charset="0"/>
                <a:sym typeface="Calibri" panose="020F0502020204030204" pitchFamily="34" charset="0"/>
              </a:rPr>
              <a:t>nước</a:t>
            </a:r>
            <a:r>
              <a:rPr lang="en-US" altLang="en-US" sz="3200" i="1" dirty="0">
                <a:solidFill>
                  <a:srgbClr val="000000"/>
                </a:solidFill>
                <a:latin typeface="Times New Roman" panose="02020603050405020304" pitchFamily="18" charset="0"/>
                <a:sym typeface="Calibri" panose="020F0502020204030204" pitchFamily="34" charset="0"/>
              </a:rPr>
              <a: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viết</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về</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Ho</a:t>
            </a:r>
            <a:r>
              <a:rPr lang="en-US" altLang="en-US" sz="3200" dirty="0" err="1">
                <a:solidFill>
                  <a:srgbClr val="000000"/>
                </a:solidFill>
                <a:latin typeface="Times New Roman" panose="02020603050405020304" pitchFamily="18" charset="0"/>
                <a:cs typeface="Times New Roman" panose="02020603050405020304" pitchFamily="18" charset="0"/>
                <a:sym typeface="Calibri" panose="020F0502020204030204" pitchFamily="34" charset="0"/>
              </a:rPr>
              <a:t>à</a:t>
            </a:r>
            <a:r>
              <a:rPr lang="en-US" altLang="en-US" sz="3200" dirty="0" err="1">
                <a:solidFill>
                  <a:srgbClr val="000000"/>
                </a:solidFill>
                <a:latin typeface="Times New Roman" panose="02020603050405020304" pitchFamily="18" charset="0"/>
                <a:sym typeface="Calibri" panose="020F0502020204030204" pitchFamily="34" charset="0"/>
              </a:rPr>
              <a:t>ng</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Liên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Sơn</a:t>
            </a:r>
            <a:r>
              <a:rPr lang="en-US" altLang="en-US" sz="3200" dirty="0">
                <a:solidFill>
                  <a:srgbClr val="000000"/>
                </a:solidFill>
                <a:latin typeface="Times New Roman" panose="02020603050405020304" pitchFamily="18" charset="0"/>
                <a:sym typeface="Calibri" panose="020F0502020204030204" pitchFamily="34" charset="0"/>
              </a:rPr>
              <a:t> </a:t>
            </a:r>
            <a:r>
              <a:rPr lang="en-US" altLang="en-US" sz="3200" dirty="0" err="1">
                <a:solidFill>
                  <a:srgbClr val="000000"/>
                </a:solidFill>
                <a:latin typeface="Times New Roman" panose="02020603050405020304" pitchFamily="18" charset="0"/>
                <a:sym typeface="Calibri" panose="020F0502020204030204" pitchFamily="34" charset="0"/>
              </a:rPr>
              <a:t>năm</a:t>
            </a:r>
            <a:r>
              <a:rPr lang="en-US" altLang="en-US" sz="3200" dirty="0">
                <a:solidFill>
                  <a:srgbClr val="000000"/>
                </a:solidFill>
                <a:latin typeface="Times New Roman" panose="02020603050405020304" pitchFamily="18" charset="0"/>
                <a:sym typeface="Calibri" panose="020F0502020204030204" pitchFamily="34" charset="0"/>
              </a:rPr>
              <a:t> 1978.</a:t>
            </a:r>
            <a:endParaRPr lang="en-US" altLang="en-US" sz="3200" dirty="0">
              <a:solidFill>
                <a:srgbClr val="000000"/>
              </a:solidFill>
              <a:latin typeface="Times New Roman" panose="02020603050405020304" pitchFamily="18" charset="0"/>
              <a:cs typeface="Times New Roman" panose="02020603050405020304" pitchFamily="18" charset="0"/>
              <a:sym typeface="Calibri" panose="020F0502020204030204" pitchFamily="34" charset="0"/>
            </a:endParaRPr>
          </a:p>
        </p:txBody>
      </p:sp>
      <p:sp>
        <p:nvSpPr>
          <p:cNvPr id="6" name="Text Box 7">
            <a:extLst>
              <a:ext uri="{FF2B5EF4-FFF2-40B4-BE49-F238E27FC236}">
                <a16:creationId xmlns:a16="http://schemas.microsoft.com/office/drawing/2014/main" id="{6348D4AF-576E-4453-A8AF-96A91AC4B7D8}"/>
              </a:ext>
            </a:extLst>
          </p:cNvPr>
          <p:cNvSpPr>
            <a:spLocks noChangeArrowheads="1"/>
          </p:cNvSpPr>
          <p:nvPr/>
        </p:nvSpPr>
        <p:spPr bwMode="auto">
          <a:xfrm>
            <a:off x="-541275" y="4394855"/>
            <a:ext cx="4572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defRPr>
            </a:lvl9pPr>
          </a:lstStyle>
          <a:p>
            <a:pPr algn="ctr">
              <a:spcBef>
                <a:spcPct val="50000"/>
              </a:spcBef>
            </a:pPr>
            <a:r>
              <a:rPr lang="vi-VN" altLang="en-US" sz="1800" b="1" i="1" dirty="0">
                <a:solidFill>
                  <a:srgbClr val="0033CC"/>
                </a:solidFill>
                <a:latin typeface="Times New Roman" panose="02020603050405020304" pitchFamily="18" charset="0"/>
                <a:sym typeface="Times New Roman" panose="02020603050405020304" pitchFamily="18" charset="0"/>
              </a:rPr>
              <a:t>Tác giả</a:t>
            </a:r>
            <a:r>
              <a:rPr lang="en-US" altLang="en-US" sz="1800" b="1" i="1" dirty="0">
                <a:solidFill>
                  <a:srgbClr val="0033CC"/>
                </a:solidFill>
                <a:latin typeface="Times New Roman" panose="02020603050405020304" pitchFamily="18" charset="0"/>
                <a:sym typeface="Times New Roman" panose="02020603050405020304" pitchFamily="18" charset="0"/>
              </a:rPr>
              <a:t>:  </a:t>
            </a:r>
            <a:r>
              <a:rPr lang="en-US" altLang="en-US" sz="1800" b="1" dirty="0" err="1">
                <a:solidFill>
                  <a:srgbClr val="0033CC"/>
                </a:solidFill>
                <a:latin typeface="Times New Roman" panose="02020603050405020304" pitchFamily="18" charset="0"/>
                <a:sym typeface="Times New Roman" panose="02020603050405020304" pitchFamily="18" charset="0"/>
              </a:rPr>
              <a:t>Nguyễn</a:t>
            </a:r>
            <a:r>
              <a:rPr lang="en-US" altLang="en-US" sz="1800" b="1" dirty="0">
                <a:solidFill>
                  <a:srgbClr val="0033CC"/>
                </a:solidFill>
                <a:latin typeface="Times New Roman" panose="02020603050405020304" pitchFamily="18" charset="0"/>
                <a:sym typeface="Times New Roman" panose="02020603050405020304" pitchFamily="18" charset="0"/>
              </a:rPr>
              <a:t> Phan </a:t>
            </a:r>
            <a:r>
              <a:rPr lang="en-US" altLang="en-US" sz="1800" b="1" dirty="0" err="1">
                <a:solidFill>
                  <a:srgbClr val="0033CC"/>
                </a:solidFill>
                <a:latin typeface="Times New Roman" panose="02020603050405020304" pitchFamily="18" charset="0"/>
                <a:sym typeface="Times New Roman" panose="02020603050405020304" pitchFamily="18" charset="0"/>
              </a:rPr>
              <a:t>Hách</a:t>
            </a:r>
            <a:endParaRPr lang="en-US" altLang="en-US" sz="1800" b="1" dirty="0">
              <a:solidFill>
                <a:srgbClr val="0033CC"/>
              </a:solidFill>
              <a:latin typeface="Times New Roman" panose="02020603050405020304" pitchFamily="18" charset="0"/>
              <a:sym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Shape 3285"/>
        <p:cNvGrpSpPr/>
        <p:nvPr/>
      </p:nvGrpSpPr>
      <p:grpSpPr>
        <a:xfrm>
          <a:off x="0" y="0"/>
          <a:ext cx="0" cy="0"/>
          <a:chOff x="0" y="0"/>
          <a:chExt cx="0" cy="0"/>
        </a:xfrm>
      </p:grpSpPr>
      <p:sp>
        <p:nvSpPr>
          <p:cNvPr id="2" name="TextBox 1"/>
          <p:cNvSpPr txBox="1"/>
          <p:nvPr/>
        </p:nvSpPr>
        <p:spPr>
          <a:xfrm>
            <a:off x="-398303" y="1865797"/>
            <a:ext cx="6248400" cy="1107996"/>
          </a:xfrm>
          <a:prstGeom prst="rect">
            <a:avLst/>
          </a:prstGeom>
          <a:noFill/>
        </p:spPr>
        <p:txBody>
          <a:bodyPr>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panose="020B0604020202020204" pitchFamily="34" charset="0"/>
              <a:buNone/>
              <a:tabLst/>
              <a:defRPr/>
            </a:pPr>
            <a:r>
              <a:rPr kumimoji="0" lang="en-US" sz="66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sym typeface="Arial"/>
              </a:rPr>
              <a:t>LUYỆN</a:t>
            </a:r>
            <a:r>
              <a:rPr kumimoji="0" lang="en-US" sz="6600" b="1" i="0" u="none" strike="noStrike" kern="0" cap="none" spc="0" normalizeH="0" noProof="0" dirty="0">
                <a:ln>
                  <a:noFill/>
                </a:ln>
                <a:solidFill>
                  <a:srgbClr val="C00000"/>
                </a:solidFill>
                <a:effectLst>
                  <a:outerShdw blurRad="38100" dist="38100" dir="2700000" algn="tl">
                    <a:srgbClr val="C0C0C0"/>
                  </a:outerShdw>
                </a:effectLst>
                <a:uLnTx/>
                <a:uFillTx/>
                <a:latin typeface="Times New Roman" pitchFamily="18" charset="0"/>
                <a:sym typeface="Arial"/>
              </a:rPr>
              <a:t> ĐỌC</a:t>
            </a:r>
            <a:endParaRPr kumimoji="0" lang="en-US" sz="6600" b="1" i="0" u="none" strike="noStrike" kern="0" cap="none" spc="0" normalizeH="0" baseline="0" noProof="0" dirty="0">
              <a:ln>
                <a:noFill/>
              </a:ln>
              <a:solidFill>
                <a:srgbClr val="C00000"/>
              </a:solidFill>
              <a:effectLst>
                <a:outerShdw blurRad="38100" dist="38100" dir="2700000" algn="tl">
                  <a:srgbClr val="C0C0C0"/>
                </a:outerShdw>
              </a:effectLst>
              <a:uLnTx/>
              <a:uFillTx/>
              <a:latin typeface="Times New Roman" pitchFamily="18" charset="0"/>
              <a:cs typeface="Times New Roman" pitchFamily="18" charset="0"/>
              <a:sym typeface="Arial"/>
            </a:endParaRPr>
          </a:p>
        </p:txBody>
      </p:sp>
      <p:grpSp>
        <p:nvGrpSpPr>
          <p:cNvPr id="4" name="Google Shape;769;p22">
            <a:extLst>
              <a:ext uri="{FF2B5EF4-FFF2-40B4-BE49-F238E27FC236}">
                <a16:creationId xmlns:a16="http://schemas.microsoft.com/office/drawing/2014/main" id="{D31281DE-CB16-4233-BCF9-A1A438618F16}"/>
              </a:ext>
            </a:extLst>
          </p:cNvPr>
          <p:cNvGrpSpPr/>
          <p:nvPr/>
        </p:nvGrpSpPr>
        <p:grpSpPr>
          <a:xfrm>
            <a:off x="4280935" y="0"/>
            <a:ext cx="4961681" cy="4258680"/>
            <a:chOff x="4199293" y="199085"/>
            <a:chExt cx="4961681" cy="4258680"/>
          </a:xfrm>
        </p:grpSpPr>
        <p:sp>
          <p:nvSpPr>
            <p:cNvPr id="5" name="Google Shape;770;p22">
              <a:extLst>
                <a:ext uri="{FF2B5EF4-FFF2-40B4-BE49-F238E27FC236}">
                  <a16:creationId xmlns:a16="http://schemas.microsoft.com/office/drawing/2014/main" id="{38573784-4FD7-449B-AF4F-8B3D16BB8BD1}"/>
                </a:ext>
              </a:extLst>
            </p:cNvPr>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771;p22">
              <a:extLst>
                <a:ext uri="{FF2B5EF4-FFF2-40B4-BE49-F238E27FC236}">
                  <a16:creationId xmlns:a16="http://schemas.microsoft.com/office/drawing/2014/main" id="{88D8B45C-F35F-4149-93C5-ADEC39E2B16F}"/>
                </a:ext>
              </a:extLst>
            </p:cNvPr>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772;p22">
              <a:extLst>
                <a:ext uri="{FF2B5EF4-FFF2-40B4-BE49-F238E27FC236}">
                  <a16:creationId xmlns:a16="http://schemas.microsoft.com/office/drawing/2014/main" id="{5588ABE6-A611-4603-A2E1-937B11144D2C}"/>
                </a:ext>
              </a:extLst>
            </p:cNvPr>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773;p22">
              <a:extLst>
                <a:ext uri="{FF2B5EF4-FFF2-40B4-BE49-F238E27FC236}">
                  <a16:creationId xmlns:a16="http://schemas.microsoft.com/office/drawing/2014/main" id="{CD7493B4-EACC-43DE-9EDD-A9F98A0E2FBF}"/>
                </a:ext>
              </a:extLst>
            </p:cNvPr>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774;p22">
              <a:extLst>
                <a:ext uri="{FF2B5EF4-FFF2-40B4-BE49-F238E27FC236}">
                  <a16:creationId xmlns:a16="http://schemas.microsoft.com/office/drawing/2014/main" id="{637DBF07-C3C3-4B69-AE9E-DE76BC4239AD}"/>
                </a:ext>
              </a:extLst>
            </p:cNvPr>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775;p22">
              <a:extLst>
                <a:ext uri="{FF2B5EF4-FFF2-40B4-BE49-F238E27FC236}">
                  <a16:creationId xmlns:a16="http://schemas.microsoft.com/office/drawing/2014/main" id="{FA065168-E6AE-4FAC-9699-D7B458B00943}"/>
                </a:ext>
              </a:extLst>
            </p:cNvPr>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776;p22">
              <a:extLst>
                <a:ext uri="{FF2B5EF4-FFF2-40B4-BE49-F238E27FC236}">
                  <a16:creationId xmlns:a16="http://schemas.microsoft.com/office/drawing/2014/main" id="{A2986D29-FCAA-4A68-81BF-CBFA94366932}"/>
                </a:ext>
              </a:extLst>
            </p:cNvPr>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777;p22">
              <a:extLst>
                <a:ext uri="{FF2B5EF4-FFF2-40B4-BE49-F238E27FC236}">
                  <a16:creationId xmlns:a16="http://schemas.microsoft.com/office/drawing/2014/main" id="{9B9D602D-14ED-4824-818E-486253C82686}"/>
                </a:ext>
              </a:extLst>
            </p:cNvPr>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778;p22">
              <a:extLst>
                <a:ext uri="{FF2B5EF4-FFF2-40B4-BE49-F238E27FC236}">
                  <a16:creationId xmlns:a16="http://schemas.microsoft.com/office/drawing/2014/main" id="{4065ACB4-3F19-4D5B-A4C4-7525DAB6E661}"/>
                </a:ext>
              </a:extLst>
            </p:cNvPr>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779;p22">
              <a:extLst>
                <a:ext uri="{FF2B5EF4-FFF2-40B4-BE49-F238E27FC236}">
                  <a16:creationId xmlns:a16="http://schemas.microsoft.com/office/drawing/2014/main" id="{238ED560-9261-4D06-BC89-40BC6BF5C63E}"/>
                </a:ext>
              </a:extLst>
            </p:cNvPr>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780;p22">
              <a:extLst>
                <a:ext uri="{FF2B5EF4-FFF2-40B4-BE49-F238E27FC236}">
                  <a16:creationId xmlns:a16="http://schemas.microsoft.com/office/drawing/2014/main" id="{58A5C5F2-3CCA-4B6E-83FB-4A5E46A2D6D3}"/>
                </a:ext>
              </a:extLst>
            </p:cNvPr>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781;p22">
              <a:extLst>
                <a:ext uri="{FF2B5EF4-FFF2-40B4-BE49-F238E27FC236}">
                  <a16:creationId xmlns:a16="http://schemas.microsoft.com/office/drawing/2014/main" id="{6CDC103F-2DC4-42F4-ABCB-55A6B53CB35E}"/>
                </a:ext>
              </a:extLst>
            </p:cNvPr>
            <p:cNvGrpSpPr/>
            <p:nvPr/>
          </p:nvGrpSpPr>
          <p:grpSpPr>
            <a:xfrm>
              <a:off x="4249866" y="199085"/>
              <a:ext cx="4911108" cy="4258680"/>
              <a:chOff x="4249866" y="199085"/>
              <a:chExt cx="4911108" cy="4258680"/>
            </a:xfrm>
          </p:grpSpPr>
          <p:sp>
            <p:nvSpPr>
              <p:cNvPr id="17" name="Google Shape;782;p22">
                <a:extLst>
                  <a:ext uri="{FF2B5EF4-FFF2-40B4-BE49-F238E27FC236}">
                    <a16:creationId xmlns:a16="http://schemas.microsoft.com/office/drawing/2014/main" id="{6D09844C-2DFE-4C23-807D-5FFD2E12E5B2}"/>
                  </a:ext>
                </a:extLst>
              </p:cNvPr>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783;p22">
                <a:extLst>
                  <a:ext uri="{FF2B5EF4-FFF2-40B4-BE49-F238E27FC236}">
                    <a16:creationId xmlns:a16="http://schemas.microsoft.com/office/drawing/2014/main" id="{79421189-12FD-4E8D-8F34-0B95C2D93E95}"/>
                  </a:ext>
                </a:extLst>
              </p:cNvPr>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784;p22">
                <a:extLst>
                  <a:ext uri="{FF2B5EF4-FFF2-40B4-BE49-F238E27FC236}">
                    <a16:creationId xmlns:a16="http://schemas.microsoft.com/office/drawing/2014/main" id="{633092F6-25C8-494B-A902-8259A91B383C}"/>
                  </a:ext>
                </a:extLst>
              </p:cNvPr>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785;p22">
                <a:extLst>
                  <a:ext uri="{FF2B5EF4-FFF2-40B4-BE49-F238E27FC236}">
                    <a16:creationId xmlns:a16="http://schemas.microsoft.com/office/drawing/2014/main" id="{917E306A-3FC2-45D1-AB0A-B8E8095CAADF}"/>
                  </a:ext>
                </a:extLst>
              </p:cNvPr>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786;p22">
                <a:extLst>
                  <a:ext uri="{FF2B5EF4-FFF2-40B4-BE49-F238E27FC236}">
                    <a16:creationId xmlns:a16="http://schemas.microsoft.com/office/drawing/2014/main" id="{A8505BAF-043F-458C-9FAC-7A4B6B102306}"/>
                  </a:ext>
                </a:extLst>
              </p:cNvPr>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787;p22">
                <a:extLst>
                  <a:ext uri="{FF2B5EF4-FFF2-40B4-BE49-F238E27FC236}">
                    <a16:creationId xmlns:a16="http://schemas.microsoft.com/office/drawing/2014/main" id="{3132C082-D624-42D9-95F7-14E6A6B8EC42}"/>
                  </a:ext>
                </a:extLst>
              </p:cNvPr>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788;p22">
                <a:extLst>
                  <a:ext uri="{FF2B5EF4-FFF2-40B4-BE49-F238E27FC236}">
                    <a16:creationId xmlns:a16="http://schemas.microsoft.com/office/drawing/2014/main" id="{D6C7931D-E6DA-4839-ACE0-74D15277EE33}"/>
                  </a:ext>
                </a:extLst>
              </p:cNvPr>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789;p22">
                <a:extLst>
                  <a:ext uri="{FF2B5EF4-FFF2-40B4-BE49-F238E27FC236}">
                    <a16:creationId xmlns:a16="http://schemas.microsoft.com/office/drawing/2014/main" id="{42D54D8F-88D1-4484-BE94-EBE7B7ADAE09}"/>
                  </a:ext>
                </a:extLst>
              </p:cNvPr>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p22">
                <a:extLst>
                  <a:ext uri="{FF2B5EF4-FFF2-40B4-BE49-F238E27FC236}">
                    <a16:creationId xmlns:a16="http://schemas.microsoft.com/office/drawing/2014/main" id="{02F3AEBF-C211-4724-9208-D974AEBCB85D}"/>
                  </a:ext>
                </a:extLst>
              </p:cNvPr>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1;p22">
                <a:extLst>
                  <a:ext uri="{FF2B5EF4-FFF2-40B4-BE49-F238E27FC236}">
                    <a16:creationId xmlns:a16="http://schemas.microsoft.com/office/drawing/2014/main" id="{E09D3B15-8DE8-4FE9-A9BC-B0AB56B35214}"/>
                  </a:ext>
                </a:extLst>
              </p:cNvPr>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792;p22">
                <a:extLst>
                  <a:ext uri="{FF2B5EF4-FFF2-40B4-BE49-F238E27FC236}">
                    <a16:creationId xmlns:a16="http://schemas.microsoft.com/office/drawing/2014/main" id="{7342EFB3-188F-4ECB-A3B3-4C5204616A76}"/>
                  </a:ext>
                </a:extLst>
              </p:cNvPr>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793;p22">
                <a:extLst>
                  <a:ext uri="{FF2B5EF4-FFF2-40B4-BE49-F238E27FC236}">
                    <a16:creationId xmlns:a16="http://schemas.microsoft.com/office/drawing/2014/main" id="{4CA99118-2590-4DC5-80AE-B85934583099}"/>
                  </a:ext>
                </a:extLst>
              </p:cNvPr>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4;p22">
                <a:extLst>
                  <a:ext uri="{FF2B5EF4-FFF2-40B4-BE49-F238E27FC236}">
                    <a16:creationId xmlns:a16="http://schemas.microsoft.com/office/drawing/2014/main" id="{FB6C974D-01A1-42FF-860C-43E802B6B498}"/>
                  </a:ext>
                </a:extLst>
              </p:cNvPr>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5;p22">
                <a:extLst>
                  <a:ext uri="{FF2B5EF4-FFF2-40B4-BE49-F238E27FC236}">
                    <a16:creationId xmlns:a16="http://schemas.microsoft.com/office/drawing/2014/main" id="{741D7E4D-533A-446B-915D-5396A7E18117}"/>
                  </a:ext>
                </a:extLst>
              </p:cNvPr>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796;p22">
                <a:extLst>
                  <a:ext uri="{FF2B5EF4-FFF2-40B4-BE49-F238E27FC236}">
                    <a16:creationId xmlns:a16="http://schemas.microsoft.com/office/drawing/2014/main" id="{422DAF54-BBA1-4078-A895-53B350FC12BD}"/>
                  </a:ext>
                </a:extLst>
              </p:cNvPr>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797;p22">
                <a:extLst>
                  <a:ext uri="{FF2B5EF4-FFF2-40B4-BE49-F238E27FC236}">
                    <a16:creationId xmlns:a16="http://schemas.microsoft.com/office/drawing/2014/main" id="{F71D66AC-79BA-4101-82E7-80BB859F9843}"/>
                  </a:ext>
                </a:extLst>
              </p:cNvPr>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8;p22">
                <a:extLst>
                  <a:ext uri="{FF2B5EF4-FFF2-40B4-BE49-F238E27FC236}">
                    <a16:creationId xmlns:a16="http://schemas.microsoft.com/office/drawing/2014/main" id="{296D6F75-E1F6-45A5-B897-BC798F5D3FC3}"/>
                  </a:ext>
                </a:extLst>
              </p:cNvPr>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9;p22">
                <a:extLst>
                  <a:ext uri="{FF2B5EF4-FFF2-40B4-BE49-F238E27FC236}">
                    <a16:creationId xmlns:a16="http://schemas.microsoft.com/office/drawing/2014/main" id="{3F785D47-90EA-45D1-901F-A6530049866F}"/>
                  </a:ext>
                </a:extLst>
              </p:cNvPr>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0;p22">
                <a:extLst>
                  <a:ext uri="{FF2B5EF4-FFF2-40B4-BE49-F238E27FC236}">
                    <a16:creationId xmlns:a16="http://schemas.microsoft.com/office/drawing/2014/main" id="{3454F9EE-FAD5-4F36-AD6E-3BA9A89A073B}"/>
                  </a:ext>
                </a:extLst>
              </p:cNvPr>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1;p22">
                <a:extLst>
                  <a:ext uri="{FF2B5EF4-FFF2-40B4-BE49-F238E27FC236}">
                    <a16:creationId xmlns:a16="http://schemas.microsoft.com/office/drawing/2014/main" id="{5D7DBFCB-8F89-40C9-9ABE-A0B28C263341}"/>
                  </a:ext>
                </a:extLst>
              </p:cNvPr>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2;p22">
                <a:extLst>
                  <a:ext uri="{FF2B5EF4-FFF2-40B4-BE49-F238E27FC236}">
                    <a16:creationId xmlns:a16="http://schemas.microsoft.com/office/drawing/2014/main" id="{42641D05-20A3-4300-9F59-5089CB324A13}"/>
                  </a:ext>
                </a:extLst>
              </p:cNvPr>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3;p22">
                <a:extLst>
                  <a:ext uri="{FF2B5EF4-FFF2-40B4-BE49-F238E27FC236}">
                    <a16:creationId xmlns:a16="http://schemas.microsoft.com/office/drawing/2014/main" id="{E08E7FED-84F7-48B9-BC3A-694769F1605F}"/>
                  </a:ext>
                </a:extLst>
              </p:cNvPr>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4;p22">
                <a:extLst>
                  <a:ext uri="{FF2B5EF4-FFF2-40B4-BE49-F238E27FC236}">
                    <a16:creationId xmlns:a16="http://schemas.microsoft.com/office/drawing/2014/main" id="{3CC56380-95D0-4C9F-ADB5-5B17F37E8E65}"/>
                  </a:ext>
                </a:extLst>
              </p:cNvPr>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5;p22">
                <a:extLst>
                  <a:ext uri="{FF2B5EF4-FFF2-40B4-BE49-F238E27FC236}">
                    <a16:creationId xmlns:a16="http://schemas.microsoft.com/office/drawing/2014/main" id="{5011EC9B-D35D-4E8F-AED2-1DF226EFD369}"/>
                  </a:ext>
                </a:extLst>
              </p:cNvPr>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06;p22">
                <a:extLst>
                  <a:ext uri="{FF2B5EF4-FFF2-40B4-BE49-F238E27FC236}">
                    <a16:creationId xmlns:a16="http://schemas.microsoft.com/office/drawing/2014/main" id="{BB64CEA8-0CFE-411E-B810-71347FAB99AF}"/>
                  </a:ext>
                </a:extLst>
              </p:cNvPr>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07;p22">
                <a:extLst>
                  <a:ext uri="{FF2B5EF4-FFF2-40B4-BE49-F238E27FC236}">
                    <a16:creationId xmlns:a16="http://schemas.microsoft.com/office/drawing/2014/main" id="{8F03D993-1604-491D-BB3E-CA01BEA00909}"/>
                  </a:ext>
                </a:extLst>
              </p:cNvPr>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8;p22">
                <a:extLst>
                  <a:ext uri="{FF2B5EF4-FFF2-40B4-BE49-F238E27FC236}">
                    <a16:creationId xmlns:a16="http://schemas.microsoft.com/office/drawing/2014/main" id="{0EE1585F-7BBC-4B4C-AD7E-C9B7C0CEB9E8}"/>
                  </a:ext>
                </a:extLst>
              </p:cNvPr>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9;p22">
                <a:extLst>
                  <a:ext uri="{FF2B5EF4-FFF2-40B4-BE49-F238E27FC236}">
                    <a16:creationId xmlns:a16="http://schemas.microsoft.com/office/drawing/2014/main" id="{C68CE55D-3172-4F16-A8A0-8B39B327A6C3}"/>
                  </a:ext>
                </a:extLst>
              </p:cNvPr>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10;p22">
                <a:extLst>
                  <a:ext uri="{FF2B5EF4-FFF2-40B4-BE49-F238E27FC236}">
                    <a16:creationId xmlns:a16="http://schemas.microsoft.com/office/drawing/2014/main" id="{D6B1E531-FEB6-4CEF-92D7-9CB1CB018902}"/>
                  </a:ext>
                </a:extLst>
              </p:cNvPr>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11;p22">
                <a:extLst>
                  <a:ext uri="{FF2B5EF4-FFF2-40B4-BE49-F238E27FC236}">
                    <a16:creationId xmlns:a16="http://schemas.microsoft.com/office/drawing/2014/main" id="{6CC0D678-868E-4517-A120-78EC958295DD}"/>
                  </a:ext>
                </a:extLst>
              </p:cNvPr>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12;p22">
                <a:extLst>
                  <a:ext uri="{FF2B5EF4-FFF2-40B4-BE49-F238E27FC236}">
                    <a16:creationId xmlns:a16="http://schemas.microsoft.com/office/drawing/2014/main" id="{A26EF668-82BD-497A-9215-C692A783ED56}"/>
                  </a:ext>
                </a:extLst>
              </p:cNvPr>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13;p22">
                <a:extLst>
                  <a:ext uri="{FF2B5EF4-FFF2-40B4-BE49-F238E27FC236}">
                    <a16:creationId xmlns:a16="http://schemas.microsoft.com/office/drawing/2014/main" id="{57BFFC79-69B9-4884-AFCE-6BD4D35819FA}"/>
                  </a:ext>
                </a:extLst>
              </p:cNvPr>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14;p22">
                <a:extLst>
                  <a:ext uri="{FF2B5EF4-FFF2-40B4-BE49-F238E27FC236}">
                    <a16:creationId xmlns:a16="http://schemas.microsoft.com/office/drawing/2014/main" id="{376726CB-5127-4E60-B592-98A653173854}"/>
                  </a:ext>
                </a:extLst>
              </p:cNvPr>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15;p22">
                <a:extLst>
                  <a:ext uri="{FF2B5EF4-FFF2-40B4-BE49-F238E27FC236}">
                    <a16:creationId xmlns:a16="http://schemas.microsoft.com/office/drawing/2014/main" id="{18721B1D-CB96-4C2B-9E1A-02C9D6B7584C}"/>
                  </a:ext>
                </a:extLst>
              </p:cNvPr>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16;p22">
                <a:extLst>
                  <a:ext uri="{FF2B5EF4-FFF2-40B4-BE49-F238E27FC236}">
                    <a16:creationId xmlns:a16="http://schemas.microsoft.com/office/drawing/2014/main" id="{3A614768-D136-4888-A177-AA2A2B96AC35}"/>
                  </a:ext>
                </a:extLst>
              </p:cNvPr>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17;p22">
                <a:extLst>
                  <a:ext uri="{FF2B5EF4-FFF2-40B4-BE49-F238E27FC236}">
                    <a16:creationId xmlns:a16="http://schemas.microsoft.com/office/drawing/2014/main" id="{0FB90BC4-4A0D-44C4-9EB1-DFB9F88F6C9A}"/>
                  </a:ext>
                </a:extLst>
              </p:cNvPr>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18;p22">
                <a:extLst>
                  <a:ext uri="{FF2B5EF4-FFF2-40B4-BE49-F238E27FC236}">
                    <a16:creationId xmlns:a16="http://schemas.microsoft.com/office/drawing/2014/main" id="{90B70377-919F-4A2F-9F0C-0CBE2EF8C8AC}"/>
                  </a:ext>
                </a:extLst>
              </p:cNvPr>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19;p22">
                <a:extLst>
                  <a:ext uri="{FF2B5EF4-FFF2-40B4-BE49-F238E27FC236}">
                    <a16:creationId xmlns:a16="http://schemas.microsoft.com/office/drawing/2014/main" id="{8F0E4FD4-9A1A-4DA0-A139-429064A4976B}"/>
                  </a:ext>
                </a:extLst>
              </p:cNvPr>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20;p22">
                <a:extLst>
                  <a:ext uri="{FF2B5EF4-FFF2-40B4-BE49-F238E27FC236}">
                    <a16:creationId xmlns:a16="http://schemas.microsoft.com/office/drawing/2014/main" id="{135B3213-BD64-41BA-84F7-64B2795D4797}"/>
                  </a:ext>
                </a:extLst>
              </p:cNvPr>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21;p22">
                <a:extLst>
                  <a:ext uri="{FF2B5EF4-FFF2-40B4-BE49-F238E27FC236}">
                    <a16:creationId xmlns:a16="http://schemas.microsoft.com/office/drawing/2014/main" id="{263D07DE-021B-4B19-BA76-3980E8D60936}"/>
                  </a:ext>
                </a:extLst>
              </p:cNvPr>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22;p22">
                <a:extLst>
                  <a:ext uri="{FF2B5EF4-FFF2-40B4-BE49-F238E27FC236}">
                    <a16:creationId xmlns:a16="http://schemas.microsoft.com/office/drawing/2014/main" id="{85E5476A-E2DF-40F1-87A6-238510C82A2A}"/>
                  </a:ext>
                </a:extLst>
              </p:cNvPr>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23;p22">
                <a:extLst>
                  <a:ext uri="{FF2B5EF4-FFF2-40B4-BE49-F238E27FC236}">
                    <a16:creationId xmlns:a16="http://schemas.microsoft.com/office/drawing/2014/main" id="{F1A9E209-66F5-44CA-A209-B229239D867E}"/>
                  </a:ext>
                </a:extLst>
              </p:cNvPr>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24;p22">
                <a:extLst>
                  <a:ext uri="{FF2B5EF4-FFF2-40B4-BE49-F238E27FC236}">
                    <a16:creationId xmlns:a16="http://schemas.microsoft.com/office/drawing/2014/main" id="{B9E79330-CA62-4807-A581-77F7F4AF8327}"/>
                  </a:ext>
                </a:extLst>
              </p:cNvPr>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25;p22">
                <a:extLst>
                  <a:ext uri="{FF2B5EF4-FFF2-40B4-BE49-F238E27FC236}">
                    <a16:creationId xmlns:a16="http://schemas.microsoft.com/office/drawing/2014/main" id="{0D765292-CEBF-44E6-BC79-9175B57FCEFF}"/>
                  </a:ext>
                </a:extLst>
              </p:cNvPr>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26;p22">
                <a:extLst>
                  <a:ext uri="{FF2B5EF4-FFF2-40B4-BE49-F238E27FC236}">
                    <a16:creationId xmlns:a16="http://schemas.microsoft.com/office/drawing/2014/main" id="{FD825E72-F009-40D8-BDB1-C2D16900C206}"/>
                  </a:ext>
                </a:extLst>
              </p:cNvPr>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27;p22">
                <a:extLst>
                  <a:ext uri="{FF2B5EF4-FFF2-40B4-BE49-F238E27FC236}">
                    <a16:creationId xmlns:a16="http://schemas.microsoft.com/office/drawing/2014/main" id="{63ED0C05-E502-48F3-9CB0-AC366A7EF417}"/>
                  </a:ext>
                </a:extLst>
              </p:cNvPr>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28;p22">
                <a:extLst>
                  <a:ext uri="{FF2B5EF4-FFF2-40B4-BE49-F238E27FC236}">
                    <a16:creationId xmlns:a16="http://schemas.microsoft.com/office/drawing/2014/main" id="{E634B92D-6B83-4152-90EE-402013162DC9}"/>
                  </a:ext>
                </a:extLst>
              </p:cNvPr>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829;p22">
                <a:extLst>
                  <a:ext uri="{FF2B5EF4-FFF2-40B4-BE49-F238E27FC236}">
                    <a16:creationId xmlns:a16="http://schemas.microsoft.com/office/drawing/2014/main" id="{E7B4E6D8-CE64-4DF2-A731-69AEF1A365B2}"/>
                  </a:ext>
                </a:extLst>
              </p:cNvPr>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830;p22">
                <a:extLst>
                  <a:ext uri="{FF2B5EF4-FFF2-40B4-BE49-F238E27FC236}">
                    <a16:creationId xmlns:a16="http://schemas.microsoft.com/office/drawing/2014/main" id="{5C42F7B3-50C3-404A-B420-B8E24619B25B}"/>
                  </a:ext>
                </a:extLst>
              </p:cNvPr>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831;p22">
                <a:extLst>
                  <a:ext uri="{FF2B5EF4-FFF2-40B4-BE49-F238E27FC236}">
                    <a16:creationId xmlns:a16="http://schemas.microsoft.com/office/drawing/2014/main" id="{A1184B34-4FA5-452F-80DA-8D164143D2AD}"/>
                  </a:ext>
                </a:extLst>
              </p:cNvPr>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832;p22">
                <a:extLst>
                  <a:ext uri="{FF2B5EF4-FFF2-40B4-BE49-F238E27FC236}">
                    <a16:creationId xmlns:a16="http://schemas.microsoft.com/office/drawing/2014/main" id="{F810FF4B-A2C5-4809-97D3-9B12AA5B0A9B}"/>
                  </a:ext>
                </a:extLst>
              </p:cNvPr>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833;p22">
                <a:extLst>
                  <a:ext uri="{FF2B5EF4-FFF2-40B4-BE49-F238E27FC236}">
                    <a16:creationId xmlns:a16="http://schemas.microsoft.com/office/drawing/2014/main" id="{DCE64FB5-6DBB-4CF7-8EDC-32B4B8F49C2A}"/>
                  </a:ext>
                </a:extLst>
              </p:cNvPr>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834;p22">
                <a:extLst>
                  <a:ext uri="{FF2B5EF4-FFF2-40B4-BE49-F238E27FC236}">
                    <a16:creationId xmlns:a16="http://schemas.microsoft.com/office/drawing/2014/main" id="{DB5378C6-40AD-400F-A6BA-665F3AEB2DED}"/>
                  </a:ext>
                </a:extLst>
              </p:cNvPr>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835;p22">
                <a:extLst>
                  <a:ext uri="{FF2B5EF4-FFF2-40B4-BE49-F238E27FC236}">
                    <a16:creationId xmlns:a16="http://schemas.microsoft.com/office/drawing/2014/main" id="{74BEC9F8-BBC0-45FE-8C42-0D892F58F60E}"/>
                  </a:ext>
                </a:extLst>
              </p:cNvPr>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836;p22">
                <a:extLst>
                  <a:ext uri="{FF2B5EF4-FFF2-40B4-BE49-F238E27FC236}">
                    <a16:creationId xmlns:a16="http://schemas.microsoft.com/office/drawing/2014/main" id="{A66C6F62-6E3B-41D9-9510-6E602CE48FD5}"/>
                  </a:ext>
                </a:extLst>
              </p:cNvPr>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837;p22">
                <a:extLst>
                  <a:ext uri="{FF2B5EF4-FFF2-40B4-BE49-F238E27FC236}">
                    <a16:creationId xmlns:a16="http://schemas.microsoft.com/office/drawing/2014/main" id="{8FF329D6-F9C0-4196-A993-227686848857}"/>
                  </a:ext>
                </a:extLst>
              </p:cNvPr>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838;p22">
                <a:extLst>
                  <a:ext uri="{FF2B5EF4-FFF2-40B4-BE49-F238E27FC236}">
                    <a16:creationId xmlns:a16="http://schemas.microsoft.com/office/drawing/2014/main" id="{00B55011-12D8-414F-97F6-9FF03D3E945E}"/>
                  </a:ext>
                </a:extLst>
              </p:cNvPr>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839;p22">
                <a:extLst>
                  <a:ext uri="{FF2B5EF4-FFF2-40B4-BE49-F238E27FC236}">
                    <a16:creationId xmlns:a16="http://schemas.microsoft.com/office/drawing/2014/main" id="{3AE032AE-B3F9-4B6B-A161-A7C8841EFA00}"/>
                  </a:ext>
                </a:extLst>
              </p:cNvPr>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840;p22">
                <a:extLst>
                  <a:ext uri="{FF2B5EF4-FFF2-40B4-BE49-F238E27FC236}">
                    <a16:creationId xmlns:a16="http://schemas.microsoft.com/office/drawing/2014/main" id="{5FA20445-B3F5-477B-847E-2178FDD8ED4E}"/>
                  </a:ext>
                </a:extLst>
              </p:cNvPr>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841;p22">
                <a:extLst>
                  <a:ext uri="{FF2B5EF4-FFF2-40B4-BE49-F238E27FC236}">
                    <a16:creationId xmlns:a16="http://schemas.microsoft.com/office/drawing/2014/main" id="{C5B80784-1430-4999-83FF-A4030CDA05EA}"/>
                  </a:ext>
                </a:extLst>
              </p:cNvPr>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842;p22">
                <a:extLst>
                  <a:ext uri="{FF2B5EF4-FFF2-40B4-BE49-F238E27FC236}">
                    <a16:creationId xmlns:a16="http://schemas.microsoft.com/office/drawing/2014/main" id="{DB31F417-91EB-459B-A741-81C25BABCEDD}"/>
                  </a:ext>
                </a:extLst>
              </p:cNvPr>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843;p22">
                <a:extLst>
                  <a:ext uri="{FF2B5EF4-FFF2-40B4-BE49-F238E27FC236}">
                    <a16:creationId xmlns:a16="http://schemas.microsoft.com/office/drawing/2014/main" id="{8490E85E-788B-4C7D-A542-B6BFDA6986E5}"/>
                  </a:ext>
                </a:extLst>
              </p:cNvPr>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844;p22">
                <a:extLst>
                  <a:ext uri="{FF2B5EF4-FFF2-40B4-BE49-F238E27FC236}">
                    <a16:creationId xmlns:a16="http://schemas.microsoft.com/office/drawing/2014/main" id="{784F07AE-0B78-4004-83FF-AD1E746C7957}"/>
                  </a:ext>
                </a:extLst>
              </p:cNvPr>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45;p22">
                <a:extLst>
                  <a:ext uri="{FF2B5EF4-FFF2-40B4-BE49-F238E27FC236}">
                    <a16:creationId xmlns:a16="http://schemas.microsoft.com/office/drawing/2014/main" id="{A5ABECF1-121D-4AD2-98CA-24A701E0E3DA}"/>
                  </a:ext>
                </a:extLst>
              </p:cNvPr>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46;p22">
                <a:extLst>
                  <a:ext uri="{FF2B5EF4-FFF2-40B4-BE49-F238E27FC236}">
                    <a16:creationId xmlns:a16="http://schemas.microsoft.com/office/drawing/2014/main" id="{3D437DE6-200B-47AF-BDD8-2146EEB786BB}"/>
                  </a:ext>
                </a:extLst>
              </p:cNvPr>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47;p22">
                <a:extLst>
                  <a:ext uri="{FF2B5EF4-FFF2-40B4-BE49-F238E27FC236}">
                    <a16:creationId xmlns:a16="http://schemas.microsoft.com/office/drawing/2014/main" id="{2D7C8489-4E5C-4414-8ECA-C5990469C3C9}"/>
                  </a:ext>
                </a:extLst>
              </p:cNvPr>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48;p22">
                <a:extLst>
                  <a:ext uri="{FF2B5EF4-FFF2-40B4-BE49-F238E27FC236}">
                    <a16:creationId xmlns:a16="http://schemas.microsoft.com/office/drawing/2014/main" id="{8EFAE58F-D71C-4A98-8107-EE5FF3679A14}"/>
                  </a:ext>
                </a:extLst>
              </p:cNvPr>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9;p22">
                <a:extLst>
                  <a:ext uri="{FF2B5EF4-FFF2-40B4-BE49-F238E27FC236}">
                    <a16:creationId xmlns:a16="http://schemas.microsoft.com/office/drawing/2014/main" id="{97013265-219A-474A-8C0D-7A9319675595}"/>
                  </a:ext>
                </a:extLst>
              </p:cNvPr>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0;p22">
                <a:extLst>
                  <a:ext uri="{FF2B5EF4-FFF2-40B4-BE49-F238E27FC236}">
                    <a16:creationId xmlns:a16="http://schemas.microsoft.com/office/drawing/2014/main" id="{3DF8CD7B-F265-4B52-868B-E52E89D6A03D}"/>
                  </a:ext>
                </a:extLst>
              </p:cNvPr>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51;p22">
                <a:extLst>
                  <a:ext uri="{FF2B5EF4-FFF2-40B4-BE49-F238E27FC236}">
                    <a16:creationId xmlns:a16="http://schemas.microsoft.com/office/drawing/2014/main" id="{E93D508C-8CAD-4D52-B730-D0C46B3141E3}"/>
                  </a:ext>
                </a:extLst>
              </p:cNvPr>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52;p22">
                <a:extLst>
                  <a:ext uri="{FF2B5EF4-FFF2-40B4-BE49-F238E27FC236}">
                    <a16:creationId xmlns:a16="http://schemas.microsoft.com/office/drawing/2014/main" id="{139B8772-3AB6-41DE-B22D-4FEA4FA4953A}"/>
                  </a:ext>
                </a:extLst>
              </p:cNvPr>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53;p22">
                <a:extLst>
                  <a:ext uri="{FF2B5EF4-FFF2-40B4-BE49-F238E27FC236}">
                    <a16:creationId xmlns:a16="http://schemas.microsoft.com/office/drawing/2014/main" id="{A6A656B7-4F4D-4534-9F6C-65744C47DF0B}"/>
                  </a:ext>
                </a:extLst>
              </p:cNvPr>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54;p22">
                <a:extLst>
                  <a:ext uri="{FF2B5EF4-FFF2-40B4-BE49-F238E27FC236}">
                    <a16:creationId xmlns:a16="http://schemas.microsoft.com/office/drawing/2014/main" id="{860538FA-2BC5-43B0-8D5E-8D16413BAC66}"/>
                  </a:ext>
                </a:extLst>
              </p:cNvPr>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855;p22">
                <a:extLst>
                  <a:ext uri="{FF2B5EF4-FFF2-40B4-BE49-F238E27FC236}">
                    <a16:creationId xmlns:a16="http://schemas.microsoft.com/office/drawing/2014/main" id="{AE6DB92E-5318-4821-91F5-B782BAAD2D5B}"/>
                  </a:ext>
                </a:extLst>
              </p:cNvPr>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856;p22">
                <a:extLst>
                  <a:ext uri="{FF2B5EF4-FFF2-40B4-BE49-F238E27FC236}">
                    <a16:creationId xmlns:a16="http://schemas.microsoft.com/office/drawing/2014/main" id="{22D63C03-27EB-4497-95B5-26B20D6DB54C}"/>
                  </a:ext>
                </a:extLst>
              </p:cNvPr>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857;p22">
                <a:extLst>
                  <a:ext uri="{FF2B5EF4-FFF2-40B4-BE49-F238E27FC236}">
                    <a16:creationId xmlns:a16="http://schemas.microsoft.com/office/drawing/2014/main" id="{57CECBB8-6F49-4D50-8CBA-6CCE5DEEE403}"/>
                  </a:ext>
                </a:extLst>
              </p:cNvPr>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858;p22">
                <a:extLst>
                  <a:ext uri="{FF2B5EF4-FFF2-40B4-BE49-F238E27FC236}">
                    <a16:creationId xmlns:a16="http://schemas.microsoft.com/office/drawing/2014/main" id="{657B8579-B313-44F4-9491-7D62764E96D3}"/>
                  </a:ext>
                </a:extLst>
              </p:cNvPr>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859;p22">
                <a:extLst>
                  <a:ext uri="{FF2B5EF4-FFF2-40B4-BE49-F238E27FC236}">
                    <a16:creationId xmlns:a16="http://schemas.microsoft.com/office/drawing/2014/main" id="{E422E370-76A5-4757-9117-9CD6A8CA60E0}"/>
                  </a:ext>
                </a:extLst>
              </p:cNvPr>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860;p22">
                <a:extLst>
                  <a:ext uri="{FF2B5EF4-FFF2-40B4-BE49-F238E27FC236}">
                    <a16:creationId xmlns:a16="http://schemas.microsoft.com/office/drawing/2014/main" id="{2A2AC841-6386-4D79-89D2-5F15BBD1D26B}"/>
                  </a:ext>
                </a:extLst>
              </p:cNvPr>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861;p22">
                <a:extLst>
                  <a:ext uri="{FF2B5EF4-FFF2-40B4-BE49-F238E27FC236}">
                    <a16:creationId xmlns:a16="http://schemas.microsoft.com/office/drawing/2014/main" id="{7996F77A-2297-45F1-A542-832E223CC1E3}"/>
                  </a:ext>
                </a:extLst>
              </p:cNvPr>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862;p22">
                <a:extLst>
                  <a:ext uri="{FF2B5EF4-FFF2-40B4-BE49-F238E27FC236}">
                    <a16:creationId xmlns:a16="http://schemas.microsoft.com/office/drawing/2014/main" id="{8BDEC3FE-06A2-46E6-91D8-E23FCDBB392F}"/>
                  </a:ext>
                </a:extLst>
              </p:cNvPr>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863;p22">
                <a:extLst>
                  <a:ext uri="{FF2B5EF4-FFF2-40B4-BE49-F238E27FC236}">
                    <a16:creationId xmlns:a16="http://schemas.microsoft.com/office/drawing/2014/main" id="{DE1B3743-D3BE-49CE-B972-04EACD1B06A4}"/>
                  </a:ext>
                </a:extLst>
              </p:cNvPr>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864;p22">
                <a:extLst>
                  <a:ext uri="{FF2B5EF4-FFF2-40B4-BE49-F238E27FC236}">
                    <a16:creationId xmlns:a16="http://schemas.microsoft.com/office/drawing/2014/main" id="{1D4C33E6-641C-445D-B5E8-50647A726CAA}"/>
                  </a:ext>
                </a:extLst>
              </p:cNvPr>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865;p22">
                <a:extLst>
                  <a:ext uri="{FF2B5EF4-FFF2-40B4-BE49-F238E27FC236}">
                    <a16:creationId xmlns:a16="http://schemas.microsoft.com/office/drawing/2014/main" id="{C182CB70-3506-40DA-B87B-A82A9F9BAAAD}"/>
                  </a:ext>
                </a:extLst>
              </p:cNvPr>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866;p22">
                <a:extLst>
                  <a:ext uri="{FF2B5EF4-FFF2-40B4-BE49-F238E27FC236}">
                    <a16:creationId xmlns:a16="http://schemas.microsoft.com/office/drawing/2014/main" id="{36555A31-EBE2-4D65-BD44-D6D47947AA2D}"/>
                  </a:ext>
                </a:extLst>
              </p:cNvPr>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867;p22">
                <a:extLst>
                  <a:ext uri="{FF2B5EF4-FFF2-40B4-BE49-F238E27FC236}">
                    <a16:creationId xmlns:a16="http://schemas.microsoft.com/office/drawing/2014/main" id="{B552E6FF-884A-4352-A898-0886505A5EA4}"/>
                  </a:ext>
                </a:extLst>
              </p:cNvPr>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868;p22">
                <a:extLst>
                  <a:ext uri="{FF2B5EF4-FFF2-40B4-BE49-F238E27FC236}">
                    <a16:creationId xmlns:a16="http://schemas.microsoft.com/office/drawing/2014/main" id="{845F2715-F688-46D6-9CEF-D9E1956155D5}"/>
                  </a:ext>
                </a:extLst>
              </p:cNvPr>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869;p22">
                <a:extLst>
                  <a:ext uri="{FF2B5EF4-FFF2-40B4-BE49-F238E27FC236}">
                    <a16:creationId xmlns:a16="http://schemas.microsoft.com/office/drawing/2014/main" id="{653299FB-49D0-4358-82D8-67BCDA5C0D6B}"/>
                  </a:ext>
                </a:extLst>
              </p:cNvPr>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870;p22">
                <a:extLst>
                  <a:ext uri="{FF2B5EF4-FFF2-40B4-BE49-F238E27FC236}">
                    <a16:creationId xmlns:a16="http://schemas.microsoft.com/office/drawing/2014/main" id="{BCFB0DE4-3A00-47E9-90AE-7DFE93F78DEC}"/>
                  </a:ext>
                </a:extLst>
              </p:cNvPr>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871;p22">
                <a:extLst>
                  <a:ext uri="{FF2B5EF4-FFF2-40B4-BE49-F238E27FC236}">
                    <a16:creationId xmlns:a16="http://schemas.microsoft.com/office/drawing/2014/main" id="{EFDFD25E-B460-42C5-867C-8137EA714D5A}"/>
                  </a:ext>
                </a:extLst>
              </p:cNvPr>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872;p22">
                <a:extLst>
                  <a:ext uri="{FF2B5EF4-FFF2-40B4-BE49-F238E27FC236}">
                    <a16:creationId xmlns:a16="http://schemas.microsoft.com/office/drawing/2014/main" id="{DE3D34D8-6A52-4F75-81CA-EFC8C5C0B1C8}"/>
                  </a:ext>
                </a:extLst>
              </p:cNvPr>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873;p22">
                <a:extLst>
                  <a:ext uri="{FF2B5EF4-FFF2-40B4-BE49-F238E27FC236}">
                    <a16:creationId xmlns:a16="http://schemas.microsoft.com/office/drawing/2014/main" id="{AF4D1CC0-C568-4830-B823-F1AEB491053F}"/>
                  </a:ext>
                </a:extLst>
              </p:cNvPr>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874;p22">
                <a:extLst>
                  <a:ext uri="{FF2B5EF4-FFF2-40B4-BE49-F238E27FC236}">
                    <a16:creationId xmlns:a16="http://schemas.microsoft.com/office/drawing/2014/main" id="{72D0B5D7-7D93-4636-AB7B-9C4F817EAF34}"/>
                  </a:ext>
                </a:extLst>
              </p:cNvPr>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875;p22">
                <a:extLst>
                  <a:ext uri="{FF2B5EF4-FFF2-40B4-BE49-F238E27FC236}">
                    <a16:creationId xmlns:a16="http://schemas.microsoft.com/office/drawing/2014/main" id="{D00F7C91-824F-4EE4-B4C9-1F8B25E08B27}"/>
                  </a:ext>
                </a:extLst>
              </p:cNvPr>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876;p22">
                <a:extLst>
                  <a:ext uri="{FF2B5EF4-FFF2-40B4-BE49-F238E27FC236}">
                    <a16:creationId xmlns:a16="http://schemas.microsoft.com/office/drawing/2014/main" id="{93BDAC57-24EC-4588-8C0E-69E5D543288C}"/>
                  </a:ext>
                </a:extLst>
              </p:cNvPr>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877;p22">
                <a:extLst>
                  <a:ext uri="{FF2B5EF4-FFF2-40B4-BE49-F238E27FC236}">
                    <a16:creationId xmlns:a16="http://schemas.microsoft.com/office/drawing/2014/main" id="{C73524C6-ECFB-4772-81B4-429D1C96D437}"/>
                  </a:ext>
                </a:extLst>
              </p:cNvPr>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878;p22">
                <a:extLst>
                  <a:ext uri="{FF2B5EF4-FFF2-40B4-BE49-F238E27FC236}">
                    <a16:creationId xmlns:a16="http://schemas.microsoft.com/office/drawing/2014/main" id="{C70D62DE-9B32-458B-80DB-EBC717DEC01A}"/>
                  </a:ext>
                </a:extLst>
              </p:cNvPr>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879;p22">
                <a:extLst>
                  <a:ext uri="{FF2B5EF4-FFF2-40B4-BE49-F238E27FC236}">
                    <a16:creationId xmlns:a16="http://schemas.microsoft.com/office/drawing/2014/main" id="{AD09CADE-19D4-4E9A-A818-D1874C6A9A0A}"/>
                  </a:ext>
                </a:extLst>
              </p:cNvPr>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880;p22">
                <a:extLst>
                  <a:ext uri="{FF2B5EF4-FFF2-40B4-BE49-F238E27FC236}">
                    <a16:creationId xmlns:a16="http://schemas.microsoft.com/office/drawing/2014/main" id="{171A9710-8622-4D75-8D51-20B33E7C7451}"/>
                  </a:ext>
                </a:extLst>
              </p:cNvPr>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881;p22">
                <a:extLst>
                  <a:ext uri="{FF2B5EF4-FFF2-40B4-BE49-F238E27FC236}">
                    <a16:creationId xmlns:a16="http://schemas.microsoft.com/office/drawing/2014/main" id="{7AF69BB6-F19C-445F-AEE2-5DBE08C0D876}"/>
                  </a:ext>
                </a:extLst>
              </p:cNvPr>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882;p22">
                <a:extLst>
                  <a:ext uri="{FF2B5EF4-FFF2-40B4-BE49-F238E27FC236}">
                    <a16:creationId xmlns:a16="http://schemas.microsoft.com/office/drawing/2014/main" id="{B6AA618C-0B5F-4717-846B-F97AD5BC33EA}"/>
                  </a:ext>
                </a:extLst>
              </p:cNvPr>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883;p22">
                <a:extLst>
                  <a:ext uri="{FF2B5EF4-FFF2-40B4-BE49-F238E27FC236}">
                    <a16:creationId xmlns:a16="http://schemas.microsoft.com/office/drawing/2014/main" id="{517D6FFE-ACAA-42EF-A0D0-17A880F5CCAB}"/>
                  </a:ext>
                </a:extLst>
              </p:cNvPr>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884;p22">
                <a:extLst>
                  <a:ext uri="{FF2B5EF4-FFF2-40B4-BE49-F238E27FC236}">
                    <a16:creationId xmlns:a16="http://schemas.microsoft.com/office/drawing/2014/main" id="{5C11CED6-67F8-4FAF-837F-C12DB9232848}"/>
                  </a:ext>
                </a:extLst>
              </p:cNvPr>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885;p22">
                <a:extLst>
                  <a:ext uri="{FF2B5EF4-FFF2-40B4-BE49-F238E27FC236}">
                    <a16:creationId xmlns:a16="http://schemas.microsoft.com/office/drawing/2014/main" id="{C82C2C61-0486-4668-B074-4CA2431BDDEE}"/>
                  </a:ext>
                </a:extLst>
              </p:cNvPr>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886;p22">
                <a:extLst>
                  <a:ext uri="{FF2B5EF4-FFF2-40B4-BE49-F238E27FC236}">
                    <a16:creationId xmlns:a16="http://schemas.microsoft.com/office/drawing/2014/main" id="{0BCC223C-281E-4C5C-8756-D36F826BE9C2}"/>
                  </a:ext>
                </a:extLst>
              </p:cNvPr>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887;p22">
                <a:extLst>
                  <a:ext uri="{FF2B5EF4-FFF2-40B4-BE49-F238E27FC236}">
                    <a16:creationId xmlns:a16="http://schemas.microsoft.com/office/drawing/2014/main" id="{779B9ACB-3A09-40F5-BCD3-71B983B3A692}"/>
                  </a:ext>
                </a:extLst>
              </p:cNvPr>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888;p22">
                <a:extLst>
                  <a:ext uri="{FF2B5EF4-FFF2-40B4-BE49-F238E27FC236}">
                    <a16:creationId xmlns:a16="http://schemas.microsoft.com/office/drawing/2014/main" id="{D71EDAE1-0BA3-435D-8FCD-9E3D82822110}"/>
                  </a:ext>
                </a:extLst>
              </p:cNvPr>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889;p22">
                <a:extLst>
                  <a:ext uri="{FF2B5EF4-FFF2-40B4-BE49-F238E27FC236}">
                    <a16:creationId xmlns:a16="http://schemas.microsoft.com/office/drawing/2014/main" id="{377FA672-E5E0-4FF3-986C-5276C2A330AF}"/>
                  </a:ext>
                </a:extLst>
              </p:cNvPr>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890;p22">
                <a:extLst>
                  <a:ext uri="{FF2B5EF4-FFF2-40B4-BE49-F238E27FC236}">
                    <a16:creationId xmlns:a16="http://schemas.microsoft.com/office/drawing/2014/main" id="{75DC2250-1783-4695-BA27-0C0313FB0935}"/>
                  </a:ext>
                </a:extLst>
              </p:cNvPr>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891;p22">
                <a:extLst>
                  <a:ext uri="{FF2B5EF4-FFF2-40B4-BE49-F238E27FC236}">
                    <a16:creationId xmlns:a16="http://schemas.microsoft.com/office/drawing/2014/main" id="{94DFB638-9E82-41FD-968B-762915AC4B19}"/>
                  </a:ext>
                </a:extLst>
              </p:cNvPr>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892;p22">
                <a:extLst>
                  <a:ext uri="{FF2B5EF4-FFF2-40B4-BE49-F238E27FC236}">
                    <a16:creationId xmlns:a16="http://schemas.microsoft.com/office/drawing/2014/main" id="{8B122445-7E0E-4269-9173-9EA657B550FE}"/>
                  </a:ext>
                </a:extLst>
              </p:cNvPr>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893;p22">
                <a:extLst>
                  <a:ext uri="{FF2B5EF4-FFF2-40B4-BE49-F238E27FC236}">
                    <a16:creationId xmlns:a16="http://schemas.microsoft.com/office/drawing/2014/main" id="{E991060D-F0DB-4540-894C-35F49072A8F5}"/>
                  </a:ext>
                </a:extLst>
              </p:cNvPr>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894;p22">
                <a:extLst>
                  <a:ext uri="{FF2B5EF4-FFF2-40B4-BE49-F238E27FC236}">
                    <a16:creationId xmlns:a16="http://schemas.microsoft.com/office/drawing/2014/main" id="{532D740E-A551-4F9E-95CA-EB3B7924997D}"/>
                  </a:ext>
                </a:extLst>
              </p:cNvPr>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895;p22">
                <a:extLst>
                  <a:ext uri="{FF2B5EF4-FFF2-40B4-BE49-F238E27FC236}">
                    <a16:creationId xmlns:a16="http://schemas.microsoft.com/office/drawing/2014/main" id="{8BFFAF73-37D8-4D20-874B-16C35D4EFC13}"/>
                  </a:ext>
                </a:extLst>
              </p:cNvPr>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896;p22">
                <a:extLst>
                  <a:ext uri="{FF2B5EF4-FFF2-40B4-BE49-F238E27FC236}">
                    <a16:creationId xmlns:a16="http://schemas.microsoft.com/office/drawing/2014/main" id="{89B26B6F-46C0-426A-A0AB-32A81A713F4E}"/>
                  </a:ext>
                </a:extLst>
              </p:cNvPr>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897;p22">
                <a:extLst>
                  <a:ext uri="{FF2B5EF4-FFF2-40B4-BE49-F238E27FC236}">
                    <a16:creationId xmlns:a16="http://schemas.microsoft.com/office/drawing/2014/main" id="{74E3EA1C-0FCD-49E9-877B-2DC6764116B9}"/>
                  </a:ext>
                </a:extLst>
              </p:cNvPr>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898;p22">
                <a:extLst>
                  <a:ext uri="{FF2B5EF4-FFF2-40B4-BE49-F238E27FC236}">
                    <a16:creationId xmlns:a16="http://schemas.microsoft.com/office/drawing/2014/main" id="{D7F96C51-81A4-4A2D-A6FB-671739A5AE37}"/>
                  </a:ext>
                </a:extLst>
              </p:cNvPr>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899;p22">
                <a:extLst>
                  <a:ext uri="{FF2B5EF4-FFF2-40B4-BE49-F238E27FC236}">
                    <a16:creationId xmlns:a16="http://schemas.microsoft.com/office/drawing/2014/main" id="{6542012D-6E8F-4C1A-93B7-0550C414E69D}"/>
                  </a:ext>
                </a:extLst>
              </p:cNvPr>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900;p22">
                <a:extLst>
                  <a:ext uri="{FF2B5EF4-FFF2-40B4-BE49-F238E27FC236}">
                    <a16:creationId xmlns:a16="http://schemas.microsoft.com/office/drawing/2014/main" id="{278A16DF-EB6F-4943-B652-1678D181A5EF}"/>
                  </a:ext>
                </a:extLst>
              </p:cNvPr>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901;p22">
                <a:extLst>
                  <a:ext uri="{FF2B5EF4-FFF2-40B4-BE49-F238E27FC236}">
                    <a16:creationId xmlns:a16="http://schemas.microsoft.com/office/drawing/2014/main" id="{3FAB1F5A-9FC3-4004-BC04-33EB13ACCA70}"/>
                  </a:ext>
                </a:extLst>
              </p:cNvPr>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902;p22">
                <a:extLst>
                  <a:ext uri="{FF2B5EF4-FFF2-40B4-BE49-F238E27FC236}">
                    <a16:creationId xmlns:a16="http://schemas.microsoft.com/office/drawing/2014/main" id="{15A10F7F-5D81-4AC6-9423-504B93A321D2}"/>
                  </a:ext>
                </a:extLst>
              </p:cNvPr>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903;p22">
                <a:extLst>
                  <a:ext uri="{FF2B5EF4-FFF2-40B4-BE49-F238E27FC236}">
                    <a16:creationId xmlns:a16="http://schemas.microsoft.com/office/drawing/2014/main" id="{84567403-C272-4615-A82A-C0A53E5C3984}"/>
                  </a:ext>
                </a:extLst>
              </p:cNvPr>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904;p22">
                <a:extLst>
                  <a:ext uri="{FF2B5EF4-FFF2-40B4-BE49-F238E27FC236}">
                    <a16:creationId xmlns:a16="http://schemas.microsoft.com/office/drawing/2014/main" id="{896BDF90-FDBC-400C-A2FD-CAD917D874F9}"/>
                  </a:ext>
                </a:extLst>
              </p:cNvPr>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905;p22">
                <a:extLst>
                  <a:ext uri="{FF2B5EF4-FFF2-40B4-BE49-F238E27FC236}">
                    <a16:creationId xmlns:a16="http://schemas.microsoft.com/office/drawing/2014/main" id="{48B47A20-522A-438C-A379-793B099110EB}"/>
                  </a:ext>
                </a:extLst>
              </p:cNvPr>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906;p22">
                <a:extLst>
                  <a:ext uri="{FF2B5EF4-FFF2-40B4-BE49-F238E27FC236}">
                    <a16:creationId xmlns:a16="http://schemas.microsoft.com/office/drawing/2014/main" id="{BB63EBBF-C440-45C4-BD41-E7F046B11E64}"/>
                  </a:ext>
                </a:extLst>
              </p:cNvPr>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907;p22">
                <a:extLst>
                  <a:ext uri="{FF2B5EF4-FFF2-40B4-BE49-F238E27FC236}">
                    <a16:creationId xmlns:a16="http://schemas.microsoft.com/office/drawing/2014/main" id="{FCEDA5C6-9E48-4C7F-9068-C8B6ADB56DB6}"/>
                  </a:ext>
                </a:extLst>
              </p:cNvPr>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908;p22">
                <a:extLst>
                  <a:ext uri="{FF2B5EF4-FFF2-40B4-BE49-F238E27FC236}">
                    <a16:creationId xmlns:a16="http://schemas.microsoft.com/office/drawing/2014/main" id="{AE7FC96F-44DE-4118-BE71-FC5825465DC8}"/>
                  </a:ext>
                </a:extLst>
              </p:cNvPr>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909;p22">
                <a:extLst>
                  <a:ext uri="{FF2B5EF4-FFF2-40B4-BE49-F238E27FC236}">
                    <a16:creationId xmlns:a16="http://schemas.microsoft.com/office/drawing/2014/main" id="{4BDAE35E-8C7A-4AFE-ACAE-BBFEFF86C1FB}"/>
                  </a:ext>
                </a:extLst>
              </p:cNvPr>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910;p22">
                <a:extLst>
                  <a:ext uri="{FF2B5EF4-FFF2-40B4-BE49-F238E27FC236}">
                    <a16:creationId xmlns:a16="http://schemas.microsoft.com/office/drawing/2014/main" id="{A59AEE01-C3C3-40AA-BEAF-9EF74ADC258A}"/>
                  </a:ext>
                </a:extLst>
              </p:cNvPr>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911;p22">
                <a:extLst>
                  <a:ext uri="{FF2B5EF4-FFF2-40B4-BE49-F238E27FC236}">
                    <a16:creationId xmlns:a16="http://schemas.microsoft.com/office/drawing/2014/main" id="{C552C8B5-CFB6-42EC-A5CA-B25D4DEA3B14}"/>
                  </a:ext>
                </a:extLst>
              </p:cNvPr>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912;p22">
                <a:extLst>
                  <a:ext uri="{FF2B5EF4-FFF2-40B4-BE49-F238E27FC236}">
                    <a16:creationId xmlns:a16="http://schemas.microsoft.com/office/drawing/2014/main" id="{4DB9BEF4-18B1-4B51-8220-CE7BED7417C2}"/>
                  </a:ext>
                </a:extLst>
              </p:cNvPr>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913;p22">
                <a:extLst>
                  <a:ext uri="{FF2B5EF4-FFF2-40B4-BE49-F238E27FC236}">
                    <a16:creationId xmlns:a16="http://schemas.microsoft.com/office/drawing/2014/main" id="{8A1B45B6-115D-49ED-A2FF-ACE7A3CEAFB4}"/>
                  </a:ext>
                </a:extLst>
              </p:cNvPr>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914;p22">
                <a:extLst>
                  <a:ext uri="{FF2B5EF4-FFF2-40B4-BE49-F238E27FC236}">
                    <a16:creationId xmlns:a16="http://schemas.microsoft.com/office/drawing/2014/main" id="{775CCD03-8881-4BDD-9470-F704ECAB414F}"/>
                  </a:ext>
                </a:extLst>
              </p:cNvPr>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915;p22">
                <a:extLst>
                  <a:ext uri="{FF2B5EF4-FFF2-40B4-BE49-F238E27FC236}">
                    <a16:creationId xmlns:a16="http://schemas.microsoft.com/office/drawing/2014/main" id="{322A8261-F023-468C-A960-9B1FA5DA6807}"/>
                  </a:ext>
                </a:extLst>
              </p:cNvPr>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916;p22">
                <a:extLst>
                  <a:ext uri="{FF2B5EF4-FFF2-40B4-BE49-F238E27FC236}">
                    <a16:creationId xmlns:a16="http://schemas.microsoft.com/office/drawing/2014/main" id="{2391EE2C-1B73-4998-9CE1-0272887B7F84}"/>
                  </a:ext>
                </a:extLst>
              </p:cNvPr>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917;p22">
                <a:extLst>
                  <a:ext uri="{FF2B5EF4-FFF2-40B4-BE49-F238E27FC236}">
                    <a16:creationId xmlns:a16="http://schemas.microsoft.com/office/drawing/2014/main" id="{EFEE434F-E74A-43F0-93A8-5A178372BD37}"/>
                  </a:ext>
                </a:extLst>
              </p:cNvPr>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918;p22">
                <a:extLst>
                  <a:ext uri="{FF2B5EF4-FFF2-40B4-BE49-F238E27FC236}">
                    <a16:creationId xmlns:a16="http://schemas.microsoft.com/office/drawing/2014/main" id="{F6DC9D03-6C29-4DBE-80D8-6AC31B463F4A}"/>
                  </a:ext>
                </a:extLst>
              </p:cNvPr>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919;p22">
                <a:extLst>
                  <a:ext uri="{FF2B5EF4-FFF2-40B4-BE49-F238E27FC236}">
                    <a16:creationId xmlns:a16="http://schemas.microsoft.com/office/drawing/2014/main" id="{B8EA9849-EDAA-4B4F-8096-9E24E0F370F1}"/>
                  </a:ext>
                </a:extLst>
              </p:cNvPr>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920;p22">
                <a:extLst>
                  <a:ext uri="{FF2B5EF4-FFF2-40B4-BE49-F238E27FC236}">
                    <a16:creationId xmlns:a16="http://schemas.microsoft.com/office/drawing/2014/main" id="{4E9E6639-0165-43B1-9F54-B5242F9D21F3}"/>
                  </a:ext>
                </a:extLst>
              </p:cNvPr>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921;p22">
                <a:extLst>
                  <a:ext uri="{FF2B5EF4-FFF2-40B4-BE49-F238E27FC236}">
                    <a16:creationId xmlns:a16="http://schemas.microsoft.com/office/drawing/2014/main" id="{85309621-AF76-4D96-8553-3A52C5858056}"/>
                  </a:ext>
                </a:extLst>
              </p:cNvPr>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922;p22">
                <a:extLst>
                  <a:ext uri="{FF2B5EF4-FFF2-40B4-BE49-F238E27FC236}">
                    <a16:creationId xmlns:a16="http://schemas.microsoft.com/office/drawing/2014/main" id="{6B8FF554-EC61-4FA8-9B38-668604605773}"/>
                  </a:ext>
                </a:extLst>
              </p:cNvPr>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923;p22">
                <a:extLst>
                  <a:ext uri="{FF2B5EF4-FFF2-40B4-BE49-F238E27FC236}">
                    <a16:creationId xmlns:a16="http://schemas.microsoft.com/office/drawing/2014/main" id="{B724BD86-792E-46ED-ACD5-5EB29FEE0EC5}"/>
                  </a:ext>
                </a:extLst>
              </p:cNvPr>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924;p22">
                <a:extLst>
                  <a:ext uri="{FF2B5EF4-FFF2-40B4-BE49-F238E27FC236}">
                    <a16:creationId xmlns:a16="http://schemas.microsoft.com/office/drawing/2014/main" id="{2F0B71F1-4827-459F-92AD-0815F2573D06}"/>
                  </a:ext>
                </a:extLst>
              </p:cNvPr>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925;p22">
                <a:extLst>
                  <a:ext uri="{FF2B5EF4-FFF2-40B4-BE49-F238E27FC236}">
                    <a16:creationId xmlns:a16="http://schemas.microsoft.com/office/drawing/2014/main" id="{438F4010-73C8-4D4E-B58D-8B50F8AC8300}"/>
                  </a:ext>
                </a:extLst>
              </p:cNvPr>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926;p22">
                <a:extLst>
                  <a:ext uri="{FF2B5EF4-FFF2-40B4-BE49-F238E27FC236}">
                    <a16:creationId xmlns:a16="http://schemas.microsoft.com/office/drawing/2014/main" id="{682C13C1-93F2-4023-90C7-3D16839B53F1}"/>
                  </a:ext>
                </a:extLst>
              </p:cNvPr>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927;p22">
                <a:extLst>
                  <a:ext uri="{FF2B5EF4-FFF2-40B4-BE49-F238E27FC236}">
                    <a16:creationId xmlns:a16="http://schemas.microsoft.com/office/drawing/2014/main" id="{70CA8B03-F206-40AD-AA7F-FBF89696422E}"/>
                  </a:ext>
                </a:extLst>
              </p:cNvPr>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928;p22">
                <a:extLst>
                  <a:ext uri="{FF2B5EF4-FFF2-40B4-BE49-F238E27FC236}">
                    <a16:creationId xmlns:a16="http://schemas.microsoft.com/office/drawing/2014/main" id="{7745ECC2-821C-499D-B460-60E5FBBEFDC2}"/>
                  </a:ext>
                </a:extLst>
              </p:cNvPr>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929;p22">
                <a:extLst>
                  <a:ext uri="{FF2B5EF4-FFF2-40B4-BE49-F238E27FC236}">
                    <a16:creationId xmlns:a16="http://schemas.microsoft.com/office/drawing/2014/main" id="{F18F44BD-C367-4D7A-B925-8A2CEA0D12EA}"/>
                  </a:ext>
                </a:extLst>
              </p:cNvPr>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930;p22">
                <a:extLst>
                  <a:ext uri="{FF2B5EF4-FFF2-40B4-BE49-F238E27FC236}">
                    <a16:creationId xmlns:a16="http://schemas.microsoft.com/office/drawing/2014/main" id="{F905D0B6-38A9-4926-A615-C5D50301CC9A}"/>
                  </a:ext>
                </a:extLst>
              </p:cNvPr>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931;p22">
                <a:extLst>
                  <a:ext uri="{FF2B5EF4-FFF2-40B4-BE49-F238E27FC236}">
                    <a16:creationId xmlns:a16="http://schemas.microsoft.com/office/drawing/2014/main" id="{FF3AEB50-C8D2-43BB-ABD2-95ADC878290E}"/>
                  </a:ext>
                </a:extLst>
              </p:cNvPr>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932;p22">
                <a:extLst>
                  <a:ext uri="{FF2B5EF4-FFF2-40B4-BE49-F238E27FC236}">
                    <a16:creationId xmlns:a16="http://schemas.microsoft.com/office/drawing/2014/main" id="{163ADFEA-249B-4983-A7D2-A978B51AE427}"/>
                  </a:ext>
                </a:extLst>
              </p:cNvPr>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933;p22">
                <a:extLst>
                  <a:ext uri="{FF2B5EF4-FFF2-40B4-BE49-F238E27FC236}">
                    <a16:creationId xmlns:a16="http://schemas.microsoft.com/office/drawing/2014/main" id="{7BE44F86-D051-447A-B3B4-05D85105FB16}"/>
                  </a:ext>
                </a:extLst>
              </p:cNvPr>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934;p22">
                <a:extLst>
                  <a:ext uri="{FF2B5EF4-FFF2-40B4-BE49-F238E27FC236}">
                    <a16:creationId xmlns:a16="http://schemas.microsoft.com/office/drawing/2014/main" id="{E262425F-1A5C-4BE4-B0D7-139781344BAB}"/>
                  </a:ext>
                </a:extLst>
              </p:cNvPr>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935;p22">
                <a:extLst>
                  <a:ext uri="{FF2B5EF4-FFF2-40B4-BE49-F238E27FC236}">
                    <a16:creationId xmlns:a16="http://schemas.microsoft.com/office/drawing/2014/main" id="{35798771-C7A8-40AA-B74B-306269848D09}"/>
                  </a:ext>
                </a:extLst>
              </p:cNvPr>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936;p22">
                <a:extLst>
                  <a:ext uri="{FF2B5EF4-FFF2-40B4-BE49-F238E27FC236}">
                    <a16:creationId xmlns:a16="http://schemas.microsoft.com/office/drawing/2014/main" id="{B7BB1424-A206-497F-AB70-4A84B5BF5D09}"/>
                  </a:ext>
                </a:extLst>
              </p:cNvPr>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937;p22">
                <a:extLst>
                  <a:ext uri="{FF2B5EF4-FFF2-40B4-BE49-F238E27FC236}">
                    <a16:creationId xmlns:a16="http://schemas.microsoft.com/office/drawing/2014/main" id="{C3280BC4-C9BB-4C0A-A221-CAB1CDD1B074}"/>
                  </a:ext>
                </a:extLst>
              </p:cNvPr>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938;p22">
                <a:extLst>
                  <a:ext uri="{FF2B5EF4-FFF2-40B4-BE49-F238E27FC236}">
                    <a16:creationId xmlns:a16="http://schemas.microsoft.com/office/drawing/2014/main" id="{57E70883-5675-45BF-AA33-8C218429BB5D}"/>
                  </a:ext>
                </a:extLst>
              </p:cNvPr>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939;p22">
                <a:extLst>
                  <a:ext uri="{FF2B5EF4-FFF2-40B4-BE49-F238E27FC236}">
                    <a16:creationId xmlns:a16="http://schemas.microsoft.com/office/drawing/2014/main" id="{6E674F23-384E-40AB-A017-A7F69893D407}"/>
                  </a:ext>
                </a:extLst>
              </p:cNvPr>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940;p22">
                <a:extLst>
                  <a:ext uri="{FF2B5EF4-FFF2-40B4-BE49-F238E27FC236}">
                    <a16:creationId xmlns:a16="http://schemas.microsoft.com/office/drawing/2014/main" id="{15C6820E-F5DC-4707-A2F0-9496434EE89E}"/>
                  </a:ext>
                </a:extLst>
              </p:cNvPr>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941;p22">
                <a:extLst>
                  <a:ext uri="{FF2B5EF4-FFF2-40B4-BE49-F238E27FC236}">
                    <a16:creationId xmlns:a16="http://schemas.microsoft.com/office/drawing/2014/main" id="{53948CC6-93C9-4D22-99BE-3E80CF8C31B8}"/>
                  </a:ext>
                </a:extLst>
              </p:cNvPr>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942;p22">
                <a:extLst>
                  <a:ext uri="{FF2B5EF4-FFF2-40B4-BE49-F238E27FC236}">
                    <a16:creationId xmlns:a16="http://schemas.microsoft.com/office/drawing/2014/main" id="{73063B1B-B43E-4323-A985-E0CD7BF0881E}"/>
                  </a:ext>
                </a:extLst>
              </p:cNvPr>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943;p22">
                <a:extLst>
                  <a:ext uri="{FF2B5EF4-FFF2-40B4-BE49-F238E27FC236}">
                    <a16:creationId xmlns:a16="http://schemas.microsoft.com/office/drawing/2014/main" id="{3C65453D-FE15-4593-9F11-B913FFEC7E14}"/>
                  </a:ext>
                </a:extLst>
              </p:cNvPr>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944;p22">
                <a:extLst>
                  <a:ext uri="{FF2B5EF4-FFF2-40B4-BE49-F238E27FC236}">
                    <a16:creationId xmlns:a16="http://schemas.microsoft.com/office/drawing/2014/main" id="{8A89DBD0-E3D4-4831-974C-479EECAFD7E8}"/>
                  </a:ext>
                </a:extLst>
              </p:cNvPr>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945;p22">
                <a:extLst>
                  <a:ext uri="{FF2B5EF4-FFF2-40B4-BE49-F238E27FC236}">
                    <a16:creationId xmlns:a16="http://schemas.microsoft.com/office/drawing/2014/main" id="{73E9D481-124B-4B76-B05A-580096E29FA5}"/>
                  </a:ext>
                </a:extLst>
              </p:cNvPr>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946;p22">
                <a:extLst>
                  <a:ext uri="{FF2B5EF4-FFF2-40B4-BE49-F238E27FC236}">
                    <a16:creationId xmlns:a16="http://schemas.microsoft.com/office/drawing/2014/main" id="{7B911C0C-9103-4DB2-AED7-55C7E54EB288}"/>
                  </a:ext>
                </a:extLst>
              </p:cNvPr>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947;p22">
                <a:extLst>
                  <a:ext uri="{FF2B5EF4-FFF2-40B4-BE49-F238E27FC236}">
                    <a16:creationId xmlns:a16="http://schemas.microsoft.com/office/drawing/2014/main" id="{4987CD89-BF18-44DB-BD2B-5B83F67F37C4}"/>
                  </a:ext>
                </a:extLst>
              </p:cNvPr>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948;p22">
                <a:extLst>
                  <a:ext uri="{FF2B5EF4-FFF2-40B4-BE49-F238E27FC236}">
                    <a16:creationId xmlns:a16="http://schemas.microsoft.com/office/drawing/2014/main" id="{056F264A-EAB7-4C45-89B7-F5DC35B7313E}"/>
                  </a:ext>
                </a:extLst>
              </p:cNvPr>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949;p22">
                <a:extLst>
                  <a:ext uri="{FF2B5EF4-FFF2-40B4-BE49-F238E27FC236}">
                    <a16:creationId xmlns:a16="http://schemas.microsoft.com/office/drawing/2014/main" id="{5641AC36-7395-4673-B594-F68D0FA0794A}"/>
                  </a:ext>
                </a:extLst>
              </p:cNvPr>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950;p22">
                <a:extLst>
                  <a:ext uri="{FF2B5EF4-FFF2-40B4-BE49-F238E27FC236}">
                    <a16:creationId xmlns:a16="http://schemas.microsoft.com/office/drawing/2014/main" id="{0CF06DA7-6C3D-42ED-A590-1CE0DDA9F1B9}"/>
                  </a:ext>
                </a:extLst>
              </p:cNvPr>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951;p22">
                <a:extLst>
                  <a:ext uri="{FF2B5EF4-FFF2-40B4-BE49-F238E27FC236}">
                    <a16:creationId xmlns:a16="http://schemas.microsoft.com/office/drawing/2014/main" id="{EF584BCE-3FC1-4702-8732-3C3ACD7799DC}"/>
                  </a:ext>
                </a:extLst>
              </p:cNvPr>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952;p22">
                <a:extLst>
                  <a:ext uri="{FF2B5EF4-FFF2-40B4-BE49-F238E27FC236}">
                    <a16:creationId xmlns:a16="http://schemas.microsoft.com/office/drawing/2014/main" id="{C2237867-E66A-44AD-B7E9-A9C7464F515F}"/>
                  </a:ext>
                </a:extLst>
              </p:cNvPr>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953;p22">
                <a:extLst>
                  <a:ext uri="{FF2B5EF4-FFF2-40B4-BE49-F238E27FC236}">
                    <a16:creationId xmlns:a16="http://schemas.microsoft.com/office/drawing/2014/main" id="{4F5A1378-4A62-4321-8479-8E84D5F40508}"/>
                  </a:ext>
                </a:extLst>
              </p:cNvPr>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954;p22">
                <a:extLst>
                  <a:ext uri="{FF2B5EF4-FFF2-40B4-BE49-F238E27FC236}">
                    <a16:creationId xmlns:a16="http://schemas.microsoft.com/office/drawing/2014/main" id="{583DD851-0568-4DA0-ABB0-C191241A8F23}"/>
                  </a:ext>
                </a:extLst>
              </p:cNvPr>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955;p22">
                <a:extLst>
                  <a:ext uri="{FF2B5EF4-FFF2-40B4-BE49-F238E27FC236}">
                    <a16:creationId xmlns:a16="http://schemas.microsoft.com/office/drawing/2014/main" id="{F21C54C8-7AE0-4E2A-BB82-8C38BD5AAD99}"/>
                  </a:ext>
                </a:extLst>
              </p:cNvPr>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956;p22">
                <a:extLst>
                  <a:ext uri="{FF2B5EF4-FFF2-40B4-BE49-F238E27FC236}">
                    <a16:creationId xmlns:a16="http://schemas.microsoft.com/office/drawing/2014/main" id="{E3D62EDD-4745-4881-9AEC-D6165474D0B8}"/>
                  </a:ext>
                </a:extLst>
              </p:cNvPr>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957;p22">
                <a:extLst>
                  <a:ext uri="{FF2B5EF4-FFF2-40B4-BE49-F238E27FC236}">
                    <a16:creationId xmlns:a16="http://schemas.microsoft.com/office/drawing/2014/main" id="{1C7E6A9D-B433-4F04-BFE3-2E84E8BA4D53}"/>
                  </a:ext>
                </a:extLst>
              </p:cNvPr>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958;p22">
                <a:extLst>
                  <a:ext uri="{FF2B5EF4-FFF2-40B4-BE49-F238E27FC236}">
                    <a16:creationId xmlns:a16="http://schemas.microsoft.com/office/drawing/2014/main" id="{9F7D540E-12EB-4E8C-A337-43055E6F476E}"/>
                  </a:ext>
                </a:extLst>
              </p:cNvPr>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959;p22">
                <a:extLst>
                  <a:ext uri="{FF2B5EF4-FFF2-40B4-BE49-F238E27FC236}">
                    <a16:creationId xmlns:a16="http://schemas.microsoft.com/office/drawing/2014/main" id="{38269AD8-C62F-4BBF-8ECB-5592E4B07542}"/>
                  </a:ext>
                </a:extLst>
              </p:cNvPr>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960;p22">
                <a:extLst>
                  <a:ext uri="{FF2B5EF4-FFF2-40B4-BE49-F238E27FC236}">
                    <a16:creationId xmlns:a16="http://schemas.microsoft.com/office/drawing/2014/main" id="{F065CA3C-8B16-42CC-BDB8-9C6E98002B3B}"/>
                  </a:ext>
                </a:extLst>
              </p:cNvPr>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961;p22">
                <a:extLst>
                  <a:ext uri="{FF2B5EF4-FFF2-40B4-BE49-F238E27FC236}">
                    <a16:creationId xmlns:a16="http://schemas.microsoft.com/office/drawing/2014/main" id="{0B59345D-3ABA-4EBE-BEA1-739E09C16937}"/>
                  </a:ext>
                </a:extLst>
              </p:cNvPr>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962;p22">
                <a:extLst>
                  <a:ext uri="{FF2B5EF4-FFF2-40B4-BE49-F238E27FC236}">
                    <a16:creationId xmlns:a16="http://schemas.microsoft.com/office/drawing/2014/main" id="{B0EB0ECC-50E9-409B-977F-E85CEC0837A0}"/>
                  </a:ext>
                </a:extLst>
              </p:cNvPr>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963;p22">
                <a:extLst>
                  <a:ext uri="{FF2B5EF4-FFF2-40B4-BE49-F238E27FC236}">
                    <a16:creationId xmlns:a16="http://schemas.microsoft.com/office/drawing/2014/main" id="{9373371A-1D04-48A8-907F-8C9A8652E244}"/>
                  </a:ext>
                </a:extLst>
              </p:cNvPr>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964;p22">
                <a:extLst>
                  <a:ext uri="{FF2B5EF4-FFF2-40B4-BE49-F238E27FC236}">
                    <a16:creationId xmlns:a16="http://schemas.microsoft.com/office/drawing/2014/main" id="{FC3FFEAF-7C75-4FFE-A1A0-8A6D05F717AE}"/>
                  </a:ext>
                </a:extLst>
              </p:cNvPr>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965;p22">
                <a:extLst>
                  <a:ext uri="{FF2B5EF4-FFF2-40B4-BE49-F238E27FC236}">
                    <a16:creationId xmlns:a16="http://schemas.microsoft.com/office/drawing/2014/main" id="{AD4606F0-C7B3-4B78-99C2-7D300E3117D6}"/>
                  </a:ext>
                </a:extLst>
              </p:cNvPr>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966;p22">
                <a:extLst>
                  <a:ext uri="{FF2B5EF4-FFF2-40B4-BE49-F238E27FC236}">
                    <a16:creationId xmlns:a16="http://schemas.microsoft.com/office/drawing/2014/main" id="{29200A9D-D322-453D-90BE-A36B1560C976}"/>
                  </a:ext>
                </a:extLst>
              </p:cNvPr>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967;p22">
                <a:extLst>
                  <a:ext uri="{FF2B5EF4-FFF2-40B4-BE49-F238E27FC236}">
                    <a16:creationId xmlns:a16="http://schemas.microsoft.com/office/drawing/2014/main" id="{A97D8451-940A-4351-B89C-486B196609DC}"/>
                  </a:ext>
                </a:extLst>
              </p:cNvPr>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968;p22">
                <a:extLst>
                  <a:ext uri="{FF2B5EF4-FFF2-40B4-BE49-F238E27FC236}">
                    <a16:creationId xmlns:a16="http://schemas.microsoft.com/office/drawing/2014/main" id="{D4C67789-5171-4B28-98F8-7E13DA158945}"/>
                  </a:ext>
                </a:extLst>
              </p:cNvPr>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969;p22">
                <a:extLst>
                  <a:ext uri="{FF2B5EF4-FFF2-40B4-BE49-F238E27FC236}">
                    <a16:creationId xmlns:a16="http://schemas.microsoft.com/office/drawing/2014/main" id="{76C50CED-1263-4734-A36D-74EE8E9E4901}"/>
                  </a:ext>
                </a:extLst>
              </p:cNvPr>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970;p22">
                <a:extLst>
                  <a:ext uri="{FF2B5EF4-FFF2-40B4-BE49-F238E27FC236}">
                    <a16:creationId xmlns:a16="http://schemas.microsoft.com/office/drawing/2014/main" id="{F3F9A843-C46C-45E8-87E0-2EC690991DCF}"/>
                  </a:ext>
                </a:extLst>
              </p:cNvPr>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971;p22">
                <a:extLst>
                  <a:ext uri="{FF2B5EF4-FFF2-40B4-BE49-F238E27FC236}">
                    <a16:creationId xmlns:a16="http://schemas.microsoft.com/office/drawing/2014/main" id="{FE260C0E-679E-415B-A6D3-CA4516E4E8CB}"/>
                  </a:ext>
                </a:extLst>
              </p:cNvPr>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972;p22">
                <a:extLst>
                  <a:ext uri="{FF2B5EF4-FFF2-40B4-BE49-F238E27FC236}">
                    <a16:creationId xmlns:a16="http://schemas.microsoft.com/office/drawing/2014/main" id="{EF596B6E-4145-49BC-8C35-D145B0B25369}"/>
                  </a:ext>
                </a:extLst>
              </p:cNvPr>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973;p22">
                <a:extLst>
                  <a:ext uri="{FF2B5EF4-FFF2-40B4-BE49-F238E27FC236}">
                    <a16:creationId xmlns:a16="http://schemas.microsoft.com/office/drawing/2014/main" id="{17A34B3E-62D0-431D-B0B1-6582B1CD01FF}"/>
                  </a:ext>
                </a:extLst>
              </p:cNvPr>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974;p22">
                <a:extLst>
                  <a:ext uri="{FF2B5EF4-FFF2-40B4-BE49-F238E27FC236}">
                    <a16:creationId xmlns:a16="http://schemas.microsoft.com/office/drawing/2014/main" id="{A71D04CB-8023-466F-B3F5-5D752D0E6319}"/>
                  </a:ext>
                </a:extLst>
              </p:cNvPr>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975;p22">
                <a:extLst>
                  <a:ext uri="{FF2B5EF4-FFF2-40B4-BE49-F238E27FC236}">
                    <a16:creationId xmlns:a16="http://schemas.microsoft.com/office/drawing/2014/main" id="{D75936F2-F7EA-4929-824D-CDF30574F058}"/>
                  </a:ext>
                </a:extLst>
              </p:cNvPr>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976;p22">
                <a:extLst>
                  <a:ext uri="{FF2B5EF4-FFF2-40B4-BE49-F238E27FC236}">
                    <a16:creationId xmlns:a16="http://schemas.microsoft.com/office/drawing/2014/main" id="{4B4C6E83-05FA-4471-812C-92045E7910B3}"/>
                  </a:ext>
                </a:extLst>
              </p:cNvPr>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977;p22">
                <a:extLst>
                  <a:ext uri="{FF2B5EF4-FFF2-40B4-BE49-F238E27FC236}">
                    <a16:creationId xmlns:a16="http://schemas.microsoft.com/office/drawing/2014/main" id="{030610BF-7C97-475B-806B-825905E433F7}"/>
                  </a:ext>
                </a:extLst>
              </p:cNvPr>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978;p22">
                <a:extLst>
                  <a:ext uri="{FF2B5EF4-FFF2-40B4-BE49-F238E27FC236}">
                    <a16:creationId xmlns:a16="http://schemas.microsoft.com/office/drawing/2014/main" id="{B3828A33-C428-4DF0-8CD7-CC327EE5D8D0}"/>
                  </a:ext>
                </a:extLst>
              </p:cNvPr>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979;p22">
                <a:extLst>
                  <a:ext uri="{FF2B5EF4-FFF2-40B4-BE49-F238E27FC236}">
                    <a16:creationId xmlns:a16="http://schemas.microsoft.com/office/drawing/2014/main" id="{60F2E3EE-5C54-4D2D-90B2-5AE531D59E5B}"/>
                  </a:ext>
                </a:extLst>
              </p:cNvPr>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980;p22">
                <a:extLst>
                  <a:ext uri="{FF2B5EF4-FFF2-40B4-BE49-F238E27FC236}">
                    <a16:creationId xmlns:a16="http://schemas.microsoft.com/office/drawing/2014/main" id="{6BE2BD8F-D1EB-4BCE-8FA4-FDAC2DC01F09}"/>
                  </a:ext>
                </a:extLst>
              </p:cNvPr>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981;p22">
                <a:extLst>
                  <a:ext uri="{FF2B5EF4-FFF2-40B4-BE49-F238E27FC236}">
                    <a16:creationId xmlns:a16="http://schemas.microsoft.com/office/drawing/2014/main" id="{082425B5-62D8-40C2-BFC3-31C7AEB4DFC3}"/>
                  </a:ext>
                </a:extLst>
              </p:cNvPr>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982;p22">
                <a:extLst>
                  <a:ext uri="{FF2B5EF4-FFF2-40B4-BE49-F238E27FC236}">
                    <a16:creationId xmlns:a16="http://schemas.microsoft.com/office/drawing/2014/main" id="{D543EB44-A81E-4C66-85FC-1B744465D6C1}"/>
                  </a:ext>
                </a:extLst>
              </p:cNvPr>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983;p22">
                <a:extLst>
                  <a:ext uri="{FF2B5EF4-FFF2-40B4-BE49-F238E27FC236}">
                    <a16:creationId xmlns:a16="http://schemas.microsoft.com/office/drawing/2014/main" id="{996848CB-9FBC-40B5-A2E8-9E14AF2E485D}"/>
                  </a:ext>
                </a:extLst>
              </p:cNvPr>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984;p22">
                <a:extLst>
                  <a:ext uri="{FF2B5EF4-FFF2-40B4-BE49-F238E27FC236}">
                    <a16:creationId xmlns:a16="http://schemas.microsoft.com/office/drawing/2014/main" id="{DD1B63BF-1B84-4866-B025-77DF5E919489}"/>
                  </a:ext>
                </a:extLst>
              </p:cNvPr>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985;p22">
                <a:extLst>
                  <a:ext uri="{FF2B5EF4-FFF2-40B4-BE49-F238E27FC236}">
                    <a16:creationId xmlns:a16="http://schemas.microsoft.com/office/drawing/2014/main" id="{C116252E-5C28-4C54-A548-73C2DFFEBE57}"/>
                  </a:ext>
                </a:extLst>
              </p:cNvPr>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986;p22">
                <a:extLst>
                  <a:ext uri="{FF2B5EF4-FFF2-40B4-BE49-F238E27FC236}">
                    <a16:creationId xmlns:a16="http://schemas.microsoft.com/office/drawing/2014/main" id="{36F38CDB-F37C-442A-B240-3C2F1783EBB3}"/>
                  </a:ext>
                </a:extLst>
              </p:cNvPr>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987;p22">
                <a:extLst>
                  <a:ext uri="{FF2B5EF4-FFF2-40B4-BE49-F238E27FC236}">
                    <a16:creationId xmlns:a16="http://schemas.microsoft.com/office/drawing/2014/main" id="{3701579B-F710-4D88-9242-3D3DF03E11D6}"/>
                  </a:ext>
                </a:extLst>
              </p:cNvPr>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988;p22">
                <a:extLst>
                  <a:ext uri="{FF2B5EF4-FFF2-40B4-BE49-F238E27FC236}">
                    <a16:creationId xmlns:a16="http://schemas.microsoft.com/office/drawing/2014/main" id="{5B3F76B0-6D77-41D7-8214-0D0EEE9F7DAC}"/>
                  </a:ext>
                </a:extLst>
              </p:cNvPr>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989;p22">
                <a:extLst>
                  <a:ext uri="{FF2B5EF4-FFF2-40B4-BE49-F238E27FC236}">
                    <a16:creationId xmlns:a16="http://schemas.microsoft.com/office/drawing/2014/main" id="{2DAEB1BA-3B61-4C79-912C-3F89530217B0}"/>
                  </a:ext>
                </a:extLst>
              </p:cNvPr>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990;p22">
                <a:extLst>
                  <a:ext uri="{FF2B5EF4-FFF2-40B4-BE49-F238E27FC236}">
                    <a16:creationId xmlns:a16="http://schemas.microsoft.com/office/drawing/2014/main" id="{C8AAC62F-031A-40D6-8F2D-A68EF728052A}"/>
                  </a:ext>
                </a:extLst>
              </p:cNvPr>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991;p22">
                <a:extLst>
                  <a:ext uri="{FF2B5EF4-FFF2-40B4-BE49-F238E27FC236}">
                    <a16:creationId xmlns:a16="http://schemas.microsoft.com/office/drawing/2014/main" id="{EC35DB19-3152-4D0B-8973-EA4A47421EA5}"/>
                  </a:ext>
                </a:extLst>
              </p:cNvPr>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992;p22">
                <a:extLst>
                  <a:ext uri="{FF2B5EF4-FFF2-40B4-BE49-F238E27FC236}">
                    <a16:creationId xmlns:a16="http://schemas.microsoft.com/office/drawing/2014/main" id="{B74E5BD1-CD98-4F52-81B3-AB871EBAFD91}"/>
                  </a:ext>
                </a:extLst>
              </p:cNvPr>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993;p22">
                <a:extLst>
                  <a:ext uri="{FF2B5EF4-FFF2-40B4-BE49-F238E27FC236}">
                    <a16:creationId xmlns:a16="http://schemas.microsoft.com/office/drawing/2014/main" id="{4A4097E7-3FF8-4C89-8CB6-0D0AB5746BEF}"/>
                  </a:ext>
                </a:extLst>
              </p:cNvPr>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994;p22">
                <a:extLst>
                  <a:ext uri="{FF2B5EF4-FFF2-40B4-BE49-F238E27FC236}">
                    <a16:creationId xmlns:a16="http://schemas.microsoft.com/office/drawing/2014/main" id="{84D63B18-8388-4D48-BDE6-B83F20BE240F}"/>
                  </a:ext>
                </a:extLst>
              </p:cNvPr>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995;p22">
                <a:extLst>
                  <a:ext uri="{FF2B5EF4-FFF2-40B4-BE49-F238E27FC236}">
                    <a16:creationId xmlns:a16="http://schemas.microsoft.com/office/drawing/2014/main" id="{12671FFF-984F-4EBE-B5EE-BDEF4A1E4F56}"/>
                  </a:ext>
                </a:extLst>
              </p:cNvPr>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996;p22">
                <a:extLst>
                  <a:ext uri="{FF2B5EF4-FFF2-40B4-BE49-F238E27FC236}">
                    <a16:creationId xmlns:a16="http://schemas.microsoft.com/office/drawing/2014/main" id="{9862BA0E-A0BF-4D91-B2F8-37597DC737CD}"/>
                  </a:ext>
                </a:extLst>
              </p:cNvPr>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997;p22">
                <a:extLst>
                  <a:ext uri="{FF2B5EF4-FFF2-40B4-BE49-F238E27FC236}">
                    <a16:creationId xmlns:a16="http://schemas.microsoft.com/office/drawing/2014/main" id="{6F6711AA-ADDD-4177-AAA9-5785E8D0A10A}"/>
                  </a:ext>
                </a:extLst>
              </p:cNvPr>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998;p22">
                <a:extLst>
                  <a:ext uri="{FF2B5EF4-FFF2-40B4-BE49-F238E27FC236}">
                    <a16:creationId xmlns:a16="http://schemas.microsoft.com/office/drawing/2014/main" id="{A7524E37-BA58-4E0C-B8CF-87007E14CC70}"/>
                  </a:ext>
                </a:extLst>
              </p:cNvPr>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999;p22">
                <a:extLst>
                  <a:ext uri="{FF2B5EF4-FFF2-40B4-BE49-F238E27FC236}">
                    <a16:creationId xmlns:a16="http://schemas.microsoft.com/office/drawing/2014/main" id="{0D68D564-C9B7-4EA8-A2F8-2DD083D2D552}"/>
                  </a:ext>
                </a:extLst>
              </p:cNvPr>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000;p22">
                <a:extLst>
                  <a:ext uri="{FF2B5EF4-FFF2-40B4-BE49-F238E27FC236}">
                    <a16:creationId xmlns:a16="http://schemas.microsoft.com/office/drawing/2014/main" id="{A7B189D9-5967-46E6-81F1-4F9D886D7A88}"/>
                  </a:ext>
                </a:extLst>
              </p:cNvPr>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001;p22">
                <a:extLst>
                  <a:ext uri="{FF2B5EF4-FFF2-40B4-BE49-F238E27FC236}">
                    <a16:creationId xmlns:a16="http://schemas.microsoft.com/office/drawing/2014/main" id="{219F84F6-6B10-428A-B5C5-7EC65AE4C3C3}"/>
                  </a:ext>
                </a:extLst>
              </p:cNvPr>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002;p22">
                <a:extLst>
                  <a:ext uri="{FF2B5EF4-FFF2-40B4-BE49-F238E27FC236}">
                    <a16:creationId xmlns:a16="http://schemas.microsoft.com/office/drawing/2014/main" id="{A4FB06DC-4209-4068-A411-622F28EF9B40}"/>
                  </a:ext>
                </a:extLst>
              </p:cNvPr>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003;p22">
                <a:extLst>
                  <a:ext uri="{FF2B5EF4-FFF2-40B4-BE49-F238E27FC236}">
                    <a16:creationId xmlns:a16="http://schemas.microsoft.com/office/drawing/2014/main" id="{205DEC65-F284-4624-9488-15CEAE9D933B}"/>
                  </a:ext>
                </a:extLst>
              </p:cNvPr>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004;p22">
                <a:extLst>
                  <a:ext uri="{FF2B5EF4-FFF2-40B4-BE49-F238E27FC236}">
                    <a16:creationId xmlns:a16="http://schemas.microsoft.com/office/drawing/2014/main" id="{02AB6858-DC37-4F78-BDEB-C0FFC8CD9B57}"/>
                  </a:ext>
                </a:extLst>
              </p:cNvPr>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005;p22">
                <a:extLst>
                  <a:ext uri="{FF2B5EF4-FFF2-40B4-BE49-F238E27FC236}">
                    <a16:creationId xmlns:a16="http://schemas.microsoft.com/office/drawing/2014/main" id="{93C08E5F-7416-4C70-B2A8-600878A82CE1}"/>
                  </a:ext>
                </a:extLst>
              </p:cNvPr>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006;p22">
                <a:extLst>
                  <a:ext uri="{FF2B5EF4-FFF2-40B4-BE49-F238E27FC236}">
                    <a16:creationId xmlns:a16="http://schemas.microsoft.com/office/drawing/2014/main" id="{092E444E-4755-4B5F-8CF4-267A06277DEB}"/>
                  </a:ext>
                </a:extLst>
              </p:cNvPr>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007;p22">
                <a:extLst>
                  <a:ext uri="{FF2B5EF4-FFF2-40B4-BE49-F238E27FC236}">
                    <a16:creationId xmlns:a16="http://schemas.microsoft.com/office/drawing/2014/main" id="{0AA01044-D092-48CD-935B-11F69487A0B5}"/>
                  </a:ext>
                </a:extLst>
              </p:cNvPr>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008;p22">
                <a:extLst>
                  <a:ext uri="{FF2B5EF4-FFF2-40B4-BE49-F238E27FC236}">
                    <a16:creationId xmlns:a16="http://schemas.microsoft.com/office/drawing/2014/main" id="{3A124691-7D46-4FDB-9F17-6F05E11F93B9}"/>
                  </a:ext>
                </a:extLst>
              </p:cNvPr>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009;p22">
                <a:extLst>
                  <a:ext uri="{FF2B5EF4-FFF2-40B4-BE49-F238E27FC236}">
                    <a16:creationId xmlns:a16="http://schemas.microsoft.com/office/drawing/2014/main" id="{F6676FF3-B31D-487A-96DD-6A7D1608C63A}"/>
                  </a:ext>
                </a:extLst>
              </p:cNvPr>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010;p22">
                <a:extLst>
                  <a:ext uri="{FF2B5EF4-FFF2-40B4-BE49-F238E27FC236}">
                    <a16:creationId xmlns:a16="http://schemas.microsoft.com/office/drawing/2014/main" id="{58EE991D-9EA1-4D54-BF7B-4803E30C245B}"/>
                  </a:ext>
                </a:extLst>
              </p:cNvPr>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011;p22">
                <a:extLst>
                  <a:ext uri="{FF2B5EF4-FFF2-40B4-BE49-F238E27FC236}">
                    <a16:creationId xmlns:a16="http://schemas.microsoft.com/office/drawing/2014/main" id="{60C7EF9A-D8E9-457A-A7E1-60DF51C1BBFC}"/>
                  </a:ext>
                </a:extLst>
              </p:cNvPr>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012;p22">
                <a:extLst>
                  <a:ext uri="{FF2B5EF4-FFF2-40B4-BE49-F238E27FC236}">
                    <a16:creationId xmlns:a16="http://schemas.microsoft.com/office/drawing/2014/main" id="{4925CEEC-1DC5-4DC8-99D7-0C3781A55EE6}"/>
                  </a:ext>
                </a:extLst>
              </p:cNvPr>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013;p22">
                <a:extLst>
                  <a:ext uri="{FF2B5EF4-FFF2-40B4-BE49-F238E27FC236}">
                    <a16:creationId xmlns:a16="http://schemas.microsoft.com/office/drawing/2014/main" id="{E91FA167-F4D9-47DC-8384-CAE80E7E2D9F}"/>
                  </a:ext>
                </a:extLst>
              </p:cNvPr>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014;p22">
                <a:extLst>
                  <a:ext uri="{FF2B5EF4-FFF2-40B4-BE49-F238E27FC236}">
                    <a16:creationId xmlns:a16="http://schemas.microsoft.com/office/drawing/2014/main" id="{C38D9D8F-2E26-4D52-A998-C976DAA5B1C5}"/>
                  </a:ext>
                </a:extLst>
              </p:cNvPr>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015;p22">
                <a:extLst>
                  <a:ext uri="{FF2B5EF4-FFF2-40B4-BE49-F238E27FC236}">
                    <a16:creationId xmlns:a16="http://schemas.microsoft.com/office/drawing/2014/main" id="{76383FE0-D6A0-4C87-92AB-E66A776CDC4C}"/>
                  </a:ext>
                </a:extLst>
              </p:cNvPr>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016;p22">
                <a:extLst>
                  <a:ext uri="{FF2B5EF4-FFF2-40B4-BE49-F238E27FC236}">
                    <a16:creationId xmlns:a16="http://schemas.microsoft.com/office/drawing/2014/main" id="{94968BBA-5E7E-4A49-97B3-8DFE078E01FE}"/>
                  </a:ext>
                </a:extLst>
              </p:cNvPr>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017;p22">
                <a:extLst>
                  <a:ext uri="{FF2B5EF4-FFF2-40B4-BE49-F238E27FC236}">
                    <a16:creationId xmlns:a16="http://schemas.microsoft.com/office/drawing/2014/main" id="{ED3612A0-F706-4BC4-A234-2182618F8D74}"/>
                  </a:ext>
                </a:extLst>
              </p:cNvPr>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018;p22">
                <a:extLst>
                  <a:ext uri="{FF2B5EF4-FFF2-40B4-BE49-F238E27FC236}">
                    <a16:creationId xmlns:a16="http://schemas.microsoft.com/office/drawing/2014/main" id="{84D0ADE9-1A04-4FA2-9554-89A63969B09E}"/>
                  </a:ext>
                </a:extLst>
              </p:cNvPr>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019;p22">
                <a:extLst>
                  <a:ext uri="{FF2B5EF4-FFF2-40B4-BE49-F238E27FC236}">
                    <a16:creationId xmlns:a16="http://schemas.microsoft.com/office/drawing/2014/main" id="{3D81439F-29D2-4315-AAAA-0CA2B55F3647}"/>
                  </a:ext>
                </a:extLst>
              </p:cNvPr>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020;p22">
                <a:extLst>
                  <a:ext uri="{FF2B5EF4-FFF2-40B4-BE49-F238E27FC236}">
                    <a16:creationId xmlns:a16="http://schemas.microsoft.com/office/drawing/2014/main" id="{891D6F5E-42A5-4BE3-B529-9D5AF29F8007}"/>
                  </a:ext>
                </a:extLst>
              </p:cNvPr>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021;p22">
                <a:extLst>
                  <a:ext uri="{FF2B5EF4-FFF2-40B4-BE49-F238E27FC236}">
                    <a16:creationId xmlns:a16="http://schemas.microsoft.com/office/drawing/2014/main" id="{269FA2BB-8A28-4246-A5C1-A49CDD36A6CF}"/>
                  </a:ext>
                </a:extLst>
              </p:cNvPr>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022;p22">
                <a:extLst>
                  <a:ext uri="{FF2B5EF4-FFF2-40B4-BE49-F238E27FC236}">
                    <a16:creationId xmlns:a16="http://schemas.microsoft.com/office/drawing/2014/main" id="{46C33A91-CF42-44C6-8C6A-6E12E876B5AC}"/>
                  </a:ext>
                </a:extLst>
              </p:cNvPr>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023;p22">
                <a:extLst>
                  <a:ext uri="{FF2B5EF4-FFF2-40B4-BE49-F238E27FC236}">
                    <a16:creationId xmlns:a16="http://schemas.microsoft.com/office/drawing/2014/main" id="{71D46C5C-AAE4-472E-934E-B8D38840DD03}"/>
                  </a:ext>
                </a:extLst>
              </p:cNvPr>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024;p22">
                <a:extLst>
                  <a:ext uri="{FF2B5EF4-FFF2-40B4-BE49-F238E27FC236}">
                    <a16:creationId xmlns:a16="http://schemas.microsoft.com/office/drawing/2014/main" id="{15A327F2-6E62-428C-BBD2-227652B0DE43}"/>
                  </a:ext>
                </a:extLst>
              </p:cNvPr>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025;p22">
                <a:extLst>
                  <a:ext uri="{FF2B5EF4-FFF2-40B4-BE49-F238E27FC236}">
                    <a16:creationId xmlns:a16="http://schemas.microsoft.com/office/drawing/2014/main" id="{3D64B5BC-EB9B-4110-961B-202210A4BAFF}"/>
                  </a:ext>
                </a:extLst>
              </p:cNvPr>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026;p22">
                <a:extLst>
                  <a:ext uri="{FF2B5EF4-FFF2-40B4-BE49-F238E27FC236}">
                    <a16:creationId xmlns:a16="http://schemas.microsoft.com/office/drawing/2014/main" id="{E693667B-7812-4019-B16B-419428CA6CFF}"/>
                  </a:ext>
                </a:extLst>
              </p:cNvPr>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027;p22">
                <a:extLst>
                  <a:ext uri="{FF2B5EF4-FFF2-40B4-BE49-F238E27FC236}">
                    <a16:creationId xmlns:a16="http://schemas.microsoft.com/office/drawing/2014/main" id="{0988F40C-C992-400F-BBC7-2960C75CC8D3}"/>
                  </a:ext>
                </a:extLst>
              </p:cNvPr>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028;p22">
                <a:extLst>
                  <a:ext uri="{FF2B5EF4-FFF2-40B4-BE49-F238E27FC236}">
                    <a16:creationId xmlns:a16="http://schemas.microsoft.com/office/drawing/2014/main" id="{9C0662B7-E700-4994-895D-308CB43512AE}"/>
                  </a:ext>
                </a:extLst>
              </p:cNvPr>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029;p22">
                <a:extLst>
                  <a:ext uri="{FF2B5EF4-FFF2-40B4-BE49-F238E27FC236}">
                    <a16:creationId xmlns:a16="http://schemas.microsoft.com/office/drawing/2014/main" id="{7C31A0FA-8634-4D14-AF50-78AC746918EF}"/>
                  </a:ext>
                </a:extLst>
              </p:cNvPr>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030;p22">
                <a:extLst>
                  <a:ext uri="{FF2B5EF4-FFF2-40B4-BE49-F238E27FC236}">
                    <a16:creationId xmlns:a16="http://schemas.microsoft.com/office/drawing/2014/main" id="{02701445-00C8-4DC4-BE28-5F9CC70B566F}"/>
                  </a:ext>
                </a:extLst>
              </p:cNvPr>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031;p22">
                <a:extLst>
                  <a:ext uri="{FF2B5EF4-FFF2-40B4-BE49-F238E27FC236}">
                    <a16:creationId xmlns:a16="http://schemas.microsoft.com/office/drawing/2014/main" id="{0C5A8265-0123-45EF-BB72-03A81CF8D6F5}"/>
                  </a:ext>
                </a:extLst>
              </p:cNvPr>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032;p22">
                <a:extLst>
                  <a:ext uri="{FF2B5EF4-FFF2-40B4-BE49-F238E27FC236}">
                    <a16:creationId xmlns:a16="http://schemas.microsoft.com/office/drawing/2014/main" id="{3DF38769-E539-47D8-B2EE-EB854ADB3D6C}"/>
                  </a:ext>
                </a:extLst>
              </p:cNvPr>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033;p22">
                <a:extLst>
                  <a:ext uri="{FF2B5EF4-FFF2-40B4-BE49-F238E27FC236}">
                    <a16:creationId xmlns:a16="http://schemas.microsoft.com/office/drawing/2014/main" id="{F237AF55-94F8-4EFA-8303-5B0F494BF71C}"/>
                  </a:ext>
                </a:extLst>
              </p:cNvPr>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034;p22">
                <a:extLst>
                  <a:ext uri="{FF2B5EF4-FFF2-40B4-BE49-F238E27FC236}">
                    <a16:creationId xmlns:a16="http://schemas.microsoft.com/office/drawing/2014/main" id="{A8541376-F6E7-4FC1-9D79-2A6E4EFCF90E}"/>
                  </a:ext>
                </a:extLst>
              </p:cNvPr>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035;p22">
                <a:extLst>
                  <a:ext uri="{FF2B5EF4-FFF2-40B4-BE49-F238E27FC236}">
                    <a16:creationId xmlns:a16="http://schemas.microsoft.com/office/drawing/2014/main" id="{3EF31175-EA0C-47AD-BDD6-487150A96FBD}"/>
                  </a:ext>
                </a:extLst>
              </p:cNvPr>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036;p22">
                <a:extLst>
                  <a:ext uri="{FF2B5EF4-FFF2-40B4-BE49-F238E27FC236}">
                    <a16:creationId xmlns:a16="http://schemas.microsoft.com/office/drawing/2014/main" id="{9E58196E-3727-417A-8C71-23A4364407B2}"/>
                  </a:ext>
                </a:extLst>
              </p:cNvPr>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037;p22">
                <a:extLst>
                  <a:ext uri="{FF2B5EF4-FFF2-40B4-BE49-F238E27FC236}">
                    <a16:creationId xmlns:a16="http://schemas.microsoft.com/office/drawing/2014/main" id="{5CD0362B-B068-46F2-8737-FECD8895C90A}"/>
                  </a:ext>
                </a:extLst>
              </p:cNvPr>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038;p22">
                <a:extLst>
                  <a:ext uri="{FF2B5EF4-FFF2-40B4-BE49-F238E27FC236}">
                    <a16:creationId xmlns:a16="http://schemas.microsoft.com/office/drawing/2014/main" id="{97710B55-BAB4-4683-8FFA-1042246EDBD7}"/>
                  </a:ext>
                </a:extLst>
              </p:cNvPr>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039;p22">
                <a:extLst>
                  <a:ext uri="{FF2B5EF4-FFF2-40B4-BE49-F238E27FC236}">
                    <a16:creationId xmlns:a16="http://schemas.microsoft.com/office/drawing/2014/main" id="{BF668E74-1382-4912-BB77-D7C5A5BA3970}"/>
                  </a:ext>
                </a:extLst>
              </p:cNvPr>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040;p22">
                <a:extLst>
                  <a:ext uri="{FF2B5EF4-FFF2-40B4-BE49-F238E27FC236}">
                    <a16:creationId xmlns:a16="http://schemas.microsoft.com/office/drawing/2014/main" id="{03725354-C3B9-43BF-9AB8-27617F415FBA}"/>
                  </a:ext>
                </a:extLst>
              </p:cNvPr>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041;p22">
                <a:extLst>
                  <a:ext uri="{FF2B5EF4-FFF2-40B4-BE49-F238E27FC236}">
                    <a16:creationId xmlns:a16="http://schemas.microsoft.com/office/drawing/2014/main" id="{A6A7A19F-242F-44AA-B058-FF3C25BBF03E}"/>
                  </a:ext>
                </a:extLst>
              </p:cNvPr>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042;p22">
                <a:extLst>
                  <a:ext uri="{FF2B5EF4-FFF2-40B4-BE49-F238E27FC236}">
                    <a16:creationId xmlns:a16="http://schemas.microsoft.com/office/drawing/2014/main" id="{94947A4A-77FE-4EFA-BDE8-8698A1D57BA5}"/>
                  </a:ext>
                </a:extLst>
              </p:cNvPr>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043;p22">
                <a:extLst>
                  <a:ext uri="{FF2B5EF4-FFF2-40B4-BE49-F238E27FC236}">
                    <a16:creationId xmlns:a16="http://schemas.microsoft.com/office/drawing/2014/main" id="{F7D7FD82-EC3D-4CC1-BE16-4039A60BB89B}"/>
                  </a:ext>
                </a:extLst>
              </p:cNvPr>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044;p22">
                <a:extLst>
                  <a:ext uri="{FF2B5EF4-FFF2-40B4-BE49-F238E27FC236}">
                    <a16:creationId xmlns:a16="http://schemas.microsoft.com/office/drawing/2014/main" id="{F11B9CD6-00D8-4F3F-8300-CF87C98A6508}"/>
                  </a:ext>
                </a:extLst>
              </p:cNvPr>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045;p22">
                <a:extLst>
                  <a:ext uri="{FF2B5EF4-FFF2-40B4-BE49-F238E27FC236}">
                    <a16:creationId xmlns:a16="http://schemas.microsoft.com/office/drawing/2014/main" id="{DC3554F1-BBF4-4771-A52C-10786612553A}"/>
                  </a:ext>
                </a:extLst>
              </p:cNvPr>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046;p22">
                <a:extLst>
                  <a:ext uri="{FF2B5EF4-FFF2-40B4-BE49-F238E27FC236}">
                    <a16:creationId xmlns:a16="http://schemas.microsoft.com/office/drawing/2014/main" id="{E0A97497-6F78-40F9-AA78-3C821FF4B779}"/>
                  </a:ext>
                </a:extLst>
              </p:cNvPr>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047;p22">
                <a:extLst>
                  <a:ext uri="{FF2B5EF4-FFF2-40B4-BE49-F238E27FC236}">
                    <a16:creationId xmlns:a16="http://schemas.microsoft.com/office/drawing/2014/main" id="{064FBB41-EB9A-4068-831B-C582250290EB}"/>
                  </a:ext>
                </a:extLst>
              </p:cNvPr>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048;p22">
                <a:extLst>
                  <a:ext uri="{FF2B5EF4-FFF2-40B4-BE49-F238E27FC236}">
                    <a16:creationId xmlns:a16="http://schemas.microsoft.com/office/drawing/2014/main" id="{EE0E3248-4F03-42FE-9E8E-27B07C7CABA6}"/>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049;p22">
                <a:extLst>
                  <a:ext uri="{FF2B5EF4-FFF2-40B4-BE49-F238E27FC236}">
                    <a16:creationId xmlns:a16="http://schemas.microsoft.com/office/drawing/2014/main" id="{758D84D7-B27E-4C06-AF9A-3948AB943D1F}"/>
                  </a:ext>
                </a:extLst>
              </p:cNvPr>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050;p22">
                <a:extLst>
                  <a:ext uri="{FF2B5EF4-FFF2-40B4-BE49-F238E27FC236}">
                    <a16:creationId xmlns:a16="http://schemas.microsoft.com/office/drawing/2014/main" id="{88330CDC-8706-4552-81E0-8FF135645C78}"/>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051;p22">
                <a:extLst>
                  <a:ext uri="{FF2B5EF4-FFF2-40B4-BE49-F238E27FC236}">
                    <a16:creationId xmlns:a16="http://schemas.microsoft.com/office/drawing/2014/main" id="{B26D54F7-6A51-4498-A1C1-2ECB74785D4E}"/>
                  </a:ext>
                </a:extLst>
              </p:cNvPr>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052;p22">
                <a:extLst>
                  <a:ext uri="{FF2B5EF4-FFF2-40B4-BE49-F238E27FC236}">
                    <a16:creationId xmlns:a16="http://schemas.microsoft.com/office/drawing/2014/main" id="{0B4E7F9C-6E2D-4E21-A70D-6AE9E853D657}"/>
                  </a:ext>
                </a:extLst>
              </p:cNvPr>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053;p22">
                <a:extLst>
                  <a:ext uri="{FF2B5EF4-FFF2-40B4-BE49-F238E27FC236}">
                    <a16:creationId xmlns:a16="http://schemas.microsoft.com/office/drawing/2014/main" id="{48897C5F-F809-417A-85F1-888098A835D0}"/>
                  </a:ext>
                </a:extLst>
              </p:cNvPr>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054;p22">
                <a:extLst>
                  <a:ext uri="{FF2B5EF4-FFF2-40B4-BE49-F238E27FC236}">
                    <a16:creationId xmlns:a16="http://schemas.microsoft.com/office/drawing/2014/main" id="{DFDE2633-3470-45D0-B518-641FD7053B55}"/>
                  </a:ext>
                </a:extLst>
              </p:cNvPr>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055;p22">
                <a:extLst>
                  <a:ext uri="{FF2B5EF4-FFF2-40B4-BE49-F238E27FC236}">
                    <a16:creationId xmlns:a16="http://schemas.microsoft.com/office/drawing/2014/main" id="{33BA8EA8-67F8-45BA-AE47-75ABF78355F6}"/>
                  </a:ext>
                </a:extLst>
              </p:cNvPr>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056;p22">
                <a:extLst>
                  <a:ext uri="{FF2B5EF4-FFF2-40B4-BE49-F238E27FC236}">
                    <a16:creationId xmlns:a16="http://schemas.microsoft.com/office/drawing/2014/main" id="{9E73E5DD-2003-4E84-85DB-BD3ABE653F1F}"/>
                  </a:ext>
                </a:extLst>
              </p:cNvPr>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057;p22">
                <a:extLst>
                  <a:ext uri="{FF2B5EF4-FFF2-40B4-BE49-F238E27FC236}">
                    <a16:creationId xmlns:a16="http://schemas.microsoft.com/office/drawing/2014/main" id="{C85ED063-938B-44C8-AEF1-9660CDAFC382}"/>
                  </a:ext>
                </a:extLst>
              </p:cNvPr>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058;p22">
                <a:extLst>
                  <a:ext uri="{FF2B5EF4-FFF2-40B4-BE49-F238E27FC236}">
                    <a16:creationId xmlns:a16="http://schemas.microsoft.com/office/drawing/2014/main" id="{84814D05-F777-412A-867E-D7111FB54EE1}"/>
                  </a:ext>
                </a:extLst>
              </p:cNvPr>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059;p22">
                <a:extLst>
                  <a:ext uri="{FF2B5EF4-FFF2-40B4-BE49-F238E27FC236}">
                    <a16:creationId xmlns:a16="http://schemas.microsoft.com/office/drawing/2014/main" id="{8646EA35-726C-444B-A141-98CFD1C7066D}"/>
                  </a:ext>
                </a:extLst>
              </p:cNvPr>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060;p22">
                <a:extLst>
                  <a:ext uri="{FF2B5EF4-FFF2-40B4-BE49-F238E27FC236}">
                    <a16:creationId xmlns:a16="http://schemas.microsoft.com/office/drawing/2014/main" id="{02E31AAA-5E7F-4834-A759-AD591D1716C2}"/>
                  </a:ext>
                </a:extLst>
              </p:cNvPr>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061;p22">
                <a:extLst>
                  <a:ext uri="{FF2B5EF4-FFF2-40B4-BE49-F238E27FC236}">
                    <a16:creationId xmlns:a16="http://schemas.microsoft.com/office/drawing/2014/main" id="{8A86CE90-F4DD-443E-B0A5-9F7D2A0564BD}"/>
                  </a:ext>
                </a:extLst>
              </p:cNvPr>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062;p22">
                <a:extLst>
                  <a:ext uri="{FF2B5EF4-FFF2-40B4-BE49-F238E27FC236}">
                    <a16:creationId xmlns:a16="http://schemas.microsoft.com/office/drawing/2014/main" id="{863FE2A9-3AA9-492C-A000-0366637324FB}"/>
                  </a:ext>
                </a:extLst>
              </p:cNvPr>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063;p22">
                <a:extLst>
                  <a:ext uri="{FF2B5EF4-FFF2-40B4-BE49-F238E27FC236}">
                    <a16:creationId xmlns:a16="http://schemas.microsoft.com/office/drawing/2014/main" id="{0BE89D68-27F2-4F20-8CF0-05E01C70437E}"/>
                  </a:ext>
                </a:extLst>
              </p:cNvPr>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064;p22">
                <a:extLst>
                  <a:ext uri="{FF2B5EF4-FFF2-40B4-BE49-F238E27FC236}">
                    <a16:creationId xmlns:a16="http://schemas.microsoft.com/office/drawing/2014/main" id="{0A5EB6AD-426D-4EDA-B3B0-0AD741C0BB67}"/>
                  </a:ext>
                </a:extLst>
              </p:cNvPr>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065;p22">
                <a:extLst>
                  <a:ext uri="{FF2B5EF4-FFF2-40B4-BE49-F238E27FC236}">
                    <a16:creationId xmlns:a16="http://schemas.microsoft.com/office/drawing/2014/main" id="{6BC3686A-E5B6-46E1-B684-9FCB9978B33F}"/>
                  </a:ext>
                </a:extLst>
              </p:cNvPr>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066;p22">
                <a:extLst>
                  <a:ext uri="{FF2B5EF4-FFF2-40B4-BE49-F238E27FC236}">
                    <a16:creationId xmlns:a16="http://schemas.microsoft.com/office/drawing/2014/main" id="{23942D6E-19E0-4846-A0F5-1FF39D44E1FF}"/>
                  </a:ext>
                </a:extLst>
              </p:cNvPr>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067;p22">
                <a:extLst>
                  <a:ext uri="{FF2B5EF4-FFF2-40B4-BE49-F238E27FC236}">
                    <a16:creationId xmlns:a16="http://schemas.microsoft.com/office/drawing/2014/main" id="{1DAF49A8-DFAC-43D3-B251-00411D98833F}"/>
                  </a:ext>
                </a:extLst>
              </p:cNvPr>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068;p22">
                <a:extLst>
                  <a:ext uri="{FF2B5EF4-FFF2-40B4-BE49-F238E27FC236}">
                    <a16:creationId xmlns:a16="http://schemas.microsoft.com/office/drawing/2014/main" id="{C25C9111-DE6C-4CF4-AF8E-55004EF1CD9C}"/>
                  </a:ext>
                </a:extLst>
              </p:cNvPr>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069;p22">
                <a:extLst>
                  <a:ext uri="{FF2B5EF4-FFF2-40B4-BE49-F238E27FC236}">
                    <a16:creationId xmlns:a16="http://schemas.microsoft.com/office/drawing/2014/main" id="{73A3558B-A051-49E4-9434-A5D8780D5245}"/>
                  </a:ext>
                </a:extLst>
              </p:cNvPr>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070;p22">
                <a:extLst>
                  <a:ext uri="{FF2B5EF4-FFF2-40B4-BE49-F238E27FC236}">
                    <a16:creationId xmlns:a16="http://schemas.microsoft.com/office/drawing/2014/main" id="{43D4BEDD-CF4F-4A88-9D13-58DAA45717C4}"/>
                  </a:ext>
                </a:extLst>
              </p:cNvPr>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071;p22">
                <a:extLst>
                  <a:ext uri="{FF2B5EF4-FFF2-40B4-BE49-F238E27FC236}">
                    <a16:creationId xmlns:a16="http://schemas.microsoft.com/office/drawing/2014/main" id="{CBBB4A9C-1045-4F9D-9BEB-ADCF5280B181}"/>
                  </a:ext>
                </a:extLst>
              </p:cNvPr>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072;p22">
                <a:extLst>
                  <a:ext uri="{FF2B5EF4-FFF2-40B4-BE49-F238E27FC236}">
                    <a16:creationId xmlns:a16="http://schemas.microsoft.com/office/drawing/2014/main" id="{3169A3CA-5438-480A-9EF4-0C7983E9679F}"/>
                  </a:ext>
                </a:extLst>
              </p:cNvPr>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073;p22">
                <a:extLst>
                  <a:ext uri="{FF2B5EF4-FFF2-40B4-BE49-F238E27FC236}">
                    <a16:creationId xmlns:a16="http://schemas.microsoft.com/office/drawing/2014/main" id="{D6627179-F5BF-44B4-882F-D68BFFCA6161}"/>
                  </a:ext>
                </a:extLst>
              </p:cNvPr>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074;p22">
                <a:extLst>
                  <a:ext uri="{FF2B5EF4-FFF2-40B4-BE49-F238E27FC236}">
                    <a16:creationId xmlns:a16="http://schemas.microsoft.com/office/drawing/2014/main" id="{0D70D26D-1DB2-47EB-A234-352DE5AE869F}"/>
                  </a:ext>
                </a:extLst>
              </p:cNvPr>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075;p22">
                <a:extLst>
                  <a:ext uri="{FF2B5EF4-FFF2-40B4-BE49-F238E27FC236}">
                    <a16:creationId xmlns:a16="http://schemas.microsoft.com/office/drawing/2014/main" id="{0CE83348-95B7-4CB0-8031-16989B79236F}"/>
                  </a:ext>
                </a:extLst>
              </p:cNvPr>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076;p22">
                <a:extLst>
                  <a:ext uri="{FF2B5EF4-FFF2-40B4-BE49-F238E27FC236}">
                    <a16:creationId xmlns:a16="http://schemas.microsoft.com/office/drawing/2014/main" id="{B7C1E41C-FB55-45B5-A5D9-AA096B6B472C}"/>
                  </a:ext>
                </a:extLst>
              </p:cNvPr>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077;p22">
                <a:extLst>
                  <a:ext uri="{FF2B5EF4-FFF2-40B4-BE49-F238E27FC236}">
                    <a16:creationId xmlns:a16="http://schemas.microsoft.com/office/drawing/2014/main" id="{36FF3845-6A1D-4F01-A6CF-8FB0F8934832}"/>
                  </a:ext>
                </a:extLst>
              </p:cNvPr>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078;p22">
                <a:extLst>
                  <a:ext uri="{FF2B5EF4-FFF2-40B4-BE49-F238E27FC236}">
                    <a16:creationId xmlns:a16="http://schemas.microsoft.com/office/drawing/2014/main" id="{2DBA99E6-C06C-41C8-B1CF-F82D6D57460F}"/>
                  </a:ext>
                </a:extLst>
              </p:cNvPr>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079;p22">
                <a:extLst>
                  <a:ext uri="{FF2B5EF4-FFF2-40B4-BE49-F238E27FC236}">
                    <a16:creationId xmlns:a16="http://schemas.microsoft.com/office/drawing/2014/main" id="{8907F19E-F2D4-42B3-81B3-4DCDAABC4D47}"/>
                  </a:ext>
                </a:extLst>
              </p:cNvPr>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080;p22">
                <a:extLst>
                  <a:ext uri="{FF2B5EF4-FFF2-40B4-BE49-F238E27FC236}">
                    <a16:creationId xmlns:a16="http://schemas.microsoft.com/office/drawing/2014/main" id="{7EEACDAF-86D3-45B2-8F4E-70E1894181AF}"/>
                  </a:ext>
                </a:extLst>
              </p:cNvPr>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081;p22">
                <a:extLst>
                  <a:ext uri="{FF2B5EF4-FFF2-40B4-BE49-F238E27FC236}">
                    <a16:creationId xmlns:a16="http://schemas.microsoft.com/office/drawing/2014/main" id="{64075D8B-529D-4A17-A8B8-1055B371F892}"/>
                  </a:ext>
                </a:extLst>
              </p:cNvPr>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082;p22">
                <a:extLst>
                  <a:ext uri="{FF2B5EF4-FFF2-40B4-BE49-F238E27FC236}">
                    <a16:creationId xmlns:a16="http://schemas.microsoft.com/office/drawing/2014/main" id="{587EB892-DF8E-4974-BF0E-15487284FD13}"/>
                  </a:ext>
                </a:extLst>
              </p:cNvPr>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083;p22">
                <a:extLst>
                  <a:ext uri="{FF2B5EF4-FFF2-40B4-BE49-F238E27FC236}">
                    <a16:creationId xmlns:a16="http://schemas.microsoft.com/office/drawing/2014/main" id="{A2399342-FDC4-46F7-9864-FCEA3B508186}"/>
                  </a:ext>
                </a:extLst>
              </p:cNvPr>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084;p22">
                <a:extLst>
                  <a:ext uri="{FF2B5EF4-FFF2-40B4-BE49-F238E27FC236}">
                    <a16:creationId xmlns:a16="http://schemas.microsoft.com/office/drawing/2014/main" id="{8848B840-422A-4BBB-8EC9-10222A77EAC5}"/>
                  </a:ext>
                </a:extLst>
              </p:cNvPr>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085;p22">
                <a:extLst>
                  <a:ext uri="{FF2B5EF4-FFF2-40B4-BE49-F238E27FC236}">
                    <a16:creationId xmlns:a16="http://schemas.microsoft.com/office/drawing/2014/main" id="{E0287454-1C0B-4B27-BD6F-EB8D0E3C0C5C}"/>
                  </a:ext>
                </a:extLst>
              </p:cNvPr>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086;p22">
                <a:extLst>
                  <a:ext uri="{FF2B5EF4-FFF2-40B4-BE49-F238E27FC236}">
                    <a16:creationId xmlns:a16="http://schemas.microsoft.com/office/drawing/2014/main" id="{AABD3095-9136-4382-8BD1-6840C1511E08}"/>
                  </a:ext>
                </a:extLst>
              </p:cNvPr>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087;p22">
                <a:extLst>
                  <a:ext uri="{FF2B5EF4-FFF2-40B4-BE49-F238E27FC236}">
                    <a16:creationId xmlns:a16="http://schemas.microsoft.com/office/drawing/2014/main" id="{3C0DFEBC-665B-4E3D-B500-2A2614652184}"/>
                  </a:ext>
                </a:extLst>
              </p:cNvPr>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088;p22">
                <a:extLst>
                  <a:ext uri="{FF2B5EF4-FFF2-40B4-BE49-F238E27FC236}">
                    <a16:creationId xmlns:a16="http://schemas.microsoft.com/office/drawing/2014/main" id="{870E634A-DE1F-486E-9354-ACB5D6B625E8}"/>
                  </a:ext>
                </a:extLst>
              </p:cNvPr>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089;p22">
                <a:extLst>
                  <a:ext uri="{FF2B5EF4-FFF2-40B4-BE49-F238E27FC236}">
                    <a16:creationId xmlns:a16="http://schemas.microsoft.com/office/drawing/2014/main" id="{26255585-F02A-42BC-B99B-AF0C2F60EB5F}"/>
                  </a:ext>
                </a:extLst>
              </p:cNvPr>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090;p22">
                <a:extLst>
                  <a:ext uri="{FF2B5EF4-FFF2-40B4-BE49-F238E27FC236}">
                    <a16:creationId xmlns:a16="http://schemas.microsoft.com/office/drawing/2014/main" id="{52111B57-A787-49B4-ADB9-3920373C8914}"/>
                  </a:ext>
                </a:extLst>
              </p:cNvPr>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091;p22">
                <a:extLst>
                  <a:ext uri="{FF2B5EF4-FFF2-40B4-BE49-F238E27FC236}">
                    <a16:creationId xmlns:a16="http://schemas.microsoft.com/office/drawing/2014/main" id="{A7140760-208D-4370-A800-0AAC3378761C}"/>
                  </a:ext>
                </a:extLst>
              </p:cNvPr>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092;p22">
                <a:extLst>
                  <a:ext uri="{FF2B5EF4-FFF2-40B4-BE49-F238E27FC236}">
                    <a16:creationId xmlns:a16="http://schemas.microsoft.com/office/drawing/2014/main" id="{32E71180-F905-46BD-B554-191F8C56CCCF}"/>
                  </a:ext>
                </a:extLst>
              </p:cNvPr>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093;p22">
                <a:extLst>
                  <a:ext uri="{FF2B5EF4-FFF2-40B4-BE49-F238E27FC236}">
                    <a16:creationId xmlns:a16="http://schemas.microsoft.com/office/drawing/2014/main" id="{4401ABB5-297C-41F9-B404-1F8C443F4D9F}"/>
                  </a:ext>
                </a:extLst>
              </p:cNvPr>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094;p22">
                <a:extLst>
                  <a:ext uri="{FF2B5EF4-FFF2-40B4-BE49-F238E27FC236}">
                    <a16:creationId xmlns:a16="http://schemas.microsoft.com/office/drawing/2014/main" id="{A7190D8E-851B-4D58-8058-381D1FBAD42D}"/>
                  </a:ext>
                </a:extLst>
              </p:cNvPr>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095;p22">
                <a:extLst>
                  <a:ext uri="{FF2B5EF4-FFF2-40B4-BE49-F238E27FC236}">
                    <a16:creationId xmlns:a16="http://schemas.microsoft.com/office/drawing/2014/main" id="{E35B54D0-B37F-4B55-80B7-BC61DAFFF055}"/>
                  </a:ext>
                </a:extLst>
              </p:cNvPr>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096;p22">
                <a:extLst>
                  <a:ext uri="{FF2B5EF4-FFF2-40B4-BE49-F238E27FC236}">
                    <a16:creationId xmlns:a16="http://schemas.microsoft.com/office/drawing/2014/main" id="{6983C369-4BC3-45E6-990C-E9919013DDA4}"/>
                  </a:ext>
                </a:extLst>
              </p:cNvPr>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097;p22">
                <a:extLst>
                  <a:ext uri="{FF2B5EF4-FFF2-40B4-BE49-F238E27FC236}">
                    <a16:creationId xmlns:a16="http://schemas.microsoft.com/office/drawing/2014/main" id="{101961BF-E7F0-49E4-85FA-DBD38558CBA8}"/>
                  </a:ext>
                </a:extLst>
              </p:cNvPr>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098;p22">
                <a:extLst>
                  <a:ext uri="{FF2B5EF4-FFF2-40B4-BE49-F238E27FC236}">
                    <a16:creationId xmlns:a16="http://schemas.microsoft.com/office/drawing/2014/main" id="{019185E8-DFEB-4EA4-A1B6-0A1B45445037}"/>
                  </a:ext>
                </a:extLst>
              </p:cNvPr>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099;p22">
                <a:extLst>
                  <a:ext uri="{FF2B5EF4-FFF2-40B4-BE49-F238E27FC236}">
                    <a16:creationId xmlns:a16="http://schemas.microsoft.com/office/drawing/2014/main" id="{8A875984-8DE6-463F-9D53-6C01F7525043}"/>
                  </a:ext>
                </a:extLst>
              </p:cNvPr>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100;p22">
                <a:extLst>
                  <a:ext uri="{FF2B5EF4-FFF2-40B4-BE49-F238E27FC236}">
                    <a16:creationId xmlns:a16="http://schemas.microsoft.com/office/drawing/2014/main" id="{B22D7A28-EC30-4289-BF84-3545C8479F16}"/>
                  </a:ext>
                </a:extLst>
              </p:cNvPr>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101;p22">
                <a:extLst>
                  <a:ext uri="{FF2B5EF4-FFF2-40B4-BE49-F238E27FC236}">
                    <a16:creationId xmlns:a16="http://schemas.microsoft.com/office/drawing/2014/main" id="{293A0BFE-E0F2-4D2C-A7B2-F064EDA602E1}"/>
                  </a:ext>
                </a:extLst>
              </p:cNvPr>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102;p22">
                <a:extLst>
                  <a:ext uri="{FF2B5EF4-FFF2-40B4-BE49-F238E27FC236}">
                    <a16:creationId xmlns:a16="http://schemas.microsoft.com/office/drawing/2014/main" id="{54A360A1-0C4A-40DF-BAB5-281D738CFBD0}"/>
                  </a:ext>
                </a:extLst>
              </p:cNvPr>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103;p22">
                <a:extLst>
                  <a:ext uri="{FF2B5EF4-FFF2-40B4-BE49-F238E27FC236}">
                    <a16:creationId xmlns:a16="http://schemas.microsoft.com/office/drawing/2014/main" id="{6C71CD28-EF18-4E3E-8BD6-522DA576067C}"/>
                  </a:ext>
                </a:extLst>
              </p:cNvPr>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104;p22">
                <a:extLst>
                  <a:ext uri="{FF2B5EF4-FFF2-40B4-BE49-F238E27FC236}">
                    <a16:creationId xmlns:a16="http://schemas.microsoft.com/office/drawing/2014/main" id="{E4C471F3-EBF6-4C99-8AA0-A45EF30009DC}"/>
                  </a:ext>
                </a:extLst>
              </p:cNvPr>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105;p22">
                <a:extLst>
                  <a:ext uri="{FF2B5EF4-FFF2-40B4-BE49-F238E27FC236}">
                    <a16:creationId xmlns:a16="http://schemas.microsoft.com/office/drawing/2014/main" id="{2DA01265-0913-495F-BB2E-1FB28845C8F8}"/>
                  </a:ext>
                </a:extLst>
              </p:cNvPr>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106;p22">
                <a:extLst>
                  <a:ext uri="{FF2B5EF4-FFF2-40B4-BE49-F238E27FC236}">
                    <a16:creationId xmlns:a16="http://schemas.microsoft.com/office/drawing/2014/main" id="{6E0DB226-5B9C-47C4-9569-F22D4DCD7C1E}"/>
                  </a:ext>
                </a:extLst>
              </p:cNvPr>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107;p22">
                <a:extLst>
                  <a:ext uri="{FF2B5EF4-FFF2-40B4-BE49-F238E27FC236}">
                    <a16:creationId xmlns:a16="http://schemas.microsoft.com/office/drawing/2014/main" id="{FAD05E28-4321-4B78-97F3-98B8A2509DD5}"/>
                  </a:ext>
                </a:extLst>
              </p:cNvPr>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108;p22">
                <a:extLst>
                  <a:ext uri="{FF2B5EF4-FFF2-40B4-BE49-F238E27FC236}">
                    <a16:creationId xmlns:a16="http://schemas.microsoft.com/office/drawing/2014/main" id="{7D605C9A-977B-4587-A85B-F419A23EA606}"/>
                  </a:ext>
                </a:extLst>
              </p:cNvPr>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109;p22">
                <a:extLst>
                  <a:ext uri="{FF2B5EF4-FFF2-40B4-BE49-F238E27FC236}">
                    <a16:creationId xmlns:a16="http://schemas.microsoft.com/office/drawing/2014/main" id="{051EB9B8-79EF-427E-9DCD-312A282B6758}"/>
                  </a:ext>
                </a:extLst>
              </p:cNvPr>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110;p22">
                <a:extLst>
                  <a:ext uri="{FF2B5EF4-FFF2-40B4-BE49-F238E27FC236}">
                    <a16:creationId xmlns:a16="http://schemas.microsoft.com/office/drawing/2014/main" id="{35CDC73E-A567-4A0F-905F-F97A376F6FAE}"/>
                  </a:ext>
                </a:extLst>
              </p:cNvPr>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111;p22">
                <a:extLst>
                  <a:ext uri="{FF2B5EF4-FFF2-40B4-BE49-F238E27FC236}">
                    <a16:creationId xmlns:a16="http://schemas.microsoft.com/office/drawing/2014/main" id="{A9C83A88-4A67-45D3-B8BE-7297ABC0C7FB}"/>
                  </a:ext>
                </a:extLst>
              </p:cNvPr>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112;p22">
                <a:extLst>
                  <a:ext uri="{FF2B5EF4-FFF2-40B4-BE49-F238E27FC236}">
                    <a16:creationId xmlns:a16="http://schemas.microsoft.com/office/drawing/2014/main" id="{30EB4BEF-F0FD-4492-B3E8-14F33D56E39A}"/>
                  </a:ext>
                </a:extLst>
              </p:cNvPr>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113;p22">
                <a:extLst>
                  <a:ext uri="{FF2B5EF4-FFF2-40B4-BE49-F238E27FC236}">
                    <a16:creationId xmlns:a16="http://schemas.microsoft.com/office/drawing/2014/main" id="{ED69316B-3560-4E67-AAD2-1B421B6DC3C3}"/>
                  </a:ext>
                </a:extLst>
              </p:cNvPr>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114;p22">
                <a:extLst>
                  <a:ext uri="{FF2B5EF4-FFF2-40B4-BE49-F238E27FC236}">
                    <a16:creationId xmlns:a16="http://schemas.microsoft.com/office/drawing/2014/main" id="{985DBDCE-8942-47B7-9631-DDA2251005DF}"/>
                  </a:ext>
                </a:extLst>
              </p:cNvPr>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115;p22">
                <a:extLst>
                  <a:ext uri="{FF2B5EF4-FFF2-40B4-BE49-F238E27FC236}">
                    <a16:creationId xmlns:a16="http://schemas.microsoft.com/office/drawing/2014/main" id="{0DAC240D-7275-45EC-A7A2-971E82ECBE8F}"/>
                  </a:ext>
                </a:extLst>
              </p:cNvPr>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116;p22">
                <a:extLst>
                  <a:ext uri="{FF2B5EF4-FFF2-40B4-BE49-F238E27FC236}">
                    <a16:creationId xmlns:a16="http://schemas.microsoft.com/office/drawing/2014/main" id="{637DA485-0AF9-49F4-8422-240C0B0C0337}"/>
                  </a:ext>
                </a:extLst>
              </p:cNvPr>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117;p22">
                <a:extLst>
                  <a:ext uri="{FF2B5EF4-FFF2-40B4-BE49-F238E27FC236}">
                    <a16:creationId xmlns:a16="http://schemas.microsoft.com/office/drawing/2014/main" id="{2681262C-790B-4899-A682-88B74720BEA6}"/>
                  </a:ext>
                </a:extLst>
              </p:cNvPr>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118;p22">
                <a:extLst>
                  <a:ext uri="{FF2B5EF4-FFF2-40B4-BE49-F238E27FC236}">
                    <a16:creationId xmlns:a16="http://schemas.microsoft.com/office/drawing/2014/main" id="{E98BE6E2-8DC6-4EF5-AC76-9CB6EBC80FB8}"/>
                  </a:ext>
                </a:extLst>
              </p:cNvPr>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119;p22">
                <a:extLst>
                  <a:ext uri="{FF2B5EF4-FFF2-40B4-BE49-F238E27FC236}">
                    <a16:creationId xmlns:a16="http://schemas.microsoft.com/office/drawing/2014/main" id="{29950664-7C5C-483A-935C-AAF54CCA2976}"/>
                  </a:ext>
                </a:extLst>
              </p:cNvPr>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120;p22">
                <a:extLst>
                  <a:ext uri="{FF2B5EF4-FFF2-40B4-BE49-F238E27FC236}">
                    <a16:creationId xmlns:a16="http://schemas.microsoft.com/office/drawing/2014/main" id="{F8E93B3D-7999-4DE1-8233-23EDE2B1ABD3}"/>
                  </a:ext>
                </a:extLst>
              </p:cNvPr>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121;p22">
                <a:extLst>
                  <a:ext uri="{FF2B5EF4-FFF2-40B4-BE49-F238E27FC236}">
                    <a16:creationId xmlns:a16="http://schemas.microsoft.com/office/drawing/2014/main" id="{192C948E-F508-467C-AEB1-08184FADACDD}"/>
                  </a:ext>
                </a:extLst>
              </p:cNvPr>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122;p22">
                <a:extLst>
                  <a:ext uri="{FF2B5EF4-FFF2-40B4-BE49-F238E27FC236}">
                    <a16:creationId xmlns:a16="http://schemas.microsoft.com/office/drawing/2014/main" id="{CE09F44B-73FB-4CF1-B9CA-7A957EF26516}"/>
                  </a:ext>
                </a:extLst>
              </p:cNvPr>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123;p22">
                <a:extLst>
                  <a:ext uri="{FF2B5EF4-FFF2-40B4-BE49-F238E27FC236}">
                    <a16:creationId xmlns:a16="http://schemas.microsoft.com/office/drawing/2014/main" id="{DC55AA67-71AF-4EF4-9B59-D312B5EE5BA0}"/>
                  </a:ext>
                </a:extLst>
              </p:cNvPr>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124;p22">
                <a:extLst>
                  <a:ext uri="{FF2B5EF4-FFF2-40B4-BE49-F238E27FC236}">
                    <a16:creationId xmlns:a16="http://schemas.microsoft.com/office/drawing/2014/main" id="{7550DE89-28EF-4559-B5AA-478094253310}"/>
                  </a:ext>
                </a:extLst>
              </p:cNvPr>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125;p22">
                <a:extLst>
                  <a:ext uri="{FF2B5EF4-FFF2-40B4-BE49-F238E27FC236}">
                    <a16:creationId xmlns:a16="http://schemas.microsoft.com/office/drawing/2014/main" id="{450A00C6-E270-4636-A1B9-3DE25C073D53}"/>
                  </a:ext>
                </a:extLst>
              </p:cNvPr>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126;p22">
                <a:extLst>
                  <a:ext uri="{FF2B5EF4-FFF2-40B4-BE49-F238E27FC236}">
                    <a16:creationId xmlns:a16="http://schemas.microsoft.com/office/drawing/2014/main" id="{D5672404-40DF-44E5-AA0B-CB0C530916CF}"/>
                  </a:ext>
                </a:extLst>
              </p:cNvPr>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127;p22">
                <a:extLst>
                  <a:ext uri="{FF2B5EF4-FFF2-40B4-BE49-F238E27FC236}">
                    <a16:creationId xmlns:a16="http://schemas.microsoft.com/office/drawing/2014/main" id="{6D426F5F-8F00-4CEC-97C6-A8F12DE9E8AA}"/>
                  </a:ext>
                </a:extLst>
              </p:cNvPr>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128;p22">
                <a:extLst>
                  <a:ext uri="{FF2B5EF4-FFF2-40B4-BE49-F238E27FC236}">
                    <a16:creationId xmlns:a16="http://schemas.microsoft.com/office/drawing/2014/main" id="{67052D89-6A27-41E0-84AF-8A3B69210253}"/>
                  </a:ext>
                </a:extLst>
              </p:cNvPr>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129;p22">
                <a:extLst>
                  <a:ext uri="{FF2B5EF4-FFF2-40B4-BE49-F238E27FC236}">
                    <a16:creationId xmlns:a16="http://schemas.microsoft.com/office/drawing/2014/main" id="{DF52DF6A-2C29-4307-A1EF-D1B61D2AF874}"/>
                  </a:ext>
                </a:extLst>
              </p:cNvPr>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130;p22">
                <a:extLst>
                  <a:ext uri="{FF2B5EF4-FFF2-40B4-BE49-F238E27FC236}">
                    <a16:creationId xmlns:a16="http://schemas.microsoft.com/office/drawing/2014/main" id="{6FEF3069-92E9-4B33-BA0E-54B2CF2EA6E5}"/>
                  </a:ext>
                </a:extLst>
              </p:cNvPr>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131;p22">
                <a:extLst>
                  <a:ext uri="{FF2B5EF4-FFF2-40B4-BE49-F238E27FC236}">
                    <a16:creationId xmlns:a16="http://schemas.microsoft.com/office/drawing/2014/main" id="{40A9D0BE-BA70-4DDD-B9DB-11F7039467AF}"/>
                  </a:ext>
                </a:extLst>
              </p:cNvPr>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132;p22">
                <a:extLst>
                  <a:ext uri="{FF2B5EF4-FFF2-40B4-BE49-F238E27FC236}">
                    <a16:creationId xmlns:a16="http://schemas.microsoft.com/office/drawing/2014/main" id="{2D5E9ADD-080A-40C6-98CD-0765D4BA2164}"/>
                  </a:ext>
                </a:extLst>
              </p:cNvPr>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133;p22">
                <a:extLst>
                  <a:ext uri="{FF2B5EF4-FFF2-40B4-BE49-F238E27FC236}">
                    <a16:creationId xmlns:a16="http://schemas.microsoft.com/office/drawing/2014/main" id="{44EF0D2D-9874-4588-81D4-058DC586D224}"/>
                  </a:ext>
                </a:extLst>
              </p:cNvPr>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134;p22">
                <a:extLst>
                  <a:ext uri="{FF2B5EF4-FFF2-40B4-BE49-F238E27FC236}">
                    <a16:creationId xmlns:a16="http://schemas.microsoft.com/office/drawing/2014/main" id="{B6E7F55F-CA3C-405C-8340-59CC7E921749}"/>
                  </a:ext>
                </a:extLst>
              </p:cNvPr>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135;p22">
                <a:extLst>
                  <a:ext uri="{FF2B5EF4-FFF2-40B4-BE49-F238E27FC236}">
                    <a16:creationId xmlns:a16="http://schemas.microsoft.com/office/drawing/2014/main" id="{29CED094-07FC-41FE-9649-A71641B087D3}"/>
                  </a:ext>
                </a:extLst>
              </p:cNvPr>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136;p22">
                <a:extLst>
                  <a:ext uri="{FF2B5EF4-FFF2-40B4-BE49-F238E27FC236}">
                    <a16:creationId xmlns:a16="http://schemas.microsoft.com/office/drawing/2014/main" id="{0B3AF30D-75C5-42AC-AC3D-8E48DB64376F}"/>
                  </a:ext>
                </a:extLst>
              </p:cNvPr>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137;p22">
                <a:extLst>
                  <a:ext uri="{FF2B5EF4-FFF2-40B4-BE49-F238E27FC236}">
                    <a16:creationId xmlns:a16="http://schemas.microsoft.com/office/drawing/2014/main" id="{E3A0CFFE-5326-4900-B911-F5A7F2CCF77A}"/>
                  </a:ext>
                </a:extLst>
              </p:cNvPr>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138;p22">
                <a:extLst>
                  <a:ext uri="{FF2B5EF4-FFF2-40B4-BE49-F238E27FC236}">
                    <a16:creationId xmlns:a16="http://schemas.microsoft.com/office/drawing/2014/main" id="{DC1911E2-A17B-4B2E-9994-C26E0115561E}"/>
                  </a:ext>
                </a:extLst>
              </p:cNvPr>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139;p22">
                <a:extLst>
                  <a:ext uri="{FF2B5EF4-FFF2-40B4-BE49-F238E27FC236}">
                    <a16:creationId xmlns:a16="http://schemas.microsoft.com/office/drawing/2014/main" id="{D2D2027E-0E1E-4D0E-9A8C-7600F93131E5}"/>
                  </a:ext>
                </a:extLst>
              </p:cNvPr>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140;p22">
                <a:extLst>
                  <a:ext uri="{FF2B5EF4-FFF2-40B4-BE49-F238E27FC236}">
                    <a16:creationId xmlns:a16="http://schemas.microsoft.com/office/drawing/2014/main" id="{9E3DCEFB-A872-4D8C-B227-0D2654F5C3DB}"/>
                  </a:ext>
                </a:extLst>
              </p:cNvPr>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141;p22">
                <a:extLst>
                  <a:ext uri="{FF2B5EF4-FFF2-40B4-BE49-F238E27FC236}">
                    <a16:creationId xmlns:a16="http://schemas.microsoft.com/office/drawing/2014/main" id="{7BC9C7E1-BCFE-4FD8-B11E-0F7EA0E46B50}"/>
                  </a:ext>
                </a:extLst>
              </p:cNvPr>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142;p22">
                <a:extLst>
                  <a:ext uri="{FF2B5EF4-FFF2-40B4-BE49-F238E27FC236}">
                    <a16:creationId xmlns:a16="http://schemas.microsoft.com/office/drawing/2014/main" id="{DCA0F54F-5259-4FE0-99EA-5AFF162F8728}"/>
                  </a:ext>
                </a:extLst>
              </p:cNvPr>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143;p22">
                <a:extLst>
                  <a:ext uri="{FF2B5EF4-FFF2-40B4-BE49-F238E27FC236}">
                    <a16:creationId xmlns:a16="http://schemas.microsoft.com/office/drawing/2014/main" id="{9EFBD429-7A16-4ACB-9F98-F46CDE697ED8}"/>
                  </a:ext>
                </a:extLst>
              </p:cNvPr>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144;p22">
                <a:extLst>
                  <a:ext uri="{FF2B5EF4-FFF2-40B4-BE49-F238E27FC236}">
                    <a16:creationId xmlns:a16="http://schemas.microsoft.com/office/drawing/2014/main" id="{3823E4A8-B210-4C55-B1E2-1B9F60B65B59}"/>
                  </a:ext>
                </a:extLst>
              </p:cNvPr>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145;p22">
                <a:extLst>
                  <a:ext uri="{FF2B5EF4-FFF2-40B4-BE49-F238E27FC236}">
                    <a16:creationId xmlns:a16="http://schemas.microsoft.com/office/drawing/2014/main" id="{7612F7E9-0805-46B9-B51A-C2187169ADBB}"/>
                  </a:ext>
                </a:extLst>
              </p:cNvPr>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146;p22">
                <a:extLst>
                  <a:ext uri="{FF2B5EF4-FFF2-40B4-BE49-F238E27FC236}">
                    <a16:creationId xmlns:a16="http://schemas.microsoft.com/office/drawing/2014/main" id="{25AB21C0-2093-4C72-8C9E-AFD44DA0250D}"/>
                  </a:ext>
                </a:extLst>
              </p:cNvPr>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147;p22">
                <a:extLst>
                  <a:ext uri="{FF2B5EF4-FFF2-40B4-BE49-F238E27FC236}">
                    <a16:creationId xmlns:a16="http://schemas.microsoft.com/office/drawing/2014/main" id="{C5B84EBD-30AD-46BB-A61E-B69FE496F9B1}"/>
                  </a:ext>
                </a:extLst>
              </p:cNvPr>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148;p22">
                <a:extLst>
                  <a:ext uri="{FF2B5EF4-FFF2-40B4-BE49-F238E27FC236}">
                    <a16:creationId xmlns:a16="http://schemas.microsoft.com/office/drawing/2014/main" id="{683467B9-2244-413F-B743-7096A1E9D255}"/>
                  </a:ext>
                </a:extLst>
              </p:cNvPr>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149;p22">
                <a:extLst>
                  <a:ext uri="{FF2B5EF4-FFF2-40B4-BE49-F238E27FC236}">
                    <a16:creationId xmlns:a16="http://schemas.microsoft.com/office/drawing/2014/main" id="{39A07FCB-7881-42B2-BBF8-96BF75D6459D}"/>
                  </a:ext>
                </a:extLst>
              </p:cNvPr>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150;p22">
                <a:extLst>
                  <a:ext uri="{FF2B5EF4-FFF2-40B4-BE49-F238E27FC236}">
                    <a16:creationId xmlns:a16="http://schemas.microsoft.com/office/drawing/2014/main" id="{2DF611BB-74EC-4DEE-823C-F8777586538A}"/>
                  </a:ext>
                </a:extLst>
              </p:cNvPr>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151;p22">
                <a:extLst>
                  <a:ext uri="{FF2B5EF4-FFF2-40B4-BE49-F238E27FC236}">
                    <a16:creationId xmlns:a16="http://schemas.microsoft.com/office/drawing/2014/main" id="{9FD0D8C3-391A-4F3B-B8CB-2C8E5B60E53B}"/>
                  </a:ext>
                </a:extLst>
              </p:cNvPr>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152;p22">
                <a:extLst>
                  <a:ext uri="{FF2B5EF4-FFF2-40B4-BE49-F238E27FC236}">
                    <a16:creationId xmlns:a16="http://schemas.microsoft.com/office/drawing/2014/main" id="{7A3171C5-45AF-4926-B9FF-1D0411C41392}"/>
                  </a:ext>
                </a:extLst>
              </p:cNvPr>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153;p22">
                <a:extLst>
                  <a:ext uri="{FF2B5EF4-FFF2-40B4-BE49-F238E27FC236}">
                    <a16:creationId xmlns:a16="http://schemas.microsoft.com/office/drawing/2014/main" id="{9E940A3E-F96C-40DB-B42D-0D1D62982EE3}"/>
                  </a:ext>
                </a:extLst>
              </p:cNvPr>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154;p22">
                <a:extLst>
                  <a:ext uri="{FF2B5EF4-FFF2-40B4-BE49-F238E27FC236}">
                    <a16:creationId xmlns:a16="http://schemas.microsoft.com/office/drawing/2014/main" id="{AE02EB5A-05CB-459C-A3CC-41E296B41A2E}"/>
                  </a:ext>
                </a:extLst>
              </p:cNvPr>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155;p22">
                <a:extLst>
                  <a:ext uri="{FF2B5EF4-FFF2-40B4-BE49-F238E27FC236}">
                    <a16:creationId xmlns:a16="http://schemas.microsoft.com/office/drawing/2014/main" id="{D2B04360-2F79-4F7A-9002-08B98633DF32}"/>
                  </a:ext>
                </a:extLst>
              </p:cNvPr>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156;p22">
                <a:extLst>
                  <a:ext uri="{FF2B5EF4-FFF2-40B4-BE49-F238E27FC236}">
                    <a16:creationId xmlns:a16="http://schemas.microsoft.com/office/drawing/2014/main" id="{E5A14C0F-8EFA-43B8-9786-E4DC0D1B20CD}"/>
                  </a:ext>
                </a:extLst>
              </p:cNvPr>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157;p22">
                <a:extLst>
                  <a:ext uri="{FF2B5EF4-FFF2-40B4-BE49-F238E27FC236}">
                    <a16:creationId xmlns:a16="http://schemas.microsoft.com/office/drawing/2014/main" id="{243BE1FE-845C-49CC-8BBE-FF89CE27E5CD}"/>
                  </a:ext>
                </a:extLst>
              </p:cNvPr>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158;p22">
                <a:extLst>
                  <a:ext uri="{FF2B5EF4-FFF2-40B4-BE49-F238E27FC236}">
                    <a16:creationId xmlns:a16="http://schemas.microsoft.com/office/drawing/2014/main" id="{45B81035-E6AB-4B20-81E4-71A47A4EAA3E}"/>
                  </a:ext>
                </a:extLst>
              </p:cNvPr>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159;p22">
                <a:extLst>
                  <a:ext uri="{FF2B5EF4-FFF2-40B4-BE49-F238E27FC236}">
                    <a16:creationId xmlns:a16="http://schemas.microsoft.com/office/drawing/2014/main" id="{F49AC336-F5FC-4A14-8223-94B0FA6B8B01}"/>
                  </a:ext>
                </a:extLst>
              </p:cNvPr>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160;p22">
                <a:extLst>
                  <a:ext uri="{FF2B5EF4-FFF2-40B4-BE49-F238E27FC236}">
                    <a16:creationId xmlns:a16="http://schemas.microsoft.com/office/drawing/2014/main" id="{B617284B-04E2-4F84-9108-78DD0D5598EF}"/>
                  </a:ext>
                </a:extLst>
              </p:cNvPr>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161;p22">
                <a:extLst>
                  <a:ext uri="{FF2B5EF4-FFF2-40B4-BE49-F238E27FC236}">
                    <a16:creationId xmlns:a16="http://schemas.microsoft.com/office/drawing/2014/main" id="{0511975A-6B93-4D36-9C89-788EFB7F8B11}"/>
                  </a:ext>
                </a:extLst>
              </p:cNvPr>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162;p22">
                <a:extLst>
                  <a:ext uri="{FF2B5EF4-FFF2-40B4-BE49-F238E27FC236}">
                    <a16:creationId xmlns:a16="http://schemas.microsoft.com/office/drawing/2014/main" id="{CD95994B-5DD5-4A93-B4F9-F31073FF965A}"/>
                  </a:ext>
                </a:extLst>
              </p:cNvPr>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163;p22">
                <a:extLst>
                  <a:ext uri="{FF2B5EF4-FFF2-40B4-BE49-F238E27FC236}">
                    <a16:creationId xmlns:a16="http://schemas.microsoft.com/office/drawing/2014/main" id="{E5557E28-34FB-4BC0-86FD-496C784CD16C}"/>
                  </a:ext>
                </a:extLst>
              </p:cNvPr>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164;p22">
                <a:extLst>
                  <a:ext uri="{FF2B5EF4-FFF2-40B4-BE49-F238E27FC236}">
                    <a16:creationId xmlns:a16="http://schemas.microsoft.com/office/drawing/2014/main" id="{1359EFB6-142B-44C1-ABDA-533F9C96AD8F}"/>
                  </a:ext>
                </a:extLst>
              </p:cNvPr>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165;p22">
                <a:extLst>
                  <a:ext uri="{FF2B5EF4-FFF2-40B4-BE49-F238E27FC236}">
                    <a16:creationId xmlns:a16="http://schemas.microsoft.com/office/drawing/2014/main" id="{8CDCC853-37E9-42FE-9BE1-E83B45D3A304}"/>
                  </a:ext>
                </a:extLst>
              </p:cNvPr>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166;p22">
                <a:extLst>
                  <a:ext uri="{FF2B5EF4-FFF2-40B4-BE49-F238E27FC236}">
                    <a16:creationId xmlns:a16="http://schemas.microsoft.com/office/drawing/2014/main" id="{631C58AE-7596-439B-AFFB-45108B5A998C}"/>
                  </a:ext>
                </a:extLst>
              </p:cNvPr>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167;p22">
                <a:extLst>
                  <a:ext uri="{FF2B5EF4-FFF2-40B4-BE49-F238E27FC236}">
                    <a16:creationId xmlns:a16="http://schemas.microsoft.com/office/drawing/2014/main" id="{2663CED8-5F2B-404D-A401-418FC5245644}"/>
                  </a:ext>
                </a:extLst>
              </p:cNvPr>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168;p22">
                <a:extLst>
                  <a:ext uri="{FF2B5EF4-FFF2-40B4-BE49-F238E27FC236}">
                    <a16:creationId xmlns:a16="http://schemas.microsoft.com/office/drawing/2014/main" id="{50090D53-0C7E-4076-AED8-04901598BAFA}"/>
                  </a:ext>
                </a:extLst>
              </p:cNvPr>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169;p22">
                <a:extLst>
                  <a:ext uri="{FF2B5EF4-FFF2-40B4-BE49-F238E27FC236}">
                    <a16:creationId xmlns:a16="http://schemas.microsoft.com/office/drawing/2014/main" id="{D538434F-85B5-4A09-97EA-4CD2378AD8A5}"/>
                  </a:ext>
                </a:extLst>
              </p:cNvPr>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170;p22">
                <a:extLst>
                  <a:ext uri="{FF2B5EF4-FFF2-40B4-BE49-F238E27FC236}">
                    <a16:creationId xmlns:a16="http://schemas.microsoft.com/office/drawing/2014/main" id="{416EFF99-0DC9-4235-AC93-9C1F60C6B08C}"/>
                  </a:ext>
                </a:extLst>
              </p:cNvPr>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171;p22">
                <a:extLst>
                  <a:ext uri="{FF2B5EF4-FFF2-40B4-BE49-F238E27FC236}">
                    <a16:creationId xmlns:a16="http://schemas.microsoft.com/office/drawing/2014/main" id="{83EC6999-640C-4D96-BA47-5FEF1C1AB2C8}"/>
                  </a:ext>
                </a:extLst>
              </p:cNvPr>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172;p22">
                <a:extLst>
                  <a:ext uri="{FF2B5EF4-FFF2-40B4-BE49-F238E27FC236}">
                    <a16:creationId xmlns:a16="http://schemas.microsoft.com/office/drawing/2014/main" id="{49BCCE8F-BB11-43D7-9599-E680B086962D}"/>
                  </a:ext>
                </a:extLst>
              </p:cNvPr>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173;p22">
                <a:extLst>
                  <a:ext uri="{FF2B5EF4-FFF2-40B4-BE49-F238E27FC236}">
                    <a16:creationId xmlns:a16="http://schemas.microsoft.com/office/drawing/2014/main" id="{39DB03D3-DDBA-4426-B8CE-044F8DB10EBA}"/>
                  </a:ext>
                </a:extLst>
              </p:cNvPr>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174;p22">
                <a:extLst>
                  <a:ext uri="{FF2B5EF4-FFF2-40B4-BE49-F238E27FC236}">
                    <a16:creationId xmlns:a16="http://schemas.microsoft.com/office/drawing/2014/main" id="{1154E34E-8EB7-4369-BB7D-936A07734CA4}"/>
                  </a:ext>
                </a:extLst>
              </p:cNvPr>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175;p22">
                <a:extLst>
                  <a:ext uri="{FF2B5EF4-FFF2-40B4-BE49-F238E27FC236}">
                    <a16:creationId xmlns:a16="http://schemas.microsoft.com/office/drawing/2014/main" id="{A7D782F2-4F3A-4BF1-975F-84AA30D3D624}"/>
                  </a:ext>
                </a:extLst>
              </p:cNvPr>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176;p22">
                <a:extLst>
                  <a:ext uri="{FF2B5EF4-FFF2-40B4-BE49-F238E27FC236}">
                    <a16:creationId xmlns:a16="http://schemas.microsoft.com/office/drawing/2014/main" id="{899005C8-3D48-4C98-8256-AD1262C46E4D}"/>
                  </a:ext>
                </a:extLst>
              </p:cNvPr>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177;p22">
                <a:extLst>
                  <a:ext uri="{FF2B5EF4-FFF2-40B4-BE49-F238E27FC236}">
                    <a16:creationId xmlns:a16="http://schemas.microsoft.com/office/drawing/2014/main" id="{1D6DBB94-4D3D-4DCE-9C43-6E0A9C66F994}"/>
                  </a:ext>
                </a:extLst>
              </p:cNvPr>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178;p22">
                <a:extLst>
                  <a:ext uri="{FF2B5EF4-FFF2-40B4-BE49-F238E27FC236}">
                    <a16:creationId xmlns:a16="http://schemas.microsoft.com/office/drawing/2014/main" id="{FB593F28-2FA8-4EF7-826C-190ECE54CF77}"/>
                  </a:ext>
                </a:extLst>
              </p:cNvPr>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179;p22">
                <a:extLst>
                  <a:ext uri="{FF2B5EF4-FFF2-40B4-BE49-F238E27FC236}">
                    <a16:creationId xmlns:a16="http://schemas.microsoft.com/office/drawing/2014/main" id="{49FAEE28-F65A-4B9C-9B52-E6DDD4F83DBA}"/>
                  </a:ext>
                </a:extLst>
              </p:cNvPr>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180;p22">
                <a:extLst>
                  <a:ext uri="{FF2B5EF4-FFF2-40B4-BE49-F238E27FC236}">
                    <a16:creationId xmlns:a16="http://schemas.microsoft.com/office/drawing/2014/main" id="{87590ED4-C60E-438F-B741-DDF380208DA4}"/>
                  </a:ext>
                </a:extLst>
              </p:cNvPr>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181;p22">
                <a:extLst>
                  <a:ext uri="{FF2B5EF4-FFF2-40B4-BE49-F238E27FC236}">
                    <a16:creationId xmlns:a16="http://schemas.microsoft.com/office/drawing/2014/main" id="{2C6A4B2F-799F-4DF6-B7F9-2B0F51EA2EA8}"/>
                  </a:ext>
                </a:extLst>
              </p:cNvPr>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182;p22">
                <a:extLst>
                  <a:ext uri="{FF2B5EF4-FFF2-40B4-BE49-F238E27FC236}">
                    <a16:creationId xmlns:a16="http://schemas.microsoft.com/office/drawing/2014/main" id="{2E0F607C-F4C3-4ADA-B616-2B0E578066C6}"/>
                  </a:ext>
                </a:extLst>
              </p:cNvPr>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183;p22">
                <a:extLst>
                  <a:ext uri="{FF2B5EF4-FFF2-40B4-BE49-F238E27FC236}">
                    <a16:creationId xmlns:a16="http://schemas.microsoft.com/office/drawing/2014/main" id="{C1D86AC3-E57C-404F-A646-A18DF18E2801}"/>
                  </a:ext>
                </a:extLst>
              </p:cNvPr>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184;p22">
                <a:extLst>
                  <a:ext uri="{FF2B5EF4-FFF2-40B4-BE49-F238E27FC236}">
                    <a16:creationId xmlns:a16="http://schemas.microsoft.com/office/drawing/2014/main" id="{CC678FF0-9F30-4D4A-891F-ADB7B140C5A3}"/>
                  </a:ext>
                </a:extLst>
              </p:cNvPr>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185;p22">
                <a:extLst>
                  <a:ext uri="{FF2B5EF4-FFF2-40B4-BE49-F238E27FC236}">
                    <a16:creationId xmlns:a16="http://schemas.microsoft.com/office/drawing/2014/main" id="{53B866E4-E0F9-41C9-9FDB-CE3753BDF7CB}"/>
                  </a:ext>
                </a:extLst>
              </p:cNvPr>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186;p22">
                <a:extLst>
                  <a:ext uri="{FF2B5EF4-FFF2-40B4-BE49-F238E27FC236}">
                    <a16:creationId xmlns:a16="http://schemas.microsoft.com/office/drawing/2014/main" id="{2FD4DCC3-EEC0-4234-A43F-BB06F79F9384}"/>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187;p22">
                <a:extLst>
                  <a:ext uri="{FF2B5EF4-FFF2-40B4-BE49-F238E27FC236}">
                    <a16:creationId xmlns:a16="http://schemas.microsoft.com/office/drawing/2014/main" id="{6EF38F19-F54B-41C5-AC00-EF53CD0230B5}"/>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188;p22">
                <a:extLst>
                  <a:ext uri="{FF2B5EF4-FFF2-40B4-BE49-F238E27FC236}">
                    <a16:creationId xmlns:a16="http://schemas.microsoft.com/office/drawing/2014/main" id="{042EACCA-D91B-4575-8751-65309A0E35A7}"/>
                  </a:ext>
                </a:extLst>
              </p:cNvPr>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189;p22">
                <a:extLst>
                  <a:ext uri="{FF2B5EF4-FFF2-40B4-BE49-F238E27FC236}">
                    <a16:creationId xmlns:a16="http://schemas.microsoft.com/office/drawing/2014/main" id="{0E130A9A-A1AD-4D24-8685-9893F2B1CF7A}"/>
                  </a:ext>
                </a:extLst>
              </p:cNvPr>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190;p22">
                <a:extLst>
                  <a:ext uri="{FF2B5EF4-FFF2-40B4-BE49-F238E27FC236}">
                    <a16:creationId xmlns:a16="http://schemas.microsoft.com/office/drawing/2014/main" id="{FC866E4D-440F-4C55-B4FC-FFF00FAA3AF6}"/>
                  </a:ext>
                </a:extLst>
              </p:cNvPr>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191;p22">
                <a:extLst>
                  <a:ext uri="{FF2B5EF4-FFF2-40B4-BE49-F238E27FC236}">
                    <a16:creationId xmlns:a16="http://schemas.microsoft.com/office/drawing/2014/main" id="{8D47337D-56B4-4DB3-B550-C23A82BB40FB}"/>
                  </a:ext>
                </a:extLst>
              </p:cNvPr>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192;p22">
                <a:extLst>
                  <a:ext uri="{FF2B5EF4-FFF2-40B4-BE49-F238E27FC236}">
                    <a16:creationId xmlns:a16="http://schemas.microsoft.com/office/drawing/2014/main" id="{2288B8FF-73D3-414E-A2DF-81362216F0A7}"/>
                  </a:ext>
                </a:extLst>
              </p:cNvPr>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193;p22">
                <a:extLst>
                  <a:ext uri="{FF2B5EF4-FFF2-40B4-BE49-F238E27FC236}">
                    <a16:creationId xmlns:a16="http://schemas.microsoft.com/office/drawing/2014/main" id="{232A972B-DB9C-4EBB-AB9D-457B8E6F0AA4}"/>
                  </a:ext>
                </a:extLst>
              </p:cNvPr>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194;p22">
                <a:extLst>
                  <a:ext uri="{FF2B5EF4-FFF2-40B4-BE49-F238E27FC236}">
                    <a16:creationId xmlns:a16="http://schemas.microsoft.com/office/drawing/2014/main" id="{CAC16F51-3150-43AD-BC23-CA9270B086DE}"/>
                  </a:ext>
                </a:extLst>
              </p:cNvPr>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195;p22">
                <a:extLst>
                  <a:ext uri="{FF2B5EF4-FFF2-40B4-BE49-F238E27FC236}">
                    <a16:creationId xmlns:a16="http://schemas.microsoft.com/office/drawing/2014/main" id="{B15556CB-3A9E-4932-9DDD-5FA50C1CC643}"/>
                  </a:ext>
                </a:extLst>
              </p:cNvPr>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196;p22">
                <a:extLst>
                  <a:ext uri="{FF2B5EF4-FFF2-40B4-BE49-F238E27FC236}">
                    <a16:creationId xmlns:a16="http://schemas.microsoft.com/office/drawing/2014/main" id="{68BD1EEA-4018-4875-A937-83A632214011}"/>
                  </a:ext>
                </a:extLst>
              </p:cNvPr>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197;p22">
                <a:extLst>
                  <a:ext uri="{FF2B5EF4-FFF2-40B4-BE49-F238E27FC236}">
                    <a16:creationId xmlns:a16="http://schemas.microsoft.com/office/drawing/2014/main" id="{EBEB0497-04F0-4829-80FF-F958F93C58BC}"/>
                  </a:ext>
                </a:extLst>
              </p:cNvPr>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198;p22">
                <a:extLst>
                  <a:ext uri="{FF2B5EF4-FFF2-40B4-BE49-F238E27FC236}">
                    <a16:creationId xmlns:a16="http://schemas.microsoft.com/office/drawing/2014/main" id="{9832AE71-6740-406E-B514-C35DC19E9123}"/>
                  </a:ext>
                </a:extLst>
              </p:cNvPr>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199;p22">
                <a:extLst>
                  <a:ext uri="{FF2B5EF4-FFF2-40B4-BE49-F238E27FC236}">
                    <a16:creationId xmlns:a16="http://schemas.microsoft.com/office/drawing/2014/main" id="{4C0A67BB-CA52-4F4E-8C25-AC439C7762B9}"/>
                  </a:ext>
                </a:extLst>
              </p:cNvPr>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00;p22">
                <a:extLst>
                  <a:ext uri="{FF2B5EF4-FFF2-40B4-BE49-F238E27FC236}">
                    <a16:creationId xmlns:a16="http://schemas.microsoft.com/office/drawing/2014/main" id="{FC41ACC9-9AE1-4808-8B7B-700692B21520}"/>
                  </a:ext>
                </a:extLst>
              </p:cNvPr>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01;p22">
                <a:extLst>
                  <a:ext uri="{FF2B5EF4-FFF2-40B4-BE49-F238E27FC236}">
                    <a16:creationId xmlns:a16="http://schemas.microsoft.com/office/drawing/2014/main" id="{582DE322-EBEA-4E51-9D84-6DD5DE177DB0}"/>
                  </a:ext>
                </a:extLst>
              </p:cNvPr>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02;p22">
                <a:extLst>
                  <a:ext uri="{FF2B5EF4-FFF2-40B4-BE49-F238E27FC236}">
                    <a16:creationId xmlns:a16="http://schemas.microsoft.com/office/drawing/2014/main" id="{B38DC279-9ECA-4052-8DDD-E337CDFA637A}"/>
                  </a:ext>
                </a:extLst>
              </p:cNvPr>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03;p22">
                <a:extLst>
                  <a:ext uri="{FF2B5EF4-FFF2-40B4-BE49-F238E27FC236}">
                    <a16:creationId xmlns:a16="http://schemas.microsoft.com/office/drawing/2014/main" id="{42E6BE13-CDDA-48B4-93F9-2A88BBA07897}"/>
                  </a:ext>
                </a:extLst>
              </p:cNvPr>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04;p22">
                <a:extLst>
                  <a:ext uri="{FF2B5EF4-FFF2-40B4-BE49-F238E27FC236}">
                    <a16:creationId xmlns:a16="http://schemas.microsoft.com/office/drawing/2014/main" id="{64725554-648A-4868-BCFC-452729DD43C0}"/>
                  </a:ext>
                </a:extLst>
              </p:cNvPr>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05;p22">
                <a:extLst>
                  <a:ext uri="{FF2B5EF4-FFF2-40B4-BE49-F238E27FC236}">
                    <a16:creationId xmlns:a16="http://schemas.microsoft.com/office/drawing/2014/main" id="{B3FA2395-CA93-483B-A010-D9E09102B8C2}"/>
                  </a:ext>
                </a:extLst>
              </p:cNvPr>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06;p22">
                <a:extLst>
                  <a:ext uri="{FF2B5EF4-FFF2-40B4-BE49-F238E27FC236}">
                    <a16:creationId xmlns:a16="http://schemas.microsoft.com/office/drawing/2014/main" id="{14E0F89D-2A4D-420D-97AF-BCC763E9B0EB}"/>
                  </a:ext>
                </a:extLst>
              </p:cNvPr>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07;p22">
                <a:extLst>
                  <a:ext uri="{FF2B5EF4-FFF2-40B4-BE49-F238E27FC236}">
                    <a16:creationId xmlns:a16="http://schemas.microsoft.com/office/drawing/2014/main" id="{90452AA2-A566-4811-842D-6D28434F1D9D}"/>
                  </a:ext>
                </a:extLst>
              </p:cNvPr>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08;p22">
                <a:extLst>
                  <a:ext uri="{FF2B5EF4-FFF2-40B4-BE49-F238E27FC236}">
                    <a16:creationId xmlns:a16="http://schemas.microsoft.com/office/drawing/2014/main" id="{75367F1B-DD31-4177-9F2D-6543CF1741F9}"/>
                  </a:ext>
                </a:extLst>
              </p:cNvPr>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09;p22">
                <a:extLst>
                  <a:ext uri="{FF2B5EF4-FFF2-40B4-BE49-F238E27FC236}">
                    <a16:creationId xmlns:a16="http://schemas.microsoft.com/office/drawing/2014/main" id="{9F242D82-62A5-473B-BE79-2D8EA2BF70B8}"/>
                  </a:ext>
                </a:extLst>
              </p:cNvPr>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10;p22">
                <a:extLst>
                  <a:ext uri="{FF2B5EF4-FFF2-40B4-BE49-F238E27FC236}">
                    <a16:creationId xmlns:a16="http://schemas.microsoft.com/office/drawing/2014/main" id="{A9458285-52DE-4AFC-94E1-D2502A8628DE}"/>
                  </a:ext>
                </a:extLst>
              </p:cNvPr>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11;p22">
                <a:extLst>
                  <a:ext uri="{FF2B5EF4-FFF2-40B4-BE49-F238E27FC236}">
                    <a16:creationId xmlns:a16="http://schemas.microsoft.com/office/drawing/2014/main" id="{720A93D6-6C9A-4CBC-B428-2381BD8FF609}"/>
                  </a:ext>
                </a:extLst>
              </p:cNvPr>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12;p22">
                <a:extLst>
                  <a:ext uri="{FF2B5EF4-FFF2-40B4-BE49-F238E27FC236}">
                    <a16:creationId xmlns:a16="http://schemas.microsoft.com/office/drawing/2014/main" id="{10E2BBB7-FB96-4EE1-8EE6-0E203C71A7AF}"/>
                  </a:ext>
                </a:extLst>
              </p:cNvPr>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13;p22">
                <a:extLst>
                  <a:ext uri="{FF2B5EF4-FFF2-40B4-BE49-F238E27FC236}">
                    <a16:creationId xmlns:a16="http://schemas.microsoft.com/office/drawing/2014/main" id="{A422E2E0-5BBF-45CA-A9E9-D0FC6B28128C}"/>
                  </a:ext>
                </a:extLst>
              </p:cNvPr>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14;p22">
                <a:extLst>
                  <a:ext uri="{FF2B5EF4-FFF2-40B4-BE49-F238E27FC236}">
                    <a16:creationId xmlns:a16="http://schemas.microsoft.com/office/drawing/2014/main" id="{1ED42476-C802-4BC9-AF10-FBCAF799907F}"/>
                  </a:ext>
                </a:extLst>
              </p:cNvPr>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15;p22">
                <a:extLst>
                  <a:ext uri="{FF2B5EF4-FFF2-40B4-BE49-F238E27FC236}">
                    <a16:creationId xmlns:a16="http://schemas.microsoft.com/office/drawing/2014/main" id="{AF70EEF9-AD07-45CC-AF2E-6BB94C9B8943}"/>
                  </a:ext>
                </a:extLst>
              </p:cNvPr>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16;p22">
                <a:extLst>
                  <a:ext uri="{FF2B5EF4-FFF2-40B4-BE49-F238E27FC236}">
                    <a16:creationId xmlns:a16="http://schemas.microsoft.com/office/drawing/2014/main" id="{6067EE23-6E02-4A39-B5DA-0D29E87C38FF}"/>
                  </a:ext>
                </a:extLst>
              </p:cNvPr>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17;p22">
                <a:extLst>
                  <a:ext uri="{FF2B5EF4-FFF2-40B4-BE49-F238E27FC236}">
                    <a16:creationId xmlns:a16="http://schemas.microsoft.com/office/drawing/2014/main" id="{613AEE80-AE14-44B2-B331-9D280219CBD3}"/>
                  </a:ext>
                </a:extLst>
              </p:cNvPr>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18;p22">
                <a:extLst>
                  <a:ext uri="{FF2B5EF4-FFF2-40B4-BE49-F238E27FC236}">
                    <a16:creationId xmlns:a16="http://schemas.microsoft.com/office/drawing/2014/main" id="{8FC4565D-9954-453F-918B-603AA966CCD2}"/>
                  </a:ext>
                </a:extLst>
              </p:cNvPr>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19;p22">
                <a:extLst>
                  <a:ext uri="{FF2B5EF4-FFF2-40B4-BE49-F238E27FC236}">
                    <a16:creationId xmlns:a16="http://schemas.microsoft.com/office/drawing/2014/main" id="{5D01B39F-EE67-4952-AABE-41E33BF1B38F}"/>
                  </a:ext>
                </a:extLst>
              </p:cNvPr>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20;p22">
                <a:extLst>
                  <a:ext uri="{FF2B5EF4-FFF2-40B4-BE49-F238E27FC236}">
                    <a16:creationId xmlns:a16="http://schemas.microsoft.com/office/drawing/2014/main" id="{4F7E17B2-BEEE-4500-923F-412CF2E5872B}"/>
                  </a:ext>
                </a:extLst>
              </p:cNvPr>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21;p22">
                <a:extLst>
                  <a:ext uri="{FF2B5EF4-FFF2-40B4-BE49-F238E27FC236}">
                    <a16:creationId xmlns:a16="http://schemas.microsoft.com/office/drawing/2014/main" id="{4E737713-E7F9-4CF8-A935-D4BA6BA55C8B}"/>
                  </a:ext>
                </a:extLst>
              </p:cNvPr>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22;p22">
                <a:extLst>
                  <a:ext uri="{FF2B5EF4-FFF2-40B4-BE49-F238E27FC236}">
                    <a16:creationId xmlns:a16="http://schemas.microsoft.com/office/drawing/2014/main" id="{55DAA20A-2586-4C92-8D03-90E97A841EFC}"/>
                  </a:ext>
                </a:extLst>
              </p:cNvPr>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23;p22">
                <a:extLst>
                  <a:ext uri="{FF2B5EF4-FFF2-40B4-BE49-F238E27FC236}">
                    <a16:creationId xmlns:a16="http://schemas.microsoft.com/office/drawing/2014/main" id="{004DC151-C849-4450-805C-9E461473875C}"/>
                  </a:ext>
                </a:extLst>
              </p:cNvPr>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24;p22">
                <a:extLst>
                  <a:ext uri="{FF2B5EF4-FFF2-40B4-BE49-F238E27FC236}">
                    <a16:creationId xmlns:a16="http://schemas.microsoft.com/office/drawing/2014/main" id="{79850FBF-BECA-4623-ADBE-11E56EFC2027}"/>
                  </a:ext>
                </a:extLst>
              </p:cNvPr>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25;p22">
                <a:extLst>
                  <a:ext uri="{FF2B5EF4-FFF2-40B4-BE49-F238E27FC236}">
                    <a16:creationId xmlns:a16="http://schemas.microsoft.com/office/drawing/2014/main" id="{5787A809-37B9-49C0-8DA3-BE88E45B7175}"/>
                  </a:ext>
                </a:extLst>
              </p:cNvPr>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26;p22">
                <a:extLst>
                  <a:ext uri="{FF2B5EF4-FFF2-40B4-BE49-F238E27FC236}">
                    <a16:creationId xmlns:a16="http://schemas.microsoft.com/office/drawing/2014/main" id="{7176AF93-C5B9-4A37-8BB3-FE203A877FD0}"/>
                  </a:ext>
                </a:extLst>
              </p:cNvPr>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27;p22">
                <a:extLst>
                  <a:ext uri="{FF2B5EF4-FFF2-40B4-BE49-F238E27FC236}">
                    <a16:creationId xmlns:a16="http://schemas.microsoft.com/office/drawing/2014/main" id="{86E0389E-7B2E-47CF-93AD-4CBBBBB458BF}"/>
                  </a:ext>
                </a:extLst>
              </p:cNvPr>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28;p22">
                <a:extLst>
                  <a:ext uri="{FF2B5EF4-FFF2-40B4-BE49-F238E27FC236}">
                    <a16:creationId xmlns:a16="http://schemas.microsoft.com/office/drawing/2014/main" id="{121E9F76-E661-4AD3-B4FF-CD000D753F84}"/>
                  </a:ext>
                </a:extLst>
              </p:cNvPr>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29;p22">
                <a:extLst>
                  <a:ext uri="{FF2B5EF4-FFF2-40B4-BE49-F238E27FC236}">
                    <a16:creationId xmlns:a16="http://schemas.microsoft.com/office/drawing/2014/main" id="{FFC57064-199F-4695-926D-E53603628287}"/>
                  </a:ext>
                </a:extLst>
              </p:cNvPr>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30;p22">
                <a:extLst>
                  <a:ext uri="{FF2B5EF4-FFF2-40B4-BE49-F238E27FC236}">
                    <a16:creationId xmlns:a16="http://schemas.microsoft.com/office/drawing/2014/main" id="{47165596-D900-49B9-85D8-0CB1513E7D83}"/>
                  </a:ext>
                </a:extLst>
              </p:cNvPr>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31;p22">
                <a:extLst>
                  <a:ext uri="{FF2B5EF4-FFF2-40B4-BE49-F238E27FC236}">
                    <a16:creationId xmlns:a16="http://schemas.microsoft.com/office/drawing/2014/main" id="{EB75A626-A162-4C88-B197-EA2BE420C26E}"/>
                  </a:ext>
                </a:extLst>
              </p:cNvPr>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32;p22">
                <a:extLst>
                  <a:ext uri="{FF2B5EF4-FFF2-40B4-BE49-F238E27FC236}">
                    <a16:creationId xmlns:a16="http://schemas.microsoft.com/office/drawing/2014/main" id="{69376085-7454-46A2-A8BA-F1079ACF5640}"/>
                  </a:ext>
                </a:extLst>
              </p:cNvPr>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33;p22">
                <a:extLst>
                  <a:ext uri="{FF2B5EF4-FFF2-40B4-BE49-F238E27FC236}">
                    <a16:creationId xmlns:a16="http://schemas.microsoft.com/office/drawing/2014/main" id="{A89BF8F1-5815-4CB0-A3D9-48D93A5E4407}"/>
                  </a:ext>
                </a:extLst>
              </p:cNvPr>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234;p22">
                <a:extLst>
                  <a:ext uri="{FF2B5EF4-FFF2-40B4-BE49-F238E27FC236}">
                    <a16:creationId xmlns:a16="http://schemas.microsoft.com/office/drawing/2014/main" id="{76BECA34-C8A8-49AF-9A57-CA6F3F2C950C}"/>
                  </a:ext>
                </a:extLst>
              </p:cNvPr>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235;p22">
                <a:extLst>
                  <a:ext uri="{FF2B5EF4-FFF2-40B4-BE49-F238E27FC236}">
                    <a16:creationId xmlns:a16="http://schemas.microsoft.com/office/drawing/2014/main" id="{1C5FBEF9-58C6-4871-A6DB-283B19EBF63C}"/>
                  </a:ext>
                </a:extLst>
              </p:cNvPr>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236;p22">
                <a:extLst>
                  <a:ext uri="{FF2B5EF4-FFF2-40B4-BE49-F238E27FC236}">
                    <a16:creationId xmlns:a16="http://schemas.microsoft.com/office/drawing/2014/main" id="{17CC4527-28D6-4C4D-9804-536AFF0094CE}"/>
                  </a:ext>
                </a:extLst>
              </p:cNvPr>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237;p22">
                <a:extLst>
                  <a:ext uri="{FF2B5EF4-FFF2-40B4-BE49-F238E27FC236}">
                    <a16:creationId xmlns:a16="http://schemas.microsoft.com/office/drawing/2014/main" id="{D2B012D4-3BBB-4CE3-8492-AC12D71D6DBF}"/>
                  </a:ext>
                </a:extLst>
              </p:cNvPr>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238;p22">
                <a:extLst>
                  <a:ext uri="{FF2B5EF4-FFF2-40B4-BE49-F238E27FC236}">
                    <a16:creationId xmlns:a16="http://schemas.microsoft.com/office/drawing/2014/main" id="{58F5DBD8-3253-4D5F-B824-5E656335E08E}"/>
                  </a:ext>
                </a:extLst>
              </p:cNvPr>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239;p22">
                <a:extLst>
                  <a:ext uri="{FF2B5EF4-FFF2-40B4-BE49-F238E27FC236}">
                    <a16:creationId xmlns:a16="http://schemas.microsoft.com/office/drawing/2014/main" id="{8C15E7F0-9509-4FF6-BAAB-BB84B504E30A}"/>
                  </a:ext>
                </a:extLst>
              </p:cNvPr>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240;p22">
                <a:extLst>
                  <a:ext uri="{FF2B5EF4-FFF2-40B4-BE49-F238E27FC236}">
                    <a16:creationId xmlns:a16="http://schemas.microsoft.com/office/drawing/2014/main" id="{A654EF12-E0BA-419E-B4F8-5521E8DD961F}"/>
                  </a:ext>
                </a:extLst>
              </p:cNvPr>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241;p22">
                <a:extLst>
                  <a:ext uri="{FF2B5EF4-FFF2-40B4-BE49-F238E27FC236}">
                    <a16:creationId xmlns:a16="http://schemas.microsoft.com/office/drawing/2014/main" id="{7714C898-90A8-4547-8912-BAD4BA1028F7}"/>
                  </a:ext>
                </a:extLst>
              </p:cNvPr>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242;p22">
                <a:extLst>
                  <a:ext uri="{FF2B5EF4-FFF2-40B4-BE49-F238E27FC236}">
                    <a16:creationId xmlns:a16="http://schemas.microsoft.com/office/drawing/2014/main" id="{643EC992-1143-4873-A5AE-F225C0A2F116}"/>
                  </a:ext>
                </a:extLst>
              </p:cNvPr>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243;p22">
                <a:extLst>
                  <a:ext uri="{FF2B5EF4-FFF2-40B4-BE49-F238E27FC236}">
                    <a16:creationId xmlns:a16="http://schemas.microsoft.com/office/drawing/2014/main" id="{2A08D4F0-D849-42DC-A451-835FCF9086E2}"/>
                  </a:ext>
                </a:extLst>
              </p:cNvPr>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244;p22">
                <a:extLst>
                  <a:ext uri="{FF2B5EF4-FFF2-40B4-BE49-F238E27FC236}">
                    <a16:creationId xmlns:a16="http://schemas.microsoft.com/office/drawing/2014/main" id="{E2F96A4A-B821-4F61-BA71-C864027B2C0F}"/>
                  </a:ext>
                </a:extLst>
              </p:cNvPr>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245;p22">
                <a:extLst>
                  <a:ext uri="{FF2B5EF4-FFF2-40B4-BE49-F238E27FC236}">
                    <a16:creationId xmlns:a16="http://schemas.microsoft.com/office/drawing/2014/main" id="{06A6A7BB-E9C5-463B-99AD-B24D9EF6AF37}"/>
                  </a:ext>
                </a:extLst>
              </p:cNvPr>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246;p22">
                <a:extLst>
                  <a:ext uri="{FF2B5EF4-FFF2-40B4-BE49-F238E27FC236}">
                    <a16:creationId xmlns:a16="http://schemas.microsoft.com/office/drawing/2014/main" id="{90FC03F4-0214-4BED-8642-F2F65AEF06D0}"/>
                  </a:ext>
                </a:extLst>
              </p:cNvPr>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247;p22">
                <a:extLst>
                  <a:ext uri="{FF2B5EF4-FFF2-40B4-BE49-F238E27FC236}">
                    <a16:creationId xmlns:a16="http://schemas.microsoft.com/office/drawing/2014/main" id="{9AF5303A-3D5B-4758-AA45-4791CEE80E18}"/>
                  </a:ext>
                </a:extLst>
              </p:cNvPr>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248;p22">
                <a:extLst>
                  <a:ext uri="{FF2B5EF4-FFF2-40B4-BE49-F238E27FC236}">
                    <a16:creationId xmlns:a16="http://schemas.microsoft.com/office/drawing/2014/main" id="{D98E8FC3-EE13-420C-A7E5-D66638FB08F4}"/>
                  </a:ext>
                </a:extLst>
              </p:cNvPr>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249;p22">
                <a:extLst>
                  <a:ext uri="{FF2B5EF4-FFF2-40B4-BE49-F238E27FC236}">
                    <a16:creationId xmlns:a16="http://schemas.microsoft.com/office/drawing/2014/main" id="{466CB525-CF86-4FE8-9190-47366181FDC6}"/>
                  </a:ext>
                </a:extLst>
              </p:cNvPr>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250;p22">
                <a:extLst>
                  <a:ext uri="{FF2B5EF4-FFF2-40B4-BE49-F238E27FC236}">
                    <a16:creationId xmlns:a16="http://schemas.microsoft.com/office/drawing/2014/main" id="{D4A811EC-4116-47A0-9F3D-7641D8625A32}"/>
                  </a:ext>
                </a:extLst>
              </p:cNvPr>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251;p22">
                <a:extLst>
                  <a:ext uri="{FF2B5EF4-FFF2-40B4-BE49-F238E27FC236}">
                    <a16:creationId xmlns:a16="http://schemas.microsoft.com/office/drawing/2014/main" id="{FC552C6F-5C09-4904-A4CF-69A5ED6EA43F}"/>
                  </a:ext>
                </a:extLst>
              </p:cNvPr>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252;p22">
                <a:extLst>
                  <a:ext uri="{FF2B5EF4-FFF2-40B4-BE49-F238E27FC236}">
                    <a16:creationId xmlns:a16="http://schemas.microsoft.com/office/drawing/2014/main" id="{FDFC20A7-5618-4621-9AAB-85EC3D10307D}"/>
                  </a:ext>
                </a:extLst>
              </p:cNvPr>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253;p22">
                <a:extLst>
                  <a:ext uri="{FF2B5EF4-FFF2-40B4-BE49-F238E27FC236}">
                    <a16:creationId xmlns:a16="http://schemas.microsoft.com/office/drawing/2014/main" id="{A43BC0FF-8E5B-4515-9F41-2C77AFAFBBE6}"/>
                  </a:ext>
                </a:extLst>
              </p:cNvPr>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254;p22">
                <a:extLst>
                  <a:ext uri="{FF2B5EF4-FFF2-40B4-BE49-F238E27FC236}">
                    <a16:creationId xmlns:a16="http://schemas.microsoft.com/office/drawing/2014/main" id="{9E8F203E-F405-44F7-85CB-C688EA7E7CCD}"/>
                  </a:ext>
                </a:extLst>
              </p:cNvPr>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255;p22">
                <a:extLst>
                  <a:ext uri="{FF2B5EF4-FFF2-40B4-BE49-F238E27FC236}">
                    <a16:creationId xmlns:a16="http://schemas.microsoft.com/office/drawing/2014/main" id="{E95293DC-FFFB-41B6-B3DC-E55D359899B3}"/>
                  </a:ext>
                </a:extLst>
              </p:cNvPr>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256;p22">
                <a:extLst>
                  <a:ext uri="{FF2B5EF4-FFF2-40B4-BE49-F238E27FC236}">
                    <a16:creationId xmlns:a16="http://schemas.microsoft.com/office/drawing/2014/main" id="{FA2F5639-7294-40DE-A5D6-029A7F65D597}"/>
                  </a:ext>
                </a:extLst>
              </p:cNvPr>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257;p22">
                <a:extLst>
                  <a:ext uri="{FF2B5EF4-FFF2-40B4-BE49-F238E27FC236}">
                    <a16:creationId xmlns:a16="http://schemas.microsoft.com/office/drawing/2014/main" id="{AD3E13AA-422B-4816-AA95-761229A2A784}"/>
                  </a:ext>
                </a:extLst>
              </p:cNvPr>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258;p22">
                <a:extLst>
                  <a:ext uri="{FF2B5EF4-FFF2-40B4-BE49-F238E27FC236}">
                    <a16:creationId xmlns:a16="http://schemas.microsoft.com/office/drawing/2014/main" id="{1C212D0E-7C0E-48AD-BA8E-9B5DBF8ED41C}"/>
                  </a:ext>
                </a:extLst>
              </p:cNvPr>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259;p22">
                <a:extLst>
                  <a:ext uri="{FF2B5EF4-FFF2-40B4-BE49-F238E27FC236}">
                    <a16:creationId xmlns:a16="http://schemas.microsoft.com/office/drawing/2014/main" id="{5F297043-A283-40B0-9422-66F125154B56}"/>
                  </a:ext>
                </a:extLst>
              </p:cNvPr>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260;p22">
                <a:extLst>
                  <a:ext uri="{FF2B5EF4-FFF2-40B4-BE49-F238E27FC236}">
                    <a16:creationId xmlns:a16="http://schemas.microsoft.com/office/drawing/2014/main" id="{4AC64F8A-8708-47CD-9FA2-1C818C739EDF}"/>
                  </a:ext>
                </a:extLst>
              </p:cNvPr>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261;p22">
                <a:extLst>
                  <a:ext uri="{FF2B5EF4-FFF2-40B4-BE49-F238E27FC236}">
                    <a16:creationId xmlns:a16="http://schemas.microsoft.com/office/drawing/2014/main" id="{6192467E-80B8-47F1-806D-0F6EF09BF688}"/>
                  </a:ext>
                </a:extLst>
              </p:cNvPr>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262;p22">
                <a:extLst>
                  <a:ext uri="{FF2B5EF4-FFF2-40B4-BE49-F238E27FC236}">
                    <a16:creationId xmlns:a16="http://schemas.microsoft.com/office/drawing/2014/main" id="{DCF9FEB4-313E-4C27-AA79-7697F55D7CBD}"/>
                  </a:ext>
                </a:extLst>
              </p:cNvPr>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263;p22">
                <a:extLst>
                  <a:ext uri="{FF2B5EF4-FFF2-40B4-BE49-F238E27FC236}">
                    <a16:creationId xmlns:a16="http://schemas.microsoft.com/office/drawing/2014/main" id="{3919D002-4832-4727-875E-7735AD9693DF}"/>
                  </a:ext>
                </a:extLst>
              </p:cNvPr>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264;p22">
                <a:extLst>
                  <a:ext uri="{FF2B5EF4-FFF2-40B4-BE49-F238E27FC236}">
                    <a16:creationId xmlns:a16="http://schemas.microsoft.com/office/drawing/2014/main" id="{06F2E16B-19FE-4A52-85B7-EA12AEF4A3F6}"/>
                  </a:ext>
                </a:extLst>
              </p:cNvPr>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265;p22">
                <a:extLst>
                  <a:ext uri="{FF2B5EF4-FFF2-40B4-BE49-F238E27FC236}">
                    <a16:creationId xmlns:a16="http://schemas.microsoft.com/office/drawing/2014/main" id="{F08A5A5F-7C40-4887-A6F5-070884EA63BF}"/>
                  </a:ext>
                </a:extLst>
              </p:cNvPr>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266;p22">
                <a:extLst>
                  <a:ext uri="{FF2B5EF4-FFF2-40B4-BE49-F238E27FC236}">
                    <a16:creationId xmlns:a16="http://schemas.microsoft.com/office/drawing/2014/main" id="{A4D29B3A-0F02-476D-AC54-B8C58211036C}"/>
                  </a:ext>
                </a:extLst>
              </p:cNvPr>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267;p22">
                <a:extLst>
                  <a:ext uri="{FF2B5EF4-FFF2-40B4-BE49-F238E27FC236}">
                    <a16:creationId xmlns:a16="http://schemas.microsoft.com/office/drawing/2014/main" id="{4F29160D-5E78-44B7-B7E0-74870AB5FFF3}"/>
                  </a:ext>
                </a:extLst>
              </p:cNvPr>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268;p22">
                <a:extLst>
                  <a:ext uri="{FF2B5EF4-FFF2-40B4-BE49-F238E27FC236}">
                    <a16:creationId xmlns:a16="http://schemas.microsoft.com/office/drawing/2014/main" id="{2863B6B4-6F85-4E7D-8E53-9CB7D938B354}"/>
                  </a:ext>
                </a:extLst>
              </p:cNvPr>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269;p22">
                <a:extLst>
                  <a:ext uri="{FF2B5EF4-FFF2-40B4-BE49-F238E27FC236}">
                    <a16:creationId xmlns:a16="http://schemas.microsoft.com/office/drawing/2014/main" id="{FD7AEE5D-0DE8-4441-9733-4FE85E008CA7}"/>
                  </a:ext>
                </a:extLst>
              </p:cNvPr>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270;p22">
                <a:extLst>
                  <a:ext uri="{FF2B5EF4-FFF2-40B4-BE49-F238E27FC236}">
                    <a16:creationId xmlns:a16="http://schemas.microsoft.com/office/drawing/2014/main" id="{948DD0E6-70AA-4339-B3F9-6EB094F55546}"/>
                  </a:ext>
                </a:extLst>
              </p:cNvPr>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271;p22">
                <a:extLst>
                  <a:ext uri="{FF2B5EF4-FFF2-40B4-BE49-F238E27FC236}">
                    <a16:creationId xmlns:a16="http://schemas.microsoft.com/office/drawing/2014/main" id="{7A57CAFE-3022-464D-84BA-77FCF8410487}"/>
                  </a:ext>
                </a:extLst>
              </p:cNvPr>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272;p22">
                <a:extLst>
                  <a:ext uri="{FF2B5EF4-FFF2-40B4-BE49-F238E27FC236}">
                    <a16:creationId xmlns:a16="http://schemas.microsoft.com/office/drawing/2014/main" id="{BFF1C13F-258A-4FE1-999B-ED532B0A7816}"/>
                  </a:ext>
                </a:extLst>
              </p:cNvPr>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273;p22">
                <a:extLst>
                  <a:ext uri="{FF2B5EF4-FFF2-40B4-BE49-F238E27FC236}">
                    <a16:creationId xmlns:a16="http://schemas.microsoft.com/office/drawing/2014/main" id="{DB38BF4B-E9A0-4350-A001-C50C24FD6DD3}"/>
                  </a:ext>
                </a:extLst>
              </p:cNvPr>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274;p22">
                <a:extLst>
                  <a:ext uri="{FF2B5EF4-FFF2-40B4-BE49-F238E27FC236}">
                    <a16:creationId xmlns:a16="http://schemas.microsoft.com/office/drawing/2014/main" id="{C4517772-4DDA-42B4-A1F9-14B859C48FEC}"/>
                  </a:ext>
                </a:extLst>
              </p:cNvPr>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275;p22">
                <a:extLst>
                  <a:ext uri="{FF2B5EF4-FFF2-40B4-BE49-F238E27FC236}">
                    <a16:creationId xmlns:a16="http://schemas.microsoft.com/office/drawing/2014/main" id="{8C15A399-B7F7-45BF-8142-309C7A27C6E1}"/>
                  </a:ext>
                </a:extLst>
              </p:cNvPr>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276;p22">
                <a:extLst>
                  <a:ext uri="{FF2B5EF4-FFF2-40B4-BE49-F238E27FC236}">
                    <a16:creationId xmlns:a16="http://schemas.microsoft.com/office/drawing/2014/main" id="{88CD272B-B5C5-454B-B30E-78408FD8C3A7}"/>
                  </a:ext>
                </a:extLst>
              </p:cNvPr>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277;p22">
                <a:extLst>
                  <a:ext uri="{FF2B5EF4-FFF2-40B4-BE49-F238E27FC236}">
                    <a16:creationId xmlns:a16="http://schemas.microsoft.com/office/drawing/2014/main" id="{62E38C76-7234-4E40-8147-EB81402EFA45}"/>
                  </a:ext>
                </a:extLst>
              </p:cNvPr>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278;p22">
                <a:extLst>
                  <a:ext uri="{FF2B5EF4-FFF2-40B4-BE49-F238E27FC236}">
                    <a16:creationId xmlns:a16="http://schemas.microsoft.com/office/drawing/2014/main" id="{02C6BD59-0B26-4492-8C2C-6F0BE3D8F184}"/>
                  </a:ext>
                </a:extLst>
              </p:cNvPr>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279;p22">
                <a:extLst>
                  <a:ext uri="{FF2B5EF4-FFF2-40B4-BE49-F238E27FC236}">
                    <a16:creationId xmlns:a16="http://schemas.microsoft.com/office/drawing/2014/main" id="{16DD3FE1-C446-4074-8FD4-3CC600C10157}"/>
                  </a:ext>
                </a:extLst>
              </p:cNvPr>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280;p22">
                <a:extLst>
                  <a:ext uri="{FF2B5EF4-FFF2-40B4-BE49-F238E27FC236}">
                    <a16:creationId xmlns:a16="http://schemas.microsoft.com/office/drawing/2014/main" id="{61C54244-6783-4C6A-BB3A-3A84F8B5C84D}"/>
                  </a:ext>
                </a:extLst>
              </p:cNvPr>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281;p22">
                <a:extLst>
                  <a:ext uri="{FF2B5EF4-FFF2-40B4-BE49-F238E27FC236}">
                    <a16:creationId xmlns:a16="http://schemas.microsoft.com/office/drawing/2014/main" id="{10725BD7-C500-4668-AB86-6333B41B0AEC}"/>
                  </a:ext>
                </a:extLst>
              </p:cNvPr>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282;p22">
                <a:extLst>
                  <a:ext uri="{FF2B5EF4-FFF2-40B4-BE49-F238E27FC236}">
                    <a16:creationId xmlns:a16="http://schemas.microsoft.com/office/drawing/2014/main" id="{4EC274D1-9BBE-4D2B-8061-183F4E238C52}"/>
                  </a:ext>
                </a:extLst>
              </p:cNvPr>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283;p22">
                <a:extLst>
                  <a:ext uri="{FF2B5EF4-FFF2-40B4-BE49-F238E27FC236}">
                    <a16:creationId xmlns:a16="http://schemas.microsoft.com/office/drawing/2014/main" id="{F074ED5E-DA6C-4543-8838-838FE33F8D55}"/>
                  </a:ext>
                </a:extLst>
              </p:cNvPr>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284;p22">
                <a:extLst>
                  <a:ext uri="{FF2B5EF4-FFF2-40B4-BE49-F238E27FC236}">
                    <a16:creationId xmlns:a16="http://schemas.microsoft.com/office/drawing/2014/main" id="{2797F505-A9E4-4803-AC97-081788776421}"/>
                  </a:ext>
                </a:extLst>
              </p:cNvPr>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285;p22">
                <a:extLst>
                  <a:ext uri="{FF2B5EF4-FFF2-40B4-BE49-F238E27FC236}">
                    <a16:creationId xmlns:a16="http://schemas.microsoft.com/office/drawing/2014/main" id="{31D51460-C5D7-48FB-A947-6DB4D94A6FA3}"/>
                  </a:ext>
                </a:extLst>
              </p:cNvPr>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286;p22">
                <a:extLst>
                  <a:ext uri="{FF2B5EF4-FFF2-40B4-BE49-F238E27FC236}">
                    <a16:creationId xmlns:a16="http://schemas.microsoft.com/office/drawing/2014/main" id="{9E2A14A3-4D4A-43F4-B3B8-239A943E5A44}"/>
                  </a:ext>
                </a:extLst>
              </p:cNvPr>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287;p22">
                <a:extLst>
                  <a:ext uri="{FF2B5EF4-FFF2-40B4-BE49-F238E27FC236}">
                    <a16:creationId xmlns:a16="http://schemas.microsoft.com/office/drawing/2014/main" id="{FCFA0363-710E-4B03-A471-56249B7383EF}"/>
                  </a:ext>
                </a:extLst>
              </p:cNvPr>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288;p22">
                <a:extLst>
                  <a:ext uri="{FF2B5EF4-FFF2-40B4-BE49-F238E27FC236}">
                    <a16:creationId xmlns:a16="http://schemas.microsoft.com/office/drawing/2014/main" id="{0063A4F7-8410-4A3B-AABF-E333454EDBAD}"/>
                  </a:ext>
                </a:extLst>
              </p:cNvPr>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289;p22">
                <a:extLst>
                  <a:ext uri="{FF2B5EF4-FFF2-40B4-BE49-F238E27FC236}">
                    <a16:creationId xmlns:a16="http://schemas.microsoft.com/office/drawing/2014/main" id="{3C0228E8-DE25-467C-99EF-6F7FE2C69C04}"/>
                  </a:ext>
                </a:extLst>
              </p:cNvPr>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290;p22">
                <a:extLst>
                  <a:ext uri="{FF2B5EF4-FFF2-40B4-BE49-F238E27FC236}">
                    <a16:creationId xmlns:a16="http://schemas.microsoft.com/office/drawing/2014/main" id="{F9266ED3-F844-46E1-90E7-E607609F5C52}"/>
                  </a:ext>
                </a:extLst>
              </p:cNvPr>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291;p22">
                <a:extLst>
                  <a:ext uri="{FF2B5EF4-FFF2-40B4-BE49-F238E27FC236}">
                    <a16:creationId xmlns:a16="http://schemas.microsoft.com/office/drawing/2014/main" id="{B669007F-09D9-400D-8C5A-DAA6F3D68D85}"/>
                  </a:ext>
                </a:extLst>
              </p:cNvPr>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292;p22">
                <a:extLst>
                  <a:ext uri="{FF2B5EF4-FFF2-40B4-BE49-F238E27FC236}">
                    <a16:creationId xmlns:a16="http://schemas.microsoft.com/office/drawing/2014/main" id="{638A3CDA-00B7-4528-BEEC-FFB3CA18F119}"/>
                  </a:ext>
                </a:extLst>
              </p:cNvPr>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293;p22">
                <a:extLst>
                  <a:ext uri="{FF2B5EF4-FFF2-40B4-BE49-F238E27FC236}">
                    <a16:creationId xmlns:a16="http://schemas.microsoft.com/office/drawing/2014/main" id="{083AF282-6627-45AF-A46C-8680432F0B88}"/>
                  </a:ext>
                </a:extLst>
              </p:cNvPr>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294;p22">
                <a:extLst>
                  <a:ext uri="{FF2B5EF4-FFF2-40B4-BE49-F238E27FC236}">
                    <a16:creationId xmlns:a16="http://schemas.microsoft.com/office/drawing/2014/main" id="{3F406A3B-C095-4137-9356-B074C2D5127E}"/>
                  </a:ext>
                </a:extLst>
              </p:cNvPr>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295;p22">
                <a:extLst>
                  <a:ext uri="{FF2B5EF4-FFF2-40B4-BE49-F238E27FC236}">
                    <a16:creationId xmlns:a16="http://schemas.microsoft.com/office/drawing/2014/main" id="{71D39AD2-2E85-4203-9851-E5EE3B2B8D50}"/>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296;p22">
                <a:extLst>
                  <a:ext uri="{FF2B5EF4-FFF2-40B4-BE49-F238E27FC236}">
                    <a16:creationId xmlns:a16="http://schemas.microsoft.com/office/drawing/2014/main" id="{A827B589-CBD4-4624-A6F5-736D84B656E9}"/>
                  </a:ext>
                </a:extLst>
              </p:cNvPr>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297;p22">
                <a:extLst>
                  <a:ext uri="{FF2B5EF4-FFF2-40B4-BE49-F238E27FC236}">
                    <a16:creationId xmlns:a16="http://schemas.microsoft.com/office/drawing/2014/main" id="{36024993-C04C-4FAA-AECD-19709BAEE2C6}"/>
                  </a:ext>
                </a:extLst>
              </p:cNvPr>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298;p22">
                <a:extLst>
                  <a:ext uri="{FF2B5EF4-FFF2-40B4-BE49-F238E27FC236}">
                    <a16:creationId xmlns:a16="http://schemas.microsoft.com/office/drawing/2014/main" id="{CF0BCF67-844A-457B-A196-ABE538A7F99E}"/>
                  </a:ext>
                </a:extLst>
              </p:cNvPr>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299;p22">
                <a:extLst>
                  <a:ext uri="{FF2B5EF4-FFF2-40B4-BE49-F238E27FC236}">
                    <a16:creationId xmlns:a16="http://schemas.microsoft.com/office/drawing/2014/main" id="{56D04CCB-3713-428D-87B5-0B66AC24F3B9}"/>
                  </a:ext>
                </a:extLst>
              </p:cNvPr>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300;p22">
                <a:extLst>
                  <a:ext uri="{FF2B5EF4-FFF2-40B4-BE49-F238E27FC236}">
                    <a16:creationId xmlns:a16="http://schemas.microsoft.com/office/drawing/2014/main" id="{34349A71-81F7-4E27-A4DB-62555869D334}"/>
                  </a:ext>
                </a:extLst>
              </p:cNvPr>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301;p22">
                <a:extLst>
                  <a:ext uri="{FF2B5EF4-FFF2-40B4-BE49-F238E27FC236}">
                    <a16:creationId xmlns:a16="http://schemas.microsoft.com/office/drawing/2014/main" id="{AA54BEC3-C659-4B37-815C-D3EDB17C2106}"/>
                  </a:ext>
                </a:extLst>
              </p:cNvPr>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302;p22">
                <a:extLst>
                  <a:ext uri="{FF2B5EF4-FFF2-40B4-BE49-F238E27FC236}">
                    <a16:creationId xmlns:a16="http://schemas.microsoft.com/office/drawing/2014/main" id="{CFDFE00E-1DFE-4503-9CA9-4F6924101D82}"/>
                  </a:ext>
                </a:extLst>
              </p:cNvPr>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303;p22">
                <a:extLst>
                  <a:ext uri="{FF2B5EF4-FFF2-40B4-BE49-F238E27FC236}">
                    <a16:creationId xmlns:a16="http://schemas.microsoft.com/office/drawing/2014/main" id="{5F02EDF5-B608-4AEA-910C-485D56D220B3}"/>
                  </a:ext>
                </a:extLst>
              </p:cNvPr>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304;p22">
                <a:extLst>
                  <a:ext uri="{FF2B5EF4-FFF2-40B4-BE49-F238E27FC236}">
                    <a16:creationId xmlns:a16="http://schemas.microsoft.com/office/drawing/2014/main" id="{FF51A48C-0EB4-4F60-A6B9-78D4C8C62644}"/>
                  </a:ext>
                </a:extLst>
              </p:cNvPr>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305;p22">
                <a:extLst>
                  <a:ext uri="{FF2B5EF4-FFF2-40B4-BE49-F238E27FC236}">
                    <a16:creationId xmlns:a16="http://schemas.microsoft.com/office/drawing/2014/main" id="{253C1AD4-80A3-4AF8-9700-711B7E30349A}"/>
                  </a:ext>
                </a:extLst>
              </p:cNvPr>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306;p22">
                <a:extLst>
                  <a:ext uri="{FF2B5EF4-FFF2-40B4-BE49-F238E27FC236}">
                    <a16:creationId xmlns:a16="http://schemas.microsoft.com/office/drawing/2014/main" id="{B2590BF6-F96A-465E-B48E-09552B9E6C80}"/>
                  </a:ext>
                </a:extLst>
              </p:cNvPr>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307;p22">
                <a:extLst>
                  <a:ext uri="{FF2B5EF4-FFF2-40B4-BE49-F238E27FC236}">
                    <a16:creationId xmlns:a16="http://schemas.microsoft.com/office/drawing/2014/main" id="{FB04EB04-112E-423B-9FEE-5BAA31964C7E}"/>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308;p22">
                <a:extLst>
                  <a:ext uri="{FF2B5EF4-FFF2-40B4-BE49-F238E27FC236}">
                    <a16:creationId xmlns:a16="http://schemas.microsoft.com/office/drawing/2014/main" id="{20CA4EFF-2C56-4213-A4A5-902D14D32521}"/>
                  </a:ext>
                </a:extLst>
              </p:cNvPr>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309;p22">
                <a:extLst>
                  <a:ext uri="{FF2B5EF4-FFF2-40B4-BE49-F238E27FC236}">
                    <a16:creationId xmlns:a16="http://schemas.microsoft.com/office/drawing/2014/main" id="{9A39F239-1225-4C8F-AAC8-3F9F902C0473}"/>
                  </a:ext>
                </a:extLst>
              </p:cNvPr>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310;p22">
                <a:extLst>
                  <a:ext uri="{FF2B5EF4-FFF2-40B4-BE49-F238E27FC236}">
                    <a16:creationId xmlns:a16="http://schemas.microsoft.com/office/drawing/2014/main" id="{0E21F79C-E883-424C-B5D5-0B5B1E1B6C7B}"/>
                  </a:ext>
                </a:extLst>
              </p:cNvPr>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311;p22">
                <a:extLst>
                  <a:ext uri="{FF2B5EF4-FFF2-40B4-BE49-F238E27FC236}">
                    <a16:creationId xmlns:a16="http://schemas.microsoft.com/office/drawing/2014/main" id="{C948EFFC-2A43-4B01-88D8-19FFF6EA5D4D}"/>
                  </a:ext>
                </a:extLst>
              </p:cNvPr>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312;p22">
                <a:extLst>
                  <a:ext uri="{FF2B5EF4-FFF2-40B4-BE49-F238E27FC236}">
                    <a16:creationId xmlns:a16="http://schemas.microsoft.com/office/drawing/2014/main" id="{321CD519-BE02-477C-8C82-81B89F90DCC9}"/>
                  </a:ext>
                </a:extLst>
              </p:cNvPr>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313;p22">
                <a:extLst>
                  <a:ext uri="{FF2B5EF4-FFF2-40B4-BE49-F238E27FC236}">
                    <a16:creationId xmlns:a16="http://schemas.microsoft.com/office/drawing/2014/main" id="{B9B0B2F4-C896-4185-AC5D-B2380DF3AFE2}"/>
                  </a:ext>
                </a:extLst>
              </p:cNvPr>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314;p22">
                <a:extLst>
                  <a:ext uri="{FF2B5EF4-FFF2-40B4-BE49-F238E27FC236}">
                    <a16:creationId xmlns:a16="http://schemas.microsoft.com/office/drawing/2014/main" id="{EACE6AF4-A171-4FC1-9F32-01A458DE5BE5}"/>
                  </a:ext>
                </a:extLst>
              </p:cNvPr>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315;p22">
                <a:extLst>
                  <a:ext uri="{FF2B5EF4-FFF2-40B4-BE49-F238E27FC236}">
                    <a16:creationId xmlns:a16="http://schemas.microsoft.com/office/drawing/2014/main" id="{B2CAECD7-1C79-4C3F-AC58-DE64F206B1FA}"/>
                  </a:ext>
                </a:extLst>
              </p:cNvPr>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316;p22">
                <a:extLst>
                  <a:ext uri="{FF2B5EF4-FFF2-40B4-BE49-F238E27FC236}">
                    <a16:creationId xmlns:a16="http://schemas.microsoft.com/office/drawing/2014/main" id="{1FC4CA15-81E8-4F56-8C1B-7F0CD42F18C6}"/>
                  </a:ext>
                </a:extLst>
              </p:cNvPr>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317;p22">
                <a:extLst>
                  <a:ext uri="{FF2B5EF4-FFF2-40B4-BE49-F238E27FC236}">
                    <a16:creationId xmlns:a16="http://schemas.microsoft.com/office/drawing/2014/main" id="{208CA6C0-113A-4967-B680-DBD8FFE729CD}"/>
                  </a:ext>
                </a:extLst>
              </p:cNvPr>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318;p22">
                <a:extLst>
                  <a:ext uri="{FF2B5EF4-FFF2-40B4-BE49-F238E27FC236}">
                    <a16:creationId xmlns:a16="http://schemas.microsoft.com/office/drawing/2014/main" id="{863F98F7-39B2-4325-96FE-9029678D17CE}"/>
                  </a:ext>
                </a:extLst>
              </p:cNvPr>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319;p22">
                <a:extLst>
                  <a:ext uri="{FF2B5EF4-FFF2-40B4-BE49-F238E27FC236}">
                    <a16:creationId xmlns:a16="http://schemas.microsoft.com/office/drawing/2014/main" id="{A2B93FF3-EAC0-4BE2-AB95-E406E3E2C670}"/>
                  </a:ext>
                </a:extLst>
              </p:cNvPr>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320;p22">
                <a:extLst>
                  <a:ext uri="{FF2B5EF4-FFF2-40B4-BE49-F238E27FC236}">
                    <a16:creationId xmlns:a16="http://schemas.microsoft.com/office/drawing/2014/main" id="{19E6BFC4-F94A-449F-ACF5-F7B5059A171D}"/>
                  </a:ext>
                </a:extLst>
              </p:cNvPr>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321;p22">
                <a:extLst>
                  <a:ext uri="{FF2B5EF4-FFF2-40B4-BE49-F238E27FC236}">
                    <a16:creationId xmlns:a16="http://schemas.microsoft.com/office/drawing/2014/main" id="{FD5E0BB2-F4EE-4667-B53C-5F3C693D7A1A}"/>
                  </a:ext>
                </a:extLst>
              </p:cNvPr>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322;p22">
                <a:extLst>
                  <a:ext uri="{FF2B5EF4-FFF2-40B4-BE49-F238E27FC236}">
                    <a16:creationId xmlns:a16="http://schemas.microsoft.com/office/drawing/2014/main" id="{37E498DE-970A-4A98-A4F6-B0030839FD6B}"/>
                  </a:ext>
                </a:extLst>
              </p:cNvPr>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323;p22">
                <a:extLst>
                  <a:ext uri="{FF2B5EF4-FFF2-40B4-BE49-F238E27FC236}">
                    <a16:creationId xmlns:a16="http://schemas.microsoft.com/office/drawing/2014/main" id="{83896039-BA9F-4389-95C1-7D11CF7EF50D}"/>
                  </a:ext>
                </a:extLst>
              </p:cNvPr>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324;p22">
                <a:extLst>
                  <a:ext uri="{FF2B5EF4-FFF2-40B4-BE49-F238E27FC236}">
                    <a16:creationId xmlns:a16="http://schemas.microsoft.com/office/drawing/2014/main" id="{5ADFBB61-351B-4832-8C77-F1A2DBE6F3A2}"/>
                  </a:ext>
                </a:extLst>
              </p:cNvPr>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325;p22">
                <a:extLst>
                  <a:ext uri="{FF2B5EF4-FFF2-40B4-BE49-F238E27FC236}">
                    <a16:creationId xmlns:a16="http://schemas.microsoft.com/office/drawing/2014/main" id="{5CAF940B-877A-4927-A27C-2941EDF72346}"/>
                  </a:ext>
                </a:extLst>
              </p:cNvPr>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326;p22">
                <a:extLst>
                  <a:ext uri="{FF2B5EF4-FFF2-40B4-BE49-F238E27FC236}">
                    <a16:creationId xmlns:a16="http://schemas.microsoft.com/office/drawing/2014/main" id="{689D9645-FCA0-4CE9-8479-AE03B0DB3FEA}"/>
                  </a:ext>
                </a:extLst>
              </p:cNvPr>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327;p22">
                <a:extLst>
                  <a:ext uri="{FF2B5EF4-FFF2-40B4-BE49-F238E27FC236}">
                    <a16:creationId xmlns:a16="http://schemas.microsoft.com/office/drawing/2014/main" id="{D693245F-AEEB-4787-BA0F-B4337971143A}"/>
                  </a:ext>
                </a:extLst>
              </p:cNvPr>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328;p22">
                <a:extLst>
                  <a:ext uri="{FF2B5EF4-FFF2-40B4-BE49-F238E27FC236}">
                    <a16:creationId xmlns:a16="http://schemas.microsoft.com/office/drawing/2014/main" id="{95C9A31E-ABF9-4636-B976-57F2601B0FD4}"/>
                  </a:ext>
                </a:extLst>
              </p:cNvPr>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329;p22">
                <a:extLst>
                  <a:ext uri="{FF2B5EF4-FFF2-40B4-BE49-F238E27FC236}">
                    <a16:creationId xmlns:a16="http://schemas.microsoft.com/office/drawing/2014/main" id="{019028F9-396E-4A87-BA49-5F1289F314F7}"/>
                  </a:ext>
                </a:extLst>
              </p:cNvPr>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330;p22">
                <a:extLst>
                  <a:ext uri="{FF2B5EF4-FFF2-40B4-BE49-F238E27FC236}">
                    <a16:creationId xmlns:a16="http://schemas.microsoft.com/office/drawing/2014/main" id="{0FF312B0-430F-4BF6-AC6D-39F80728BA69}"/>
                  </a:ext>
                </a:extLst>
              </p:cNvPr>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331;p22">
                <a:extLst>
                  <a:ext uri="{FF2B5EF4-FFF2-40B4-BE49-F238E27FC236}">
                    <a16:creationId xmlns:a16="http://schemas.microsoft.com/office/drawing/2014/main" id="{CABF3632-8EAE-4ABD-B088-021A3A9ACEDA}"/>
                  </a:ext>
                </a:extLst>
              </p:cNvPr>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332;p22">
                <a:extLst>
                  <a:ext uri="{FF2B5EF4-FFF2-40B4-BE49-F238E27FC236}">
                    <a16:creationId xmlns:a16="http://schemas.microsoft.com/office/drawing/2014/main" id="{90410B98-9EF9-4D7E-B144-952F37CCD2E8}"/>
                  </a:ext>
                </a:extLst>
              </p:cNvPr>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333;p22">
                <a:extLst>
                  <a:ext uri="{FF2B5EF4-FFF2-40B4-BE49-F238E27FC236}">
                    <a16:creationId xmlns:a16="http://schemas.microsoft.com/office/drawing/2014/main" id="{C3252147-E326-4246-AF8E-D47A60DB2955}"/>
                  </a:ext>
                </a:extLst>
              </p:cNvPr>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334;p22">
                <a:extLst>
                  <a:ext uri="{FF2B5EF4-FFF2-40B4-BE49-F238E27FC236}">
                    <a16:creationId xmlns:a16="http://schemas.microsoft.com/office/drawing/2014/main" id="{51E6CF35-5C49-4104-84ED-2BBCF740C1C0}"/>
                  </a:ext>
                </a:extLst>
              </p:cNvPr>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335;p22">
                <a:extLst>
                  <a:ext uri="{FF2B5EF4-FFF2-40B4-BE49-F238E27FC236}">
                    <a16:creationId xmlns:a16="http://schemas.microsoft.com/office/drawing/2014/main" id="{9B8E604E-C307-48C1-8B0A-65693EA2829D}"/>
                  </a:ext>
                </a:extLst>
              </p:cNvPr>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336;p22">
                <a:extLst>
                  <a:ext uri="{FF2B5EF4-FFF2-40B4-BE49-F238E27FC236}">
                    <a16:creationId xmlns:a16="http://schemas.microsoft.com/office/drawing/2014/main" id="{6758CB93-AC55-410B-A296-F36E8ECB9667}"/>
                  </a:ext>
                </a:extLst>
              </p:cNvPr>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337;p22">
                <a:extLst>
                  <a:ext uri="{FF2B5EF4-FFF2-40B4-BE49-F238E27FC236}">
                    <a16:creationId xmlns:a16="http://schemas.microsoft.com/office/drawing/2014/main" id="{21FE4F5D-01FA-427B-ADB2-FE2103D8FB36}"/>
                  </a:ext>
                </a:extLst>
              </p:cNvPr>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338;p22">
                <a:extLst>
                  <a:ext uri="{FF2B5EF4-FFF2-40B4-BE49-F238E27FC236}">
                    <a16:creationId xmlns:a16="http://schemas.microsoft.com/office/drawing/2014/main" id="{41CD7D8B-00F9-4195-B61E-B9AFD54677FA}"/>
                  </a:ext>
                </a:extLst>
              </p:cNvPr>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339;p22">
                <a:extLst>
                  <a:ext uri="{FF2B5EF4-FFF2-40B4-BE49-F238E27FC236}">
                    <a16:creationId xmlns:a16="http://schemas.microsoft.com/office/drawing/2014/main" id="{FA17C810-6D9E-47AE-8DB2-6EFAE39A3E29}"/>
                  </a:ext>
                </a:extLst>
              </p:cNvPr>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340;p22">
                <a:extLst>
                  <a:ext uri="{FF2B5EF4-FFF2-40B4-BE49-F238E27FC236}">
                    <a16:creationId xmlns:a16="http://schemas.microsoft.com/office/drawing/2014/main" id="{7F678084-6818-425C-9AA4-589081B9E3DF}"/>
                  </a:ext>
                </a:extLst>
              </p:cNvPr>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341;p22">
                <a:extLst>
                  <a:ext uri="{FF2B5EF4-FFF2-40B4-BE49-F238E27FC236}">
                    <a16:creationId xmlns:a16="http://schemas.microsoft.com/office/drawing/2014/main" id="{A7D7B91A-0E1F-4F1E-85B9-87514A1F6336}"/>
                  </a:ext>
                </a:extLst>
              </p:cNvPr>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342;p22">
                <a:extLst>
                  <a:ext uri="{FF2B5EF4-FFF2-40B4-BE49-F238E27FC236}">
                    <a16:creationId xmlns:a16="http://schemas.microsoft.com/office/drawing/2014/main" id="{563B60BA-81E2-40B2-83A0-EAA76E35B5FD}"/>
                  </a:ext>
                </a:extLst>
              </p:cNvPr>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343;p22">
                <a:extLst>
                  <a:ext uri="{FF2B5EF4-FFF2-40B4-BE49-F238E27FC236}">
                    <a16:creationId xmlns:a16="http://schemas.microsoft.com/office/drawing/2014/main" id="{A891D1C5-2CFB-4B6E-BDEF-6122BFDAEADA}"/>
                  </a:ext>
                </a:extLst>
              </p:cNvPr>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344;p22">
                <a:extLst>
                  <a:ext uri="{FF2B5EF4-FFF2-40B4-BE49-F238E27FC236}">
                    <a16:creationId xmlns:a16="http://schemas.microsoft.com/office/drawing/2014/main" id="{E729FF72-8696-4E43-9439-A767D237549D}"/>
                  </a:ext>
                </a:extLst>
              </p:cNvPr>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345;p22">
                <a:extLst>
                  <a:ext uri="{FF2B5EF4-FFF2-40B4-BE49-F238E27FC236}">
                    <a16:creationId xmlns:a16="http://schemas.microsoft.com/office/drawing/2014/main" id="{43FF1DC3-B0CB-430C-9964-372E7FF3A400}"/>
                  </a:ext>
                </a:extLst>
              </p:cNvPr>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346;p22">
                <a:extLst>
                  <a:ext uri="{FF2B5EF4-FFF2-40B4-BE49-F238E27FC236}">
                    <a16:creationId xmlns:a16="http://schemas.microsoft.com/office/drawing/2014/main" id="{6A01FB1D-D1AF-448B-BE52-99147B854A7C}"/>
                  </a:ext>
                </a:extLst>
              </p:cNvPr>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347;p22">
                <a:extLst>
                  <a:ext uri="{FF2B5EF4-FFF2-40B4-BE49-F238E27FC236}">
                    <a16:creationId xmlns:a16="http://schemas.microsoft.com/office/drawing/2014/main" id="{D14FCB25-7454-4322-A7DE-723E038FE16C}"/>
                  </a:ext>
                </a:extLst>
              </p:cNvPr>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348;p22">
                <a:extLst>
                  <a:ext uri="{FF2B5EF4-FFF2-40B4-BE49-F238E27FC236}">
                    <a16:creationId xmlns:a16="http://schemas.microsoft.com/office/drawing/2014/main" id="{F7989597-7A05-4CF9-A0B9-15A2114CD610}"/>
                  </a:ext>
                </a:extLst>
              </p:cNvPr>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349;p22">
                <a:extLst>
                  <a:ext uri="{FF2B5EF4-FFF2-40B4-BE49-F238E27FC236}">
                    <a16:creationId xmlns:a16="http://schemas.microsoft.com/office/drawing/2014/main" id="{8D92109D-7EF1-403B-8953-89DCFD177B2D}"/>
                  </a:ext>
                </a:extLst>
              </p:cNvPr>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350;p22">
                <a:extLst>
                  <a:ext uri="{FF2B5EF4-FFF2-40B4-BE49-F238E27FC236}">
                    <a16:creationId xmlns:a16="http://schemas.microsoft.com/office/drawing/2014/main" id="{FB2ACE1D-42E2-45A5-A443-B4470850F237}"/>
                  </a:ext>
                </a:extLst>
              </p:cNvPr>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351;p22">
                <a:extLst>
                  <a:ext uri="{FF2B5EF4-FFF2-40B4-BE49-F238E27FC236}">
                    <a16:creationId xmlns:a16="http://schemas.microsoft.com/office/drawing/2014/main" id="{CFF6E49B-8797-4D5E-A94E-F7E47EB5B2E8}"/>
                  </a:ext>
                </a:extLst>
              </p:cNvPr>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352;p22">
                <a:extLst>
                  <a:ext uri="{FF2B5EF4-FFF2-40B4-BE49-F238E27FC236}">
                    <a16:creationId xmlns:a16="http://schemas.microsoft.com/office/drawing/2014/main" id="{89AA62AD-6B88-4731-A679-346C114CC971}"/>
                  </a:ext>
                </a:extLst>
              </p:cNvPr>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353;p22">
                <a:extLst>
                  <a:ext uri="{FF2B5EF4-FFF2-40B4-BE49-F238E27FC236}">
                    <a16:creationId xmlns:a16="http://schemas.microsoft.com/office/drawing/2014/main" id="{998AD7E3-4588-4AB1-BA23-AFF0399C3359}"/>
                  </a:ext>
                </a:extLst>
              </p:cNvPr>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354;p22">
                <a:extLst>
                  <a:ext uri="{FF2B5EF4-FFF2-40B4-BE49-F238E27FC236}">
                    <a16:creationId xmlns:a16="http://schemas.microsoft.com/office/drawing/2014/main" id="{2AC83181-7CE9-48E8-8CA0-C3C2A6713EFD}"/>
                  </a:ext>
                </a:extLst>
              </p:cNvPr>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355;p22">
                <a:extLst>
                  <a:ext uri="{FF2B5EF4-FFF2-40B4-BE49-F238E27FC236}">
                    <a16:creationId xmlns:a16="http://schemas.microsoft.com/office/drawing/2014/main" id="{3A49A300-52FD-41AC-B308-324F8FA777CD}"/>
                  </a:ext>
                </a:extLst>
              </p:cNvPr>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356;p22">
                <a:extLst>
                  <a:ext uri="{FF2B5EF4-FFF2-40B4-BE49-F238E27FC236}">
                    <a16:creationId xmlns:a16="http://schemas.microsoft.com/office/drawing/2014/main" id="{216B9B2D-D13C-4BB2-9997-86F80962040E}"/>
                  </a:ext>
                </a:extLst>
              </p:cNvPr>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357;p22">
                <a:extLst>
                  <a:ext uri="{FF2B5EF4-FFF2-40B4-BE49-F238E27FC236}">
                    <a16:creationId xmlns:a16="http://schemas.microsoft.com/office/drawing/2014/main" id="{D74B77E0-0FA7-48C6-8A38-D8C649A9A269}"/>
                  </a:ext>
                </a:extLst>
              </p:cNvPr>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358;p22">
                <a:extLst>
                  <a:ext uri="{FF2B5EF4-FFF2-40B4-BE49-F238E27FC236}">
                    <a16:creationId xmlns:a16="http://schemas.microsoft.com/office/drawing/2014/main" id="{F31A9D93-E7E2-46BC-8438-1D3F6ADE6AFD}"/>
                  </a:ext>
                </a:extLst>
              </p:cNvPr>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359;p22">
                <a:extLst>
                  <a:ext uri="{FF2B5EF4-FFF2-40B4-BE49-F238E27FC236}">
                    <a16:creationId xmlns:a16="http://schemas.microsoft.com/office/drawing/2014/main" id="{EF2895F1-78DF-4FAC-8F74-7DB49798BD6F}"/>
                  </a:ext>
                </a:extLst>
              </p:cNvPr>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360;p22">
                <a:extLst>
                  <a:ext uri="{FF2B5EF4-FFF2-40B4-BE49-F238E27FC236}">
                    <a16:creationId xmlns:a16="http://schemas.microsoft.com/office/drawing/2014/main" id="{4E28604C-D841-431F-ACB0-F70D7DD4700F}"/>
                  </a:ext>
                </a:extLst>
              </p:cNvPr>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361;p22">
                <a:extLst>
                  <a:ext uri="{FF2B5EF4-FFF2-40B4-BE49-F238E27FC236}">
                    <a16:creationId xmlns:a16="http://schemas.microsoft.com/office/drawing/2014/main" id="{BE015097-AF10-4FAD-B198-D6BB9CA9F10B}"/>
                  </a:ext>
                </a:extLst>
              </p:cNvPr>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362;p22">
                <a:extLst>
                  <a:ext uri="{FF2B5EF4-FFF2-40B4-BE49-F238E27FC236}">
                    <a16:creationId xmlns:a16="http://schemas.microsoft.com/office/drawing/2014/main" id="{F0C2EABE-EC09-4F04-9492-8B889CDCD8CE}"/>
                  </a:ext>
                </a:extLst>
              </p:cNvPr>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363;p22">
                <a:extLst>
                  <a:ext uri="{FF2B5EF4-FFF2-40B4-BE49-F238E27FC236}">
                    <a16:creationId xmlns:a16="http://schemas.microsoft.com/office/drawing/2014/main" id="{31F8130B-FB2B-4411-B16E-111DB1767D3F}"/>
                  </a:ext>
                </a:extLst>
              </p:cNvPr>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364;p22">
                <a:extLst>
                  <a:ext uri="{FF2B5EF4-FFF2-40B4-BE49-F238E27FC236}">
                    <a16:creationId xmlns:a16="http://schemas.microsoft.com/office/drawing/2014/main" id="{7EBC65D1-EEEC-4A79-BB7C-0239778D53F8}"/>
                  </a:ext>
                </a:extLst>
              </p:cNvPr>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365;p22">
                <a:extLst>
                  <a:ext uri="{FF2B5EF4-FFF2-40B4-BE49-F238E27FC236}">
                    <a16:creationId xmlns:a16="http://schemas.microsoft.com/office/drawing/2014/main" id="{B1572F65-8316-40AC-A0B5-AB5F8B0FC5C2}"/>
                  </a:ext>
                </a:extLst>
              </p:cNvPr>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366;p22">
                <a:extLst>
                  <a:ext uri="{FF2B5EF4-FFF2-40B4-BE49-F238E27FC236}">
                    <a16:creationId xmlns:a16="http://schemas.microsoft.com/office/drawing/2014/main" id="{1FA479E1-9A26-4260-A687-916CBEE943FA}"/>
                  </a:ext>
                </a:extLst>
              </p:cNvPr>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367;p22">
                <a:extLst>
                  <a:ext uri="{FF2B5EF4-FFF2-40B4-BE49-F238E27FC236}">
                    <a16:creationId xmlns:a16="http://schemas.microsoft.com/office/drawing/2014/main" id="{4D33F3AA-8A44-4754-A938-A9C8AD91CF7B}"/>
                  </a:ext>
                </a:extLst>
              </p:cNvPr>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368;p22">
                <a:extLst>
                  <a:ext uri="{FF2B5EF4-FFF2-40B4-BE49-F238E27FC236}">
                    <a16:creationId xmlns:a16="http://schemas.microsoft.com/office/drawing/2014/main" id="{6486773C-EA13-444D-A256-40360879A13A}"/>
                  </a:ext>
                </a:extLst>
              </p:cNvPr>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369;p22">
                <a:extLst>
                  <a:ext uri="{FF2B5EF4-FFF2-40B4-BE49-F238E27FC236}">
                    <a16:creationId xmlns:a16="http://schemas.microsoft.com/office/drawing/2014/main" id="{84D8C409-FD70-45D3-AE19-E4BA08A74092}"/>
                  </a:ext>
                </a:extLst>
              </p:cNvPr>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370;p22">
                <a:extLst>
                  <a:ext uri="{FF2B5EF4-FFF2-40B4-BE49-F238E27FC236}">
                    <a16:creationId xmlns:a16="http://schemas.microsoft.com/office/drawing/2014/main" id="{FB596FE9-7899-4BC4-BFF6-F99D08FEBD00}"/>
                  </a:ext>
                </a:extLst>
              </p:cNvPr>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371;p22">
                <a:extLst>
                  <a:ext uri="{FF2B5EF4-FFF2-40B4-BE49-F238E27FC236}">
                    <a16:creationId xmlns:a16="http://schemas.microsoft.com/office/drawing/2014/main" id="{6D291DE7-E40E-4F94-A166-13023884F0CF}"/>
                  </a:ext>
                </a:extLst>
              </p:cNvPr>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372;p22">
                <a:extLst>
                  <a:ext uri="{FF2B5EF4-FFF2-40B4-BE49-F238E27FC236}">
                    <a16:creationId xmlns:a16="http://schemas.microsoft.com/office/drawing/2014/main" id="{4D1166E6-CA05-48FF-A9B9-262702D846A6}"/>
                  </a:ext>
                </a:extLst>
              </p:cNvPr>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373;p22">
                <a:extLst>
                  <a:ext uri="{FF2B5EF4-FFF2-40B4-BE49-F238E27FC236}">
                    <a16:creationId xmlns:a16="http://schemas.microsoft.com/office/drawing/2014/main" id="{AE85565F-A3F8-4F0F-AEDC-9FA37DBC7399}"/>
                  </a:ext>
                </a:extLst>
              </p:cNvPr>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374;p22">
                <a:extLst>
                  <a:ext uri="{FF2B5EF4-FFF2-40B4-BE49-F238E27FC236}">
                    <a16:creationId xmlns:a16="http://schemas.microsoft.com/office/drawing/2014/main" id="{C88A7B66-C0F7-4CBF-B1F4-D758402CB67D}"/>
                  </a:ext>
                </a:extLst>
              </p:cNvPr>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375;p22">
                <a:extLst>
                  <a:ext uri="{FF2B5EF4-FFF2-40B4-BE49-F238E27FC236}">
                    <a16:creationId xmlns:a16="http://schemas.microsoft.com/office/drawing/2014/main" id="{39C8C8B6-1FE1-455B-9DA7-DD76922F8E00}"/>
                  </a:ext>
                </a:extLst>
              </p:cNvPr>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376;p22">
                <a:extLst>
                  <a:ext uri="{FF2B5EF4-FFF2-40B4-BE49-F238E27FC236}">
                    <a16:creationId xmlns:a16="http://schemas.microsoft.com/office/drawing/2014/main" id="{964B7968-3E34-4CC7-A7A4-E2924EEA5762}"/>
                  </a:ext>
                </a:extLst>
              </p:cNvPr>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377;p22">
                <a:extLst>
                  <a:ext uri="{FF2B5EF4-FFF2-40B4-BE49-F238E27FC236}">
                    <a16:creationId xmlns:a16="http://schemas.microsoft.com/office/drawing/2014/main" id="{3091A8AF-EE38-4624-B089-9F75AB93FA75}"/>
                  </a:ext>
                </a:extLst>
              </p:cNvPr>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378;p22">
                <a:extLst>
                  <a:ext uri="{FF2B5EF4-FFF2-40B4-BE49-F238E27FC236}">
                    <a16:creationId xmlns:a16="http://schemas.microsoft.com/office/drawing/2014/main" id="{145530F3-B102-4C51-94D4-529E3FFDCDBD}"/>
                  </a:ext>
                </a:extLst>
              </p:cNvPr>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379;p22">
                <a:extLst>
                  <a:ext uri="{FF2B5EF4-FFF2-40B4-BE49-F238E27FC236}">
                    <a16:creationId xmlns:a16="http://schemas.microsoft.com/office/drawing/2014/main" id="{7D71B5A3-2402-4193-B027-FFB0085393ED}"/>
                  </a:ext>
                </a:extLst>
              </p:cNvPr>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380;p22">
                <a:extLst>
                  <a:ext uri="{FF2B5EF4-FFF2-40B4-BE49-F238E27FC236}">
                    <a16:creationId xmlns:a16="http://schemas.microsoft.com/office/drawing/2014/main" id="{C0688736-A256-4E82-8D72-4A076A5CED2C}"/>
                  </a:ext>
                </a:extLst>
              </p:cNvPr>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381;p22">
                <a:extLst>
                  <a:ext uri="{FF2B5EF4-FFF2-40B4-BE49-F238E27FC236}">
                    <a16:creationId xmlns:a16="http://schemas.microsoft.com/office/drawing/2014/main" id="{767D172F-79CA-4DCD-B3BF-C9C43A971033}"/>
                  </a:ext>
                </a:extLst>
              </p:cNvPr>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382;p22">
                <a:extLst>
                  <a:ext uri="{FF2B5EF4-FFF2-40B4-BE49-F238E27FC236}">
                    <a16:creationId xmlns:a16="http://schemas.microsoft.com/office/drawing/2014/main" id="{7DEE9260-8F44-4D7D-91D6-09BFD3F7DFD4}"/>
                  </a:ext>
                </a:extLst>
              </p:cNvPr>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383;p22">
                <a:extLst>
                  <a:ext uri="{FF2B5EF4-FFF2-40B4-BE49-F238E27FC236}">
                    <a16:creationId xmlns:a16="http://schemas.microsoft.com/office/drawing/2014/main" id="{98C17F4E-7F3A-4FBA-9349-03F87715ADED}"/>
                  </a:ext>
                </a:extLst>
              </p:cNvPr>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384;p22">
                <a:extLst>
                  <a:ext uri="{FF2B5EF4-FFF2-40B4-BE49-F238E27FC236}">
                    <a16:creationId xmlns:a16="http://schemas.microsoft.com/office/drawing/2014/main" id="{0E276BF5-7498-4BC5-8DD7-2585A25D2B83}"/>
                  </a:ext>
                </a:extLst>
              </p:cNvPr>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385;p22">
                <a:extLst>
                  <a:ext uri="{FF2B5EF4-FFF2-40B4-BE49-F238E27FC236}">
                    <a16:creationId xmlns:a16="http://schemas.microsoft.com/office/drawing/2014/main" id="{68A76960-2E24-4F81-8B63-69B75D7DE2D1}"/>
                  </a:ext>
                </a:extLst>
              </p:cNvPr>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386;p22">
                <a:extLst>
                  <a:ext uri="{FF2B5EF4-FFF2-40B4-BE49-F238E27FC236}">
                    <a16:creationId xmlns:a16="http://schemas.microsoft.com/office/drawing/2014/main" id="{BF74EDAF-798B-42CD-9B3C-830680A1C252}"/>
                  </a:ext>
                </a:extLst>
              </p:cNvPr>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387;p22">
                <a:extLst>
                  <a:ext uri="{FF2B5EF4-FFF2-40B4-BE49-F238E27FC236}">
                    <a16:creationId xmlns:a16="http://schemas.microsoft.com/office/drawing/2014/main" id="{D207ED3D-D33C-4AFA-A0FC-501ED3F3BC3E}"/>
                  </a:ext>
                </a:extLst>
              </p:cNvPr>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388;p22">
                <a:extLst>
                  <a:ext uri="{FF2B5EF4-FFF2-40B4-BE49-F238E27FC236}">
                    <a16:creationId xmlns:a16="http://schemas.microsoft.com/office/drawing/2014/main" id="{561330F4-0B07-4EFA-AC0E-F6AB2E0F9319}"/>
                  </a:ext>
                </a:extLst>
              </p:cNvPr>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389;p22">
                <a:extLst>
                  <a:ext uri="{FF2B5EF4-FFF2-40B4-BE49-F238E27FC236}">
                    <a16:creationId xmlns:a16="http://schemas.microsoft.com/office/drawing/2014/main" id="{CFAF08D5-BC92-40A7-97C0-640B47B53FFB}"/>
                  </a:ext>
                </a:extLst>
              </p:cNvPr>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390;p22">
                <a:extLst>
                  <a:ext uri="{FF2B5EF4-FFF2-40B4-BE49-F238E27FC236}">
                    <a16:creationId xmlns:a16="http://schemas.microsoft.com/office/drawing/2014/main" id="{881BD488-66E8-4FB5-97FC-70D7E8751E66}"/>
                  </a:ext>
                </a:extLst>
              </p:cNvPr>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391;p22">
                <a:extLst>
                  <a:ext uri="{FF2B5EF4-FFF2-40B4-BE49-F238E27FC236}">
                    <a16:creationId xmlns:a16="http://schemas.microsoft.com/office/drawing/2014/main" id="{BC46FE8C-E729-45A3-A905-9DBB5CA2AB7A}"/>
                  </a:ext>
                </a:extLst>
              </p:cNvPr>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392;p22">
                <a:extLst>
                  <a:ext uri="{FF2B5EF4-FFF2-40B4-BE49-F238E27FC236}">
                    <a16:creationId xmlns:a16="http://schemas.microsoft.com/office/drawing/2014/main" id="{9E32A14B-AC66-4A4A-885A-C6DF01463A5E}"/>
                  </a:ext>
                </a:extLst>
              </p:cNvPr>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393;p22">
                <a:extLst>
                  <a:ext uri="{FF2B5EF4-FFF2-40B4-BE49-F238E27FC236}">
                    <a16:creationId xmlns:a16="http://schemas.microsoft.com/office/drawing/2014/main" id="{302E14C0-89C0-4B5F-B86E-9C6D244BFC28}"/>
                  </a:ext>
                </a:extLst>
              </p:cNvPr>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394;p22">
                <a:extLst>
                  <a:ext uri="{FF2B5EF4-FFF2-40B4-BE49-F238E27FC236}">
                    <a16:creationId xmlns:a16="http://schemas.microsoft.com/office/drawing/2014/main" id="{1B4E669C-C511-43E5-A631-231A719B7EF9}"/>
                  </a:ext>
                </a:extLst>
              </p:cNvPr>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395;p22">
                <a:extLst>
                  <a:ext uri="{FF2B5EF4-FFF2-40B4-BE49-F238E27FC236}">
                    <a16:creationId xmlns:a16="http://schemas.microsoft.com/office/drawing/2014/main" id="{D8D57F51-55F9-4B99-98BB-730A8EAE7476}"/>
                  </a:ext>
                </a:extLst>
              </p:cNvPr>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396;p22">
                <a:extLst>
                  <a:ext uri="{FF2B5EF4-FFF2-40B4-BE49-F238E27FC236}">
                    <a16:creationId xmlns:a16="http://schemas.microsoft.com/office/drawing/2014/main" id="{C2B2DC61-BC62-460C-96AF-5A5D6F09ADFA}"/>
                  </a:ext>
                </a:extLst>
              </p:cNvPr>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397;p22">
                <a:extLst>
                  <a:ext uri="{FF2B5EF4-FFF2-40B4-BE49-F238E27FC236}">
                    <a16:creationId xmlns:a16="http://schemas.microsoft.com/office/drawing/2014/main" id="{E89BE5A9-8BE8-4892-8506-5AFB42C5893F}"/>
                  </a:ext>
                </a:extLst>
              </p:cNvPr>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398;p22">
                <a:extLst>
                  <a:ext uri="{FF2B5EF4-FFF2-40B4-BE49-F238E27FC236}">
                    <a16:creationId xmlns:a16="http://schemas.microsoft.com/office/drawing/2014/main" id="{CC1EA003-2D26-41B4-B76B-95A1A355F55C}"/>
                  </a:ext>
                </a:extLst>
              </p:cNvPr>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399;p22">
                <a:extLst>
                  <a:ext uri="{FF2B5EF4-FFF2-40B4-BE49-F238E27FC236}">
                    <a16:creationId xmlns:a16="http://schemas.microsoft.com/office/drawing/2014/main" id="{E56BB571-4FEB-4D64-B5A1-34E6E4561DF3}"/>
                  </a:ext>
                </a:extLst>
              </p:cNvPr>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400;p22">
                <a:extLst>
                  <a:ext uri="{FF2B5EF4-FFF2-40B4-BE49-F238E27FC236}">
                    <a16:creationId xmlns:a16="http://schemas.microsoft.com/office/drawing/2014/main" id="{8C663B19-783F-4042-BF01-3E8A403EFE84}"/>
                  </a:ext>
                </a:extLst>
              </p:cNvPr>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401;p22">
                <a:extLst>
                  <a:ext uri="{FF2B5EF4-FFF2-40B4-BE49-F238E27FC236}">
                    <a16:creationId xmlns:a16="http://schemas.microsoft.com/office/drawing/2014/main" id="{FC68E84A-0C4D-42EE-BEBE-914D4A559A55}"/>
                  </a:ext>
                </a:extLst>
              </p:cNvPr>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402;p22">
                <a:extLst>
                  <a:ext uri="{FF2B5EF4-FFF2-40B4-BE49-F238E27FC236}">
                    <a16:creationId xmlns:a16="http://schemas.microsoft.com/office/drawing/2014/main" id="{1BF6C505-0EC7-40B7-B977-FF04951FFD29}"/>
                  </a:ext>
                </a:extLst>
              </p:cNvPr>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403;p22">
                <a:extLst>
                  <a:ext uri="{FF2B5EF4-FFF2-40B4-BE49-F238E27FC236}">
                    <a16:creationId xmlns:a16="http://schemas.microsoft.com/office/drawing/2014/main" id="{1C4ABAB9-5EA4-4973-B059-AA05E256C35D}"/>
                  </a:ext>
                </a:extLst>
              </p:cNvPr>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404;p22">
                <a:extLst>
                  <a:ext uri="{FF2B5EF4-FFF2-40B4-BE49-F238E27FC236}">
                    <a16:creationId xmlns:a16="http://schemas.microsoft.com/office/drawing/2014/main" id="{20457964-5AF6-4B8D-80E3-41121AD159EF}"/>
                  </a:ext>
                </a:extLst>
              </p:cNvPr>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405;p22">
                <a:extLst>
                  <a:ext uri="{FF2B5EF4-FFF2-40B4-BE49-F238E27FC236}">
                    <a16:creationId xmlns:a16="http://schemas.microsoft.com/office/drawing/2014/main" id="{62D5D292-8698-4FD8-B142-96928978A894}"/>
                  </a:ext>
                </a:extLst>
              </p:cNvPr>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406;p22">
                <a:extLst>
                  <a:ext uri="{FF2B5EF4-FFF2-40B4-BE49-F238E27FC236}">
                    <a16:creationId xmlns:a16="http://schemas.microsoft.com/office/drawing/2014/main" id="{A4DC1493-4404-4A5D-A90C-F11BCD60B707}"/>
                  </a:ext>
                </a:extLst>
              </p:cNvPr>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407;p22">
                <a:extLst>
                  <a:ext uri="{FF2B5EF4-FFF2-40B4-BE49-F238E27FC236}">
                    <a16:creationId xmlns:a16="http://schemas.microsoft.com/office/drawing/2014/main" id="{E01BB500-6E0F-4393-99A6-32C78C81B469}"/>
                  </a:ext>
                </a:extLst>
              </p:cNvPr>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408;p22">
                <a:extLst>
                  <a:ext uri="{FF2B5EF4-FFF2-40B4-BE49-F238E27FC236}">
                    <a16:creationId xmlns:a16="http://schemas.microsoft.com/office/drawing/2014/main" id="{54FA5690-1E20-4E8A-A117-51C0E3D1E930}"/>
                  </a:ext>
                </a:extLst>
              </p:cNvPr>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409;p22">
                <a:extLst>
                  <a:ext uri="{FF2B5EF4-FFF2-40B4-BE49-F238E27FC236}">
                    <a16:creationId xmlns:a16="http://schemas.microsoft.com/office/drawing/2014/main" id="{7E454C86-E017-4E99-990F-45C8B75B879E}"/>
                  </a:ext>
                </a:extLst>
              </p:cNvPr>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410;p22">
                <a:extLst>
                  <a:ext uri="{FF2B5EF4-FFF2-40B4-BE49-F238E27FC236}">
                    <a16:creationId xmlns:a16="http://schemas.microsoft.com/office/drawing/2014/main" id="{5CF74FF8-2AB6-431D-9CD6-E3DDC2D8F02D}"/>
                  </a:ext>
                </a:extLst>
              </p:cNvPr>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411;p22">
                <a:extLst>
                  <a:ext uri="{FF2B5EF4-FFF2-40B4-BE49-F238E27FC236}">
                    <a16:creationId xmlns:a16="http://schemas.microsoft.com/office/drawing/2014/main" id="{7C3AAABC-6E90-43EC-B504-ABA1421A5F36}"/>
                  </a:ext>
                </a:extLst>
              </p:cNvPr>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412;p22">
                <a:extLst>
                  <a:ext uri="{FF2B5EF4-FFF2-40B4-BE49-F238E27FC236}">
                    <a16:creationId xmlns:a16="http://schemas.microsoft.com/office/drawing/2014/main" id="{4FB7E8DB-3A98-4675-8B25-7BC653853877}"/>
                  </a:ext>
                </a:extLst>
              </p:cNvPr>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413;p22">
                <a:extLst>
                  <a:ext uri="{FF2B5EF4-FFF2-40B4-BE49-F238E27FC236}">
                    <a16:creationId xmlns:a16="http://schemas.microsoft.com/office/drawing/2014/main" id="{88BF0527-6D72-4D6F-A1FE-90071EE300EB}"/>
                  </a:ext>
                </a:extLst>
              </p:cNvPr>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414;p22">
                <a:extLst>
                  <a:ext uri="{FF2B5EF4-FFF2-40B4-BE49-F238E27FC236}">
                    <a16:creationId xmlns:a16="http://schemas.microsoft.com/office/drawing/2014/main" id="{09D3F271-C338-4A10-849C-686F30E09798}"/>
                  </a:ext>
                </a:extLst>
              </p:cNvPr>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415;p22">
                <a:extLst>
                  <a:ext uri="{FF2B5EF4-FFF2-40B4-BE49-F238E27FC236}">
                    <a16:creationId xmlns:a16="http://schemas.microsoft.com/office/drawing/2014/main" id="{08BB3D48-BE8A-4CAE-9B44-B90D19B668C7}"/>
                  </a:ext>
                </a:extLst>
              </p:cNvPr>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416;p22">
                <a:extLst>
                  <a:ext uri="{FF2B5EF4-FFF2-40B4-BE49-F238E27FC236}">
                    <a16:creationId xmlns:a16="http://schemas.microsoft.com/office/drawing/2014/main" id="{6D98B738-3536-4729-9B88-755D9E7D6599}"/>
                  </a:ext>
                </a:extLst>
              </p:cNvPr>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417;p22">
                <a:extLst>
                  <a:ext uri="{FF2B5EF4-FFF2-40B4-BE49-F238E27FC236}">
                    <a16:creationId xmlns:a16="http://schemas.microsoft.com/office/drawing/2014/main" id="{EBD1B72F-539B-4FCD-9AF1-F7CC26CF9AC4}"/>
                  </a:ext>
                </a:extLst>
              </p:cNvPr>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418;p22">
                <a:extLst>
                  <a:ext uri="{FF2B5EF4-FFF2-40B4-BE49-F238E27FC236}">
                    <a16:creationId xmlns:a16="http://schemas.microsoft.com/office/drawing/2014/main" id="{3066C92D-F4F7-44FE-A4F5-B9470F69D0AE}"/>
                  </a:ext>
                </a:extLst>
              </p:cNvPr>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419;p22">
                <a:extLst>
                  <a:ext uri="{FF2B5EF4-FFF2-40B4-BE49-F238E27FC236}">
                    <a16:creationId xmlns:a16="http://schemas.microsoft.com/office/drawing/2014/main" id="{BED4DC4F-23FC-4974-865D-B151B6516F6D}"/>
                  </a:ext>
                </a:extLst>
              </p:cNvPr>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420;p22">
                <a:extLst>
                  <a:ext uri="{FF2B5EF4-FFF2-40B4-BE49-F238E27FC236}">
                    <a16:creationId xmlns:a16="http://schemas.microsoft.com/office/drawing/2014/main" id="{C2CBEE66-D135-4F98-9AD3-69833ABCAC0C}"/>
                  </a:ext>
                </a:extLst>
              </p:cNvPr>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421;p22">
                <a:extLst>
                  <a:ext uri="{FF2B5EF4-FFF2-40B4-BE49-F238E27FC236}">
                    <a16:creationId xmlns:a16="http://schemas.microsoft.com/office/drawing/2014/main" id="{B7106BC4-FF12-4DAB-8149-4461051A3620}"/>
                  </a:ext>
                </a:extLst>
              </p:cNvPr>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422;p22">
                <a:extLst>
                  <a:ext uri="{FF2B5EF4-FFF2-40B4-BE49-F238E27FC236}">
                    <a16:creationId xmlns:a16="http://schemas.microsoft.com/office/drawing/2014/main" id="{F850561E-9F64-43CE-BE41-4C6AEE3973D2}"/>
                  </a:ext>
                </a:extLst>
              </p:cNvPr>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423;p22">
                <a:extLst>
                  <a:ext uri="{FF2B5EF4-FFF2-40B4-BE49-F238E27FC236}">
                    <a16:creationId xmlns:a16="http://schemas.microsoft.com/office/drawing/2014/main" id="{EF0C1254-2DE1-470A-808C-2544E6ADE779}"/>
                  </a:ext>
                </a:extLst>
              </p:cNvPr>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424;p22">
                <a:extLst>
                  <a:ext uri="{FF2B5EF4-FFF2-40B4-BE49-F238E27FC236}">
                    <a16:creationId xmlns:a16="http://schemas.microsoft.com/office/drawing/2014/main" id="{F4ED6DAC-2253-41A8-8420-3BBE10762C6C}"/>
                  </a:ext>
                </a:extLst>
              </p:cNvPr>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425;p22">
                <a:extLst>
                  <a:ext uri="{FF2B5EF4-FFF2-40B4-BE49-F238E27FC236}">
                    <a16:creationId xmlns:a16="http://schemas.microsoft.com/office/drawing/2014/main" id="{CC578224-F338-4724-BB85-517113912643}"/>
                  </a:ext>
                </a:extLst>
              </p:cNvPr>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426;p22">
                <a:extLst>
                  <a:ext uri="{FF2B5EF4-FFF2-40B4-BE49-F238E27FC236}">
                    <a16:creationId xmlns:a16="http://schemas.microsoft.com/office/drawing/2014/main" id="{66ADAF62-0DE5-4CD6-A462-70298A12453E}"/>
                  </a:ext>
                </a:extLst>
              </p:cNvPr>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427;p22">
                <a:extLst>
                  <a:ext uri="{FF2B5EF4-FFF2-40B4-BE49-F238E27FC236}">
                    <a16:creationId xmlns:a16="http://schemas.microsoft.com/office/drawing/2014/main" id="{E4AD7E17-38DE-4E5E-8745-E286A9DFD187}"/>
                  </a:ext>
                </a:extLst>
              </p:cNvPr>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428;p22">
                <a:extLst>
                  <a:ext uri="{FF2B5EF4-FFF2-40B4-BE49-F238E27FC236}">
                    <a16:creationId xmlns:a16="http://schemas.microsoft.com/office/drawing/2014/main" id="{9CC9156C-BE6B-4940-AD9C-777A029E815F}"/>
                  </a:ext>
                </a:extLst>
              </p:cNvPr>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429;p22">
                <a:extLst>
                  <a:ext uri="{FF2B5EF4-FFF2-40B4-BE49-F238E27FC236}">
                    <a16:creationId xmlns:a16="http://schemas.microsoft.com/office/drawing/2014/main" id="{2CDA0AAF-D79A-47B7-B85D-76A9511222A1}"/>
                  </a:ext>
                </a:extLst>
              </p:cNvPr>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430;p22">
                <a:extLst>
                  <a:ext uri="{FF2B5EF4-FFF2-40B4-BE49-F238E27FC236}">
                    <a16:creationId xmlns:a16="http://schemas.microsoft.com/office/drawing/2014/main" id="{6020869C-1A3B-4642-84ED-0D21637CDC25}"/>
                  </a:ext>
                </a:extLst>
              </p:cNvPr>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431;p22">
                <a:extLst>
                  <a:ext uri="{FF2B5EF4-FFF2-40B4-BE49-F238E27FC236}">
                    <a16:creationId xmlns:a16="http://schemas.microsoft.com/office/drawing/2014/main" id="{CBD5BC55-6E01-4A07-B519-E3E1412C65A5}"/>
                  </a:ext>
                </a:extLst>
              </p:cNvPr>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432;p22">
                <a:extLst>
                  <a:ext uri="{FF2B5EF4-FFF2-40B4-BE49-F238E27FC236}">
                    <a16:creationId xmlns:a16="http://schemas.microsoft.com/office/drawing/2014/main" id="{2BF76A33-C53E-455A-BB39-6A68F71EE677}"/>
                  </a:ext>
                </a:extLst>
              </p:cNvPr>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433;p22">
                <a:extLst>
                  <a:ext uri="{FF2B5EF4-FFF2-40B4-BE49-F238E27FC236}">
                    <a16:creationId xmlns:a16="http://schemas.microsoft.com/office/drawing/2014/main" id="{2BA99E04-0502-47A0-BB87-89C154003E50}"/>
                  </a:ext>
                </a:extLst>
              </p:cNvPr>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434;p22">
                <a:extLst>
                  <a:ext uri="{FF2B5EF4-FFF2-40B4-BE49-F238E27FC236}">
                    <a16:creationId xmlns:a16="http://schemas.microsoft.com/office/drawing/2014/main" id="{6D4C940D-F55A-44D0-9EFA-2EA0A5DB32F8}"/>
                  </a:ext>
                </a:extLst>
              </p:cNvPr>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435;p22">
                <a:extLst>
                  <a:ext uri="{FF2B5EF4-FFF2-40B4-BE49-F238E27FC236}">
                    <a16:creationId xmlns:a16="http://schemas.microsoft.com/office/drawing/2014/main" id="{3DCCA634-60D6-4CCE-9594-C3D88F8B785D}"/>
                  </a:ext>
                </a:extLst>
              </p:cNvPr>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436;p22">
                <a:extLst>
                  <a:ext uri="{FF2B5EF4-FFF2-40B4-BE49-F238E27FC236}">
                    <a16:creationId xmlns:a16="http://schemas.microsoft.com/office/drawing/2014/main" id="{F380FB40-38E4-4593-83F7-1A27E3F3F61D}"/>
                  </a:ext>
                </a:extLst>
              </p:cNvPr>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437;p22">
                <a:extLst>
                  <a:ext uri="{FF2B5EF4-FFF2-40B4-BE49-F238E27FC236}">
                    <a16:creationId xmlns:a16="http://schemas.microsoft.com/office/drawing/2014/main" id="{618DD690-4C0B-4640-BC24-6E4D5F82AD36}"/>
                  </a:ext>
                </a:extLst>
              </p:cNvPr>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438;p22">
                <a:extLst>
                  <a:ext uri="{FF2B5EF4-FFF2-40B4-BE49-F238E27FC236}">
                    <a16:creationId xmlns:a16="http://schemas.microsoft.com/office/drawing/2014/main" id="{8BDF17B0-337E-40DA-A1DD-6A62E90DCBBB}"/>
                  </a:ext>
                </a:extLst>
              </p:cNvPr>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439;p22">
                <a:extLst>
                  <a:ext uri="{FF2B5EF4-FFF2-40B4-BE49-F238E27FC236}">
                    <a16:creationId xmlns:a16="http://schemas.microsoft.com/office/drawing/2014/main" id="{AFBD13A3-BEAC-491C-9F8E-B2336EC31EF8}"/>
                  </a:ext>
                </a:extLst>
              </p:cNvPr>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440;p22">
                <a:extLst>
                  <a:ext uri="{FF2B5EF4-FFF2-40B4-BE49-F238E27FC236}">
                    <a16:creationId xmlns:a16="http://schemas.microsoft.com/office/drawing/2014/main" id="{E80FA5DE-2DBC-4CDA-BEDD-79CD29F857F5}"/>
                  </a:ext>
                </a:extLst>
              </p:cNvPr>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441;p22">
                <a:extLst>
                  <a:ext uri="{FF2B5EF4-FFF2-40B4-BE49-F238E27FC236}">
                    <a16:creationId xmlns:a16="http://schemas.microsoft.com/office/drawing/2014/main" id="{BC57331A-4C69-4309-A911-B77EA91ACBAE}"/>
                  </a:ext>
                </a:extLst>
              </p:cNvPr>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442;p22">
                <a:extLst>
                  <a:ext uri="{FF2B5EF4-FFF2-40B4-BE49-F238E27FC236}">
                    <a16:creationId xmlns:a16="http://schemas.microsoft.com/office/drawing/2014/main" id="{A06BA1CF-3535-4794-A3CE-19E96F386780}"/>
                  </a:ext>
                </a:extLst>
              </p:cNvPr>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443;p22">
                <a:extLst>
                  <a:ext uri="{FF2B5EF4-FFF2-40B4-BE49-F238E27FC236}">
                    <a16:creationId xmlns:a16="http://schemas.microsoft.com/office/drawing/2014/main" id="{0D275C16-D4E7-4558-9F7B-9726A109E40A}"/>
                  </a:ext>
                </a:extLst>
              </p:cNvPr>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444;p22">
                <a:extLst>
                  <a:ext uri="{FF2B5EF4-FFF2-40B4-BE49-F238E27FC236}">
                    <a16:creationId xmlns:a16="http://schemas.microsoft.com/office/drawing/2014/main" id="{80ADB63D-9B95-4DAF-AFCC-A4BE8C26D7DD}"/>
                  </a:ext>
                </a:extLst>
              </p:cNvPr>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445;p22">
                <a:extLst>
                  <a:ext uri="{FF2B5EF4-FFF2-40B4-BE49-F238E27FC236}">
                    <a16:creationId xmlns:a16="http://schemas.microsoft.com/office/drawing/2014/main" id="{BBAB2435-B2F1-4AE0-8347-714A104B844B}"/>
                  </a:ext>
                </a:extLst>
              </p:cNvPr>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446;p22">
                <a:extLst>
                  <a:ext uri="{FF2B5EF4-FFF2-40B4-BE49-F238E27FC236}">
                    <a16:creationId xmlns:a16="http://schemas.microsoft.com/office/drawing/2014/main" id="{AD18326C-062C-410D-A13A-5EA5C47527AE}"/>
                  </a:ext>
                </a:extLst>
              </p:cNvPr>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447;p22">
                <a:extLst>
                  <a:ext uri="{FF2B5EF4-FFF2-40B4-BE49-F238E27FC236}">
                    <a16:creationId xmlns:a16="http://schemas.microsoft.com/office/drawing/2014/main" id="{3F21C25F-6223-4FE1-935B-AD3500491568}"/>
                  </a:ext>
                </a:extLst>
              </p:cNvPr>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448;p22">
                <a:extLst>
                  <a:ext uri="{FF2B5EF4-FFF2-40B4-BE49-F238E27FC236}">
                    <a16:creationId xmlns:a16="http://schemas.microsoft.com/office/drawing/2014/main" id="{1E9F3810-6D92-4891-AA36-FABF60D8114C}"/>
                  </a:ext>
                </a:extLst>
              </p:cNvPr>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449;p22">
                <a:extLst>
                  <a:ext uri="{FF2B5EF4-FFF2-40B4-BE49-F238E27FC236}">
                    <a16:creationId xmlns:a16="http://schemas.microsoft.com/office/drawing/2014/main" id="{EF692957-CC58-4123-B4D3-21CA20CD637B}"/>
                  </a:ext>
                </a:extLst>
              </p:cNvPr>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450;p22">
                <a:extLst>
                  <a:ext uri="{FF2B5EF4-FFF2-40B4-BE49-F238E27FC236}">
                    <a16:creationId xmlns:a16="http://schemas.microsoft.com/office/drawing/2014/main" id="{3AA9F874-C5AB-4674-B214-E7E3B12DA2AE}"/>
                  </a:ext>
                </a:extLst>
              </p:cNvPr>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451;p22">
                <a:extLst>
                  <a:ext uri="{FF2B5EF4-FFF2-40B4-BE49-F238E27FC236}">
                    <a16:creationId xmlns:a16="http://schemas.microsoft.com/office/drawing/2014/main" id="{B5712C19-CA6A-46EE-90B5-D9D3409A2300}"/>
                  </a:ext>
                </a:extLst>
              </p:cNvPr>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452;p22">
                <a:extLst>
                  <a:ext uri="{FF2B5EF4-FFF2-40B4-BE49-F238E27FC236}">
                    <a16:creationId xmlns:a16="http://schemas.microsoft.com/office/drawing/2014/main" id="{CF7C8203-EE69-4991-80F4-89997B45F42C}"/>
                  </a:ext>
                </a:extLst>
              </p:cNvPr>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453;p22">
                <a:extLst>
                  <a:ext uri="{FF2B5EF4-FFF2-40B4-BE49-F238E27FC236}">
                    <a16:creationId xmlns:a16="http://schemas.microsoft.com/office/drawing/2014/main" id="{7F3344D8-696D-4ED6-AF6D-B71CD6EAAB33}"/>
                  </a:ext>
                </a:extLst>
              </p:cNvPr>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454;p22">
                <a:extLst>
                  <a:ext uri="{FF2B5EF4-FFF2-40B4-BE49-F238E27FC236}">
                    <a16:creationId xmlns:a16="http://schemas.microsoft.com/office/drawing/2014/main" id="{C515FED8-5A43-4EEA-9D0E-C05532779AF4}"/>
                  </a:ext>
                </a:extLst>
              </p:cNvPr>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455;p22">
                <a:extLst>
                  <a:ext uri="{FF2B5EF4-FFF2-40B4-BE49-F238E27FC236}">
                    <a16:creationId xmlns:a16="http://schemas.microsoft.com/office/drawing/2014/main" id="{56E9E20C-0E9F-44C1-B25F-3091A500D5E8}"/>
                  </a:ext>
                </a:extLst>
              </p:cNvPr>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456;p22">
                <a:extLst>
                  <a:ext uri="{FF2B5EF4-FFF2-40B4-BE49-F238E27FC236}">
                    <a16:creationId xmlns:a16="http://schemas.microsoft.com/office/drawing/2014/main" id="{AF0B2EF9-0DCA-497F-838D-F151F46D3544}"/>
                  </a:ext>
                </a:extLst>
              </p:cNvPr>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457;p22">
                <a:extLst>
                  <a:ext uri="{FF2B5EF4-FFF2-40B4-BE49-F238E27FC236}">
                    <a16:creationId xmlns:a16="http://schemas.microsoft.com/office/drawing/2014/main" id="{3C55D147-C5D9-4900-9F75-1F8CFD183878}"/>
                  </a:ext>
                </a:extLst>
              </p:cNvPr>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458;p22">
                <a:extLst>
                  <a:ext uri="{FF2B5EF4-FFF2-40B4-BE49-F238E27FC236}">
                    <a16:creationId xmlns:a16="http://schemas.microsoft.com/office/drawing/2014/main" id="{21CCAA1A-E8CB-4643-8B06-45EB2692004B}"/>
                  </a:ext>
                </a:extLst>
              </p:cNvPr>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459;p22">
                <a:extLst>
                  <a:ext uri="{FF2B5EF4-FFF2-40B4-BE49-F238E27FC236}">
                    <a16:creationId xmlns:a16="http://schemas.microsoft.com/office/drawing/2014/main" id="{D337DFEB-5918-4D64-B183-15E6A993A417}"/>
                  </a:ext>
                </a:extLst>
              </p:cNvPr>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1460;p22">
                <a:extLst>
                  <a:ext uri="{FF2B5EF4-FFF2-40B4-BE49-F238E27FC236}">
                    <a16:creationId xmlns:a16="http://schemas.microsoft.com/office/drawing/2014/main" id="{2A5CBB8F-1598-4FA7-8839-941A54B39D7B}"/>
                  </a:ext>
                </a:extLst>
              </p:cNvPr>
              <p:cNvGrpSpPr/>
              <p:nvPr/>
            </p:nvGrpSpPr>
            <p:grpSpPr>
              <a:xfrm>
                <a:off x="8822856" y="2734170"/>
                <a:ext cx="338118" cy="385232"/>
                <a:chOff x="8822856" y="2734170"/>
                <a:chExt cx="338118" cy="385232"/>
              </a:xfrm>
            </p:grpSpPr>
            <p:sp>
              <p:nvSpPr>
                <p:cNvPr id="1003" name="Google Shape;1461;p22">
                  <a:extLst>
                    <a:ext uri="{FF2B5EF4-FFF2-40B4-BE49-F238E27FC236}">
                      <a16:creationId xmlns:a16="http://schemas.microsoft.com/office/drawing/2014/main" id="{0C65EC15-4DFB-4897-8330-6184428900BD}"/>
                    </a:ext>
                  </a:extLst>
                </p:cNvPr>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462;p22">
                  <a:extLst>
                    <a:ext uri="{FF2B5EF4-FFF2-40B4-BE49-F238E27FC236}">
                      <a16:creationId xmlns:a16="http://schemas.microsoft.com/office/drawing/2014/main" id="{DDAA0075-E2D8-47D2-BA5F-576E46CBD6B6}"/>
                    </a:ext>
                  </a:extLst>
                </p:cNvPr>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463;p22">
                  <a:extLst>
                    <a:ext uri="{FF2B5EF4-FFF2-40B4-BE49-F238E27FC236}">
                      <a16:creationId xmlns:a16="http://schemas.microsoft.com/office/drawing/2014/main" id="{A216D0A2-CF12-49C5-9E59-B590FDC39F17}"/>
                    </a:ext>
                  </a:extLst>
                </p:cNvPr>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464;p22">
                  <a:extLst>
                    <a:ext uri="{FF2B5EF4-FFF2-40B4-BE49-F238E27FC236}">
                      <a16:creationId xmlns:a16="http://schemas.microsoft.com/office/drawing/2014/main" id="{8691C666-825C-440B-B06A-540D90892076}"/>
                    </a:ext>
                  </a:extLst>
                </p:cNvPr>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465;p22">
                  <a:extLst>
                    <a:ext uri="{FF2B5EF4-FFF2-40B4-BE49-F238E27FC236}">
                      <a16:creationId xmlns:a16="http://schemas.microsoft.com/office/drawing/2014/main" id="{03DB7F16-3EDB-46FE-B65C-A1C9A8AB66C4}"/>
                    </a:ext>
                  </a:extLst>
                </p:cNvPr>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466;p22">
                  <a:extLst>
                    <a:ext uri="{FF2B5EF4-FFF2-40B4-BE49-F238E27FC236}">
                      <a16:creationId xmlns:a16="http://schemas.microsoft.com/office/drawing/2014/main" id="{9278CD0E-190E-4042-B27C-E06C53205FAB}"/>
                    </a:ext>
                  </a:extLst>
                </p:cNvPr>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467;p22">
                  <a:extLst>
                    <a:ext uri="{FF2B5EF4-FFF2-40B4-BE49-F238E27FC236}">
                      <a16:creationId xmlns:a16="http://schemas.microsoft.com/office/drawing/2014/main" id="{93E7CE96-A385-40FB-8D93-C4EB8CE62196}"/>
                    </a:ext>
                  </a:extLst>
                </p:cNvPr>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468;p22">
                  <a:extLst>
                    <a:ext uri="{FF2B5EF4-FFF2-40B4-BE49-F238E27FC236}">
                      <a16:creationId xmlns:a16="http://schemas.microsoft.com/office/drawing/2014/main" id="{721D916B-D439-4DD7-8177-044E650BF0DE}"/>
                    </a:ext>
                  </a:extLst>
                </p:cNvPr>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1469;p22">
                <a:extLst>
                  <a:ext uri="{FF2B5EF4-FFF2-40B4-BE49-F238E27FC236}">
                    <a16:creationId xmlns:a16="http://schemas.microsoft.com/office/drawing/2014/main" id="{31DEA63A-393D-42CB-AB02-485BB6040323}"/>
                  </a:ext>
                </a:extLst>
              </p:cNvPr>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470;p22">
                <a:extLst>
                  <a:ext uri="{FF2B5EF4-FFF2-40B4-BE49-F238E27FC236}">
                    <a16:creationId xmlns:a16="http://schemas.microsoft.com/office/drawing/2014/main" id="{2E504993-742F-4E8B-83E2-00CCF6916A4B}"/>
                  </a:ext>
                </a:extLst>
              </p:cNvPr>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471;p22">
                <a:extLst>
                  <a:ext uri="{FF2B5EF4-FFF2-40B4-BE49-F238E27FC236}">
                    <a16:creationId xmlns:a16="http://schemas.microsoft.com/office/drawing/2014/main" id="{1F575CDC-B763-4EA9-A63D-3BABAC363FE8}"/>
                  </a:ext>
                </a:extLst>
              </p:cNvPr>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472;p22">
                <a:extLst>
                  <a:ext uri="{FF2B5EF4-FFF2-40B4-BE49-F238E27FC236}">
                    <a16:creationId xmlns:a16="http://schemas.microsoft.com/office/drawing/2014/main" id="{ED286F4D-649D-474B-A64B-7FDB2BCA8D84}"/>
                  </a:ext>
                </a:extLst>
              </p:cNvPr>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473;p22">
                <a:extLst>
                  <a:ext uri="{FF2B5EF4-FFF2-40B4-BE49-F238E27FC236}">
                    <a16:creationId xmlns:a16="http://schemas.microsoft.com/office/drawing/2014/main" id="{DAADE080-C3DB-41FF-A517-85E814F1CB6D}"/>
                  </a:ext>
                </a:extLst>
              </p:cNvPr>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474;p22">
                <a:extLst>
                  <a:ext uri="{FF2B5EF4-FFF2-40B4-BE49-F238E27FC236}">
                    <a16:creationId xmlns:a16="http://schemas.microsoft.com/office/drawing/2014/main" id="{AD0ED9AF-49A4-4737-AF57-2EED762A0C4E}"/>
                  </a:ext>
                </a:extLst>
              </p:cNvPr>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475;p22">
                <a:extLst>
                  <a:ext uri="{FF2B5EF4-FFF2-40B4-BE49-F238E27FC236}">
                    <a16:creationId xmlns:a16="http://schemas.microsoft.com/office/drawing/2014/main" id="{086A9D0F-1818-496F-88ED-A4617583D190}"/>
                  </a:ext>
                </a:extLst>
              </p:cNvPr>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476;p22">
                <a:extLst>
                  <a:ext uri="{FF2B5EF4-FFF2-40B4-BE49-F238E27FC236}">
                    <a16:creationId xmlns:a16="http://schemas.microsoft.com/office/drawing/2014/main" id="{5F4454C9-026B-4108-932B-94E4586C66D7}"/>
                  </a:ext>
                </a:extLst>
              </p:cNvPr>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477;p22">
                <a:extLst>
                  <a:ext uri="{FF2B5EF4-FFF2-40B4-BE49-F238E27FC236}">
                    <a16:creationId xmlns:a16="http://schemas.microsoft.com/office/drawing/2014/main" id="{F6F208F7-DBFD-4A96-AC52-981318EE5529}"/>
                  </a:ext>
                </a:extLst>
              </p:cNvPr>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478;p22">
                <a:extLst>
                  <a:ext uri="{FF2B5EF4-FFF2-40B4-BE49-F238E27FC236}">
                    <a16:creationId xmlns:a16="http://schemas.microsoft.com/office/drawing/2014/main" id="{68EBA480-E8A6-42B3-9DE6-B217A0348A57}"/>
                  </a:ext>
                </a:extLst>
              </p:cNvPr>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479;p22">
                <a:extLst>
                  <a:ext uri="{FF2B5EF4-FFF2-40B4-BE49-F238E27FC236}">
                    <a16:creationId xmlns:a16="http://schemas.microsoft.com/office/drawing/2014/main" id="{A6F2CF50-1872-4EB3-819E-5026504CEB53}"/>
                  </a:ext>
                </a:extLst>
              </p:cNvPr>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480;p22">
                <a:extLst>
                  <a:ext uri="{FF2B5EF4-FFF2-40B4-BE49-F238E27FC236}">
                    <a16:creationId xmlns:a16="http://schemas.microsoft.com/office/drawing/2014/main" id="{F34F925F-6896-4E81-AAC9-4960A9E58D1B}"/>
                  </a:ext>
                </a:extLst>
              </p:cNvPr>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481;p22">
                <a:extLst>
                  <a:ext uri="{FF2B5EF4-FFF2-40B4-BE49-F238E27FC236}">
                    <a16:creationId xmlns:a16="http://schemas.microsoft.com/office/drawing/2014/main" id="{EEBA1DCC-B4FF-410A-A5AE-029420C11640}"/>
                  </a:ext>
                </a:extLst>
              </p:cNvPr>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482;p22">
                <a:extLst>
                  <a:ext uri="{FF2B5EF4-FFF2-40B4-BE49-F238E27FC236}">
                    <a16:creationId xmlns:a16="http://schemas.microsoft.com/office/drawing/2014/main" id="{2F544D72-E7B4-419C-AB26-103A5865E3F6}"/>
                  </a:ext>
                </a:extLst>
              </p:cNvPr>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483;p22">
                <a:extLst>
                  <a:ext uri="{FF2B5EF4-FFF2-40B4-BE49-F238E27FC236}">
                    <a16:creationId xmlns:a16="http://schemas.microsoft.com/office/drawing/2014/main" id="{88210417-0821-4C6E-95EC-14538A8BC5B8}"/>
                  </a:ext>
                </a:extLst>
              </p:cNvPr>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484;p22">
                <a:extLst>
                  <a:ext uri="{FF2B5EF4-FFF2-40B4-BE49-F238E27FC236}">
                    <a16:creationId xmlns:a16="http://schemas.microsoft.com/office/drawing/2014/main" id="{7E0C4385-0DCD-458D-BAF9-59619763C080}"/>
                  </a:ext>
                </a:extLst>
              </p:cNvPr>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485;p22">
                <a:extLst>
                  <a:ext uri="{FF2B5EF4-FFF2-40B4-BE49-F238E27FC236}">
                    <a16:creationId xmlns:a16="http://schemas.microsoft.com/office/drawing/2014/main" id="{62D408C9-80F6-4DC5-B30D-A1800FC277A8}"/>
                  </a:ext>
                </a:extLst>
              </p:cNvPr>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486;p22">
                <a:extLst>
                  <a:ext uri="{FF2B5EF4-FFF2-40B4-BE49-F238E27FC236}">
                    <a16:creationId xmlns:a16="http://schemas.microsoft.com/office/drawing/2014/main" id="{F57EB2C2-1C9A-4A18-A7BC-515C19C66525}"/>
                  </a:ext>
                </a:extLst>
              </p:cNvPr>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487;p22">
                <a:extLst>
                  <a:ext uri="{FF2B5EF4-FFF2-40B4-BE49-F238E27FC236}">
                    <a16:creationId xmlns:a16="http://schemas.microsoft.com/office/drawing/2014/main" id="{27BBDB74-132F-49A9-A0D3-A3271CEC305D}"/>
                  </a:ext>
                </a:extLst>
              </p:cNvPr>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488;p22">
                <a:extLst>
                  <a:ext uri="{FF2B5EF4-FFF2-40B4-BE49-F238E27FC236}">
                    <a16:creationId xmlns:a16="http://schemas.microsoft.com/office/drawing/2014/main" id="{EDE14AD4-865C-4D83-9DC6-90960F9E0B60}"/>
                  </a:ext>
                </a:extLst>
              </p:cNvPr>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489;p22">
                <a:extLst>
                  <a:ext uri="{FF2B5EF4-FFF2-40B4-BE49-F238E27FC236}">
                    <a16:creationId xmlns:a16="http://schemas.microsoft.com/office/drawing/2014/main" id="{D7831564-34E6-4B62-B215-87B0670EAF6D}"/>
                  </a:ext>
                </a:extLst>
              </p:cNvPr>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490;p22">
                <a:extLst>
                  <a:ext uri="{FF2B5EF4-FFF2-40B4-BE49-F238E27FC236}">
                    <a16:creationId xmlns:a16="http://schemas.microsoft.com/office/drawing/2014/main" id="{209E7BB2-56A7-4234-B06A-36E0ABA9FFC6}"/>
                  </a:ext>
                </a:extLst>
              </p:cNvPr>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491;p22">
                <a:extLst>
                  <a:ext uri="{FF2B5EF4-FFF2-40B4-BE49-F238E27FC236}">
                    <a16:creationId xmlns:a16="http://schemas.microsoft.com/office/drawing/2014/main" id="{DDD1180D-A696-470E-A535-D5728ABDFB0A}"/>
                  </a:ext>
                </a:extLst>
              </p:cNvPr>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492;p22">
                <a:extLst>
                  <a:ext uri="{FF2B5EF4-FFF2-40B4-BE49-F238E27FC236}">
                    <a16:creationId xmlns:a16="http://schemas.microsoft.com/office/drawing/2014/main" id="{DE8F3D79-4D9A-45D6-BC93-989C616E03E6}"/>
                  </a:ext>
                </a:extLst>
              </p:cNvPr>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493;p22">
                <a:extLst>
                  <a:ext uri="{FF2B5EF4-FFF2-40B4-BE49-F238E27FC236}">
                    <a16:creationId xmlns:a16="http://schemas.microsoft.com/office/drawing/2014/main" id="{113EC3FA-12D0-48D4-A0B1-DC1A1E546639}"/>
                  </a:ext>
                </a:extLst>
              </p:cNvPr>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494;p22">
                <a:extLst>
                  <a:ext uri="{FF2B5EF4-FFF2-40B4-BE49-F238E27FC236}">
                    <a16:creationId xmlns:a16="http://schemas.microsoft.com/office/drawing/2014/main" id="{9A7BA7E0-4C42-407B-ACBA-580465AF0FF3}"/>
                  </a:ext>
                </a:extLst>
              </p:cNvPr>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495;p22">
                <a:extLst>
                  <a:ext uri="{FF2B5EF4-FFF2-40B4-BE49-F238E27FC236}">
                    <a16:creationId xmlns:a16="http://schemas.microsoft.com/office/drawing/2014/main" id="{113F8F74-AF58-4F2D-9107-F77652A1D4D9}"/>
                  </a:ext>
                </a:extLst>
              </p:cNvPr>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496;p22">
                <a:extLst>
                  <a:ext uri="{FF2B5EF4-FFF2-40B4-BE49-F238E27FC236}">
                    <a16:creationId xmlns:a16="http://schemas.microsoft.com/office/drawing/2014/main" id="{8EEB4B9A-F8AB-466F-8333-FE0692B2B4B7}"/>
                  </a:ext>
                </a:extLst>
              </p:cNvPr>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497;p22">
                <a:extLst>
                  <a:ext uri="{FF2B5EF4-FFF2-40B4-BE49-F238E27FC236}">
                    <a16:creationId xmlns:a16="http://schemas.microsoft.com/office/drawing/2014/main" id="{53E243DD-834E-497E-B9DD-4E66275F6B36}"/>
                  </a:ext>
                </a:extLst>
              </p:cNvPr>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498;p22">
                <a:extLst>
                  <a:ext uri="{FF2B5EF4-FFF2-40B4-BE49-F238E27FC236}">
                    <a16:creationId xmlns:a16="http://schemas.microsoft.com/office/drawing/2014/main" id="{0FBF46C5-67DA-4CCB-9713-944DCFAFEC0A}"/>
                  </a:ext>
                </a:extLst>
              </p:cNvPr>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499;p22">
                <a:extLst>
                  <a:ext uri="{FF2B5EF4-FFF2-40B4-BE49-F238E27FC236}">
                    <a16:creationId xmlns:a16="http://schemas.microsoft.com/office/drawing/2014/main" id="{523E3097-32FC-4622-BEFD-49678BDD644A}"/>
                  </a:ext>
                </a:extLst>
              </p:cNvPr>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500;p22">
                <a:extLst>
                  <a:ext uri="{FF2B5EF4-FFF2-40B4-BE49-F238E27FC236}">
                    <a16:creationId xmlns:a16="http://schemas.microsoft.com/office/drawing/2014/main" id="{C5864961-B4DE-4DF5-B789-DCA8AD66B893}"/>
                  </a:ext>
                </a:extLst>
              </p:cNvPr>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501;p22">
                <a:extLst>
                  <a:ext uri="{FF2B5EF4-FFF2-40B4-BE49-F238E27FC236}">
                    <a16:creationId xmlns:a16="http://schemas.microsoft.com/office/drawing/2014/main" id="{2BA5562F-847B-4277-85CB-7AD189B9B030}"/>
                  </a:ext>
                </a:extLst>
              </p:cNvPr>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502;p22">
                <a:extLst>
                  <a:ext uri="{FF2B5EF4-FFF2-40B4-BE49-F238E27FC236}">
                    <a16:creationId xmlns:a16="http://schemas.microsoft.com/office/drawing/2014/main" id="{03A6F520-B450-4491-AB26-C17EBEB4F607}"/>
                  </a:ext>
                </a:extLst>
              </p:cNvPr>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503;p22">
                <a:extLst>
                  <a:ext uri="{FF2B5EF4-FFF2-40B4-BE49-F238E27FC236}">
                    <a16:creationId xmlns:a16="http://schemas.microsoft.com/office/drawing/2014/main" id="{BFE289A3-8874-4991-AD58-F05A639B0A39}"/>
                  </a:ext>
                </a:extLst>
              </p:cNvPr>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504;p22">
                <a:extLst>
                  <a:ext uri="{FF2B5EF4-FFF2-40B4-BE49-F238E27FC236}">
                    <a16:creationId xmlns:a16="http://schemas.microsoft.com/office/drawing/2014/main" id="{07DE0417-1B89-430A-B6A2-EB6523C0EFD8}"/>
                  </a:ext>
                </a:extLst>
              </p:cNvPr>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505;p22">
                <a:extLst>
                  <a:ext uri="{FF2B5EF4-FFF2-40B4-BE49-F238E27FC236}">
                    <a16:creationId xmlns:a16="http://schemas.microsoft.com/office/drawing/2014/main" id="{16505F6C-108D-485D-9716-68ECFDF4E2DA}"/>
                  </a:ext>
                </a:extLst>
              </p:cNvPr>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506;p22">
                <a:extLst>
                  <a:ext uri="{FF2B5EF4-FFF2-40B4-BE49-F238E27FC236}">
                    <a16:creationId xmlns:a16="http://schemas.microsoft.com/office/drawing/2014/main" id="{4497739F-F289-48B5-9CEE-6441972226CE}"/>
                  </a:ext>
                </a:extLst>
              </p:cNvPr>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507;p22">
                <a:extLst>
                  <a:ext uri="{FF2B5EF4-FFF2-40B4-BE49-F238E27FC236}">
                    <a16:creationId xmlns:a16="http://schemas.microsoft.com/office/drawing/2014/main" id="{1488783C-D58A-4954-9D9B-058D246A9728}"/>
                  </a:ext>
                </a:extLst>
              </p:cNvPr>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508;p22">
                <a:extLst>
                  <a:ext uri="{FF2B5EF4-FFF2-40B4-BE49-F238E27FC236}">
                    <a16:creationId xmlns:a16="http://schemas.microsoft.com/office/drawing/2014/main" id="{C231D272-8D3A-4333-A27E-77F2B1D41A08}"/>
                  </a:ext>
                </a:extLst>
              </p:cNvPr>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509;p22">
                <a:extLst>
                  <a:ext uri="{FF2B5EF4-FFF2-40B4-BE49-F238E27FC236}">
                    <a16:creationId xmlns:a16="http://schemas.microsoft.com/office/drawing/2014/main" id="{69CB2B93-E7C5-42B5-B3D9-57B8E15804DD}"/>
                  </a:ext>
                </a:extLst>
              </p:cNvPr>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510;p22">
                <a:extLst>
                  <a:ext uri="{FF2B5EF4-FFF2-40B4-BE49-F238E27FC236}">
                    <a16:creationId xmlns:a16="http://schemas.microsoft.com/office/drawing/2014/main" id="{282A72AC-CD9F-44FB-871B-6F94B952B344}"/>
                  </a:ext>
                </a:extLst>
              </p:cNvPr>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511;p22">
                <a:extLst>
                  <a:ext uri="{FF2B5EF4-FFF2-40B4-BE49-F238E27FC236}">
                    <a16:creationId xmlns:a16="http://schemas.microsoft.com/office/drawing/2014/main" id="{61E544D8-E15C-4969-9E23-A17B5566BB10}"/>
                  </a:ext>
                </a:extLst>
              </p:cNvPr>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512;p22">
                <a:extLst>
                  <a:ext uri="{FF2B5EF4-FFF2-40B4-BE49-F238E27FC236}">
                    <a16:creationId xmlns:a16="http://schemas.microsoft.com/office/drawing/2014/main" id="{3A1C39A2-ABA6-4193-B063-418B4D0BCCFF}"/>
                  </a:ext>
                </a:extLst>
              </p:cNvPr>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513;p22">
                <a:extLst>
                  <a:ext uri="{FF2B5EF4-FFF2-40B4-BE49-F238E27FC236}">
                    <a16:creationId xmlns:a16="http://schemas.microsoft.com/office/drawing/2014/main" id="{303CA86A-BE5B-4ED2-A9CF-8A66A81F5879}"/>
                  </a:ext>
                </a:extLst>
              </p:cNvPr>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514;p22">
                <a:extLst>
                  <a:ext uri="{FF2B5EF4-FFF2-40B4-BE49-F238E27FC236}">
                    <a16:creationId xmlns:a16="http://schemas.microsoft.com/office/drawing/2014/main" id="{5307BAFB-42EB-4FBC-93BF-1FF05B40A776}"/>
                  </a:ext>
                </a:extLst>
              </p:cNvPr>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515;p22">
                <a:extLst>
                  <a:ext uri="{FF2B5EF4-FFF2-40B4-BE49-F238E27FC236}">
                    <a16:creationId xmlns:a16="http://schemas.microsoft.com/office/drawing/2014/main" id="{D8ACC2A8-32AB-4375-8E1B-EB2AE3BFB987}"/>
                  </a:ext>
                </a:extLst>
              </p:cNvPr>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516;p22">
                <a:extLst>
                  <a:ext uri="{FF2B5EF4-FFF2-40B4-BE49-F238E27FC236}">
                    <a16:creationId xmlns:a16="http://schemas.microsoft.com/office/drawing/2014/main" id="{0ADC2F02-7DE6-4BEC-8E3B-6ACE51C060F9}"/>
                  </a:ext>
                </a:extLst>
              </p:cNvPr>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 name="Google Shape;1517;p22">
                <a:extLst>
                  <a:ext uri="{FF2B5EF4-FFF2-40B4-BE49-F238E27FC236}">
                    <a16:creationId xmlns:a16="http://schemas.microsoft.com/office/drawing/2014/main" id="{DB3210F2-CEB9-4492-8956-FA2EC529CEBB}"/>
                  </a:ext>
                </a:extLst>
              </p:cNvPr>
              <p:cNvGrpSpPr/>
              <p:nvPr/>
            </p:nvGrpSpPr>
            <p:grpSpPr>
              <a:xfrm>
                <a:off x="7881969" y="1962328"/>
                <a:ext cx="763841" cy="767544"/>
                <a:chOff x="7881969" y="1962328"/>
                <a:chExt cx="763841" cy="767544"/>
              </a:xfrm>
            </p:grpSpPr>
            <p:sp>
              <p:nvSpPr>
                <p:cNvPr id="930" name="Google Shape;1518;p22">
                  <a:extLst>
                    <a:ext uri="{FF2B5EF4-FFF2-40B4-BE49-F238E27FC236}">
                      <a16:creationId xmlns:a16="http://schemas.microsoft.com/office/drawing/2014/main" id="{D3DD7E9A-AFDD-40F4-A147-A9FAB538CED0}"/>
                    </a:ext>
                  </a:extLst>
                </p:cNvPr>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519;p22">
                  <a:extLst>
                    <a:ext uri="{FF2B5EF4-FFF2-40B4-BE49-F238E27FC236}">
                      <a16:creationId xmlns:a16="http://schemas.microsoft.com/office/drawing/2014/main" id="{6648763B-73A5-4C9B-849E-E5AFF09F0658}"/>
                    </a:ext>
                  </a:extLst>
                </p:cNvPr>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520;p22">
                  <a:extLst>
                    <a:ext uri="{FF2B5EF4-FFF2-40B4-BE49-F238E27FC236}">
                      <a16:creationId xmlns:a16="http://schemas.microsoft.com/office/drawing/2014/main" id="{D051AD0D-E460-4280-B30E-42D1800A8C78}"/>
                    </a:ext>
                  </a:extLst>
                </p:cNvPr>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521;p22">
                  <a:extLst>
                    <a:ext uri="{FF2B5EF4-FFF2-40B4-BE49-F238E27FC236}">
                      <a16:creationId xmlns:a16="http://schemas.microsoft.com/office/drawing/2014/main" id="{62E8BD29-E089-4A54-A48D-9ADDA92FAE62}"/>
                    </a:ext>
                  </a:extLst>
                </p:cNvPr>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522;p22">
                  <a:extLst>
                    <a:ext uri="{FF2B5EF4-FFF2-40B4-BE49-F238E27FC236}">
                      <a16:creationId xmlns:a16="http://schemas.microsoft.com/office/drawing/2014/main" id="{610A4862-B3D3-4F0E-B696-A978D281A728}"/>
                    </a:ext>
                  </a:extLst>
                </p:cNvPr>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523;p22">
                  <a:extLst>
                    <a:ext uri="{FF2B5EF4-FFF2-40B4-BE49-F238E27FC236}">
                      <a16:creationId xmlns:a16="http://schemas.microsoft.com/office/drawing/2014/main" id="{38108976-68C3-4F91-A729-21734BE65955}"/>
                    </a:ext>
                  </a:extLst>
                </p:cNvPr>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524;p22">
                  <a:extLst>
                    <a:ext uri="{FF2B5EF4-FFF2-40B4-BE49-F238E27FC236}">
                      <a16:creationId xmlns:a16="http://schemas.microsoft.com/office/drawing/2014/main" id="{E22DE7BB-544D-401D-A38E-2951EABD6B6D}"/>
                    </a:ext>
                  </a:extLst>
                </p:cNvPr>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525;p22">
                  <a:extLst>
                    <a:ext uri="{FF2B5EF4-FFF2-40B4-BE49-F238E27FC236}">
                      <a16:creationId xmlns:a16="http://schemas.microsoft.com/office/drawing/2014/main" id="{32F58DD8-9C90-40CE-A0AD-5F93BAF09387}"/>
                    </a:ext>
                  </a:extLst>
                </p:cNvPr>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526;p22">
                  <a:extLst>
                    <a:ext uri="{FF2B5EF4-FFF2-40B4-BE49-F238E27FC236}">
                      <a16:creationId xmlns:a16="http://schemas.microsoft.com/office/drawing/2014/main" id="{A4D244C1-0CEA-44B6-ABB2-BA38C1DDFACF}"/>
                    </a:ext>
                  </a:extLst>
                </p:cNvPr>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527;p22">
                  <a:extLst>
                    <a:ext uri="{FF2B5EF4-FFF2-40B4-BE49-F238E27FC236}">
                      <a16:creationId xmlns:a16="http://schemas.microsoft.com/office/drawing/2014/main" id="{A4CBFF87-3AA8-4FCC-9E9A-6DAECFDCB523}"/>
                    </a:ext>
                  </a:extLst>
                </p:cNvPr>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528;p22">
                  <a:extLst>
                    <a:ext uri="{FF2B5EF4-FFF2-40B4-BE49-F238E27FC236}">
                      <a16:creationId xmlns:a16="http://schemas.microsoft.com/office/drawing/2014/main" id="{7DD81126-33D8-4FD7-A746-172C3422A7FC}"/>
                    </a:ext>
                  </a:extLst>
                </p:cNvPr>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529;p22">
                  <a:extLst>
                    <a:ext uri="{FF2B5EF4-FFF2-40B4-BE49-F238E27FC236}">
                      <a16:creationId xmlns:a16="http://schemas.microsoft.com/office/drawing/2014/main" id="{D3803A6F-2455-412D-972B-764562A544EA}"/>
                    </a:ext>
                  </a:extLst>
                </p:cNvPr>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530;p22">
                  <a:extLst>
                    <a:ext uri="{FF2B5EF4-FFF2-40B4-BE49-F238E27FC236}">
                      <a16:creationId xmlns:a16="http://schemas.microsoft.com/office/drawing/2014/main" id="{4CA91D60-6056-4EA4-8843-EB501C79AA50}"/>
                    </a:ext>
                  </a:extLst>
                </p:cNvPr>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531;p22">
                  <a:extLst>
                    <a:ext uri="{FF2B5EF4-FFF2-40B4-BE49-F238E27FC236}">
                      <a16:creationId xmlns:a16="http://schemas.microsoft.com/office/drawing/2014/main" id="{5FBD85CE-43E7-43B6-ADA6-172B55C2E348}"/>
                    </a:ext>
                  </a:extLst>
                </p:cNvPr>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532;p22">
                  <a:extLst>
                    <a:ext uri="{FF2B5EF4-FFF2-40B4-BE49-F238E27FC236}">
                      <a16:creationId xmlns:a16="http://schemas.microsoft.com/office/drawing/2014/main" id="{0D0FDE52-266B-4F6A-A81A-E3C8AFA920C3}"/>
                    </a:ext>
                  </a:extLst>
                </p:cNvPr>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533;p22">
                  <a:extLst>
                    <a:ext uri="{FF2B5EF4-FFF2-40B4-BE49-F238E27FC236}">
                      <a16:creationId xmlns:a16="http://schemas.microsoft.com/office/drawing/2014/main" id="{E2158AB4-F768-47EB-935F-39479DF20965}"/>
                    </a:ext>
                  </a:extLst>
                </p:cNvPr>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534;p22">
                  <a:extLst>
                    <a:ext uri="{FF2B5EF4-FFF2-40B4-BE49-F238E27FC236}">
                      <a16:creationId xmlns:a16="http://schemas.microsoft.com/office/drawing/2014/main" id="{D2F0F3FB-B3B4-4D14-AF5A-603B5F2FCA03}"/>
                    </a:ext>
                  </a:extLst>
                </p:cNvPr>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535;p22">
                  <a:extLst>
                    <a:ext uri="{FF2B5EF4-FFF2-40B4-BE49-F238E27FC236}">
                      <a16:creationId xmlns:a16="http://schemas.microsoft.com/office/drawing/2014/main" id="{8545586C-EDC9-4508-B49D-49331357BA37}"/>
                    </a:ext>
                  </a:extLst>
                </p:cNvPr>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536;p22">
                  <a:extLst>
                    <a:ext uri="{FF2B5EF4-FFF2-40B4-BE49-F238E27FC236}">
                      <a16:creationId xmlns:a16="http://schemas.microsoft.com/office/drawing/2014/main" id="{2111DD03-405B-4651-B811-56A9FCFB804C}"/>
                    </a:ext>
                  </a:extLst>
                </p:cNvPr>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537;p22">
                  <a:extLst>
                    <a:ext uri="{FF2B5EF4-FFF2-40B4-BE49-F238E27FC236}">
                      <a16:creationId xmlns:a16="http://schemas.microsoft.com/office/drawing/2014/main" id="{854A00DB-12BF-4D00-AB56-12096214BF01}"/>
                    </a:ext>
                  </a:extLst>
                </p:cNvPr>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538;p22">
                  <a:extLst>
                    <a:ext uri="{FF2B5EF4-FFF2-40B4-BE49-F238E27FC236}">
                      <a16:creationId xmlns:a16="http://schemas.microsoft.com/office/drawing/2014/main" id="{E400A2C3-281A-46E9-894B-62A7908B2940}"/>
                    </a:ext>
                  </a:extLst>
                </p:cNvPr>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539;p22">
                  <a:extLst>
                    <a:ext uri="{FF2B5EF4-FFF2-40B4-BE49-F238E27FC236}">
                      <a16:creationId xmlns:a16="http://schemas.microsoft.com/office/drawing/2014/main" id="{FA3C645C-2915-4A14-89ED-F3EC369CB29D}"/>
                    </a:ext>
                  </a:extLst>
                </p:cNvPr>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1540;p22">
                  <a:extLst>
                    <a:ext uri="{FF2B5EF4-FFF2-40B4-BE49-F238E27FC236}">
                      <a16:creationId xmlns:a16="http://schemas.microsoft.com/office/drawing/2014/main" id="{1240D524-C658-4FB2-9D8D-F914E8DA3AB9}"/>
                    </a:ext>
                  </a:extLst>
                </p:cNvPr>
                <p:cNvGrpSpPr/>
                <p:nvPr/>
              </p:nvGrpSpPr>
              <p:grpSpPr>
                <a:xfrm>
                  <a:off x="7881969" y="2107317"/>
                  <a:ext cx="763841" cy="546655"/>
                  <a:chOff x="7881969" y="2107317"/>
                  <a:chExt cx="763841" cy="546655"/>
                </a:xfrm>
              </p:grpSpPr>
              <p:sp>
                <p:nvSpPr>
                  <p:cNvPr id="953" name="Google Shape;1541;p22">
                    <a:extLst>
                      <a:ext uri="{FF2B5EF4-FFF2-40B4-BE49-F238E27FC236}">
                        <a16:creationId xmlns:a16="http://schemas.microsoft.com/office/drawing/2014/main" id="{B39F9662-BC9F-4276-9731-9EFF302EA0E5}"/>
                      </a:ext>
                    </a:extLst>
                  </p:cNvPr>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542;p22">
                    <a:extLst>
                      <a:ext uri="{FF2B5EF4-FFF2-40B4-BE49-F238E27FC236}">
                        <a16:creationId xmlns:a16="http://schemas.microsoft.com/office/drawing/2014/main" id="{7BF8B10E-0C34-4646-BC1B-ADF0F7A6552C}"/>
                      </a:ext>
                    </a:extLst>
                  </p:cNvPr>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543;p22">
                    <a:extLst>
                      <a:ext uri="{FF2B5EF4-FFF2-40B4-BE49-F238E27FC236}">
                        <a16:creationId xmlns:a16="http://schemas.microsoft.com/office/drawing/2014/main" id="{BE6EBD07-FC79-4588-9402-371626457195}"/>
                      </a:ext>
                    </a:extLst>
                  </p:cNvPr>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544;p22">
                    <a:extLst>
                      <a:ext uri="{FF2B5EF4-FFF2-40B4-BE49-F238E27FC236}">
                        <a16:creationId xmlns:a16="http://schemas.microsoft.com/office/drawing/2014/main" id="{15FD1B8A-5CAC-4068-BD69-09CB4F3C1134}"/>
                      </a:ext>
                    </a:extLst>
                  </p:cNvPr>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545;p22">
                    <a:extLst>
                      <a:ext uri="{FF2B5EF4-FFF2-40B4-BE49-F238E27FC236}">
                        <a16:creationId xmlns:a16="http://schemas.microsoft.com/office/drawing/2014/main" id="{29D906DF-99DE-4162-B803-94E2967113AB}"/>
                      </a:ext>
                    </a:extLst>
                  </p:cNvPr>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546;p22">
                    <a:extLst>
                      <a:ext uri="{FF2B5EF4-FFF2-40B4-BE49-F238E27FC236}">
                        <a16:creationId xmlns:a16="http://schemas.microsoft.com/office/drawing/2014/main" id="{4DC2251F-4C25-416C-82BB-E444C3A91FF4}"/>
                      </a:ext>
                    </a:extLst>
                  </p:cNvPr>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547;p22">
                    <a:extLst>
                      <a:ext uri="{FF2B5EF4-FFF2-40B4-BE49-F238E27FC236}">
                        <a16:creationId xmlns:a16="http://schemas.microsoft.com/office/drawing/2014/main" id="{CED64D31-355B-471F-BA6E-EC587EF1111C}"/>
                      </a:ext>
                    </a:extLst>
                  </p:cNvPr>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548;p22">
                    <a:extLst>
                      <a:ext uri="{FF2B5EF4-FFF2-40B4-BE49-F238E27FC236}">
                        <a16:creationId xmlns:a16="http://schemas.microsoft.com/office/drawing/2014/main" id="{F5513C84-18CB-492B-8797-CE0BB4874E0A}"/>
                      </a:ext>
                    </a:extLst>
                  </p:cNvPr>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549;p22">
                    <a:extLst>
                      <a:ext uri="{FF2B5EF4-FFF2-40B4-BE49-F238E27FC236}">
                        <a16:creationId xmlns:a16="http://schemas.microsoft.com/office/drawing/2014/main" id="{0DBF3A66-D791-4E1C-90FB-EB62DF696CF5}"/>
                      </a:ext>
                    </a:extLst>
                  </p:cNvPr>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550;p22">
                    <a:extLst>
                      <a:ext uri="{FF2B5EF4-FFF2-40B4-BE49-F238E27FC236}">
                        <a16:creationId xmlns:a16="http://schemas.microsoft.com/office/drawing/2014/main" id="{BB32DA36-F795-4680-A3FB-73211C94EA81}"/>
                      </a:ext>
                    </a:extLst>
                  </p:cNvPr>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551;p22">
                    <a:extLst>
                      <a:ext uri="{FF2B5EF4-FFF2-40B4-BE49-F238E27FC236}">
                        <a16:creationId xmlns:a16="http://schemas.microsoft.com/office/drawing/2014/main" id="{B4D146F0-AC67-4F72-9527-D9AD0BF9BCE5}"/>
                      </a:ext>
                    </a:extLst>
                  </p:cNvPr>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552;p22">
                    <a:extLst>
                      <a:ext uri="{FF2B5EF4-FFF2-40B4-BE49-F238E27FC236}">
                        <a16:creationId xmlns:a16="http://schemas.microsoft.com/office/drawing/2014/main" id="{2EA9018B-F6A9-473F-A16A-DDFB52B83C57}"/>
                      </a:ext>
                    </a:extLst>
                  </p:cNvPr>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553;p22">
                    <a:extLst>
                      <a:ext uri="{FF2B5EF4-FFF2-40B4-BE49-F238E27FC236}">
                        <a16:creationId xmlns:a16="http://schemas.microsoft.com/office/drawing/2014/main" id="{BA7863E2-0F4C-4972-9083-34B237C8BB3D}"/>
                      </a:ext>
                    </a:extLst>
                  </p:cNvPr>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554;p22">
                    <a:extLst>
                      <a:ext uri="{FF2B5EF4-FFF2-40B4-BE49-F238E27FC236}">
                        <a16:creationId xmlns:a16="http://schemas.microsoft.com/office/drawing/2014/main" id="{DCE4D9BB-828E-4748-9DEB-950181F67533}"/>
                      </a:ext>
                    </a:extLst>
                  </p:cNvPr>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555;p22">
                    <a:extLst>
                      <a:ext uri="{FF2B5EF4-FFF2-40B4-BE49-F238E27FC236}">
                        <a16:creationId xmlns:a16="http://schemas.microsoft.com/office/drawing/2014/main" id="{F60A2328-9815-4B82-BF9F-34A874304A8B}"/>
                      </a:ext>
                    </a:extLst>
                  </p:cNvPr>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556;p22">
                    <a:extLst>
                      <a:ext uri="{FF2B5EF4-FFF2-40B4-BE49-F238E27FC236}">
                        <a16:creationId xmlns:a16="http://schemas.microsoft.com/office/drawing/2014/main" id="{35E97630-8032-4EFF-93CB-63D47AA33134}"/>
                      </a:ext>
                    </a:extLst>
                  </p:cNvPr>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557;p22">
                    <a:extLst>
                      <a:ext uri="{FF2B5EF4-FFF2-40B4-BE49-F238E27FC236}">
                        <a16:creationId xmlns:a16="http://schemas.microsoft.com/office/drawing/2014/main" id="{B1A0DEB6-5845-4789-9E63-B75BE88F0AD0}"/>
                      </a:ext>
                    </a:extLst>
                  </p:cNvPr>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558;p22">
                    <a:extLst>
                      <a:ext uri="{FF2B5EF4-FFF2-40B4-BE49-F238E27FC236}">
                        <a16:creationId xmlns:a16="http://schemas.microsoft.com/office/drawing/2014/main" id="{92A680DA-2393-4FFF-A4AF-267625D007E1}"/>
                      </a:ext>
                    </a:extLst>
                  </p:cNvPr>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559;p22">
                    <a:extLst>
                      <a:ext uri="{FF2B5EF4-FFF2-40B4-BE49-F238E27FC236}">
                        <a16:creationId xmlns:a16="http://schemas.microsoft.com/office/drawing/2014/main" id="{207576B1-AA22-4798-B3E6-52BE028C00C2}"/>
                      </a:ext>
                    </a:extLst>
                  </p:cNvPr>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560;p22">
                    <a:extLst>
                      <a:ext uri="{FF2B5EF4-FFF2-40B4-BE49-F238E27FC236}">
                        <a16:creationId xmlns:a16="http://schemas.microsoft.com/office/drawing/2014/main" id="{4D027F86-5AE5-45D5-AA74-373C53B6FB79}"/>
                      </a:ext>
                    </a:extLst>
                  </p:cNvPr>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561;p22">
                    <a:extLst>
                      <a:ext uri="{FF2B5EF4-FFF2-40B4-BE49-F238E27FC236}">
                        <a16:creationId xmlns:a16="http://schemas.microsoft.com/office/drawing/2014/main" id="{DD0A890D-4D48-4492-80A3-977AC05C2D72}"/>
                      </a:ext>
                    </a:extLst>
                  </p:cNvPr>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562;p22">
                    <a:extLst>
                      <a:ext uri="{FF2B5EF4-FFF2-40B4-BE49-F238E27FC236}">
                        <a16:creationId xmlns:a16="http://schemas.microsoft.com/office/drawing/2014/main" id="{2A71FE07-079B-4DC8-9D65-8E82E8AEFD7B}"/>
                      </a:ext>
                    </a:extLst>
                  </p:cNvPr>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563;p22">
                    <a:extLst>
                      <a:ext uri="{FF2B5EF4-FFF2-40B4-BE49-F238E27FC236}">
                        <a16:creationId xmlns:a16="http://schemas.microsoft.com/office/drawing/2014/main" id="{3B1BC907-89DC-40DF-B95F-5E70FE429077}"/>
                      </a:ext>
                    </a:extLst>
                  </p:cNvPr>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564;p22">
                    <a:extLst>
                      <a:ext uri="{FF2B5EF4-FFF2-40B4-BE49-F238E27FC236}">
                        <a16:creationId xmlns:a16="http://schemas.microsoft.com/office/drawing/2014/main" id="{167F3B7B-73DD-4EF6-B71A-6B79A2E59742}"/>
                      </a:ext>
                    </a:extLst>
                  </p:cNvPr>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565;p22">
                    <a:extLst>
                      <a:ext uri="{FF2B5EF4-FFF2-40B4-BE49-F238E27FC236}">
                        <a16:creationId xmlns:a16="http://schemas.microsoft.com/office/drawing/2014/main" id="{4961AEA1-4C12-4C01-B56B-3A6043523CEE}"/>
                      </a:ext>
                    </a:extLst>
                  </p:cNvPr>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566;p22">
                    <a:extLst>
                      <a:ext uri="{FF2B5EF4-FFF2-40B4-BE49-F238E27FC236}">
                        <a16:creationId xmlns:a16="http://schemas.microsoft.com/office/drawing/2014/main" id="{E1E37EDA-070B-47CD-9AD3-90D2E050D0B7}"/>
                      </a:ext>
                    </a:extLst>
                  </p:cNvPr>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567;p22">
                    <a:extLst>
                      <a:ext uri="{FF2B5EF4-FFF2-40B4-BE49-F238E27FC236}">
                        <a16:creationId xmlns:a16="http://schemas.microsoft.com/office/drawing/2014/main" id="{F9739116-7F4C-4366-BD3A-06021495CEF0}"/>
                      </a:ext>
                    </a:extLst>
                  </p:cNvPr>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568;p22">
                    <a:extLst>
                      <a:ext uri="{FF2B5EF4-FFF2-40B4-BE49-F238E27FC236}">
                        <a16:creationId xmlns:a16="http://schemas.microsoft.com/office/drawing/2014/main" id="{6920A0CA-3559-4791-B47B-3C42CDB4DE8D}"/>
                      </a:ext>
                    </a:extLst>
                  </p:cNvPr>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569;p22">
                    <a:extLst>
                      <a:ext uri="{FF2B5EF4-FFF2-40B4-BE49-F238E27FC236}">
                        <a16:creationId xmlns:a16="http://schemas.microsoft.com/office/drawing/2014/main" id="{B80DB96A-2115-4C37-954A-FAC9CF83142F}"/>
                      </a:ext>
                    </a:extLst>
                  </p:cNvPr>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570;p22">
                    <a:extLst>
                      <a:ext uri="{FF2B5EF4-FFF2-40B4-BE49-F238E27FC236}">
                        <a16:creationId xmlns:a16="http://schemas.microsoft.com/office/drawing/2014/main" id="{A7C295F7-02E1-43D6-AB2D-1BD4FCC0DF32}"/>
                      </a:ext>
                    </a:extLst>
                  </p:cNvPr>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571;p22">
                    <a:extLst>
                      <a:ext uri="{FF2B5EF4-FFF2-40B4-BE49-F238E27FC236}">
                        <a16:creationId xmlns:a16="http://schemas.microsoft.com/office/drawing/2014/main" id="{019F7F56-27A0-42F9-93E0-9D1653877751}"/>
                      </a:ext>
                    </a:extLst>
                  </p:cNvPr>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572;p22">
                    <a:extLst>
                      <a:ext uri="{FF2B5EF4-FFF2-40B4-BE49-F238E27FC236}">
                        <a16:creationId xmlns:a16="http://schemas.microsoft.com/office/drawing/2014/main" id="{2E939B3F-6938-47EA-B886-1AA6B8AFAE2A}"/>
                      </a:ext>
                    </a:extLst>
                  </p:cNvPr>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573;p22">
                    <a:extLst>
                      <a:ext uri="{FF2B5EF4-FFF2-40B4-BE49-F238E27FC236}">
                        <a16:creationId xmlns:a16="http://schemas.microsoft.com/office/drawing/2014/main" id="{2E97C930-5C72-4EA1-B197-BD42468BD894}"/>
                      </a:ext>
                    </a:extLst>
                  </p:cNvPr>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574;p22">
                    <a:extLst>
                      <a:ext uri="{FF2B5EF4-FFF2-40B4-BE49-F238E27FC236}">
                        <a16:creationId xmlns:a16="http://schemas.microsoft.com/office/drawing/2014/main" id="{EE19576B-70DB-40E4-A094-097572560BB8}"/>
                      </a:ext>
                    </a:extLst>
                  </p:cNvPr>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575;p22">
                    <a:extLst>
                      <a:ext uri="{FF2B5EF4-FFF2-40B4-BE49-F238E27FC236}">
                        <a16:creationId xmlns:a16="http://schemas.microsoft.com/office/drawing/2014/main" id="{8CA0FB21-9ABB-4A36-9A67-4083C22DC45F}"/>
                      </a:ext>
                    </a:extLst>
                  </p:cNvPr>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576;p22">
                    <a:extLst>
                      <a:ext uri="{FF2B5EF4-FFF2-40B4-BE49-F238E27FC236}">
                        <a16:creationId xmlns:a16="http://schemas.microsoft.com/office/drawing/2014/main" id="{9580B330-4E85-40D7-8976-251F1FA84F45}"/>
                      </a:ext>
                    </a:extLst>
                  </p:cNvPr>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577;p22">
                    <a:extLst>
                      <a:ext uri="{FF2B5EF4-FFF2-40B4-BE49-F238E27FC236}">
                        <a16:creationId xmlns:a16="http://schemas.microsoft.com/office/drawing/2014/main" id="{388B278E-96D6-43A8-B41E-E17145D470A1}"/>
                      </a:ext>
                    </a:extLst>
                  </p:cNvPr>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578;p22">
                    <a:extLst>
                      <a:ext uri="{FF2B5EF4-FFF2-40B4-BE49-F238E27FC236}">
                        <a16:creationId xmlns:a16="http://schemas.microsoft.com/office/drawing/2014/main" id="{46C83B9D-A29F-43B6-9A2B-CF1975A1304D}"/>
                      </a:ext>
                    </a:extLst>
                  </p:cNvPr>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579;p22">
                    <a:extLst>
                      <a:ext uri="{FF2B5EF4-FFF2-40B4-BE49-F238E27FC236}">
                        <a16:creationId xmlns:a16="http://schemas.microsoft.com/office/drawing/2014/main" id="{34190105-D272-4B89-B0A2-C0A36FF8C919}"/>
                      </a:ext>
                    </a:extLst>
                  </p:cNvPr>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580;p22">
                    <a:extLst>
                      <a:ext uri="{FF2B5EF4-FFF2-40B4-BE49-F238E27FC236}">
                        <a16:creationId xmlns:a16="http://schemas.microsoft.com/office/drawing/2014/main" id="{E269764E-54E3-4E0D-923B-EB395CCDBE1E}"/>
                      </a:ext>
                    </a:extLst>
                  </p:cNvPr>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581;p22">
                    <a:extLst>
                      <a:ext uri="{FF2B5EF4-FFF2-40B4-BE49-F238E27FC236}">
                        <a16:creationId xmlns:a16="http://schemas.microsoft.com/office/drawing/2014/main" id="{324E16DC-9610-4C70-8865-07BB086BF87A}"/>
                      </a:ext>
                    </a:extLst>
                  </p:cNvPr>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582;p22">
                    <a:extLst>
                      <a:ext uri="{FF2B5EF4-FFF2-40B4-BE49-F238E27FC236}">
                        <a16:creationId xmlns:a16="http://schemas.microsoft.com/office/drawing/2014/main" id="{8B9FE5B1-839D-45F2-83F8-90ABD5D9D4B3}"/>
                      </a:ext>
                    </a:extLst>
                  </p:cNvPr>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583;p22">
                    <a:extLst>
                      <a:ext uri="{FF2B5EF4-FFF2-40B4-BE49-F238E27FC236}">
                        <a16:creationId xmlns:a16="http://schemas.microsoft.com/office/drawing/2014/main" id="{D5C4EF74-22A7-4A20-B9BD-80E306EF9675}"/>
                      </a:ext>
                    </a:extLst>
                  </p:cNvPr>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584;p22">
                    <a:extLst>
                      <a:ext uri="{FF2B5EF4-FFF2-40B4-BE49-F238E27FC236}">
                        <a16:creationId xmlns:a16="http://schemas.microsoft.com/office/drawing/2014/main" id="{1150279D-205E-40CB-9508-0162BD016D49}"/>
                      </a:ext>
                    </a:extLst>
                  </p:cNvPr>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585;p22">
                    <a:extLst>
                      <a:ext uri="{FF2B5EF4-FFF2-40B4-BE49-F238E27FC236}">
                        <a16:creationId xmlns:a16="http://schemas.microsoft.com/office/drawing/2014/main" id="{E3E88DDB-8B87-47C9-AA00-108A28595F4E}"/>
                      </a:ext>
                    </a:extLst>
                  </p:cNvPr>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586;p22">
                    <a:extLst>
                      <a:ext uri="{FF2B5EF4-FFF2-40B4-BE49-F238E27FC236}">
                        <a16:creationId xmlns:a16="http://schemas.microsoft.com/office/drawing/2014/main" id="{6F7C2226-9898-45A9-8726-64FC758F2594}"/>
                      </a:ext>
                    </a:extLst>
                  </p:cNvPr>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587;p22">
                    <a:extLst>
                      <a:ext uri="{FF2B5EF4-FFF2-40B4-BE49-F238E27FC236}">
                        <a16:creationId xmlns:a16="http://schemas.microsoft.com/office/drawing/2014/main" id="{90085523-3FC7-41CE-927D-9AFF665FC2A3}"/>
                      </a:ext>
                    </a:extLst>
                  </p:cNvPr>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588;p22">
                    <a:extLst>
                      <a:ext uri="{FF2B5EF4-FFF2-40B4-BE49-F238E27FC236}">
                        <a16:creationId xmlns:a16="http://schemas.microsoft.com/office/drawing/2014/main" id="{ECDAC705-AD5A-44C2-A370-B8811EE13F5E}"/>
                      </a:ext>
                    </a:extLst>
                  </p:cNvPr>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589;p22">
                    <a:extLst>
                      <a:ext uri="{FF2B5EF4-FFF2-40B4-BE49-F238E27FC236}">
                        <a16:creationId xmlns:a16="http://schemas.microsoft.com/office/drawing/2014/main" id="{7240E907-126D-4836-B057-0102F134F811}"/>
                      </a:ext>
                    </a:extLst>
                  </p:cNvPr>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590;p22">
                    <a:extLst>
                      <a:ext uri="{FF2B5EF4-FFF2-40B4-BE49-F238E27FC236}">
                        <a16:creationId xmlns:a16="http://schemas.microsoft.com/office/drawing/2014/main" id="{6E411D6F-7A60-4D2D-B04A-707B907EDEA9}"/>
                      </a:ext>
                    </a:extLst>
                  </p:cNvPr>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5" name="Google Shape;1591;p22">
                <a:extLst>
                  <a:ext uri="{FF2B5EF4-FFF2-40B4-BE49-F238E27FC236}">
                    <a16:creationId xmlns:a16="http://schemas.microsoft.com/office/drawing/2014/main" id="{B050FD6E-5C5B-4262-B602-08A4A3744E5E}"/>
                  </a:ext>
                </a:extLst>
              </p:cNvPr>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592;p22">
                <a:extLst>
                  <a:ext uri="{FF2B5EF4-FFF2-40B4-BE49-F238E27FC236}">
                    <a16:creationId xmlns:a16="http://schemas.microsoft.com/office/drawing/2014/main" id="{3D68646F-D6B4-46CB-89A9-6859116B6E23}"/>
                  </a:ext>
                </a:extLst>
              </p:cNvPr>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593;p22">
                <a:extLst>
                  <a:ext uri="{FF2B5EF4-FFF2-40B4-BE49-F238E27FC236}">
                    <a16:creationId xmlns:a16="http://schemas.microsoft.com/office/drawing/2014/main" id="{28194B92-C8DC-4E2A-A652-D0C4C4ACB5DA}"/>
                  </a:ext>
                </a:extLst>
              </p:cNvPr>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594;p22">
                <a:extLst>
                  <a:ext uri="{FF2B5EF4-FFF2-40B4-BE49-F238E27FC236}">
                    <a16:creationId xmlns:a16="http://schemas.microsoft.com/office/drawing/2014/main" id="{2615A0C6-40DA-49D4-A28F-9A298C081051}"/>
                  </a:ext>
                </a:extLst>
              </p:cNvPr>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595;p22">
                <a:extLst>
                  <a:ext uri="{FF2B5EF4-FFF2-40B4-BE49-F238E27FC236}">
                    <a16:creationId xmlns:a16="http://schemas.microsoft.com/office/drawing/2014/main" id="{A4C7EC57-8AC3-4F55-AFB5-1B2B01BD4FF2}"/>
                  </a:ext>
                </a:extLst>
              </p:cNvPr>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596;p22">
                <a:extLst>
                  <a:ext uri="{FF2B5EF4-FFF2-40B4-BE49-F238E27FC236}">
                    <a16:creationId xmlns:a16="http://schemas.microsoft.com/office/drawing/2014/main" id="{B4E38046-FA83-4CFD-8081-AE0BDE4201F8}"/>
                  </a:ext>
                </a:extLst>
              </p:cNvPr>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597;p22">
                <a:extLst>
                  <a:ext uri="{FF2B5EF4-FFF2-40B4-BE49-F238E27FC236}">
                    <a16:creationId xmlns:a16="http://schemas.microsoft.com/office/drawing/2014/main" id="{B55094FA-A263-40A5-A83D-02508DA3C213}"/>
                  </a:ext>
                </a:extLst>
              </p:cNvPr>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598;p22">
                <a:extLst>
                  <a:ext uri="{FF2B5EF4-FFF2-40B4-BE49-F238E27FC236}">
                    <a16:creationId xmlns:a16="http://schemas.microsoft.com/office/drawing/2014/main" id="{A9AF474F-777E-4C7B-B433-FEA9714F3F7B}"/>
                  </a:ext>
                </a:extLst>
              </p:cNvPr>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599;p22">
                <a:extLst>
                  <a:ext uri="{FF2B5EF4-FFF2-40B4-BE49-F238E27FC236}">
                    <a16:creationId xmlns:a16="http://schemas.microsoft.com/office/drawing/2014/main" id="{21F6041A-6128-4CEF-9476-AD702036D03C}"/>
                  </a:ext>
                </a:extLst>
              </p:cNvPr>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600;p22">
                <a:extLst>
                  <a:ext uri="{FF2B5EF4-FFF2-40B4-BE49-F238E27FC236}">
                    <a16:creationId xmlns:a16="http://schemas.microsoft.com/office/drawing/2014/main" id="{685059BD-9AE9-484C-82F3-EBB2CC0B2B9C}"/>
                  </a:ext>
                </a:extLst>
              </p:cNvPr>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601;p22">
                <a:extLst>
                  <a:ext uri="{FF2B5EF4-FFF2-40B4-BE49-F238E27FC236}">
                    <a16:creationId xmlns:a16="http://schemas.microsoft.com/office/drawing/2014/main" id="{02E196B7-AC18-4DE6-975C-58624E933EF2}"/>
                  </a:ext>
                </a:extLst>
              </p:cNvPr>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602;p22">
                <a:extLst>
                  <a:ext uri="{FF2B5EF4-FFF2-40B4-BE49-F238E27FC236}">
                    <a16:creationId xmlns:a16="http://schemas.microsoft.com/office/drawing/2014/main" id="{4B312A3C-4B45-4FAE-B485-BD267DFF4EB6}"/>
                  </a:ext>
                </a:extLst>
              </p:cNvPr>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603;p22">
                <a:extLst>
                  <a:ext uri="{FF2B5EF4-FFF2-40B4-BE49-F238E27FC236}">
                    <a16:creationId xmlns:a16="http://schemas.microsoft.com/office/drawing/2014/main" id="{6C933BD1-B342-415F-A366-BA735C649414}"/>
                  </a:ext>
                </a:extLst>
              </p:cNvPr>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604;p22">
                <a:extLst>
                  <a:ext uri="{FF2B5EF4-FFF2-40B4-BE49-F238E27FC236}">
                    <a16:creationId xmlns:a16="http://schemas.microsoft.com/office/drawing/2014/main" id="{242D801B-FEBF-4FBB-926A-E199EC16756E}"/>
                  </a:ext>
                </a:extLst>
              </p:cNvPr>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605;p22">
                <a:extLst>
                  <a:ext uri="{FF2B5EF4-FFF2-40B4-BE49-F238E27FC236}">
                    <a16:creationId xmlns:a16="http://schemas.microsoft.com/office/drawing/2014/main" id="{50E2FF6E-3F2D-4B25-8F3A-2D993A9F12AE}"/>
                  </a:ext>
                </a:extLst>
              </p:cNvPr>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606;p22">
                <a:extLst>
                  <a:ext uri="{FF2B5EF4-FFF2-40B4-BE49-F238E27FC236}">
                    <a16:creationId xmlns:a16="http://schemas.microsoft.com/office/drawing/2014/main" id="{1E7F6A66-8C89-4B2B-B860-D6D21DD75857}"/>
                  </a:ext>
                </a:extLst>
              </p:cNvPr>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607;p22">
                <a:extLst>
                  <a:ext uri="{FF2B5EF4-FFF2-40B4-BE49-F238E27FC236}">
                    <a16:creationId xmlns:a16="http://schemas.microsoft.com/office/drawing/2014/main" id="{D87F501D-698F-4B75-9B43-7A97DBC10A2B}"/>
                  </a:ext>
                </a:extLst>
              </p:cNvPr>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608;p22">
                <a:extLst>
                  <a:ext uri="{FF2B5EF4-FFF2-40B4-BE49-F238E27FC236}">
                    <a16:creationId xmlns:a16="http://schemas.microsoft.com/office/drawing/2014/main" id="{BB9A5EDC-1F72-4BE2-8765-9037F51465BF}"/>
                  </a:ext>
                </a:extLst>
              </p:cNvPr>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609;p22">
                <a:extLst>
                  <a:ext uri="{FF2B5EF4-FFF2-40B4-BE49-F238E27FC236}">
                    <a16:creationId xmlns:a16="http://schemas.microsoft.com/office/drawing/2014/main" id="{4A05FE45-EF50-4027-8382-7EED2DC95D1D}"/>
                  </a:ext>
                </a:extLst>
              </p:cNvPr>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610;p22">
                <a:extLst>
                  <a:ext uri="{FF2B5EF4-FFF2-40B4-BE49-F238E27FC236}">
                    <a16:creationId xmlns:a16="http://schemas.microsoft.com/office/drawing/2014/main" id="{FDB16C68-2298-4161-8837-7F3A277F2580}"/>
                  </a:ext>
                </a:extLst>
              </p:cNvPr>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611;p22">
                <a:extLst>
                  <a:ext uri="{FF2B5EF4-FFF2-40B4-BE49-F238E27FC236}">
                    <a16:creationId xmlns:a16="http://schemas.microsoft.com/office/drawing/2014/main" id="{8C4BD0B2-D323-499C-BCE7-F405FFEFC4AC}"/>
                  </a:ext>
                </a:extLst>
              </p:cNvPr>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612;p22">
                <a:extLst>
                  <a:ext uri="{FF2B5EF4-FFF2-40B4-BE49-F238E27FC236}">
                    <a16:creationId xmlns:a16="http://schemas.microsoft.com/office/drawing/2014/main" id="{25F61A57-0DA1-416F-AA42-5698F1CC967B}"/>
                  </a:ext>
                </a:extLst>
              </p:cNvPr>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613;p22">
                <a:extLst>
                  <a:ext uri="{FF2B5EF4-FFF2-40B4-BE49-F238E27FC236}">
                    <a16:creationId xmlns:a16="http://schemas.microsoft.com/office/drawing/2014/main" id="{5A4F72AD-64C7-4056-8F92-2EA42294821D}"/>
                  </a:ext>
                </a:extLst>
              </p:cNvPr>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614;p22">
                <a:extLst>
                  <a:ext uri="{FF2B5EF4-FFF2-40B4-BE49-F238E27FC236}">
                    <a16:creationId xmlns:a16="http://schemas.microsoft.com/office/drawing/2014/main" id="{33635FB8-CCCE-4E47-8759-FDF079BFBEFF}"/>
                  </a:ext>
                </a:extLst>
              </p:cNvPr>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615;p22">
                <a:extLst>
                  <a:ext uri="{FF2B5EF4-FFF2-40B4-BE49-F238E27FC236}">
                    <a16:creationId xmlns:a16="http://schemas.microsoft.com/office/drawing/2014/main" id="{8AA87F03-8281-4E8F-B041-914F410725A0}"/>
                  </a:ext>
                </a:extLst>
              </p:cNvPr>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616;p22">
                <a:extLst>
                  <a:ext uri="{FF2B5EF4-FFF2-40B4-BE49-F238E27FC236}">
                    <a16:creationId xmlns:a16="http://schemas.microsoft.com/office/drawing/2014/main" id="{64EE3DE9-F912-4877-8136-7D43908159BB}"/>
                  </a:ext>
                </a:extLst>
              </p:cNvPr>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617;p22">
                <a:extLst>
                  <a:ext uri="{FF2B5EF4-FFF2-40B4-BE49-F238E27FC236}">
                    <a16:creationId xmlns:a16="http://schemas.microsoft.com/office/drawing/2014/main" id="{FEA8CD52-0011-414D-B6D2-7CD6EB12B9A5}"/>
                  </a:ext>
                </a:extLst>
              </p:cNvPr>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618;p22">
                <a:extLst>
                  <a:ext uri="{FF2B5EF4-FFF2-40B4-BE49-F238E27FC236}">
                    <a16:creationId xmlns:a16="http://schemas.microsoft.com/office/drawing/2014/main" id="{F36C4AA2-983E-498F-B881-6E42DA29FBAD}"/>
                  </a:ext>
                </a:extLst>
              </p:cNvPr>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619;p22">
                <a:extLst>
                  <a:ext uri="{FF2B5EF4-FFF2-40B4-BE49-F238E27FC236}">
                    <a16:creationId xmlns:a16="http://schemas.microsoft.com/office/drawing/2014/main" id="{3C8628C5-07AF-4723-83F7-213C1870B174}"/>
                  </a:ext>
                </a:extLst>
              </p:cNvPr>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620;p22">
                <a:extLst>
                  <a:ext uri="{FF2B5EF4-FFF2-40B4-BE49-F238E27FC236}">
                    <a16:creationId xmlns:a16="http://schemas.microsoft.com/office/drawing/2014/main" id="{9123354F-8CAB-407A-847B-B84C708DE2AB}"/>
                  </a:ext>
                </a:extLst>
              </p:cNvPr>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621;p22">
                <a:extLst>
                  <a:ext uri="{FF2B5EF4-FFF2-40B4-BE49-F238E27FC236}">
                    <a16:creationId xmlns:a16="http://schemas.microsoft.com/office/drawing/2014/main" id="{E161464D-B067-477E-A6FA-4721631E3FF6}"/>
                  </a:ext>
                </a:extLst>
              </p:cNvPr>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622;p22">
                <a:extLst>
                  <a:ext uri="{FF2B5EF4-FFF2-40B4-BE49-F238E27FC236}">
                    <a16:creationId xmlns:a16="http://schemas.microsoft.com/office/drawing/2014/main" id="{84B448CF-3F96-4089-AE64-12268866FD24}"/>
                  </a:ext>
                </a:extLst>
              </p:cNvPr>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623;p22">
                <a:extLst>
                  <a:ext uri="{FF2B5EF4-FFF2-40B4-BE49-F238E27FC236}">
                    <a16:creationId xmlns:a16="http://schemas.microsoft.com/office/drawing/2014/main" id="{38CB55E3-2ECF-4F98-863E-17DA07D8A8E2}"/>
                  </a:ext>
                </a:extLst>
              </p:cNvPr>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624;p22">
                <a:extLst>
                  <a:ext uri="{FF2B5EF4-FFF2-40B4-BE49-F238E27FC236}">
                    <a16:creationId xmlns:a16="http://schemas.microsoft.com/office/drawing/2014/main" id="{9FA18844-D3F1-482F-AC9B-10112EF23851}"/>
                  </a:ext>
                </a:extLst>
              </p:cNvPr>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625;p22">
                <a:extLst>
                  <a:ext uri="{FF2B5EF4-FFF2-40B4-BE49-F238E27FC236}">
                    <a16:creationId xmlns:a16="http://schemas.microsoft.com/office/drawing/2014/main" id="{75CD4EE2-7A88-49EC-8E43-DF1FC028326C}"/>
                  </a:ext>
                </a:extLst>
              </p:cNvPr>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626;p22">
                <a:extLst>
                  <a:ext uri="{FF2B5EF4-FFF2-40B4-BE49-F238E27FC236}">
                    <a16:creationId xmlns:a16="http://schemas.microsoft.com/office/drawing/2014/main" id="{BF70D138-25E2-467D-A599-500677E09E55}"/>
                  </a:ext>
                </a:extLst>
              </p:cNvPr>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627;p22">
                <a:extLst>
                  <a:ext uri="{FF2B5EF4-FFF2-40B4-BE49-F238E27FC236}">
                    <a16:creationId xmlns:a16="http://schemas.microsoft.com/office/drawing/2014/main" id="{62F797B8-C499-4EEB-B5D3-E93CB9F86E07}"/>
                  </a:ext>
                </a:extLst>
              </p:cNvPr>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628;p22">
                <a:extLst>
                  <a:ext uri="{FF2B5EF4-FFF2-40B4-BE49-F238E27FC236}">
                    <a16:creationId xmlns:a16="http://schemas.microsoft.com/office/drawing/2014/main" id="{5FC090B2-5091-4B01-B649-665AE9644EEE}"/>
                  </a:ext>
                </a:extLst>
              </p:cNvPr>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629;p22">
                <a:extLst>
                  <a:ext uri="{FF2B5EF4-FFF2-40B4-BE49-F238E27FC236}">
                    <a16:creationId xmlns:a16="http://schemas.microsoft.com/office/drawing/2014/main" id="{D7F904C7-59C7-4DF4-B4B6-CD1EBADF888A}"/>
                  </a:ext>
                </a:extLst>
              </p:cNvPr>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630;p22">
                <a:extLst>
                  <a:ext uri="{FF2B5EF4-FFF2-40B4-BE49-F238E27FC236}">
                    <a16:creationId xmlns:a16="http://schemas.microsoft.com/office/drawing/2014/main" id="{E5F2C520-6531-43A8-8928-387013149110}"/>
                  </a:ext>
                </a:extLst>
              </p:cNvPr>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631;p22">
                <a:extLst>
                  <a:ext uri="{FF2B5EF4-FFF2-40B4-BE49-F238E27FC236}">
                    <a16:creationId xmlns:a16="http://schemas.microsoft.com/office/drawing/2014/main" id="{DB42461A-A88B-407F-B34C-098AD7B25913}"/>
                  </a:ext>
                </a:extLst>
              </p:cNvPr>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632;p22">
                <a:extLst>
                  <a:ext uri="{FF2B5EF4-FFF2-40B4-BE49-F238E27FC236}">
                    <a16:creationId xmlns:a16="http://schemas.microsoft.com/office/drawing/2014/main" id="{CF124B37-81E5-44BA-BC24-013EA3D3924F}"/>
                  </a:ext>
                </a:extLst>
              </p:cNvPr>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633;p22">
                <a:extLst>
                  <a:ext uri="{FF2B5EF4-FFF2-40B4-BE49-F238E27FC236}">
                    <a16:creationId xmlns:a16="http://schemas.microsoft.com/office/drawing/2014/main" id="{488A85D8-BD86-41B2-B650-85B735367620}"/>
                  </a:ext>
                </a:extLst>
              </p:cNvPr>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634;p22">
                <a:extLst>
                  <a:ext uri="{FF2B5EF4-FFF2-40B4-BE49-F238E27FC236}">
                    <a16:creationId xmlns:a16="http://schemas.microsoft.com/office/drawing/2014/main" id="{FFF3E200-4985-4B32-9DE6-29E251443F7B}"/>
                  </a:ext>
                </a:extLst>
              </p:cNvPr>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635;p22">
                <a:extLst>
                  <a:ext uri="{FF2B5EF4-FFF2-40B4-BE49-F238E27FC236}">
                    <a16:creationId xmlns:a16="http://schemas.microsoft.com/office/drawing/2014/main" id="{2FB93201-2714-44CD-A609-C4DB97EA410B}"/>
                  </a:ext>
                </a:extLst>
              </p:cNvPr>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636;p22">
                <a:extLst>
                  <a:ext uri="{FF2B5EF4-FFF2-40B4-BE49-F238E27FC236}">
                    <a16:creationId xmlns:a16="http://schemas.microsoft.com/office/drawing/2014/main" id="{4B987E1D-950C-4C59-8476-F91E69C99444}"/>
                  </a:ext>
                </a:extLst>
              </p:cNvPr>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637;p22">
                <a:extLst>
                  <a:ext uri="{FF2B5EF4-FFF2-40B4-BE49-F238E27FC236}">
                    <a16:creationId xmlns:a16="http://schemas.microsoft.com/office/drawing/2014/main" id="{BC401868-E576-42B3-8C40-65E9568B52DC}"/>
                  </a:ext>
                </a:extLst>
              </p:cNvPr>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638;p22">
                <a:extLst>
                  <a:ext uri="{FF2B5EF4-FFF2-40B4-BE49-F238E27FC236}">
                    <a16:creationId xmlns:a16="http://schemas.microsoft.com/office/drawing/2014/main" id="{9CE5EBB2-077F-40BC-9ECF-15F2864A62DC}"/>
                  </a:ext>
                </a:extLst>
              </p:cNvPr>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639;p22">
                <a:extLst>
                  <a:ext uri="{FF2B5EF4-FFF2-40B4-BE49-F238E27FC236}">
                    <a16:creationId xmlns:a16="http://schemas.microsoft.com/office/drawing/2014/main" id="{4D56DFBB-CBE2-423B-8601-80E472A4A09C}"/>
                  </a:ext>
                </a:extLst>
              </p:cNvPr>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640;p22">
                <a:extLst>
                  <a:ext uri="{FF2B5EF4-FFF2-40B4-BE49-F238E27FC236}">
                    <a16:creationId xmlns:a16="http://schemas.microsoft.com/office/drawing/2014/main" id="{E0592306-33AF-4E7D-8C52-FF9E34A90CF6}"/>
                  </a:ext>
                </a:extLst>
              </p:cNvPr>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641;p22">
                <a:extLst>
                  <a:ext uri="{FF2B5EF4-FFF2-40B4-BE49-F238E27FC236}">
                    <a16:creationId xmlns:a16="http://schemas.microsoft.com/office/drawing/2014/main" id="{56D24649-4E09-4C0F-B539-13DA989BF081}"/>
                  </a:ext>
                </a:extLst>
              </p:cNvPr>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642;p22">
                <a:extLst>
                  <a:ext uri="{FF2B5EF4-FFF2-40B4-BE49-F238E27FC236}">
                    <a16:creationId xmlns:a16="http://schemas.microsoft.com/office/drawing/2014/main" id="{95ABED00-0597-4426-ACFC-237C01546B9E}"/>
                  </a:ext>
                </a:extLst>
              </p:cNvPr>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643;p22">
                <a:extLst>
                  <a:ext uri="{FF2B5EF4-FFF2-40B4-BE49-F238E27FC236}">
                    <a16:creationId xmlns:a16="http://schemas.microsoft.com/office/drawing/2014/main" id="{9AE449B2-5466-4D13-8AE6-EEA30327B493}"/>
                  </a:ext>
                </a:extLst>
              </p:cNvPr>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644;p22">
                <a:extLst>
                  <a:ext uri="{FF2B5EF4-FFF2-40B4-BE49-F238E27FC236}">
                    <a16:creationId xmlns:a16="http://schemas.microsoft.com/office/drawing/2014/main" id="{A543D938-A03A-433D-85C4-793BB5635E63}"/>
                  </a:ext>
                </a:extLst>
              </p:cNvPr>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645;p22">
                <a:extLst>
                  <a:ext uri="{FF2B5EF4-FFF2-40B4-BE49-F238E27FC236}">
                    <a16:creationId xmlns:a16="http://schemas.microsoft.com/office/drawing/2014/main" id="{FEB69426-35A8-49BF-9B64-5F2BCF92CDD8}"/>
                  </a:ext>
                </a:extLst>
              </p:cNvPr>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646;p22">
                <a:extLst>
                  <a:ext uri="{FF2B5EF4-FFF2-40B4-BE49-F238E27FC236}">
                    <a16:creationId xmlns:a16="http://schemas.microsoft.com/office/drawing/2014/main" id="{15C7DC8A-CA20-4622-98FB-759BAD045244}"/>
                  </a:ext>
                </a:extLst>
              </p:cNvPr>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647;p22">
                <a:extLst>
                  <a:ext uri="{FF2B5EF4-FFF2-40B4-BE49-F238E27FC236}">
                    <a16:creationId xmlns:a16="http://schemas.microsoft.com/office/drawing/2014/main" id="{059CCCB8-ADD6-44F8-90F8-162C8EB5E599}"/>
                  </a:ext>
                </a:extLst>
              </p:cNvPr>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648;p22">
                <a:extLst>
                  <a:ext uri="{FF2B5EF4-FFF2-40B4-BE49-F238E27FC236}">
                    <a16:creationId xmlns:a16="http://schemas.microsoft.com/office/drawing/2014/main" id="{DAFB3B04-A670-40A1-A179-A041F7F21B9E}"/>
                  </a:ext>
                </a:extLst>
              </p:cNvPr>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649;p22">
                <a:extLst>
                  <a:ext uri="{FF2B5EF4-FFF2-40B4-BE49-F238E27FC236}">
                    <a16:creationId xmlns:a16="http://schemas.microsoft.com/office/drawing/2014/main" id="{C993A38A-BD32-41BB-8F2F-8078B9E1757E}"/>
                  </a:ext>
                </a:extLst>
              </p:cNvPr>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650;p22">
                <a:extLst>
                  <a:ext uri="{FF2B5EF4-FFF2-40B4-BE49-F238E27FC236}">
                    <a16:creationId xmlns:a16="http://schemas.microsoft.com/office/drawing/2014/main" id="{9515B0EC-1F0E-40A7-80A7-342D8D26FB90}"/>
                  </a:ext>
                </a:extLst>
              </p:cNvPr>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651;p22">
                <a:extLst>
                  <a:ext uri="{FF2B5EF4-FFF2-40B4-BE49-F238E27FC236}">
                    <a16:creationId xmlns:a16="http://schemas.microsoft.com/office/drawing/2014/main" id="{57791F2C-342E-465A-B68A-A5F835534558}"/>
                  </a:ext>
                </a:extLst>
              </p:cNvPr>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652;p22">
                <a:extLst>
                  <a:ext uri="{FF2B5EF4-FFF2-40B4-BE49-F238E27FC236}">
                    <a16:creationId xmlns:a16="http://schemas.microsoft.com/office/drawing/2014/main" id="{A4A5B7FA-46ED-4174-8909-11073B38DBD8}"/>
                  </a:ext>
                </a:extLst>
              </p:cNvPr>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653;p22">
                <a:extLst>
                  <a:ext uri="{FF2B5EF4-FFF2-40B4-BE49-F238E27FC236}">
                    <a16:creationId xmlns:a16="http://schemas.microsoft.com/office/drawing/2014/main" id="{B32FB2B3-2207-41C0-9507-6F7370B3A0B1}"/>
                  </a:ext>
                </a:extLst>
              </p:cNvPr>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654;p22">
                <a:extLst>
                  <a:ext uri="{FF2B5EF4-FFF2-40B4-BE49-F238E27FC236}">
                    <a16:creationId xmlns:a16="http://schemas.microsoft.com/office/drawing/2014/main" id="{CB1DD1FB-182B-482A-99C9-1387AFE6563F}"/>
                  </a:ext>
                </a:extLst>
              </p:cNvPr>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655;p22">
                <a:extLst>
                  <a:ext uri="{FF2B5EF4-FFF2-40B4-BE49-F238E27FC236}">
                    <a16:creationId xmlns:a16="http://schemas.microsoft.com/office/drawing/2014/main" id="{9E91B64E-2B91-4CD6-84F1-84E19736E2FF}"/>
                  </a:ext>
                </a:extLst>
              </p:cNvPr>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656;p22">
                <a:extLst>
                  <a:ext uri="{FF2B5EF4-FFF2-40B4-BE49-F238E27FC236}">
                    <a16:creationId xmlns:a16="http://schemas.microsoft.com/office/drawing/2014/main" id="{4094984A-9764-4F72-9070-C92EFAC32A63}"/>
                  </a:ext>
                </a:extLst>
              </p:cNvPr>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657;p22">
                <a:extLst>
                  <a:ext uri="{FF2B5EF4-FFF2-40B4-BE49-F238E27FC236}">
                    <a16:creationId xmlns:a16="http://schemas.microsoft.com/office/drawing/2014/main" id="{FEE44C9E-994F-4C15-9FE1-EBB0676DC320}"/>
                  </a:ext>
                </a:extLst>
              </p:cNvPr>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658;p22">
                <a:extLst>
                  <a:ext uri="{FF2B5EF4-FFF2-40B4-BE49-F238E27FC236}">
                    <a16:creationId xmlns:a16="http://schemas.microsoft.com/office/drawing/2014/main" id="{2A4759D5-198B-414F-BB9E-5998C3C90172}"/>
                  </a:ext>
                </a:extLst>
              </p:cNvPr>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659;p22">
                <a:extLst>
                  <a:ext uri="{FF2B5EF4-FFF2-40B4-BE49-F238E27FC236}">
                    <a16:creationId xmlns:a16="http://schemas.microsoft.com/office/drawing/2014/main" id="{09810907-61B5-4273-BB40-0AFC7CF8B32F}"/>
                  </a:ext>
                </a:extLst>
              </p:cNvPr>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660;p22">
                <a:extLst>
                  <a:ext uri="{FF2B5EF4-FFF2-40B4-BE49-F238E27FC236}">
                    <a16:creationId xmlns:a16="http://schemas.microsoft.com/office/drawing/2014/main" id="{1AD1EA97-0732-46F5-9D26-4AAC62257FC8}"/>
                  </a:ext>
                </a:extLst>
              </p:cNvPr>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661;p22">
                <a:extLst>
                  <a:ext uri="{FF2B5EF4-FFF2-40B4-BE49-F238E27FC236}">
                    <a16:creationId xmlns:a16="http://schemas.microsoft.com/office/drawing/2014/main" id="{587443C5-77A5-48D8-A1DD-467925323A4A}"/>
                  </a:ext>
                </a:extLst>
              </p:cNvPr>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662;p22">
                <a:extLst>
                  <a:ext uri="{FF2B5EF4-FFF2-40B4-BE49-F238E27FC236}">
                    <a16:creationId xmlns:a16="http://schemas.microsoft.com/office/drawing/2014/main" id="{2A579C8B-89C0-4B79-8D51-672050A1F49C}"/>
                  </a:ext>
                </a:extLst>
              </p:cNvPr>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663;p22">
                <a:extLst>
                  <a:ext uri="{FF2B5EF4-FFF2-40B4-BE49-F238E27FC236}">
                    <a16:creationId xmlns:a16="http://schemas.microsoft.com/office/drawing/2014/main" id="{D608015E-8A1C-440B-B702-FC2A3447A137}"/>
                  </a:ext>
                </a:extLst>
              </p:cNvPr>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664;p22">
                <a:extLst>
                  <a:ext uri="{FF2B5EF4-FFF2-40B4-BE49-F238E27FC236}">
                    <a16:creationId xmlns:a16="http://schemas.microsoft.com/office/drawing/2014/main" id="{284D74CB-9538-4480-ADFE-2BB43F9A9B9F}"/>
                  </a:ext>
                </a:extLst>
              </p:cNvPr>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665;p22">
                <a:extLst>
                  <a:ext uri="{FF2B5EF4-FFF2-40B4-BE49-F238E27FC236}">
                    <a16:creationId xmlns:a16="http://schemas.microsoft.com/office/drawing/2014/main" id="{83E706C1-E56B-4AA9-9480-E515462446C5}"/>
                  </a:ext>
                </a:extLst>
              </p:cNvPr>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666;p22">
                <a:extLst>
                  <a:ext uri="{FF2B5EF4-FFF2-40B4-BE49-F238E27FC236}">
                    <a16:creationId xmlns:a16="http://schemas.microsoft.com/office/drawing/2014/main" id="{1A2A3D2B-9427-47BA-AF9F-67FCD63D02B4}"/>
                  </a:ext>
                </a:extLst>
              </p:cNvPr>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667;p22">
                <a:extLst>
                  <a:ext uri="{FF2B5EF4-FFF2-40B4-BE49-F238E27FC236}">
                    <a16:creationId xmlns:a16="http://schemas.microsoft.com/office/drawing/2014/main" id="{F555E684-1DF0-46E9-BB7E-AA74BE061664}"/>
                  </a:ext>
                </a:extLst>
              </p:cNvPr>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668;p22">
                <a:extLst>
                  <a:ext uri="{FF2B5EF4-FFF2-40B4-BE49-F238E27FC236}">
                    <a16:creationId xmlns:a16="http://schemas.microsoft.com/office/drawing/2014/main" id="{AD032319-1772-4250-9802-FD1D13A12FA6}"/>
                  </a:ext>
                </a:extLst>
              </p:cNvPr>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669;p22">
                <a:extLst>
                  <a:ext uri="{FF2B5EF4-FFF2-40B4-BE49-F238E27FC236}">
                    <a16:creationId xmlns:a16="http://schemas.microsoft.com/office/drawing/2014/main" id="{F24BB1E9-9224-490A-BCC0-4C9A488CC94F}"/>
                  </a:ext>
                </a:extLst>
              </p:cNvPr>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670;p22">
                <a:extLst>
                  <a:ext uri="{FF2B5EF4-FFF2-40B4-BE49-F238E27FC236}">
                    <a16:creationId xmlns:a16="http://schemas.microsoft.com/office/drawing/2014/main" id="{49119F45-B438-4613-8A9A-FD3DA12F6D26}"/>
                  </a:ext>
                </a:extLst>
              </p:cNvPr>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671;p22">
                <a:extLst>
                  <a:ext uri="{FF2B5EF4-FFF2-40B4-BE49-F238E27FC236}">
                    <a16:creationId xmlns:a16="http://schemas.microsoft.com/office/drawing/2014/main" id="{034AC6F0-F5EA-4D1C-B712-3C64A8D33835}"/>
                  </a:ext>
                </a:extLst>
              </p:cNvPr>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672;p22">
                <a:extLst>
                  <a:ext uri="{FF2B5EF4-FFF2-40B4-BE49-F238E27FC236}">
                    <a16:creationId xmlns:a16="http://schemas.microsoft.com/office/drawing/2014/main" id="{7CE9128C-B462-4F24-960F-F56DB8721B5E}"/>
                  </a:ext>
                </a:extLst>
              </p:cNvPr>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673;p22">
                <a:extLst>
                  <a:ext uri="{FF2B5EF4-FFF2-40B4-BE49-F238E27FC236}">
                    <a16:creationId xmlns:a16="http://schemas.microsoft.com/office/drawing/2014/main" id="{6AE43E27-028E-4F48-ABE4-990028A0E910}"/>
                  </a:ext>
                </a:extLst>
              </p:cNvPr>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674;p22">
                <a:extLst>
                  <a:ext uri="{FF2B5EF4-FFF2-40B4-BE49-F238E27FC236}">
                    <a16:creationId xmlns:a16="http://schemas.microsoft.com/office/drawing/2014/main" id="{C4E2E9C3-A9C2-490E-8842-EA7BA0D5FC1B}"/>
                  </a:ext>
                </a:extLst>
              </p:cNvPr>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675;p22">
                <a:extLst>
                  <a:ext uri="{FF2B5EF4-FFF2-40B4-BE49-F238E27FC236}">
                    <a16:creationId xmlns:a16="http://schemas.microsoft.com/office/drawing/2014/main" id="{E3108BCF-86A4-474F-8DF4-308C742D34ED}"/>
                  </a:ext>
                </a:extLst>
              </p:cNvPr>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676;p22">
                <a:extLst>
                  <a:ext uri="{FF2B5EF4-FFF2-40B4-BE49-F238E27FC236}">
                    <a16:creationId xmlns:a16="http://schemas.microsoft.com/office/drawing/2014/main" id="{61F891F5-4188-4D83-A05D-EE8673F1F24F}"/>
                  </a:ext>
                </a:extLst>
              </p:cNvPr>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677;p22">
                <a:extLst>
                  <a:ext uri="{FF2B5EF4-FFF2-40B4-BE49-F238E27FC236}">
                    <a16:creationId xmlns:a16="http://schemas.microsoft.com/office/drawing/2014/main" id="{692DEA13-8514-4B46-89E2-4FBEF348A6C0}"/>
                  </a:ext>
                </a:extLst>
              </p:cNvPr>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678;p22">
                <a:extLst>
                  <a:ext uri="{FF2B5EF4-FFF2-40B4-BE49-F238E27FC236}">
                    <a16:creationId xmlns:a16="http://schemas.microsoft.com/office/drawing/2014/main" id="{76EBFE3E-A07E-4DF5-8581-D6476645D968}"/>
                  </a:ext>
                </a:extLst>
              </p:cNvPr>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679;p22">
                <a:extLst>
                  <a:ext uri="{FF2B5EF4-FFF2-40B4-BE49-F238E27FC236}">
                    <a16:creationId xmlns:a16="http://schemas.microsoft.com/office/drawing/2014/main" id="{2245EE43-E35C-46AF-A908-C127D4994EB9}"/>
                  </a:ext>
                </a:extLst>
              </p:cNvPr>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680;p22">
                <a:extLst>
                  <a:ext uri="{FF2B5EF4-FFF2-40B4-BE49-F238E27FC236}">
                    <a16:creationId xmlns:a16="http://schemas.microsoft.com/office/drawing/2014/main" id="{AA09359E-4226-41D4-A819-4AC9832CB9DF}"/>
                  </a:ext>
                </a:extLst>
              </p:cNvPr>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681;p22">
                <a:extLst>
                  <a:ext uri="{FF2B5EF4-FFF2-40B4-BE49-F238E27FC236}">
                    <a16:creationId xmlns:a16="http://schemas.microsoft.com/office/drawing/2014/main" id="{6AFC0B94-6394-4903-841D-762E9FECA90B}"/>
                  </a:ext>
                </a:extLst>
              </p:cNvPr>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682;p22">
                <a:extLst>
                  <a:ext uri="{FF2B5EF4-FFF2-40B4-BE49-F238E27FC236}">
                    <a16:creationId xmlns:a16="http://schemas.microsoft.com/office/drawing/2014/main" id="{4A69DE4A-F36F-4552-B12C-19A0B11F6587}"/>
                  </a:ext>
                </a:extLst>
              </p:cNvPr>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683;p22">
                <a:extLst>
                  <a:ext uri="{FF2B5EF4-FFF2-40B4-BE49-F238E27FC236}">
                    <a16:creationId xmlns:a16="http://schemas.microsoft.com/office/drawing/2014/main" id="{71E7A23F-8539-4845-914C-5D1E195F2074}"/>
                  </a:ext>
                </a:extLst>
              </p:cNvPr>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684;p22">
                <a:extLst>
                  <a:ext uri="{FF2B5EF4-FFF2-40B4-BE49-F238E27FC236}">
                    <a16:creationId xmlns:a16="http://schemas.microsoft.com/office/drawing/2014/main" id="{E3EC8F2E-0659-481E-8ADC-2369B0F546CC}"/>
                  </a:ext>
                </a:extLst>
              </p:cNvPr>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685;p22">
                <a:extLst>
                  <a:ext uri="{FF2B5EF4-FFF2-40B4-BE49-F238E27FC236}">
                    <a16:creationId xmlns:a16="http://schemas.microsoft.com/office/drawing/2014/main" id="{2FB484A5-1854-452B-B751-D873D851EAFC}"/>
                  </a:ext>
                </a:extLst>
              </p:cNvPr>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686;p22">
                <a:extLst>
                  <a:ext uri="{FF2B5EF4-FFF2-40B4-BE49-F238E27FC236}">
                    <a16:creationId xmlns:a16="http://schemas.microsoft.com/office/drawing/2014/main" id="{80268865-C062-49B4-B820-F6AE750DE887}"/>
                  </a:ext>
                </a:extLst>
              </p:cNvPr>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687;p22">
                <a:extLst>
                  <a:ext uri="{FF2B5EF4-FFF2-40B4-BE49-F238E27FC236}">
                    <a16:creationId xmlns:a16="http://schemas.microsoft.com/office/drawing/2014/main" id="{C3D524E1-47CD-4138-BD93-BC3F110EAED7}"/>
                  </a:ext>
                </a:extLst>
              </p:cNvPr>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688;p22">
                <a:extLst>
                  <a:ext uri="{FF2B5EF4-FFF2-40B4-BE49-F238E27FC236}">
                    <a16:creationId xmlns:a16="http://schemas.microsoft.com/office/drawing/2014/main" id="{4AB1216D-D05D-473F-B181-0C0F468BF52C}"/>
                  </a:ext>
                </a:extLst>
              </p:cNvPr>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689;p22">
                <a:extLst>
                  <a:ext uri="{FF2B5EF4-FFF2-40B4-BE49-F238E27FC236}">
                    <a16:creationId xmlns:a16="http://schemas.microsoft.com/office/drawing/2014/main" id="{A8EF8D3D-ACAA-4A30-BE29-F0692D9C86AC}"/>
                  </a:ext>
                </a:extLst>
              </p:cNvPr>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690;p22">
                <a:extLst>
                  <a:ext uri="{FF2B5EF4-FFF2-40B4-BE49-F238E27FC236}">
                    <a16:creationId xmlns:a16="http://schemas.microsoft.com/office/drawing/2014/main" id="{D464E2F2-02F0-4BD9-BE74-0B938144E54C}"/>
                  </a:ext>
                </a:extLst>
              </p:cNvPr>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691;p22">
                <a:extLst>
                  <a:ext uri="{FF2B5EF4-FFF2-40B4-BE49-F238E27FC236}">
                    <a16:creationId xmlns:a16="http://schemas.microsoft.com/office/drawing/2014/main" id="{AF138FE3-82C9-440C-BB8B-285A356C4F52}"/>
                  </a:ext>
                </a:extLst>
              </p:cNvPr>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692;p22">
                <a:extLst>
                  <a:ext uri="{FF2B5EF4-FFF2-40B4-BE49-F238E27FC236}">
                    <a16:creationId xmlns:a16="http://schemas.microsoft.com/office/drawing/2014/main" id="{54996FB3-F7CD-4311-B9DE-F6DC4FD777C8}"/>
                  </a:ext>
                </a:extLst>
              </p:cNvPr>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693;p22">
                <a:extLst>
                  <a:ext uri="{FF2B5EF4-FFF2-40B4-BE49-F238E27FC236}">
                    <a16:creationId xmlns:a16="http://schemas.microsoft.com/office/drawing/2014/main" id="{7C8EC877-E9FD-413D-935C-5E2ADCD59F8F}"/>
                  </a:ext>
                </a:extLst>
              </p:cNvPr>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694;p22">
                <a:extLst>
                  <a:ext uri="{FF2B5EF4-FFF2-40B4-BE49-F238E27FC236}">
                    <a16:creationId xmlns:a16="http://schemas.microsoft.com/office/drawing/2014/main" id="{93C22F51-75E1-4883-B187-1471876B2E83}"/>
                  </a:ext>
                </a:extLst>
              </p:cNvPr>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695;p22">
                <a:extLst>
                  <a:ext uri="{FF2B5EF4-FFF2-40B4-BE49-F238E27FC236}">
                    <a16:creationId xmlns:a16="http://schemas.microsoft.com/office/drawing/2014/main" id="{A119A978-D649-4FFB-BDC8-971AE67BD51E}"/>
                  </a:ext>
                </a:extLst>
              </p:cNvPr>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696;p22">
                <a:extLst>
                  <a:ext uri="{FF2B5EF4-FFF2-40B4-BE49-F238E27FC236}">
                    <a16:creationId xmlns:a16="http://schemas.microsoft.com/office/drawing/2014/main" id="{7B9FEAAA-33CC-46CF-8DC3-3C94030AE790}"/>
                  </a:ext>
                </a:extLst>
              </p:cNvPr>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697;p22">
                <a:extLst>
                  <a:ext uri="{FF2B5EF4-FFF2-40B4-BE49-F238E27FC236}">
                    <a16:creationId xmlns:a16="http://schemas.microsoft.com/office/drawing/2014/main" id="{DD862CFC-DFC5-4CA0-A8E3-384A026902C0}"/>
                  </a:ext>
                </a:extLst>
              </p:cNvPr>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698;p22">
                <a:extLst>
                  <a:ext uri="{FF2B5EF4-FFF2-40B4-BE49-F238E27FC236}">
                    <a16:creationId xmlns:a16="http://schemas.microsoft.com/office/drawing/2014/main" id="{D8759BDB-D95C-46F6-A6E9-541020243B64}"/>
                  </a:ext>
                </a:extLst>
              </p:cNvPr>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699;p22">
                <a:extLst>
                  <a:ext uri="{FF2B5EF4-FFF2-40B4-BE49-F238E27FC236}">
                    <a16:creationId xmlns:a16="http://schemas.microsoft.com/office/drawing/2014/main" id="{A577F690-8347-46A6-83F0-C2ACB2C213ED}"/>
                  </a:ext>
                </a:extLst>
              </p:cNvPr>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700;p22">
                <a:extLst>
                  <a:ext uri="{FF2B5EF4-FFF2-40B4-BE49-F238E27FC236}">
                    <a16:creationId xmlns:a16="http://schemas.microsoft.com/office/drawing/2014/main" id="{CB2250CF-F555-40CD-B7D7-7C144E7D4EA6}"/>
                  </a:ext>
                </a:extLst>
              </p:cNvPr>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701;p22">
                <a:extLst>
                  <a:ext uri="{FF2B5EF4-FFF2-40B4-BE49-F238E27FC236}">
                    <a16:creationId xmlns:a16="http://schemas.microsoft.com/office/drawing/2014/main" id="{246367E9-B7A2-47FA-8EC6-FC7696F80EB9}"/>
                  </a:ext>
                </a:extLst>
              </p:cNvPr>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702;p22">
                <a:extLst>
                  <a:ext uri="{FF2B5EF4-FFF2-40B4-BE49-F238E27FC236}">
                    <a16:creationId xmlns:a16="http://schemas.microsoft.com/office/drawing/2014/main" id="{498A7BAE-57FA-4D99-AF19-656AEF640CA0}"/>
                  </a:ext>
                </a:extLst>
              </p:cNvPr>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703;p22">
                <a:extLst>
                  <a:ext uri="{FF2B5EF4-FFF2-40B4-BE49-F238E27FC236}">
                    <a16:creationId xmlns:a16="http://schemas.microsoft.com/office/drawing/2014/main" id="{7417D078-15BE-4BA7-9076-9C1D99341D49}"/>
                  </a:ext>
                </a:extLst>
              </p:cNvPr>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704;p22">
                <a:extLst>
                  <a:ext uri="{FF2B5EF4-FFF2-40B4-BE49-F238E27FC236}">
                    <a16:creationId xmlns:a16="http://schemas.microsoft.com/office/drawing/2014/main" id="{BF00284C-2FDA-439F-A1E1-02DF022CBEB0}"/>
                  </a:ext>
                </a:extLst>
              </p:cNvPr>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705;p22">
                <a:extLst>
                  <a:ext uri="{FF2B5EF4-FFF2-40B4-BE49-F238E27FC236}">
                    <a16:creationId xmlns:a16="http://schemas.microsoft.com/office/drawing/2014/main" id="{A8E68A6C-3D9B-49A0-98CB-36CFEF3EF5C7}"/>
                  </a:ext>
                </a:extLst>
              </p:cNvPr>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706;p22">
                <a:extLst>
                  <a:ext uri="{FF2B5EF4-FFF2-40B4-BE49-F238E27FC236}">
                    <a16:creationId xmlns:a16="http://schemas.microsoft.com/office/drawing/2014/main" id="{0130179E-7AD1-4F40-BB95-0A43A6F2C339}"/>
                  </a:ext>
                </a:extLst>
              </p:cNvPr>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707;p22">
                <a:extLst>
                  <a:ext uri="{FF2B5EF4-FFF2-40B4-BE49-F238E27FC236}">
                    <a16:creationId xmlns:a16="http://schemas.microsoft.com/office/drawing/2014/main" id="{01ECFA10-CBE0-4A6A-A12C-9F724060C104}"/>
                  </a:ext>
                </a:extLst>
              </p:cNvPr>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708;p22">
                <a:extLst>
                  <a:ext uri="{FF2B5EF4-FFF2-40B4-BE49-F238E27FC236}">
                    <a16:creationId xmlns:a16="http://schemas.microsoft.com/office/drawing/2014/main" id="{D53A970A-2210-4508-861F-A8A6C5C001F1}"/>
                  </a:ext>
                </a:extLst>
              </p:cNvPr>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709;p22">
                <a:extLst>
                  <a:ext uri="{FF2B5EF4-FFF2-40B4-BE49-F238E27FC236}">
                    <a16:creationId xmlns:a16="http://schemas.microsoft.com/office/drawing/2014/main" id="{EDAACF87-65F0-404B-A723-F9270820C6F3}"/>
                  </a:ext>
                </a:extLst>
              </p:cNvPr>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710;p22">
                <a:extLst>
                  <a:ext uri="{FF2B5EF4-FFF2-40B4-BE49-F238E27FC236}">
                    <a16:creationId xmlns:a16="http://schemas.microsoft.com/office/drawing/2014/main" id="{E85DC21B-8A42-4045-AB76-7DF14AACB31D}"/>
                  </a:ext>
                </a:extLst>
              </p:cNvPr>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711;p22">
                <a:extLst>
                  <a:ext uri="{FF2B5EF4-FFF2-40B4-BE49-F238E27FC236}">
                    <a16:creationId xmlns:a16="http://schemas.microsoft.com/office/drawing/2014/main" id="{5C7D0BD7-9A99-4197-B7B4-FC41C66CE4AC}"/>
                  </a:ext>
                </a:extLst>
              </p:cNvPr>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712;p22">
                <a:extLst>
                  <a:ext uri="{FF2B5EF4-FFF2-40B4-BE49-F238E27FC236}">
                    <a16:creationId xmlns:a16="http://schemas.microsoft.com/office/drawing/2014/main" id="{A53307C3-3716-4FE4-ACA9-1A08121F1378}"/>
                  </a:ext>
                </a:extLst>
              </p:cNvPr>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713;p22">
                <a:extLst>
                  <a:ext uri="{FF2B5EF4-FFF2-40B4-BE49-F238E27FC236}">
                    <a16:creationId xmlns:a16="http://schemas.microsoft.com/office/drawing/2014/main" id="{5783ABC5-DB97-4D05-BCB6-FA30C414F7F4}"/>
                  </a:ext>
                </a:extLst>
              </p:cNvPr>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714;p22">
                <a:extLst>
                  <a:ext uri="{FF2B5EF4-FFF2-40B4-BE49-F238E27FC236}">
                    <a16:creationId xmlns:a16="http://schemas.microsoft.com/office/drawing/2014/main" id="{7E94EDBD-AA20-4AD6-AF1E-38113D8606C6}"/>
                  </a:ext>
                </a:extLst>
              </p:cNvPr>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715;p22">
                <a:extLst>
                  <a:ext uri="{FF2B5EF4-FFF2-40B4-BE49-F238E27FC236}">
                    <a16:creationId xmlns:a16="http://schemas.microsoft.com/office/drawing/2014/main" id="{FDBC8365-E710-4B4B-BA79-797CF5321B15}"/>
                  </a:ext>
                </a:extLst>
              </p:cNvPr>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716;p22">
                <a:extLst>
                  <a:ext uri="{FF2B5EF4-FFF2-40B4-BE49-F238E27FC236}">
                    <a16:creationId xmlns:a16="http://schemas.microsoft.com/office/drawing/2014/main" id="{4444E7C4-86AC-4177-8365-A7D5948E8261}"/>
                  </a:ext>
                </a:extLst>
              </p:cNvPr>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717;p22">
                <a:extLst>
                  <a:ext uri="{FF2B5EF4-FFF2-40B4-BE49-F238E27FC236}">
                    <a16:creationId xmlns:a16="http://schemas.microsoft.com/office/drawing/2014/main" id="{0D05B597-2527-497C-BC2B-A75229F41CAA}"/>
                  </a:ext>
                </a:extLst>
              </p:cNvPr>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718;p22">
                <a:extLst>
                  <a:ext uri="{FF2B5EF4-FFF2-40B4-BE49-F238E27FC236}">
                    <a16:creationId xmlns:a16="http://schemas.microsoft.com/office/drawing/2014/main" id="{75BBDED0-1124-4F89-BD2F-347508529330}"/>
                  </a:ext>
                </a:extLst>
              </p:cNvPr>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719;p22">
                <a:extLst>
                  <a:ext uri="{FF2B5EF4-FFF2-40B4-BE49-F238E27FC236}">
                    <a16:creationId xmlns:a16="http://schemas.microsoft.com/office/drawing/2014/main" id="{925336F2-AA5B-4F2C-B637-51EB6B597424}"/>
                  </a:ext>
                </a:extLst>
              </p:cNvPr>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720;p22">
                <a:extLst>
                  <a:ext uri="{FF2B5EF4-FFF2-40B4-BE49-F238E27FC236}">
                    <a16:creationId xmlns:a16="http://schemas.microsoft.com/office/drawing/2014/main" id="{5D6E57E5-5788-41DC-865D-A570CA45C5A2}"/>
                  </a:ext>
                </a:extLst>
              </p:cNvPr>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721;p22">
                <a:extLst>
                  <a:ext uri="{FF2B5EF4-FFF2-40B4-BE49-F238E27FC236}">
                    <a16:creationId xmlns:a16="http://schemas.microsoft.com/office/drawing/2014/main" id="{F864EF70-E025-4EAA-A692-6C009B0FC6BE}"/>
                  </a:ext>
                </a:extLst>
              </p:cNvPr>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722;p22">
                <a:extLst>
                  <a:ext uri="{FF2B5EF4-FFF2-40B4-BE49-F238E27FC236}">
                    <a16:creationId xmlns:a16="http://schemas.microsoft.com/office/drawing/2014/main" id="{6EA59ADF-F514-4239-802A-8474DFBCE7A7}"/>
                  </a:ext>
                </a:extLst>
              </p:cNvPr>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723;p22">
                <a:extLst>
                  <a:ext uri="{FF2B5EF4-FFF2-40B4-BE49-F238E27FC236}">
                    <a16:creationId xmlns:a16="http://schemas.microsoft.com/office/drawing/2014/main" id="{79EAADD3-612A-46AD-A633-A9D969F262CE}"/>
                  </a:ext>
                </a:extLst>
              </p:cNvPr>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724;p22">
                <a:extLst>
                  <a:ext uri="{FF2B5EF4-FFF2-40B4-BE49-F238E27FC236}">
                    <a16:creationId xmlns:a16="http://schemas.microsoft.com/office/drawing/2014/main" id="{6D25FF4B-572E-4C0F-8AB8-FD879DABCF88}"/>
                  </a:ext>
                </a:extLst>
              </p:cNvPr>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725;p22">
                <a:extLst>
                  <a:ext uri="{FF2B5EF4-FFF2-40B4-BE49-F238E27FC236}">
                    <a16:creationId xmlns:a16="http://schemas.microsoft.com/office/drawing/2014/main" id="{F0A8E5AC-9250-4B97-89CE-250CC28C0451}"/>
                  </a:ext>
                </a:extLst>
              </p:cNvPr>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726;p22">
                <a:extLst>
                  <a:ext uri="{FF2B5EF4-FFF2-40B4-BE49-F238E27FC236}">
                    <a16:creationId xmlns:a16="http://schemas.microsoft.com/office/drawing/2014/main" id="{3A099585-4E4F-4118-8A57-A25EBFE5F8EC}"/>
                  </a:ext>
                </a:extLst>
              </p:cNvPr>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727;p22">
                <a:extLst>
                  <a:ext uri="{FF2B5EF4-FFF2-40B4-BE49-F238E27FC236}">
                    <a16:creationId xmlns:a16="http://schemas.microsoft.com/office/drawing/2014/main" id="{5356D617-D254-4920-A550-17B60202C4D9}"/>
                  </a:ext>
                </a:extLst>
              </p:cNvPr>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728;p22">
                <a:extLst>
                  <a:ext uri="{FF2B5EF4-FFF2-40B4-BE49-F238E27FC236}">
                    <a16:creationId xmlns:a16="http://schemas.microsoft.com/office/drawing/2014/main" id="{16EA92C9-35DB-481D-B6A6-DBE63348BA9A}"/>
                  </a:ext>
                </a:extLst>
              </p:cNvPr>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729;p22">
                <a:extLst>
                  <a:ext uri="{FF2B5EF4-FFF2-40B4-BE49-F238E27FC236}">
                    <a16:creationId xmlns:a16="http://schemas.microsoft.com/office/drawing/2014/main" id="{330138BC-FFED-4B5D-85BE-2FD9A86C48DF}"/>
                  </a:ext>
                </a:extLst>
              </p:cNvPr>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730;p22">
                <a:extLst>
                  <a:ext uri="{FF2B5EF4-FFF2-40B4-BE49-F238E27FC236}">
                    <a16:creationId xmlns:a16="http://schemas.microsoft.com/office/drawing/2014/main" id="{77FC465C-03F8-430C-A3AD-833B23BC5DD5}"/>
                  </a:ext>
                </a:extLst>
              </p:cNvPr>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731;p22">
                <a:extLst>
                  <a:ext uri="{FF2B5EF4-FFF2-40B4-BE49-F238E27FC236}">
                    <a16:creationId xmlns:a16="http://schemas.microsoft.com/office/drawing/2014/main" id="{9A558D09-48D9-43BA-B34F-39F4EE50C002}"/>
                  </a:ext>
                </a:extLst>
              </p:cNvPr>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732;p22">
                <a:extLst>
                  <a:ext uri="{FF2B5EF4-FFF2-40B4-BE49-F238E27FC236}">
                    <a16:creationId xmlns:a16="http://schemas.microsoft.com/office/drawing/2014/main" id="{56BE6D57-D3ED-4665-BEBE-EE4C3FA53842}"/>
                  </a:ext>
                </a:extLst>
              </p:cNvPr>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733;p22">
                <a:extLst>
                  <a:ext uri="{FF2B5EF4-FFF2-40B4-BE49-F238E27FC236}">
                    <a16:creationId xmlns:a16="http://schemas.microsoft.com/office/drawing/2014/main" id="{B3B1634B-896B-4FF8-98BA-C92DB3E8D0B2}"/>
                  </a:ext>
                </a:extLst>
              </p:cNvPr>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734;p22">
                <a:extLst>
                  <a:ext uri="{FF2B5EF4-FFF2-40B4-BE49-F238E27FC236}">
                    <a16:creationId xmlns:a16="http://schemas.microsoft.com/office/drawing/2014/main" id="{1FE8146C-E530-4808-9D9C-391F572B1D51}"/>
                  </a:ext>
                </a:extLst>
              </p:cNvPr>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735;p22">
                <a:extLst>
                  <a:ext uri="{FF2B5EF4-FFF2-40B4-BE49-F238E27FC236}">
                    <a16:creationId xmlns:a16="http://schemas.microsoft.com/office/drawing/2014/main" id="{6D1EFBA0-E5E9-4560-85D7-5167F782C770}"/>
                  </a:ext>
                </a:extLst>
              </p:cNvPr>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736;p22">
                <a:extLst>
                  <a:ext uri="{FF2B5EF4-FFF2-40B4-BE49-F238E27FC236}">
                    <a16:creationId xmlns:a16="http://schemas.microsoft.com/office/drawing/2014/main" id="{D22633D9-230A-426E-8677-CF9C7A16D71E}"/>
                  </a:ext>
                </a:extLst>
              </p:cNvPr>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737;p22">
                <a:extLst>
                  <a:ext uri="{FF2B5EF4-FFF2-40B4-BE49-F238E27FC236}">
                    <a16:creationId xmlns:a16="http://schemas.microsoft.com/office/drawing/2014/main" id="{3F5B2B85-74EE-48DD-BE76-0FBC64B67ADD}"/>
                  </a:ext>
                </a:extLst>
              </p:cNvPr>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738;p22">
                <a:extLst>
                  <a:ext uri="{FF2B5EF4-FFF2-40B4-BE49-F238E27FC236}">
                    <a16:creationId xmlns:a16="http://schemas.microsoft.com/office/drawing/2014/main" id="{E337439C-6184-4895-8B38-895DCC58DF05}"/>
                  </a:ext>
                </a:extLst>
              </p:cNvPr>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739;p22">
                <a:extLst>
                  <a:ext uri="{FF2B5EF4-FFF2-40B4-BE49-F238E27FC236}">
                    <a16:creationId xmlns:a16="http://schemas.microsoft.com/office/drawing/2014/main" id="{4EC772E6-C5D9-4A68-A997-D09D61EBE9F8}"/>
                  </a:ext>
                </a:extLst>
              </p:cNvPr>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740;p22">
                <a:extLst>
                  <a:ext uri="{FF2B5EF4-FFF2-40B4-BE49-F238E27FC236}">
                    <a16:creationId xmlns:a16="http://schemas.microsoft.com/office/drawing/2014/main" id="{5C5DF6CA-F048-499B-84E5-F79BB6F26227}"/>
                  </a:ext>
                </a:extLst>
              </p:cNvPr>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741;p22">
                <a:extLst>
                  <a:ext uri="{FF2B5EF4-FFF2-40B4-BE49-F238E27FC236}">
                    <a16:creationId xmlns:a16="http://schemas.microsoft.com/office/drawing/2014/main" id="{1972D97F-D24D-45B4-B9B7-0D4EEAACE39E}"/>
                  </a:ext>
                </a:extLst>
              </p:cNvPr>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742;p22">
                <a:extLst>
                  <a:ext uri="{FF2B5EF4-FFF2-40B4-BE49-F238E27FC236}">
                    <a16:creationId xmlns:a16="http://schemas.microsoft.com/office/drawing/2014/main" id="{7016A7BE-763B-4118-B7A1-31A75478849D}"/>
                  </a:ext>
                </a:extLst>
              </p:cNvPr>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743;p22">
                <a:extLst>
                  <a:ext uri="{FF2B5EF4-FFF2-40B4-BE49-F238E27FC236}">
                    <a16:creationId xmlns:a16="http://schemas.microsoft.com/office/drawing/2014/main" id="{AA4058E3-1F3B-43FD-A2CB-E20F1D1B2384}"/>
                  </a:ext>
                </a:extLst>
              </p:cNvPr>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744;p22">
                <a:extLst>
                  <a:ext uri="{FF2B5EF4-FFF2-40B4-BE49-F238E27FC236}">
                    <a16:creationId xmlns:a16="http://schemas.microsoft.com/office/drawing/2014/main" id="{4DBED4AF-4EB9-483A-859F-372A6F31C93F}"/>
                  </a:ext>
                </a:extLst>
              </p:cNvPr>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745;p22">
                <a:extLst>
                  <a:ext uri="{FF2B5EF4-FFF2-40B4-BE49-F238E27FC236}">
                    <a16:creationId xmlns:a16="http://schemas.microsoft.com/office/drawing/2014/main" id="{64597535-AA39-4EB9-A210-A0CC3D6E2C26}"/>
                  </a:ext>
                </a:extLst>
              </p:cNvPr>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746;p22">
                <a:extLst>
                  <a:ext uri="{FF2B5EF4-FFF2-40B4-BE49-F238E27FC236}">
                    <a16:creationId xmlns:a16="http://schemas.microsoft.com/office/drawing/2014/main" id="{77AA4C6E-F928-4399-A2E7-5CF8D22F79BC}"/>
                  </a:ext>
                </a:extLst>
              </p:cNvPr>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747;p22">
                <a:extLst>
                  <a:ext uri="{FF2B5EF4-FFF2-40B4-BE49-F238E27FC236}">
                    <a16:creationId xmlns:a16="http://schemas.microsoft.com/office/drawing/2014/main" id="{5A7EAFD3-82B1-4A93-A36E-E21EA35E403A}"/>
                  </a:ext>
                </a:extLst>
              </p:cNvPr>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748;p22">
                <a:extLst>
                  <a:ext uri="{FF2B5EF4-FFF2-40B4-BE49-F238E27FC236}">
                    <a16:creationId xmlns:a16="http://schemas.microsoft.com/office/drawing/2014/main" id="{A86ABB85-F29C-486E-8C66-1C431971BC8F}"/>
                  </a:ext>
                </a:extLst>
              </p:cNvPr>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749;p22">
                <a:extLst>
                  <a:ext uri="{FF2B5EF4-FFF2-40B4-BE49-F238E27FC236}">
                    <a16:creationId xmlns:a16="http://schemas.microsoft.com/office/drawing/2014/main" id="{0D5929AB-69BA-42BC-879F-D34A7C0079DA}"/>
                  </a:ext>
                </a:extLst>
              </p:cNvPr>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750;p22">
                <a:extLst>
                  <a:ext uri="{FF2B5EF4-FFF2-40B4-BE49-F238E27FC236}">
                    <a16:creationId xmlns:a16="http://schemas.microsoft.com/office/drawing/2014/main" id="{B2A67606-29A8-4B7C-AC38-7C8DD3336E4F}"/>
                  </a:ext>
                </a:extLst>
              </p:cNvPr>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751;p22">
                <a:extLst>
                  <a:ext uri="{FF2B5EF4-FFF2-40B4-BE49-F238E27FC236}">
                    <a16:creationId xmlns:a16="http://schemas.microsoft.com/office/drawing/2014/main" id="{6AF803E7-2A37-4732-AD14-91DEED860A13}"/>
                  </a:ext>
                </a:extLst>
              </p:cNvPr>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752;p22">
                <a:extLst>
                  <a:ext uri="{FF2B5EF4-FFF2-40B4-BE49-F238E27FC236}">
                    <a16:creationId xmlns:a16="http://schemas.microsoft.com/office/drawing/2014/main" id="{AC6A1520-E9E8-4FEF-90EC-7D0CA39FFAA9}"/>
                  </a:ext>
                </a:extLst>
              </p:cNvPr>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753;p22">
                <a:extLst>
                  <a:ext uri="{FF2B5EF4-FFF2-40B4-BE49-F238E27FC236}">
                    <a16:creationId xmlns:a16="http://schemas.microsoft.com/office/drawing/2014/main" id="{DCCB39C1-4FCE-4D8D-BC42-069F271886A7}"/>
                  </a:ext>
                </a:extLst>
              </p:cNvPr>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754;p22">
                <a:extLst>
                  <a:ext uri="{FF2B5EF4-FFF2-40B4-BE49-F238E27FC236}">
                    <a16:creationId xmlns:a16="http://schemas.microsoft.com/office/drawing/2014/main" id="{CC71AE0E-DD71-4728-8C50-B33C02AD8C3A}"/>
                  </a:ext>
                </a:extLst>
              </p:cNvPr>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755;p22">
                <a:extLst>
                  <a:ext uri="{FF2B5EF4-FFF2-40B4-BE49-F238E27FC236}">
                    <a16:creationId xmlns:a16="http://schemas.microsoft.com/office/drawing/2014/main" id="{074D1F82-4ADA-48BE-A1A7-597B6C9FC9FE}"/>
                  </a:ext>
                </a:extLst>
              </p:cNvPr>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756;p22">
                <a:extLst>
                  <a:ext uri="{FF2B5EF4-FFF2-40B4-BE49-F238E27FC236}">
                    <a16:creationId xmlns:a16="http://schemas.microsoft.com/office/drawing/2014/main" id="{C10194BF-8CAC-4D1A-8636-CC2F73A621B8}"/>
                  </a:ext>
                </a:extLst>
              </p:cNvPr>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757;p22">
                <a:extLst>
                  <a:ext uri="{FF2B5EF4-FFF2-40B4-BE49-F238E27FC236}">
                    <a16:creationId xmlns:a16="http://schemas.microsoft.com/office/drawing/2014/main" id="{55541927-9AF5-48C0-AAB6-994D7911E9D8}"/>
                  </a:ext>
                </a:extLst>
              </p:cNvPr>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758;p22">
                <a:extLst>
                  <a:ext uri="{FF2B5EF4-FFF2-40B4-BE49-F238E27FC236}">
                    <a16:creationId xmlns:a16="http://schemas.microsoft.com/office/drawing/2014/main" id="{091F4A95-1290-4A65-BBD6-30D01DE4C401}"/>
                  </a:ext>
                </a:extLst>
              </p:cNvPr>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759;p22">
                <a:extLst>
                  <a:ext uri="{FF2B5EF4-FFF2-40B4-BE49-F238E27FC236}">
                    <a16:creationId xmlns:a16="http://schemas.microsoft.com/office/drawing/2014/main" id="{1C829EA4-A36B-457C-9376-875A4A3DBB46}"/>
                  </a:ext>
                </a:extLst>
              </p:cNvPr>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 name="Google Shape;1760;p22">
                <a:extLst>
                  <a:ext uri="{FF2B5EF4-FFF2-40B4-BE49-F238E27FC236}">
                    <a16:creationId xmlns:a16="http://schemas.microsoft.com/office/drawing/2014/main" id="{8CA37A76-4DA8-4B62-B234-BF806836CD61}"/>
                  </a:ext>
                </a:extLst>
              </p:cNvPr>
              <p:cNvGrpSpPr/>
              <p:nvPr/>
            </p:nvGrpSpPr>
            <p:grpSpPr>
              <a:xfrm>
                <a:off x="4896454" y="199085"/>
                <a:ext cx="358499" cy="447941"/>
                <a:chOff x="4896454" y="199085"/>
                <a:chExt cx="358499" cy="447941"/>
              </a:xfrm>
            </p:grpSpPr>
            <p:sp>
              <p:nvSpPr>
                <p:cNvPr id="919" name="Google Shape;1761;p22">
                  <a:extLst>
                    <a:ext uri="{FF2B5EF4-FFF2-40B4-BE49-F238E27FC236}">
                      <a16:creationId xmlns:a16="http://schemas.microsoft.com/office/drawing/2014/main" id="{434D40AF-C0D0-40C4-8B9C-A29E01C7F31C}"/>
                    </a:ext>
                  </a:extLst>
                </p:cNvPr>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762;p22">
                  <a:extLst>
                    <a:ext uri="{FF2B5EF4-FFF2-40B4-BE49-F238E27FC236}">
                      <a16:creationId xmlns:a16="http://schemas.microsoft.com/office/drawing/2014/main" id="{4D5435D0-631F-4E8A-8D79-365ECD660A4D}"/>
                    </a:ext>
                  </a:extLst>
                </p:cNvPr>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763;p22">
                  <a:extLst>
                    <a:ext uri="{FF2B5EF4-FFF2-40B4-BE49-F238E27FC236}">
                      <a16:creationId xmlns:a16="http://schemas.microsoft.com/office/drawing/2014/main" id="{17023CAE-F5D1-4A70-9B75-9A354ACA641E}"/>
                    </a:ext>
                  </a:extLst>
                </p:cNvPr>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764;p22">
                  <a:extLst>
                    <a:ext uri="{FF2B5EF4-FFF2-40B4-BE49-F238E27FC236}">
                      <a16:creationId xmlns:a16="http://schemas.microsoft.com/office/drawing/2014/main" id="{FB03D54B-9B0D-4441-A214-4BB8EEFD1AF2}"/>
                    </a:ext>
                  </a:extLst>
                </p:cNvPr>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765;p22">
                  <a:extLst>
                    <a:ext uri="{FF2B5EF4-FFF2-40B4-BE49-F238E27FC236}">
                      <a16:creationId xmlns:a16="http://schemas.microsoft.com/office/drawing/2014/main" id="{746A2329-F1D9-4BE3-9E6E-4F2D0045FDCE}"/>
                    </a:ext>
                  </a:extLst>
                </p:cNvPr>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766;p22">
                  <a:extLst>
                    <a:ext uri="{FF2B5EF4-FFF2-40B4-BE49-F238E27FC236}">
                      <a16:creationId xmlns:a16="http://schemas.microsoft.com/office/drawing/2014/main" id="{01C210C8-BFE1-49EB-903E-0B89B608D7F8}"/>
                    </a:ext>
                  </a:extLst>
                </p:cNvPr>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767;p22">
                  <a:extLst>
                    <a:ext uri="{FF2B5EF4-FFF2-40B4-BE49-F238E27FC236}">
                      <a16:creationId xmlns:a16="http://schemas.microsoft.com/office/drawing/2014/main" id="{15FA45E2-8D79-46CB-9BD8-9E3F9CCDE3A6}"/>
                    </a:ext>
                  </a:extLst>
                </p:cNvPr>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768;p22">
                  <a:extLst>
                    <a:ext uri="{FF2B5EF4-FFF2-40B4-BE49-F238E27FC236}">
                      <a16:creationId xmlns:a16="http://schemas.microsoft.com/office/drawing/2014/main" id="{B8D4C133-C548-4C93-9D15-B2B6F05EED94}"/>
                    </a:ext>
                  </a:extLst>
                </p:cNvPr>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769;p22">
                  <a:extLst>
                    <a:ext uri="{FF2B5EF4-FFF2-40B4-BE49-F238E27FC236}">
                      <a16:creationId xmlns:a16="http://schemas.microsoft.com/office/drawing/2014/main" id="{44CD0486-9423-4E71-960C-700E47F0C563}"/>
                    </a:ext>
                  </a:extLst>
                </p:cNvPr>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770;p22">
                  <a:extLst>
                    <a:ext uri="{FF2B5EF4-FFF2-40B4-BE49-F238E27FC236}">
                      <a16:creationId xmlns:a16="http://schemas.microsoft.com/office/drawing/2014/main" id="{25030DC7-2850-459F-98E4-411BB7920493}"/>
                    </a:ext>
                  </a:extLst>
                </p:cNvPr>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771;p22">
                  <a:extLst>
                    <a:ext uri="{FF2B5EF4-FFF2-40B4-BE49-F238E27FC236}">
                      <a16:creationId xmlns:a16="http://schemas.microsoft.com/office/drawing/2014/main" id="{119CE299-8281-46F3-B8CE-75AD9A71654C}"/>
                    </a:ext>
                  </a:extLst>
                </p:cNvPr>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 name="Google Shape;1772;p22">
                <a:extLst>
                  <a:ext uri="{FF2B5EF4-FFF2-40B4-BE49-F238E27FC236}">
                    <a16:creationId xmlns:a16="http://schemas.microsoft.com/office/drawing/2014/main" id="{7CF67D4B-6D0E-4EA6-B79E-19C84A7F3636}"/>
                  </a:ext>
                </a:extLst>
              </p:cNvPr>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773;p22">
                <a:extLst>
                  <a:ext uri="{FF2B5EF4-FFF2-40B4-BE49-F238E27FC236}">
                    <a16:creationId xmlns:a16="http://schemas.microsoft.com/office/drawing/2014/main" id="{443B2CED-92E5-4E19-B56A-6BC488847CD9}"/>
                  </a:ext>
                </a:extLst>
              </p:cNvPr>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774;p22">
                <a:extLst>
                  <a:ext uri="{FF2B5EF4-FFF2-40B4-BE49-F238E27FC236}">
                    <a16:creationId xmlns:a16="http://schemas.microsoft.com/office/drawing/2014/main" id="{13B51AC8-ED60-427C-988B-D51F935E1B54}"/>
                  </a:ext>
                </a:extLst>
              </p:cNvPr>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775;p22">
                <a:extLst>
                  <a:ext uri="{FF2B5EF4-FFF2-40B4-BE49-F238E27FC236}">
                    <a16:creationId xmlns:a16="http://schemas.microsoft.com/office/drawing/2014/main" id="{04D62DCB-FD29-4AFE-A726-234541EEB731}"/>
                  </a:ext>
                </a:extLst>
              </p:cNvPr>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39121029"/>
      </p:ext>
    </p:extLst>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p:cNvSpPr/>
          <p:nvPr/>
        </p:nvSpPr>
        <p:spPr>
          <a:xfrm>
            <a:off x="40456" y="50081"/>
            <a:ext cx="9103544" cy="5186035"/>
          </a:xfrm>
          <a:prstGeom prst="rect">
            <a:avLst/>
          </a:prstGeom>
          <a:solidFill>
            <a:schemeClr val="bg1"/>
          </a:solidFill>
          <a:ln w="57150">
            <a:solidFill>
              <a:srgbClr val="FF0000"/>
            </a:solidFill>
            <a:prstDash val="dashDot"/>
          </a:ln>
        </p:spPr>
        <p:txBody>
          <a:bodyPr wrap="square">
            <a:spAutoFit/>
          </a:bodyPr>
          <a:lstStyle/>
          <a:p>
            <a:pPr marL="73343" lvl="1" indent="457200" algn="ctr" eaLnBrk="1" fontAlgn="auto" hangingPunct="1">
              <a:spcAft>
                <a:spcPts val="600"/>
              </a:spcAft>
              <a:buFont typeface="Arial" panose="020B0604020202020204" pitchFamily="34" charset="0"/>
              <a:buNone/>
              <a:defRPr/>
            </a:pPr>
            <a:r>
              <a:rPr lang="en-US" sz="1800" b="1" dirty="0" err="1">
                <a:solidFill>
                  <a:srgbClr val="FF0000"/>
                </a:solidFill>
                <a:latin typeface="Times New Roman" panose="02020603050405020304" pitchFamily="18" charset="0"/>
                <a:cs typeface="Times New Roman" panose="02020603050405020304" pitchFamily="18" charset="0"/>
              </a:rPr>
              <a:t>Đường</a:t>
            </a:r>
            <a:r>
              <a:rPr lang="en-US" sz="1800" b="1" dirty="0">
                <a:solidFill>
                  <a:srgbClr val="FF0000"/>
                </a:solidFill>
                <a:latin typeface="Times New Roman" panose="02020603050405020304" pitchFamily="18" charset="0"/>
                <a:cs typeface="Times New Roman" panose="02020603050405020304" pitchFamily="18" charset="0"/>
              </a:rPr>
              <a:t> </a:t>
            </a:r>
            <a:r>
              <a:rPr lang="en-US" sz="1800" b="1" dirty="0" err="1">
                <a:solidFill>
                  <a:srgbClr val="FF0000"/>
                </a:solidFill>
                <a:latin typeface="Times New Roman" panose="02020603050405020304" pitchFamily="18" charset="0"/>
                <a:cs typeface="Times New Roman" panose="02020603050405020304" pitchFamily="18" charset="0"/>
              </a:rPr>
              <a:t>đi</a:t>
            </a:r>
            <a:r>
              <a:rPr lang="en-US" sz="1800" b="1" dirty="0">
                <a:solidFill>
                  <a:srgbClr val="FF0000"/>
                </a:solidFill>
                <a:latin typeface="Times New Roman" panose="02020603050405020304" pitchFamily="18" charset="0"/>
                <a:cs typeface="Times New Roman" panose="02020603050405020304" pitchFamily="18" charset="0"/>
              </a:rPr>
              <a:t> Sa Pa</a:t>
            </a:r>
          </a:p>
          <a:p>
            <a:pPr marL="73343" lvl="1" indent="457200" algn="just" eaLnBrk="1" fontAlgn="auto" hangingPunct="1">
              <a:spcAft>
                <a:spcPts val="600"/>
              </a:spcAft>
              <a:buFont typeface="Arial" panose="020B0604020202020204" pitchFamily="34" charset="0"/>
              <a:buNone/>
              <a:defRPr/>
            </a:pPr>
            <a:r>
              <a:rPr lang="en-US" sz="1800" b="1" dirty="0" err="1">
                <a:solidFill>
                  <a:srgbClr val="002060"/>
                </a:solidFill>
                <a:latin typeface="Times New Roman" panose="02020603050405020304" pitchFamily="18" charset="0"/>
                <a:cs typeface="Times New Roman" panose="02020603050405020304" pitchFamily="18" charset="0"/>
              </a:rPr>
              <a:t>Xe</a:t>
            </a:r>
            <a:r>
              <a:rPr lang="en-US" sz="1800" b="1" dirty="0">
                <a:solidFill>
                  <a:srgbClr val="002060"/>
                </a:solidFill>
                <a:latin typeface="Times New Roman" panose="02020603050405020304" pitchFamily="18" charset="0"/>
                <a:cs typeface="Times New Roman" panose="02020603050405020304" pitchFamily="18" charset="0"/>
              </a:rPr>
              <a:t> </a:t>
            </a:r>
            <a:r>
              <a:rPr lang="vi-VN" sz="1800" b="1" dirty="0">
                <a:solidFill>
                  <a:srgbClr val="002060"/>
                </a:solidFill>
                <a:latin typeface="Times New Roman" panose="02020603050405020304" pitchFamily="18" charset="0"/>
                <a:cs typeface="Times New Roman" panose="02020603050405020304" pitchFamily="18" charset="0"/>
              </a:rPr>
              <a:t>chúng</a:t>
            </a:r>
            <a:r>
              <a:rPr lang="en-US" sz="1800" b="1" dirty="0">
                <a:solidFill>
                  <a:srgbClr val="002060"/>
                </a:solidFill>
                <a:latin typeface="Times New Roman" panose="02020603050405020304" pitchFamily="18" charset="0"/>
                <a:cs typeface="Times New Roman" panose="02020603050405020304" pitchFamily="18" charset="0"/>
              </a:rPr>
              <a:t> </a:t>
            </a:r>
            <a:r>
              <a:rPr lang="vi-VN" sz="1800" b="1" dirty="0">
                <a:solidFill>
                  <a:srgbClr val="002060"/>
                </a:solidFill>
                <a:latin typeface="Times New Roman" panose="02020603050405020304" pitchFamily="18" charset="0"/>
                <a:cs typeface="Times New Roman" panose="02020603050405020304" pitchFamily="18" charset="0"/>
              </a:rPr>
              <a:t>tôi leo chênh vênh trên dốc cao của con đường xuyên tỉnh. Những đám mây trắng nhỏ sà xuống cửa kính ô tô tạo nên cảm giác bồng bềnh huyền ảo. Chúng tôi đang đi bên những thác trắng xóa tựa mây trời, những rừng cây âm âm, những bông hoa chuối rực lên như ngọn lửa. Tôi lim dim mắt ngắm mấy con ngựa đang ăn cỏ trong một vườn đào ven đường. Con đen huyền, con trắng tuyết, con đỏ son, chân dịu dàng, chùm đuôi cong lướt thướt liễu rủ.</a:t>
            </a:r>
            <a:endParaRPr lang="en-US" sz="1800" b="1" dirty="0">
              <a:solidFill>
                <a:srgbClr val="002060"/>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vi-VN" sz="1800" b="1" dirty="0">
                <a:solidFill>
                  <a:srgbClr val="002060"/>
                </a:solidFill>
                <a:latin typeface="Times New Roman" panose="02020603050405020304" pitchFamily="18" charset="0"/>
                <a:cs typeface="Times New Roman" panose="02020603050405020304" pitchFamily="18" charset="0"/>
              </a:rPr>
              <a:t>Buổi chiều, xe dừng lại ở một thị trấn nhỏ. Nắng phố huyện vàng hoe. Những em bé H’mông, những em bé Tu Dí, Phù Lá cổ đeo móng hổ, quần áo sặc sỡ đang chơi đùa trước cửa hàng. Hoàng hôn, áp phiên của phiên chợ thị trấn, người ngựa dập dìu chìm trong sương núi tím nhạt.</a:t>
            </a:r>
            <a:endParaRPr lang="en-US" sz="1800" b="1" dirty="0">
              <a:solidFill>
                <a:srgbClr val="002060"/>
              </a:solidFill>
              <a:latin typeface="Times New Roman" panose="02020603050405020304" pitchFamily="18" charset="0"/>
              <a:cs typeface="Times New Roman" panose="02020603050405020304" pitchFamily="18" charset="0"/>
            </a:endParaRPr>
          </a:p>
          <a:p>
            <a:pPr marL="73343" lvl="1" indent="457200" algn="just" eaLnBrk="1" fontAlgn="auto" hangingPunct="1">
              <a:spcAft>
                <a:spcPts val="600"/>
              </a:spcAft>
              <a:buFont typeface="Arial" panose="020B0604020202020204" pitchFamily="34" charset="0"/>
              <a:buNone/>
              <a:defRPr/>
            </a:pPr>
            <a:r>
              <a:rPr lang="fr-FR" sz="1800" b="1" dirty="0" err="1">
                <a:solidFill>
                  <a:srgbClr val="002060"/>
                </a:solidFill>
                <a:latin typeface="Times New Roman" panose="02020603050405020304" pitchFamily="18" charset="0"/>
                <a:cs typeface="Times New Roman" panose="02020603050405020304" pitchFamily="18" charset="0"/>
              </a:rPr>
              <a:t>Hôm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sau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chúng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tôi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đi</a:t>
            </a:r>
            <a:r>
              <a:rPr lang="fr-FR" sz="1800" b="1" dirty="0">
                <a:solidFill>
                  <a:srgbClr val="002060"/>
                </a:solidFill>
                <a:latin typeface="Times New Roman" panose="02020603050405020304" pitchFamily="18" charset="0"/>
                <a:cs typeface="Times New Roman" panose="02020603050405020304" pitchFamily="18" charset="0"/>
              </a:rPr>
              <a:t> Sa Pa. </a:t>
            </a:r>
            <a:r>
              <a:rPr lang="fr-FR" sz="1800" b="1" dirty="0" err="1">
                <a:solidFill>
                  <a:srgbClr val="002060"/>
                </a:solidFill>
                <a:latin typeface="Times New Roman" panose="02020603050405020304" pitchFamily="18" charset="0"/>
                <a:cs typeface="Times New Roman" panose="02020603050405020304" pitchFamily="18" charset="0"/>
              </a:rPr>
              <a:t>Phong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cảnh</a:t>
            </a:r>
            <a:r>
              <a:rPr lang="fr-FR" sz="1800" b="1" dirty="0">
                <a:solidFill>
                  <a:srgbClr val="002060"/>
                </a:solidFill>
                <a:latin typeface="Times New Roman" panose="02020603050405020304" pitchFamily="18" charset="0"/>
                <a:cs typeface="Times New Roman" panose="02020603050405020304" pitchFamily="18" charset="0"/>
              </a:rPr>
              <a:t> ở </a:t>
            </a:r>
            <a:r>
              <a:rPr lang="fr-FR" sz="1800" b="1" dirty="0" err="1">
                <a:solidFill>
                  <a:srgbClr val="002060"/>
                </a:solidFill>
                <a:latin typeface="Times New Roman" panose="02020603050405020304" pitchFamily="18" charset="0"/>
                <a:cs typeface="Times New Roman" panose="02020603050405020304" pitchFamily="18" charset="0"/>
              </a:rPr>
              <a:t>đây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thật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đẹp</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lá</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vàng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rơi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trong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khoảnh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khắc</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mùa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trắng</a:t>
            </a:r>
            <a:r>
              <a:rPr lang="fr-FR" sz="1800" b="1" dirty="0">
                <a:solidFill>
                  <a:srgbClr val="002060"/>
                </a:solidFill>
                <a:latin typeface="Times New Roman" panose="02020603050405020304" pitchFamily="18" charset="0"/>
                <a:cs typeface="Times New Roman" panose="02020603050405020304" pitchFamily="18" charset="0"/>
              </a:rPr>
              <a:t> long </a:t>
            </a:r>
            <a:r>
              <a:rPr lang="fr-FR" sz="1800" b="1" dirty="0" err="1">
                <a:solidFill>
                  <a:srgbClr val="002060"/>
                </a:solidFill>
                <a:latin typeface="Times New Roman" panose="02020603050405020304" pitchFamily="18" charset="0"/>
                <a:cs typeface="Times New Roman" panose="02020603050405020304" pitchFamily="18" charset="0"/>
              </a:rPr>
              <a:t>lanh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một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mưa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tuyết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trên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cành</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đào</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lê</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mận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Thoắt</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cái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gió</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xuân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hây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hẩy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nồng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nàn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với</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những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bông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hoa</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lay</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ơn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màu</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đen</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nhung</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hiếm</a:t>
            </a:r>
            <a:r>
              <a:rPr lang="fr-FR" sz="1800" b="1" dirty="0">
                <a:solidFill>
                  <a:srgbClr val="002060"/>
                </a:solidFill>
                <a:latin typeface="Times New Roman" panose="02020603050405020304" pitchFamily="18" charset="0"/>
                <a:cs typeface="Times New Roman" panose="02020603050405020304" pitchFamily="18" charset="0"/>
              </a:rPr>
              <a:t> </a:t>
            </a:r>
            <a:r>
              <a:rPr lang="fr-FR" sz="1800" b="1" dirty="0" err="1">
                <a:solidFill>
                  <a:srgbClr val="002060"/>
                </a:solidFill>
                <a:latin typeface="Times New Roman" panose="02020603050405020304" pitchFamily="18" charset="0"/>
                <a:cs typeface="Times New Roman" panose="02020603050405020304" pitchFamily="18" charset="0"/>
              </a:rPr>
              <a:t>quý</a:t>
            </a:r>
            <a:r>
              <a:rPr lang="fr-FR" sz="1800" b="1" dirty="0">
                <a:solidFill>
                  <a:srgbClr val="002060"/>
                </a:solidFill>
                <a:latin typeface="Times New Roman" panose="02020603050405020304" pitchFamily="18" charset="0"/>
                <a:cs typeface="Times New Roman" panose="02020603050405020304" pitchFamily="18" charset="0"/>
              </a:rPr>
              <a:t>.</a:t>
            </a:r>
          </a:p>
          <a:p>
            <a:pPr marL="73343" lvl="1" indent="457200" algn="just" eaLnBrk="1" fontAlgn="auto" hangingPunct="1">
              <a:spcAft>
                <a:spcPts val="600"/>
              </a:spcAft>
              <a:buFont typeface="Arial" panose="020B0604020202020204" pitchFamily="34" charset="0"/>
              <a:buNone/>
              <a:defRPr/>
            </a:pPr>
            <a:r>
              <a:rPr lang="fr-FR" sz="1800" b="1" spc="40" dirty="0">
                <a:solidFill>
                  <a:srgbClr val="002060"/>
                </a:solidFill>
                <a:latin typeface="Times New Roman" panose="02020603050405020304" pitchFamily="18" charset="0"/>
                <a:cs typeface="Times New Roman" panose="02020603050405020304" pitchFamily="18" charset="0"/>
              </a:rPr>
              <a:t>Sa Pa </a:t>
            </a:r>
            <a:r>
              <a:rPr lang="fr-FR" sz="1800" b="1" spc="40" dirty="0" err="1">
                <a:solidFill>
                  <a:srgbClr val="002060"/>
                </a:solidFill>
                <a:latin typeface="Times New Roman" panose="02020603050405020304" pitchFamily="18" charset="0"/>
                <a:cs typeface="Times New Roman" panose="02020603050405020304" pitchFamily="18" charset="0"/>
              </a:rPr>
              <a:t>quả</a:t>
            </a:r>
            <a:r>
              <a:rPr lang="fr-FR" sz="1800" b="1" spc="40" dirty="0">
                <a:solidFill>
                  <a:srgbClr val="002060"/>
                </a:solidFill>
                <a:latin typeface="Times New Roman" panose="02020603050405020304" pitchFamily="18" charset="0"/>
                <a:cs typeface="Times New Roman" panose="02020603050405020304" pitchFamily="18" charset="0"/>
              </a:rPr>
              <a:t> là </a:t>
            </a:r>
            <a:r>
              <a:rPr lang="fr-FR" sz="1800" b="1" spc="40" dirty="0" err="1">
                <a:solidFill>
                  <a:srgbClr val="002060"/>
                </a:solidFill>
                <a:latin typeface="Times New Roman" panose="02020603050405020304" pitchFamily="18" charset="0"/>
                <a:cs typeface="Times New Roman" panose="02020603050405020304" pitchFamily="18" charset="0"/>
              </a:rPr>
              <a:t>món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quà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tặng</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diệu</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kì</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mà</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thiên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nhiên</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dành</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cho</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đất</a:t>
            </a:r>
            <a:r>
              <a:rPr lang="fr-FR" sz="1800" b="1" spc="40" dirty="0">
                <a:solidFill>
                  <a:srgbClr val="002060"/>
                </a:solidFill>
                <a:latin typeface="Times New Roman" panose="02020603050405020304" pitchFamily="18" charset="0"/>
                <a:cs typeface="Times New Roman" panose="02020603050405020304" pitchFamily="18" charset="0"/>
              </a:rPr>
              <a:t> </a:t>
            </a:r>
            <a:r>
              <a:rPr lang="fr-FR" sz="1800" b="1" spc="40" dirty="0" err="1">
                <a:solidFill>
                  <a:srgbClr val="002060"/>
                </a:solidFill>
                <a:latin typeface="Times New Roman" panose="02020603050405020304" pitchFamily="18" charset="0"/>
                <a:cs typeface="Times New Roman" panose="02020603050405020304" pitchFamily="18" charset="0"/>
              </a:rPr>
              <a:t>nước</a:t>
            </a:r>
            <a:r>
              <a:rPr lang="fr-FR" sz="1800" b="1" spc="40" dirty="0">
                <a:solidFill>
                  <a:srgbClr val="002060"/>
                </a:solidFill>
                <a:latin typeface="Times New Roman" panose="02020603050405020304" pitchFamily="18" charset="0"/>
                <a:cs typeface="Times New Roman" panose="02020603050405020304" pitchFamily="18" charset="0"/>
              </a:rPr>
              <a:t> ta.</a:t>
            </a:r>
            <a:endParaRPr lang="en-US" sz="1800" b="1" spc="40" dirty="0">
              <a:solidFill>
                <a:srgbClr val="002060"/>
              </a:solidFill>
              <a:latin typeface="Times New Roman" panose="02020603050405020304" pitchFamily="18" charset="0"/>
              <a:cs typeface="Times New Roman" panose="02020603050405020304" pitchFamily="18" charset="0"/>
            </a:endParaRPr>
          </a:p>
          <a:p>
            <a:pPr indent="0" algn="ctr" eaLnBrk="1" fontAlgn="auto" hangingPunct="1">
              <a:spcAft>
                <a:spcPts val="600"/>
              </a:spcAft>
              <a:buFont typeface="Arial" panose="020B0604020202020204" pitchFamily="34" charset="0"/>
              <a:buNone/>
              <a:defRPr/>
            </a:pPr>
            <a:r>
              <a:rPr lang="fr-FR" sz="1800" dirty="0">
                <a:solidFill>
                  <a:srgbClr val="002060"/>
                </a:solidFill>
                <a:latin typeface="Times New Roman" panose="02020603050405020304" pitchFamily="18" charset="0"/>
                <a:cs typeface="Times New Roman" panose="02020603050405020304" pitchFamily="18" charset="0"/>
              </a:rPr>
              <a:t>		</a:t>
            </a:r>
            <a:r>
              <a:rPr lang="fr-FR" sz="1800" dirty="0">
                <a:solidFill>
                  <a:srgbClr val="002060"/>
                </a:solidFill>
                <a:cs typeface="Times New Roman" pitchFamily="18" charset="0"/>
              </a:rPr>
              <a:t>		</a:t>
            </a:r>
            <a:r>
              <a:rPr lang="fr-FR" sz="1800" b="1" i="1" dirty="0">
                <a:solidFill>
                  <a:srgbClr val="002060"/>
                </a:solidFill>
                <a:latin typeface="Times New Roman" panose="02020603050405020304" pitchFamily="18" charset="0"/>
                <a:cs typeface="Times New Roman" panose="02020603050405020304" pitchFamily="18" charset="0"/>
              </a:rPr>
              <a:t>Theo </a:t>
            </a:r>
            <a:r>
              <a:rPr lang="fr-FR" sz="1800" b="1" i="1" dirty="0" err="1">
                <a:solidFill>
                  <a:srgbClr val="002060"/>
                </a:solidFill>
                <a:latin typeface="Times New Roman" panose="02020603050405020304" pitchFamily="18" charset="0"/>
                <a:cs typeface="Times New Roman" panose="02020603050405020304" pitchFamily="18" charset="0"/>
              </a:rPr>
              <a:t>Nguyễn</a:t>
            </a:r>
            <a:r>
              <a:rPr lang="fr-FR" sz="1800" b="1" i="1" dirty="0">
                <a:solidFill>
                  <a:srgbClr val="002060"/>
                </a:solidFill>
                <a:latin typeface="Times New Roman" panose="02020603050405020304" pitchFamily="18" charset="0"/>
                <a:cs typeface="Times New Roman" panose="02020603050405020304" pitchFamily="18" charset="0"/>
              </a:rPr>
              <a:t> Phan </a:t>
            </a:r>
            <a:r>
              <a:rPr lang="fr-FR" sz="1800" b="1" i="1" dirty="0" err="1">
                <a:solidFill>
                  <a:srgbClr val="002060"/>
                </a:solidFill>
                <a:latin typeface="Times New Roman" panose="02020603050405020304" pitchFamily="18" charset="0"/>
                <a:cs typeface="Times New Roman" panose="02020603050405020304" pitchFamily="18" charset="0"/>
              </a:rPr>
              <a:t>H</a:t>
            </a:r>
            <a:r>
              <a:rPr lang="fr-FR" sz="1800" b="1" i="1" dirty="0" err="1">
                <a:latin typeface="Times New Roman" panose="02020603050405020304" pitchFamily="18" charset="0"/>
                <a:cs typeface="Times New Roman" panose="02020603050405020304" pitchFamily="18" charset="0"/>
              </a:rPr>
              <a:t>ách</a:t>
            </a:r>
            <a:endParaRPr lang="en-US" sz="1800" b="1" i="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grpSp>
        <p:nvGrpSpPr>
          <p:cNvPr id="3173" name="Google Shape;3173;p29"/>
          <p:cNvGrpSpPr/>
          <p:nvPr/>
        </p:nvGrpSpPr>
        <p:grpSpPr>
          <a:xfrm rot="16200000">
            <a:off x="7830559" y="-287807"/>
            <a:ext cx="1009337" cy="1584952"/>
            <a:chOff x="1430563" y="1698786"/>
            <a:chExt cx="2492384" cy="2786487"/>
          </a:xfrm>
        </p:grpSpPr>
        <p:grpSp>
          <p:nvGrpSpPr>
            <p:cNvPr id="3174" name="Google Shape;3174;p29"/>
            <p:cNvGrpSpPr/>
            <p:nvPr/>
          </p:nvGrpSpPr>
          <p:grpSpPr>
            <a:xfrm>
              <a:off x="1430563" y="3157929"/>
              <a:ext cx="2492263" cy="578239"/>
              <a:chOff x="1368853" y="2595231"/>
              <a:chExt cx="1521993" cy="353102"/>
            </a:xfrm>
          </p:grpSpPr>
          <p:sp>
            <p:nvSpPr>
              <p:cNvPr id="3175" name="Google Shape;3175;p29"/>
              <p:cNvSpPr/>
              <p:nvPr/>
            </p:nvSpPr>
            <p:spPr>
              <a:xfrm>
                <a:off x="1368853" y="2595231"/>
                <a:ext cx="1521993" cy="353102"/>
              </a:xfrm>
              <a:custGeom>
                <a:avLst/>
                <a:gdLst/>
                <a:ahLst/>
                <a:cxnLst/>
                <a:rect l="l" t="t" r="r" b="b"/>
                <a:pathLst>
                  <a:path w="33513" h="7775" extrusionOk="0">
                    <a:moveTo>
                      <a:pt x="3888" y="0"/>
                    </a:moveTo>
                    <a:cubicBezTo>
                      <a:pt x="1740" y="0"/>
                      <a:pt x="0" y="1740"/>
                      <a:pt x="0" y="3887"/>
                    </a:cubicBezTo>
                    <a:cubicBezTo>
                      <a:pt x="0" y="6035"/>
                      <a:pt x="1740" y="7775"/>
                      <a:pt x="3888" y="7775"/>
                    </a:cubicBezTo>
                    <a:lnTo>
                      <a:pt x="33512" y="7775"/>
                    </a:lnTo>
                    <a:cubicBezTo>
                      <a:pt x="33230" y="6630"/>
                      <a:pt x="33058" y="5298"/>
                      <a:pt x="33058" y="3887"/>
                    </a:cubicBezTo>
                    <a:cubicBezTo>
                      <a:pt x="33058" y="2492"/>
                      <a:pt x="33230" y="1160"/>
                      <a:pt x="33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6" name="Google Shape;3176;p29"/>
              <p:cNvSpPr/>
              <p:nvPr/>
            </p:nvSpPr>
            <p:spPr>
              <a:xfrm>
                <a:off x="1452144" y="2641509"/>
                <a:ext cx="1429437" cy="261272"/>
              </a:xfrm>
              <a:custGeom>
                <a:avLst/>
                <a:gdLst/>
                <a:ahLst/>
                <a:cxnLst/>
                <a:rect l="l" t="t" r="r" b="b"/>
                <a:pathLst>
                  <a:path w="31475" h="5753" extrusionOk="0">
                    <a:moveTo>
                      <a:pt x="2869" y="0"/>
                    </a:moveTo>
                    <a:cubicBezTo>
                      <a:pt x="1286" y="0"/>
                      <a:pt x="0" y="1285"/>
                      <a:pt x="0" y="2868"/>
                    </a:cubicBezTo>
                    <a:cubicBezTo>
                      <a:pt x="0" y="4467"/>
                      <a:pt x="1286" y="5753"/>
                      <a:pt x="2869" y="5753"/>
                    </a:cubicBezTo>
                    <a:lnTo>
                      <a:pt x="31474" y="5753"/>
                    </a:lnTo>
                    <a:cubicBezTo>
                      <a:pt x="31318" y="4859"/>
                      <a:pt x="31224" y="3887"/>
                      <a:pt x="31224" y="2868"/>
                    </a:cubicBezTo>
                    <a:cubicBezTo>
                      <a:pt x="31224" y="1865"/>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77" name="Google Shape;3177;p29"/>
              <p:cNvSpPr/>
              <p:nvPr/>
            </p:nvSpPr>
            <p:spPr>
              <a:xfrm>
                <a:off x="1368853" y="2771759"/>
                <a:ext cx="1521993" cy="176574"/>
              </a:xfrm>
              <a:custGeom>
                <a:avLst/>
                <a:gdLst/>
                <a:ahLst/>
                <a:cxnLst/>
                <a:rect l="l" t="t" r="r" b="b"/>
                <a:pathLst>
                  <a:path w="33513" h="3888" extrusionOk="0">
                    <a:moveTo>
                      <a:pt x="0" y="0"/>
                    </a:moveTo>
                    <a:cubicBezTo>
                      <a:pt x="0" y="2148"/>
                      <a:pt x="1740" y="3888"/>
                      <a:pt x="3888" y="3888"/>
                    </a:cubicBezTo>
                    <a:lnTo>
                      <a:pt x="33512" y="3888"/>
                    </a:lnTo>
                    <a:cubicBezTo>
                      <a:pt x="33434" y="3574"/>
                      <a:pt x="33355" y="3229"/>
                      <a:pt x="33308" y="2885"/>
                    </a:cubicBezTo>
                    <a:cubicBezTo>
                      <a:pt x="33261" y="2665"/>
                      <a:pt x="33230" y="2446"/>
                      <a:pt x="33199" y="2226"/>
                    </a:cubicBezTo>
                    <a:cubicBezTo>
                      <a:pt x="33199" y="2211"/>
                      <a:pt x="33199" y="2195"/>
                      <a:pt x="33199" y="2179"/>
                    </a:cubicBezTo>
                    <a:cubicBezTo>
                      <a:pt x="33167" y="1960"/>
                      <a:pt x="33136" y="1725"/>
                      <a:pt x="33120" y="1490"/>
                    </a:cubicBezTo>
                    <a:cubicBezTo>
                      <a:pt x="33120" y="1490"/>
                      <a:pt x="33120" y="1474"/>
                      <a:pt x="33120" y="1474"/>
                    </a:cubicBezTo>
                    <a:cubicBezTo>
                      <a:pt x="33105" y="1254"/>
                      <a:pt x="33089" y="1051"/>
                      <a:pt x="33073" y="847"/>
                    </a:cubicBezTo>
                    <a:cubicBezTo>
                      <a:pt x="33073" y="784"/>
                      <a:pt x="33073" y="737"/>
                      <a:pt x="33073" y="690"/>
                    </a:cubicBezTo>
                    <a:cubicBezTo>
                      <a:pt x="33058" y="455"/>
                      <a:pt x="33058" y="236"/>
                      <a:pt x="33058"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78" name="Google Shape;3178;p29"/>
            <p:cNvGrpSpPr/>
            <p:nvPr/>
          </p:nvGrpSpPr>
          <p:grpSpPr>
            <a:xfrm>
              <a:off x="1430563" y="3907033"/>
              <a:ext cx="2492263" cy="578239"/>
              <a:chOff x="1368853" y="2992430"/>
              <a:chExt cx="1521993" cy="353102"/>
            </a:xfrm>
          </p:grpSpPr>
          <p:sp>
            <p:nvSpPr>
              <p:cNvPr id="3179" name="Google Shape;3179;p29"/>
              <p:cNvSpPr/>
              <p:nvPr/>
            </p:nvSpPr>
            <p:spPr>
              <a:xfrm>
                <a:off x="1368853" y="2992430"/>
                <a:ext cx="1521993" cy="353102"/>
              </a:xfrm>
              <a:custGeom>
                <a:avLst/>
                <a:gdLst/>
                <a:ahLst/>
                <a:cxnLst/>
                <a:rect l="l" t="t" r="r" b="b"/>
                <a:pathLst>
                  <a:path w="33513" h="7775" extrusionOk="0">
                    <a:moveTo>
                      <a:pt x="3888" y="1"/>
                    </a:moveTo>
                    <a:cubicBezTo>
                      <a:pt x="1740" y="1"/>
                      <a:pt x="0" y="1740"/>
                      <a:pt x="0" y="3888"/>
                    </a:cubicBezTo>
                    <a:cubicBezTo>
                      <a:pt x="0" y="6035"/>
                      <a:pt x="1740" y="7775"/>
                      <a:pt x="3888" y="7775"/>
                    </a:cubicBezTo>
                    <a:lnTo>
                      <a:pt x="33512" y="7775"/>
                    </a:lnTo>
                    <a:cubicBezTo>
                      <a:pt x="33230" y="6615"/>
                      <a:pt x="33058" y="5298"/>
                      <a:pt x="33058" y="3888"/>
                    </a:cubicBezTo>
                    <a:cubicBezTo>
                      <a:pt x="33058" y="2477"/>
                      <a:pt x="33230" y="1160"/>
                      <a:pt x="33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0" name="Google Shape;3180;p29"/>
              <p:cNvSpPr/>
              <p:nvPr/>
            </p:nvSpPr>
            <p:spPr>
              <a:xfrm>
                <a:off x="1452144" y="3038708"/>
                <a:ext cx="1429437" cy="260591"/>
              </a:xfrm>
              <a:custGeom>
                <a:avLst/>
                <a:gdLst/>
                <a:ahLst/>
                <a:cxnLst/>
                <a:rect l="l" t="t" r="r" b="b"/>
                <a:pathLst>
                  <a:path w="31475" h="5738" extrusionOk="0">
                    <a:moveTo>
                      <a:pt x="2869" y="0"/>
                    </a:moveTo>
                    <a:cubicBezTo>
                      <a:pt x="1286" y="0"/>
                      <a:pt x="0" y="1286"/>
                      <a:pt x="0" y="2869"/>
                    </a:cubicBezTo>
                    <a:cubicBezTo>
                      <a:pt x="0" y="4452"/>
                      <a:pt x="1286" y="5737"/>
                      <a:pt x="2869" y="5737"/>
                    </a:cubicBezTo>
                    <a:lnTo>
                      <a:pt x="31474" y="5737"/>
                    </a:lnTo>
                    <a:cubicBezTo>
                      <a:pt x="31318" y="4844"/>
                      <a:pt x="31224" y="3872"/>
                      <a:pt x="31224" y="2869"/>
                    </a:cubicBezTo>
                    <a:cubicBezTo>
                      <a:pt x="31224" y="1850"/>
                      <a:pt x="31318" y="894"/>
                      <a:pt x="31474"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1" name="Google Shape;3181;p29"/>
              <p:cNvSpPr/>
              <p:nvPr/>
            </p:nvSpPr>
            <p:spPr>
              <a:xfrm>
                <a:off x="1368853" y="3168958"/>
                <a:ext cx="1521993" cy="176574"/>
              </a:xfrm>
              <a:custGeom>
                <a:avLst/>
                <a:gdLst/>
                <a:ahLst/>
                <a:cxnLst/>
                <a:rect l="l" t="t" r="r" b="b"/>
                <a:pathLst>
                  <a:path w="33513" h="3888" extrusionOk="0">
                    <a:moveTo>
                      <a:pt x="0" y="1"/>
                    </a:moveTo>
                    <a:cubicBezTo>
                      <a:pt x="0" y="2148"/>
                      <a:pt x="1740" y="3888"/>
                      <a:pt x="3888" y="3888"/>
                    </a:cubicBezTo>
                    <a:lnTo>
                      <a:pt x="33512" y="3888"/>
                    </a:lnTo>
                    <a:cubicBezTo>
                      <a:pt x="33434" y="3559"/>
                      <a:pt x="33355" y="3214"/>
                      <a:pt x="33308" y="2869"/>
                    </a:cubicBezTo>
                    <a:cubicBezTo>
                      <a:pt x="33261" y="2650"/>
                      <a:pt x="33230" y="2430"/>
                      <a:pt x="33199" y="2211"/>
                    </a:cubicBezTo>
                    <a:cubicBezTo>
                      <a:pt x="33199" y="2195"/>
                      <a:pt x="33199" y="2179"/>
                      <a:pt x="33199" y="2164"/>
                    </a:cubicBezTo>
                    <a:cubicBezTo>
                      <a:pt x="33167" y="1944"/>
                      <a:pt x="33136" y="1709"/>
                      <a:pt x="33120" y="1490"/>
                    </a:cubicBezTo>
                    <a:cubicBezTo>
                      <a:pt x="33120" y="1474"/>
                      <a:pt x="33120" y="1474"/>
                      <a:pt x="33120" y="1458"/>
                    </a:cubicBezTo>
                    <a:cubicBezTo>
                      <a:pt x="33105" y="1255"/>
                      <a:pt x="33089" y="1051"/>
                      <a:pt x="33073" y="832"/>
                    </a:cubicBezTo>
                    <a:cubicBezTo>
                      <a:pt x="33073" y="784"/>
                      <a:pt x="33073" y="722"/>
                      <a:pt x="33073" y="675"/>
                    </a:cubicBezTo>
                    <a:cubicBezTo>
                      <a:pt x="33058" y="455"/>
                      <a:pt x="33058" y="220"/>
                      <a:pt x="33058"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182" name="Google Shape;3182;p29"/>
            <p:cNvGrpSpPr/>
            <p:nvPr/>
          </p:nvGrpSpPr>
          <p:grpSpPr>
            <a:xfrm>
              <a:off x="2224357" y="1698786"/>
              <a:ext cx="1698469" cy="578239"/>
              <a:chOff x="1853613" y="1797970"/>
              <a:chExt cx="1037233" cy="353102"/>
            </a:xfrm>
          </p:grpSpPr>
          <p:sp>
            <p:nvSpPr>
              <p:cNvPr id="3183" name="Google Shape;3183;p29"/>
              <p:cNvSpPr/>
              <p:nvPr/>
            </p:nvSpPr>
            <p:spPr>
              <a:xfrm>
                <a:off x="1853613" y="1797970"/>
                <a:ext cx="1037233" cy="353102"/>
              </a:xfrm>
              <a:custGeom>
                <a:avLst/>
                <a:gdLst/>
                <a:ahLst/>
                <a:cxnLst/>
                <a:rect l="l" t="t" r="r" b="b"/>
                <a:pathLst>
                  <a:path w="22839" h="7775" extrusionOk="0">
                    <a:moveTo>
                      <a:pt x="3888" y="0"/>
                    </a:moveTo>
                    <a:cubicBezTo>
                      <a:pt x="1740" y="0"/>
                      <a:pt x="1" y="1740"/>
                      <a:pt x="1" y="3887"/>
                    </a:cubicBezTo>
                    <a:cubicBezTo>
                      <a:pt x="1" y="6035"/>
                      <a:pt x="1740" y="7774"/>
                      <a:pt x="3888" y="7774"/>
                    </a:cubicBezTo>
                    <a:lnTo>
                      <a:pt x="22838" y="7774"/>
                    </a:lnTo>
                    <a:cubicBezTo>
                      <a:pt x="22556" y="6615"/>
                      <a:pt x="22384" y="5298"/>
                      <a:pt x="22384" y="3887"/>
                    </a:cubicBezTo>
                    <a:cubicBezTo>
                      <a:pt x="22384" y="2477"/>
                      <a:pt x="22556" y="1160"/>
                      <a:pt x="228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4" name="Google Shape;3184;p29"/>
              <p:cNvSpPr/>
              <p:nvPr/>
            </p:nvSpPr>
            <p:spPr>
              <a:xfrm>
                <a:off x="1936904" y="1844203"/>
                <a:ext cx="944677" cy="260591"/>
              </a:xfrm>
              <a:custGeom>
                <a:avLst/>
                <a:gdLst/>
                <a:ahLst/>
                <a:cxnLst/>
                <a:rect l="l" t="t" r="r" b="b"/>
                <a:pathLst>
                  <a:path w="20801" h="5738" extrusionOk="0">
                    <a:moveTo>
                      <a:pt x="2869" y="1"/>
                    </a:moveTo>
                    <a:cubicBezTo>
                      <a:pt x="1286" y="1"/>
                      <a:pt x="1" y="1286"/>
                      <a:pt x="1" y="2869"/>
                    </a:cubicBezTo>
                    <a:cubicBezTo>
                      <a:pt x="1" y="4452"/>
                      <a:pt x="1286" y="5738"/>
                      <a:pt x="2869" y="5738"/>
                    </a:cubicBezTo>
                    <a:lnTo>
                      <a:pt x="20800" y="5738"/>
                    </a:lnTo>
                    <a:cubicBezTo>
                      <a:pt x="20644" y="4844"/>
                      <a:pt x="20550" y="3872"/>
                      <a:pt x="20550" y="2869"/>
                    </a:cubicBezTo>
                    <a:cubicBezTo>
                      <a:pt x="20550" y="1850"/>
                      <a:pt x="20644" y="894"/>
                      <a:pt x="20800" y="1"/>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3185" name="Google Shape;3185;p29"/>
            <p:cNvSpPr/>
            <p:nvPr/>
          </p:nvSpPr>
          <p:spPr>
            <a:xfrm>
              <a:off x="2224410" y="1987714"/>
              <a:ext cx="1698536" cy="289151"/>
            </a:xfrm>
            <a:custGeom>
              <a:avLst/>
              <a:gdLst/>
              <a:ahLst/>
              <a:cxnLst/>
              <a:rect l="l" t="t" r="r" b="b"/>
              <a:pathLst>
                <a:path w="22839" h="3888" extrusionOk="0">
                  <a:moveTo>
                    <a:pt x="1" y="0"/>
                  </a:moveTo>
                  <a:cubicBezTo>
                    <a:pt x="1" y="2148"/>
                    <a:pt x="1740" y="3887"/>
                    <a:pt x="3888" y="3887"/>
                  </a:cubicBezTo>
                  <a:lnTo>
                    <a:pt x="22838" y="3887"/>
                  </a:lnTo>
                  <a:cubicBezTo>
                    <a:pt x="22760" y="3558"/>
                    <a:pt x="22681" y="3213"/>
                    <a:pt x="22634" y="2869"/>
                  </a:cubicBezTo>
                  <a:cubicBezTo>
                    <a:pt x="22587" y="2649"/>
                    <a:pt x="22556" y="2430"/>
                    <a:pt x="22525" y="2210"/>
                  </a:cubicBezTo>
                  <a:cubicBezTo>
                    <a:pt x="22525" y="2195"/>
                    <a:pt x="22525" y="2179"/>
                    <a:pt x="22525" y="2163"/>
                  </a:cubicBezTo>
                  <a:cubicBezTo>
                    <a:pt x="22493" y="1944"/>
                    <a:pt x="22462" y="1709"/>
                    <a:pt x="22446" y="1489"/>
                  </a:cubicBezTo>
                  <a:cubicBezTo>
                    <a:pt x="22446" y="1474"/>
                    <a:pt x="22446" y="1474"/>
                    <a:pt x="22446" y="1458"/>
                  </a:cubicBezTo>
                  <a:cubicBezTo>
                    <a:pt x="22431" y="1254"/>
                    <a:pt x="22415" y="1050"/>
                    <a:pt x="22399" y="831"/>
                  </a:cubicBezTo>
                  <a:cubicBezTo>
                    <a:pt x="22399" y="784"/>
                    <a:pt x="22399" y="721"/>
                    <a:pt x="22399" y="674"/>
                  </a:cubicBezTo>
                  <a:cubicBezTo>
                    <a:pt x="22384" y="455"/>
                    <a:pt x="22384" y="220"/>
                    <a:pt x="22384" y="0"/>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3186" name="Google Shape;3186;p29"/>
            <p:cNvGrpSpPr/>
            <p:nvPr/>
          </p:nvGrpSpPr>
          <p:grpSpPr>
            <a:xfrm>
              <a:off x="1769751" y="2408795"/>
              <a:ext cx="2153075" cy="578314"/>
              <a:chOff x="1575991" y="2196578"/>
              <a:chExt cx="1314855" cy="353147"/>
            </a:xfrm>
          </p:grpSpPr>
          <p:sp>
            <p:nvSpPr>
              <p:cNvPr id="3187" name="Google Shape;3187;p29"/>
              <p:cNvSpPr/>
              <p:nvPr/>
            </p:nvSpPr>
            <p:spPr>
              <a:xfrm>
                <a:off x="1575991" y="2196578"/>
                <a:ext cx="1314855" cy="353147"/>
              </a:xfrm>
              <a:custGeom>
                <a:avLst/>
                <a:gdLst/>
                <a:ahLst/>
                <a:cxnLst/>
                <a:rect l="l" t="t" r="r" b="b"/>
                <a:pathLst>
                  <a:path w="28952" h="7776" extrusionOk="0">
                    <a:moveTo>
                      <a:pt x="3888" y="1"/>
                    </a:moveTo>
                    <a:cubicBezTo>
                      <a:pt x="1740" y="1"/>
                      <a:pt x="1" y="1740"/>
                      <a:pt x="1" y="3888"/>
                    </a:cubicBezTo>
                    <a:cubicBezTo>
                      <a:pt x="1" y="6035"/>
                      <a:pt x="1740" y="7775"/>
                      <a:pt x="3888" y="7775"/>
                    </a:cubicBezTo>
                    <a:lnTo>
                      <a:pt x="28951" y="7775"/>
                    </a:lnTo>
                    <a:cubicBezTo>
                      <a:pt x="28669" y="6615"/>
                      <a:pt x="28497" y="5299"/>
                      <a:pt x="28497" y="3888"/>
                    </a:cubicBezTo>
                    <a:cubicBezTo>
                      <a:pt x="28497" y="2477"/>
                      <a:pt x="28669" y="1161"/>
                      <a:pt x="28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8" name="Google Shape;3188;p29"/>
              <p:cNvSpPr/>
              <p:nvPr/>
            </p:nvSpPr>
            <p:spPr>
              <a:xfrm>
                <a:off x="1659282" y="2242856"/>
                <a:ext cx="1222299" cy="260591"/>
              </a:xfrm>
              <a:custGeom>
                <a:avLst/>
                <a:gdLst/>
                <a:ahLst/>
                <a:cxnLst/>
                <a:rect l="l" t="t" r="r" b="b"/>
                <a:pathLst>
                  <a:path w="26914" h="5738" extrusionOk="0">
                    <a:moveTo>
                      <a:pt x="2869" y="0"/>
                    </a:moveTo>
                    <a:cubicBezTo>
                      <a:pt x="1286" y="0"/>
                      <a:pt x="1" y="1286"/>
                      <a:pt x="1" y="2869"/>
                    </a:cubicBezTo>
                    <a:cubicBezTo>
                      <a:pt x="1" y="4452"/>
                      <a:pt x="1286" y="5737"/>
                      <a:pt x="2869" y="5737"/>
                    </a:cubicBezTo>
                    <a:lnTo>
                      <a:pt x="26913" y="5737"/>
                    </a:lnTo>
                    <a:cubicBezTo>
                      <a:pt x="26757" y="4844"/>
                      <a:pt x="26663" y="3888"/>
                      <a:pt x="26663" y="2869"/>
                    </a:cubicBezTo>
                    <a:cubicBezTo>
                      <a:pt x="26663" y="1866"/>
                      <a:pt x="26757" y="894"/>
                      <a:pt x="26913" y="0"/>
                    </a:cubicBezTo>
                    <a:close/>
                  </a:path>
                </a:pathLst>
              </a:custGeom>
              <a:solidFill>
                <a:srgbClr val="FAF8D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89" name="Google Shape;3189;p29"/>
              <p:cNvSpPr/>
              <p:nvPr/>
            </p:nvSpPr>
            <p:spPr>
              <a:xfrm>
                <a:off x="1575991" y="2373106"/>
                <a:ext cx="1314855" cy="176619"/>
              </a:xfrm>
              <a:custGeom>
                <a:avLst/>
                <a:gdLst/>
                <a:ahLst/>
                <a:cxnLst/>
                <a:rect l="l" t="t" r="r" b="b"/>
                <a:pathLst>
                  <a:path w="28952" h="3889" extrusionOk="0">
                    <a:moveTo>
                      <a:pt x="1" y="1"/>
                    </a:moveTo>
                    <a:cubicBezTo>
                      <a:pt x="1" y="2148"/>
                      <a:pt x="1740" y="3888"/>
                      <a:pt x="3888" y="3888"/>
                    </a:cubicBezTo>
                    <a:lnTo>
                      <a:pt x="28951" y="3888"/>
                    </a:lnTo>
                    <a:cubicBezTo>
                      <a:pt x="28873" y="3559"/>
                      <a:pt x="28794" y="3230"/>
                      <a:pt x="28747" y="2869"/>
                    </a:cubicBezTo>
                    <a:cubicBezTo>
                      <a:pt x="28700" y="2666"/>
                      <a:pt x="28669" y="2446"/>
                      <a:pt x="28638" y="2211"/>
                    </a:cubicBezTo>
                    <a:cubicBezTo>
                      <a:pt x="28638" y="2211"/>
                      <a:pt x="28638" y="2195"/>
                      <a:pt x="28638" y="2180"/>
                    </a:cubicBezTo>
                    <a:cubicBezTo>
                      <a:pt x="28606" y="1944"/>
                      <a:pt x="28575" y="1725"/>
                      <a:pt x="28559" y="1490"/>
                    </a:cubicBezTo>
                    <a:cubicBezTo>
                      <a:pt x="28559" y="1474"/>
                      <a:pt x="28559" y="1474"/>
                      <a:pt x="28559" y="1459"/>
                    </a:cubicBezTo>
                    <a:cubicBezTo>
                      <a:pt x="28544" y="1255"/>
                      <a:pt x="28528" y="1051"/>
                      <a:pt x="28512" y="832"/>
                    </a:cubicBezTo>
                    <a:cubicBezTo>
                      <a:pt x="28512" y="785"/>
                      <a:pt x="28512" y="738"/>
                      <a:pt x="28512" y="675"/>
                    </a:cubicBezTo>
                    <a:cubicBezTo>
                      <a:pt x="28497" y="455"/>
                      <a:pt x="28497" y="236"/>
                      <a:pt x="28497" y="1"/>
                    </a:cubicBezTo>
                    <a:close/>
                  </a:path>
                </a:pathLst>
              </a:custGeom>
              <a:solidFill>
                <a:srgbClr val="DAD9C3">
                  <a:alpha val="3527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grpSp>
        <p:nvGrpSpPr>
          <p:cNvPr id="19" name="Group 18"/>
          <p:cNvGrpSpPr>
            <a:grpSpLocks/>
          </p:cNvGrpSpPr>
          <p:nvPr/>
        </p:nvGrpSpPr>
        <p:grpSpPr bwMode="auto">
          <a:xfrm>
            <a:off x="4449028" y="476414"/>
            <a:ext cx="2527300" cy="1970088"/>
            <a:chOff x="381000" y="457200"/>
            <a:chExt cx="3370508" cy="1969532"/>
          </a:xfrm>
        </p:grpSpPr>
        <p:sp>
          <p:nvSpPr>
            <p:cNvPr id="20" name="Oval 19"/>
            <p:cNvSpPr/>
            <p:nvPr/>
          </p:nvSpPr>
          <p:spPr>
            <a:xfrm>
              <a:off x="2819961" y="457200"/>
              <a:ext cx="609740" cy="533249"/>
            </a:xfrm>
            <a:prstGeom prst="ellipse">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1" name="Rectangle 20"/>
            <p:cNvSpPr/>
            <p:nvPr/>
          </p:nvSpPr>
          <p:spPr>
            <a:xfrm>
              <a:off x="381000" y="457200"/>
              <a:ext cx="2743831" cy="533249"/>
            </a:xfrm>
            <a:prstGeom prst="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b="1" dirty="0">
                  <a:latin typeface="Times New Roman" panose="02020603050405020304" pitchFamily="18" charset="0"/>
                  <a:cs typeface="Times New Roman" panose="02020603050405020304" pitchFamily="18" charset="0"/>
                </a:rPr>
                <a:t>Chia </a:t>
              </a:r>
              <a:r>
                <a:rPr lang="en-US" sz="3200" b="1" dirty="0" err="1">
                  <a:latin typeface="Times New Roman" panose="02020603050405020304" pitchFamily="18" charset="0"/>
                  <a:cs typeface="Times New Roman" panose="02020603050405020304" pitchFamily="18" charset="0"/>
                </a:rPr>
                <a:t>đoạn</a:t>
              </a:r>
              <a:endParaRPr lang="en-US" sz="3200" b="1" dirty="0">
                <a:latin typeface="Times New Roman" panose="02020603050405020304" pitchFamily="18" charset="0"/>
                <a:cs typeface="Times New Roman" panose="02020603050405020304" pitchFamily="18" charset="0"/>
              </a:endParaRPr>
            </a:p>
          </p:txBody>
        </p:sp>
        <p:sp>
          <p:nvSpPr>
            <p:cNvPr id="22" name="TextBox 5"/>
            <p:cNvSpPr txBox="1">
              <a:spLocks noChangeArrowheads="1"/>
            </p:cNvSpPr>
            <p:nvPr/>
          </p:nvSpPr>
          <p:spPr bwMode="auto">
            <a:xfrm>
              <a:off x="3505200" y="2057400"/>
              <a:ext cx="24630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buFont typeface="Arial" panose="020B0604020202020204" pitchFamily="34" charset="0"/>
                <a:buNone/>
              </a:pPr>
              <a:endParaRPr lang="vi-VN" altLang="vi-VN"/>
            </a:p>
          </p:txBody>
        </p:sp>
      </p:grpSp>
      <p:grpSp>
        <p:nvGrpSpPr>
          <p:cNvPr id="23" name="Group 21"/>
          <p:cNvGrpSpPr>
            <a:grpSpLocks/>
          </p:cNvGrpSpPr>
          <p:nvPr/>
        </p:nvGrpSpPr>
        <p:grpSpPr bwMode="auto">
          <a:xfrm>
            <a:off x="918791" y="1410834"/>
            <a:ext cx="8030397" cy="881405"/>
            <a:chOff x="2743200" y="1696218"/>
            <a:chExt cx="8633418" cy="881452"/>
          </a:xfrm>
        </p:grpSpPr>
        <p:grpSp>
          <p:nvGrpSpPr>
            <p:cNvPr id="24" name="Group 7"/>
            <p:cNvGrpSpPr>
              <a:grpSpLocks/>
            </p:cNvGrpSpPr>
            <p:nvPr/>
          </p:nvGrpSpPr>
          <p:grpSpPr bwMode="auto">
            <a:xfrm>
              <a:off x="2743200" y="1696218"/>
              <a:ext cx="8633418" cy="881452"/>
              <a:chOff x="5753100" y="1905000"/>
              <a:chExt cx="4992621" cy="460698"/>
            </a:xfrm>
          </p:grpSpPr>
          <p:sp>
            <p:nvSpPr>
              <p:cNvPr id="26" name="Hexagon 25"/>
              <p:cNvSpPr/>
              <p:nvPr/>
            </p:nvSpPr>
            <p:spPr>
              <a:xfrm>
                <a:off x="5753100" y="1905000"/>
                <a:ext cx="655529" cy="457200"/>
              </a:xfrm>
              <a:prstGeom prst="hexagon">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7" name="Hexagon 26"/>
              <p:cNvSpPr/>
              <p:nvPr/>
            </p:nvSpPr>
            <p:spPr>
              <a:xfrm>
                <a:off x="9983626" y="1908498"/>
                <a:ext cx="762095" cy="457200"/>
              </a:xfrm>
              <a:prstGeom prst="hexagon">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28" name="Rectangle 27"/>
              <p:cNvSpPr/>
              <p:nvPr/>
            </p:nvSpPr>
            <p:spPr>
              <a:xfrm>
                <a:off x="6254056" y="1908498"/>
                <a:ext cx="4243678" cy="457200"/>
              </a:xfrm>
              <a:prstGeom prst="rect">
                <a:avLst/>
              </a:prstGeom>
              <a:solidFill>
                <a:schemeClr val="accent6">
                  <a:lumMod val="60000"/>
                  <a:lumOff val="40000"/>
                </a:schemeClr>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2800" b="1" dirty="0" err="1">
                    <a:solidFill>
                      <a:srgbClr val="002060"/>
                    </a:solidFill>
                    <a:latin typeface="Times New Roman" panose="02020603050405020304" pitchFamily="18" charset="0"/>
                    <a:cs typeface="Times New Roman" panose="02020603050405020304" pitchFamily="18" charset="0"/>
                  </a:rPr>
                  <a:t>Đoạn</a:t>
                </a:r>
                <a:r>
                  <a:rPr lang="en-US" sz="2800" b="1" dirty="0">
                    <a:solidFill>
                      <a:srgbClr val="002060"/>
                    </a:solidFill>
                    <a:latin typeface="Times New Roman" panose="02020603050405020304" pitchFamily="18" charset="0"/>
                    <a:cs typeface="Times New Roman" panose="02020603050405020304" pitchFamily="18" charset="0"/>
                  </a:rPr>
                  <a:t> 1:</a:t>
                </a:r>
                <a:r>
                  <a:rPr lang="en-US" sz="2800" dirty="0">
                    <a:solidFill>
                      <a:srgbClr val="002060"/>
                    </a:solidFill>
                    <a:latin typeface="Times New Roman" panose="02020603050405020304" pitchFamily="18" charset="0"/>
                    <a:cs typeface="Times New Roman" panose="02020603050405020304" pitchFamily="18" charset="0"/>
                  </a:rPr>
                  <a:t> </a:t>
                </a:r>
                <a:r>
                  <a:rPr lang="en-US" sz="2800" dirty="0" err="1">
                    <a:solidFill>
                      <a:srgbClr val="002060"/>
                    </a:solidFill>
                    <a:latin typeface="Times New Roman" panose="02020603050405020304" pitchFamily="18" charset="0"/>
                    <a:cs typeface="Times New Roman" panose="02020603050405020304" pitchFamily="18" charset="0"/>
                  </a:rPr>
                  <a:t>Từ</a:t>
                </a:r>
                <a:r>
                  <a:rPr lang="en-US" sz="2800"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Xe</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chúng</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tôi</a:t>
                </a:r>
                <a:r>
                  <a:rPr lang="en-US" sz="2800" i="1" dirty="0">
                    <a:solidFill>
                      <a:srgbClr val="002060"/>
                    </a:solidFill>
                    <a:latin typeface="Times New Roman" panose="02020603050405020304" pitchFamily="18" charset="0"/>
                    <a:cs typeface="Times New Roman" panose="02020603050405020304" pitchFamily="18" charset="0"/>
                  </a:rPr>
                  <a:t> … </a:t>
                </a:r>
                <a:r>
                  <a:rPr lang="en-US" sz="2800" i="1" dirty="0" err="1">
                    <a:solidFill>
                      <a:srgbClr val="002060"/>
                    </a:solidFill>
                    <a:latin typeface="Times New Roman" panose="02020603050405020304" pitchFamily="18" charset="0"/>
                    <a:cs typeface="Times New Roman" panose="02020603050405020304" pitchFamily="18" charset="0"/>
                  </a:rPr>
                  <a:t>lướt</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thướt</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liễu</a:t>
                </a:r>
                <a:r>
                  <a:rPr lang="en-US" sz="2800" i="1" dirty="0">
                    <a:solidFill>
                      <a:srgbClr val="002060"/>
                    </a:solidFill>
                    <a:latin typeface="Times New Roman" panose="02020603050405020304" pitchFamily="18" charset="0"/>
                    <a:cs typeface="Times New Roman" panose="02020603050405020304" pitchFamily="18" charset="0"/>
                  </a:rPr>
                  <a:t> </a:t>
                </a:r>
                <a:r>
                  <a:rPr lang="en-US" sz="2800" i="1" dirty="0" err="1">
                    <a:solidFill>
                      <a:srgbClr val="002060"/>
                    </a:solidFill>
                    <a:latin typeface="Times New Roman" panose="02020603050405020304" pitchFamily="18" charset="0"/>
                    <a:cs typeface="Times New Roman" panose="02020603050405020304" pitchFamily="18" charset="0"/>
                  </a:rPr>
                  <a:t>rủ</a:t>
                </a:r>
                <a:r>
                  <a:rPr lang="en-US" sz="2800" i="1" dirty="0">
                    <a:solidFill>
                      <a:srgbClr val="002060"/>
                    </a:solidFill>
                    <a:latin typeface="Times New Roman" panose="02020603050405020304" pitchFamily="18" charset="0"/>
                    <a:cs typeface="Times New Roman" panose="02020603050405020304" pitchFamily="18" charset="0"/>
                  </a:rPr>
                  <a:t>.</a:t>
                </a:r>
              </a:p>
            </p:txBody>
          </p:sp>
        </p:grpSp>
        <p:sp>
          <p:nvSpPr>
            <p:cNvPr id="25" name="Hexagon 24"/>
            <p:cNvSpPr/>
            <p:nvPr/>
          </p:nvSpPr>
          <p:spPr>
            <a:xfrm>
              <a:off x="2844800" y="1828800"/>
              <a:ext cx="784140"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1</a:t>
              </a:r>
            </a:p>
          </p:txBody>
        </p:sp>
      </p:grpSp>
      <p:grpSp>
        <p:nvGrpSpPr>
          <p:cNvPr id="29" name="Group 22"/>
          <p:cNvGrpSpPr>
            <a:grpSpLocks/>
          </p:cNvGrpSpPr>
          <p:nvPr/>
        </p:nvGrpSpPr>
        <p:grpSpPr bwMode="auto">
          <a:xfrm>
            <a:off x="918791" y="2593452"/>
            <a:ext cx="8044441" cy="874712"/>
            <a:chOff x="2743200" y="3008360"/>
            <a:chExt cx="8546646" cy="874760"/>
          </a:xfrm>
        </p:grpSpPr>
        <p:grpSp>
          <p:nvGrpSpPr>
            <p:cNvPr id="30" name="Group 11"/>
            <p:cNvGrpSpPr>
              <a:grpSpLocks/>
            </p:cNvGrpSpPr>
            <p:nvPr/>
          </p:nvGrpSpPr>
          <p:grpSpPr bwMode="auto">
            <a:xfrm>
              <a:off x="2743200" y="3008360"/>
              <a:ext cx="8546646" cy="874760"/>
              <a:chOff x="5753100" y="1905000"/>
              <a:chExt cx="4942442" cy="457200"/>
            </a:xfrm>
          </p:grpSpPr>
          <p:sp>
            <p:nvSpPr>
              <p:cNvPr id="32" name="Hexagon 31"/>
              <p:cNvSpPr/>
              <p:nvPr/>
            </p:nvSpPr>
            <p:spPr>
              <a:xfrm>
                <a:off x="5753100" y="1905000"/>
                <a:ext cx="533515" cy="457200"/>
              </a:xfrm>
              <a:prstGeom prst="hexagon">
                <a:avLst/>
              </a:prstGeom>
              <a:solidFill>
                <a:schemeClr val="accent2"/>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3" name="Hexagon 32"/>
              <p:cNvSpPr/>
              <p:nvPr/>
            </p:nvSpPr>
            <p:spPr>
              <a:xfrm>
                <a:off x="9933795" y="1905000"/>
                <a:ext cx="761747" cy="457200"/>
              </a:xfrm>
              <a:prstGeom prst="hexagon">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4" name="Rectangle 33"/>
              <p:cNvSpPr/>
              <p:nvPr/>
            </p:nvSpPr>
            <p:spPr>
              <a:xfrm>
                <a:off x="6106176" y="1905000"/>
                <a:ext cx="4422226" cy="457200"/>
              </a:xfrm>
              <a:prstGeom prst="rect">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2800" b="1" dirty="0" err="1">
                    <a:solidFill>
                      <a:schemeClr val="tx1"/>
                    </a:solidFill>
                    <a:latin typeface="Times New Roman" panose="02020603050405020304" pitchFamily="18" charset="0"/>
                    <a:cs typeface="Times New Roman" panose="02020603050405020304" pitchFamily="18" charset="0"/>
                  </a:rPr>
                  <a:t>Đoạn</a:t>
                </a:r>
                <a:r>
                  <a:rPr lang="en-US" sz="2800" b="1" dirty="0">
                    <a:solidFill>
                      <a:schemeClr val="tx1"/>
                    </a:solidFill>
                    <a:latin typeface="Times New Roman" panose="02020603050405020304" pitchFamily="18" charset="0"/>
                    <a:cs typeface="Times New Roman" panose="02020603050405020304" pitchFamily="18" charset="0"/>
                  </a:rPr>
                  <a:t> 2:</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Từ</a:t>
                </a:r>
                <a:r>
                  <a:rPr lang="en-US" sz="2800"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Buổi</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chiều</a:t>
                </a:r>
                <a:r>
                  <a:rPr lang="en-US" sz="2800" i="1" dirty="0">
                    <a:solidFill>
                      <a:schemeClr val="tx1"/>
                    </a:solidFill>
                    <a:latin typeface="Times New Roman" panose="02020603050405020304" pitchFamily="18" charset="0"/>
                    <a:cs typeface="Times New Roman" panose="02020603050405020304" pitchFamily="18" charset="0"/>
                  </a:rPr>
                  <a:t> … </a:t>
                </a:r>
                <a:r>
                  <a:rPr lang="en-US" sz="2800" i="1" dirty="0" err="1">
                    <a:solidFill>
                      <a:schemeClr val="tx1"/>
                    </a:solidFill>
                    <a:latin typeface="Times New Roman" panose="02020603050405020304" pitchFamily="18" charset="0"/>
                    <a:cs typeface="Times New Roman" panose="02020603050405020304" pitchFamily="18" charset="0"/>
                  </a:rPr>
                  <a:t>sương</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núi</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tím</a:t>
                </a:r>
                <a:r>
                  <a:rPr lang="en-US" sz="2800" i="1" dirty="0">
                    <a:solidFill>
                      <a:schemeClr val="tx1"/>
                    </a:solidFill>
                    <a:latin typeface="Times New Roman" panose="02020603050405020304" pitchFamily="18" charset="0"/>
                    <a:cs typeface="Times New Roman" panose="02020603050405020304" pitchFamily="18" charset="0"/>
                  </a:rPr>
                  <a:t> </a:t>
                </a:r>
                <a:r>
                  <a:rPr lang="en-US" sz="2800" i="1" dirty="0" err="1">
                    <a:solidFill>
                      <a:schemeClr val="tx1"/>
                    </a:solidFill>
                    <a:latin typeface="Times New Roman" panose="02020603050405020304" pitchFamily="18" charset="0"/>
                    <a:cs typeface="Times New Roman" panose="02020603050405020304" pitchFamily="18" charset="0"/>
                  </a:rPr>
                  <a:t>nhạt</a:t>
                </a:r>
                <a:r>
                  <a:rPr lang="en-US" sz="2800" i="1" dirty="0">
                    <a:solidFill>
                      <a:schemeClr val="tx1"/>
                    </a:solidFill>
                    <a:latin typeface="Times New Roman" panose="02020603050405020304" pitchFamily="18" charset="0"/>
                    <a:cs typeface="Times New Roman" panose="02020603050405020304" pitchFamily="18" charset="0"/>
                  </a:rPr>
                  <a:t>.</a:t>
                </a:r>
              </a:p>
            </p:txBody>
          </p:sp>
        </p:grpSp>
        <p:sp>
          <p:nvSpPr>
            <p:cNvPr id="31" name="Hexagon 30"/>
            <p:cNvSpPr/>
            <p:nvPr/>
          </p:nvSpPr>
          <p:spPr>
            <a:xfrm>
              <a:off x="2867520" y="3108674"/>
              <a:ext cx="745835"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2</a:t>
              </a:r>
            </a:p>
          </p:txBody>
        </p:sp>
      </p:grpSp>
      <p:grpSp>
        <p:nvGrpSpPr>
          <p:cNvPr id="35" name="Group 23"/>
          <p:cNvGrpSpPr>
            <a:grpSpLocks/>
          </p:cNvGrpSpPr>
          <p:nvPr/>
        </p:nvGrpSpPr>
        <p:grpSpPr bwMode="auto">
          <a:xfrm>
            <a:off x="918791" y="3776139"/>
            <a:ext cx="7875588" cy="874713"/>
            <a:chOff x="2743200" y="4191000"/>
            <a:chExt cx="8367252" cy="874760"/>
          </a:xfrm>
        </p:grpSpPr>
        <p:grpSp>
          <p:nvGrpSpPr>
            <p:cNvPr id="36" name="Group 15"/>
            <p:cNvGrpSpPr/>
            <p:nvPr/>
          </p:nvGrpSpPr>
          <p:grpSpPr>
            <a:xfrm>
              <a:off x="2743200" y="4191000"/>
              <a:ext cx="8367252" cy="874760"/>
              <a:chOff x="5753100" y="1905000"/>
              <a:chExt cx="4838700" cy="457200"/>
            </a:xfrm>
            <a:solidFill>
              <a:srgbClr val="FFC000"/>
            </a:solidFill>
          </p:grpSpPr>
          <p:sp>
            <p:nvSpPr>
              <p:cNvPr id="38" name="Hexagon 37"/>
              <p:cNvSpPr/>
              <p:nvPr/>
            </p:nvSpPr>
            <p:spPr>
              <a:xfrm>
                <a:off x="5753100" y="1905000"/>
                <a:ext cx="837249" cy="457200"/>
              </a:xfrm>
              <a:prstGeom prst="hexagon">
                <a:avLst/>
              </a:prstGeom>
              <a:grp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39" name="Hexagon 38"/>
              <p:cNvSpPr/>
              <p:nvPr/>
            </p:nvSpPr>
            <p:spPr>
              <a:xfrm>
                <a:off x="9829800" y="1905000"/>
                <a:ext cx="762000" cy="457200"/>
              </a:xfrm>
              <a:prstGeom prst="hexagon">
                <a:avLst/>
              </a:prstGeom>
              <a:grp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endParaRPr lang="en-US"/>
              </a:p>
            </p:txBody>
          </p:sp>
          <p:sp>
            <p:nvSpPr>
              <p:cNvPr id="40" name="Rectangle 39"/>
              <p:cNvSpPr/>
              <p:nvPr/>
            </p:nvSpPr>
            <p:spPr>
              <a:xfrm>
                <a:off x="6286499" y="1905000"/>
                <a:ext cx="4155349" cy="457200"/>
              </a:xfrm>
              <a:prstGeom prst="rect">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buFont typeface="Arial" charset="0"/>
                  <a:buNone/>
                  <a:defRPr/>
                </a:pPr>
                <a:r>
                  <a:rPr lang="en-US" sz="2800" b="1" dirty="0" err="1">
                    <a:solidFill>
                      <a:schemeClr val="tx1"/>
                    </a:solidFill>
                    <a:latin typeface="Times New Roman" panose="02020603050405020304" pitchFamily="18" charset="0"/>
                    <a:cs typeface="Times New Roman" panose="02020603050405020304" pitchFamily="18" charset="0"/>
                  </a:rPr>
                  <a:t>Đoạn</a:t>
                </a:r>
                <a:r>
                  <a:rPr lang="en-US" sz="2800" b="1" dirty="0">
                    <a:solidFill>
                      <a:schemeClr val="tx1"/>
                    </a:solidFill>
                    <a:latin typeface="Times New Roman" panose="02020603050405020304" pitchFamily="18" charset="0"/>
                    <a:cs typeface="Times New Roman" panose="02020603050405020304" pitchFamily="18" charset="0"/>
                  </a:rPr>
                  <a:t> 3:</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Phần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còn</a:t>
                </a:r>
                <a:r>
                  <a:rPr lang="en-US" sz="2800" dirty="0">
                    <a:solidFill>
                      <a:schemeClr val="tx1"/>
                    </a:solidFill>
                    <a:latin typeface="Times New Roman" panose="02020603050405020304" pitchFamily="18" charset="0"/>
                    <a:cs typeface="Times New Roman" panose="02020603050405020304" pitchFamily="18" charset="0"/>
                  </a:rPr>
                  <a:t> </a:t>
                </a:r>
                <a:r>
                  <a:rPr lang="en-US" sz="2800" dirty="0" err="1">
                    <a:solidFill>
                      <a:schemeClr val="tx1"/>
                    </a:solidFill>
                    <a:latin typeface="Times New Roman" panose="02020603050405020304" pitchFamily="18" charset="0"/>
                    <a:cs typeface="Times New Roman" panose="02020603050405020304" pitchFamily="18" charset="0"/>
                  </a:rPr>
                  <a:t>lại</a:t>
                </a:r>
                <a:endParaRPr lang="en-US" sz="2800" dirty="0">
                  <a:solidFill>
                    <a:schemeClr val="tx1"/>
                  </a:solidFill>
                  <a:latin typeface="Times New Roman" panose="02020603050405020304" pitchFamily="18" charset="0"/>
                  <a:cs typeface="Times New Roman" panose="02020603050405020304" pitchFamily="18" charset="0"/>
                </a:endParaRPr>
              </a:p>
            </p:txBody>
          </p:sp>
        </p:grpSp>
        <p:sp>
          <p:nvSpPr>
            <p:cNvPr id="37" name="Hexagon 36"/>
            <p:cNvSpPr/>
            <p:nvPr/>
          </p:nvSpPr>
          <p:spPr>
            <a:xfrm>
              <a:off x="2927930" y="4320500"/>
              <a:ext cx="745835" cy="674132"/>
            </a:xfrm>
            <a:prstGeom prst="hexagon">
              <a:avLst/>
            </a:prstGeom>
            <a:solidFill>
              <a:schemeClr val="bg1"/>
            </a:solidFill>
            <a:ln>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buFont typeface="Arial" charset="0"/>
                <a:buNone/>
                <a:defRPr/>
              </a:pPr>
              <a:r>
                <a:rPr lang="en-US" sz="3200" dirty="0">
                  <a:solidFill>
                    <a:schemeClr val="tx1"/>
                  </a:solidFill>
                  <a:latin typeface="Times New Roman" panose="02020603050405020304" pitchFamily="18" charset="0"/>
                  <a:cs typeface="Times New Roman" panose="02020603050405020304" pitchFamily="18" charset="0"/>
                </a:rPr>
                <a:t>3</a:t>
              </a:r>
            </a:p>
          </p:txBody>
        </p:sp>
      </p:gr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inVertical)">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 calcmode="lin" valueType="num">
                                      <p:cBhvr additive="base">
                                        <p:cTn id="12" dur="500" fill="hold"/>
                                        <p:tgtEl>
                                          <p:spTgt spid="23"/>
                                        </p:tgtEl>
                                        <p:attrNameLst>
                                          <p:attrName>ppt_x</p:attrName>
                                        </p:attrNameLst>
                                      </p:cBhvr>
                                      <p:tavLst>
                                        <p:tav tm="0">
                                          <p:val>
                                            <p:strVal val="#ppt_x"/>
                                          </p:val>
                                        </p:tav>
                                        <p:tav tm="100000">
                                          <p:val>
                                            <p:strVal val="#ppt_x"/>
                                          </p:val>
                                        </p:tav>
                                      </p:tavLst>
                                    </p:anim>
                                    <p:anim calcmode="lin" valueType="num">
                                      <p:cBhvr additive="base">
                                        <p:cTn id="13"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anim calcmode="lin" valueType="num">
                                      <p:cBhvr additive="base">
                                        <p:cTn id="18" dur="500" fill="hold"/>
                                        <p:tgtEl>
                                          <p:spTgt spid="29"/>
                                        </p:tgtEl>
                                        <p:attrNameLst>
                                          <p:attrName>ppt_x</p:attrName>
                                        </p:attrNameLst>
                                      </p:cBhvr>
                                      <p:tavLst>
                                        <p:tav tm="0">
                                          <p:val>
                                            <p:strVal val="#ppt_x"/>
                                          </p:val>
                                        </p:tav>
                                        <p:tav tm="100000">
                                          <p:val>
                                            <p:strVal val="#ppt_x"/>
                                          </p:val>
                                        </p:tav>
                                      </p:tavLst>
                                    </p:anim>
                                    <p:anim calcmode="lin" valueType="num">
                                      <p:cBhvr additive="base">
                                        <p:cTn id="19"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35"/>
                                        </p:tgtEl>
                                        <p:attrNameLst>
                                          <p:attrName>style.visibility</p:attrName>
                                        </p:attrNameLst>
                                      </p:cBhvr>
                                      <p:to>
                                        <p:strVal val="visible"/>
                                      </p:to>
                                    </p:set>
                                    <p:anim calcmode="lin" valueType="num">
                                      <p:cBhvr additive="base">
                                        <p:cTn id="24" dur="500" fill="hold"/>
                                        <p:tgtEl>
                                          <p:spTgt spid="35"/>
                                        </p:tgtEl>
                                        <p:attrNameLst>
                                          <p:attrName>ppt_x</p:attrName>
                                        </p:attrNameLst>
                                      </p:cBhvr>
                                      <p:tavLst>
                                        <p:tav tm="0">
                                          <p:val>
                                            <p:strVal val="#ppt_x"/>
                                          </p:val>
                                        </p:tav>
                                        <p:tav tm="100000">
                                          <p:val>
                                            <p:strVal val="#ppt_x"/>
                                          </p:val>
                                        </p:tav>
                                      </p:tavLst>
                                    </p:anim>
                                    <p:anim calcmode="lin" valueType="num">
                                      <p:cBhvr additive="base">
                                        <p:cTn id="25"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270</TotalTime>
  <Words>2513</Words>
  <Application>Microsoft Office PowerPoint</Application>
  <PresentationFormat>On-screen Show (16:9)</PresentationFormat>
  <Paragraphs>217</Paragraphs>
  <Slides>46</Slides>
  <Notes>44</Notes>
  <HiddenSlides>0</HiddenSlides>
  <MMClips>2</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46</vt:i4>
      </vt:variant>
    </vt:vector>
  </HeadingPairs>
  <TitlesOfParts>
    <vt:vector size="59" baseType="lpstr">
      <vt:lpstr>Didact Gothic</vt:lpstr>
      <vt:lpstr>Times New Roman</vt:lpstr>
      <vt:lpstr>UTM Arruba KT</vt:lpstr>
      <vt:lpstr>VNI-Centur</vt:lpstr>
      <vt:lpstr>Mitr</vt:lpstr>
      <vt:lpstr>Calibri</vt:lpstr>
      <vt:lpstr>Calibri Light</vt:lpstr>
      <vt:lpstr>Varela</vt:lpstr>
      <vt:lpstr>UTM Cookies</vt:lpstr>
      <vt:lpstr>UTM Iron Gothic</vt:lpstr>
      <vt:lpstr>Arial</vt:lpstr>
      <vt:lpstr>Reading Workshop by Slidesgo</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Reading Workshop</dc:title>
  <dc:creator>PC</dc:creator>
  <cp:lastModifiedBy>admin</cp:lastModifiedBy>
  <cp:revision>106</cp:revision>
  <dcterms:modified xsi:type="dcterms:W3CDTF">2022-04-01T15:47:14Z</dcterms:modified>
  <cp:version>Y03</cp:version>
</cp:coreProperties>
</file>