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80" r:id="rId2"/>
    <p:sldId id="287" r:id="rId3"/>
    <p:sldId id="284" r:id="rId4"/>
    <p:sldId id="288" r:id="rId5"/>
    <p:sldId id="289" r:id="rId6"/>
    <p:sldId id="290" r:id="rId7"/>
    <p:sldId id="291" r:id="rId8"/>
    <p:sldId id="292" r:id="rId9"/>
    <p:sldId id="293" r:id="rId10"/>
    <p:sldId id="294" r:id="rId11"/>
    <p:sldId id="285" r:id="rId12"/>
    <p:sldId id="295" r:id="rId13"/>
    <p:sldId id="296" r:id="rId14"/>
    <p:sldId id="297" r:id="rId15"/>
    <p:sldId id="286" r:id="rId16"/>
    <p:sldId id="310" r:id="rId17"/>
    <p:sldId id="313" r:id="rId18"/>
    <p:sldId id="298" r:id="rId19"/>
    <p:sldId id="299" r:id="rId20"/>
    <p:sldId id="300" r:id="rId21"/>
    <p:sldId id="314" r:id="rId22"/>
    <p:sldId id="301" r:id="rId23"/>
    <p:sldId id="282" r:id="rId24"/>
    <p:sldId id="304" r:id="rId25"/>
    <p:sldId id="302" r:id="rId26"/>
    <p:sldId id="303" r:id="rId27"/>
    <p:sldId id="312" r:id="rId28"/>
    <p:sldId id="311" r:id="rId29"/>
    <p:sldId id="306" r:id="rId30"/>
    <p:sldId id="308" r:id="rId31"/>
    <p:sldId id="305" r:id="rId32"/>
    <p:sldId id="309"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5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8290B"/>
    <a:srgbClr val="FFFFFF"/>
    <a:srgbClr val="F0E3C0"/>
    <a:srgbClr val="16468D"/>
    <a:srgbClr val="337CAD"/>
    <a:srgbClr val="CE3041"/>
    <a:srgbClr val="86D008"/>
    <a:srgbClr val="655700"/>
    <a:srgbClr val="EC1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92702" autoAdjust="0"/>
  </p:normalViewPr>
  <p:slideViewPr>
    <p:cSldViewPr snapToGrid="0">
      <p:cViewPr varScale="1">
        <p:scale>
          <a:sx n="78" d="100"/>
          <a:sy n="78" d="100"/>
        </p:scale>
        <p:origin x="1253" y="77"/>
      </p:cViewPr>
      <p:guideLst>
        <p:guide orient="horz" pos="2160"/>
        <p:guide pos="3852"/>
      </p:guideLst>
    </p:cSldViewPr>
  </p:slideViewPr>
  <p:notesTextViewPr>
    <p:cViewPr>
      <p:scale>
        <a:sx n="125" d="100"/>
        <a:sy n="125" d="100"/>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E5744-D7F3-4BFD-BD9A-6D5A09F70AFB}" type="datetimeFigureOut">
              <a:rPr lang="en-US" smtClean="0"/>
              <a:t>3/12/2022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B38F8-62EC-4DA9-8BB1-392B078CBF0A}" type="slidenum">
              <a:rPr lang="en-US" smtClean="0"/>
              <a:t>‹#›</a:t>
            </a:fld>
            <a:endParaRPr lang="en-US"/>
          </a:p>
        </p:txBody>
      </p:sp>
    </p:spTree>
    <p:extLst>
      <p:ext uri="{BB962C8B-B14F-4D97-AF65-F5344CB8AC3E}">
        <p14:creationId xmlns:p14="http://schemas.microsoft.com/office/powerpoint/2010/main" val="138362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chữ MÓN QUÀ BẤT NGỜ để sang phần Luyện tập</a:t>
            </a:r>
          </a:p>
        </p:txBody>
      </p:sp>
      <p:sp>
        <p:nvSpPr>
          <p:cNvPr id="4" name="Slide Number Placeholder 3"/>
          <p:cNvSpPr>
            <a:spLocks noGrp="1"/>
          </p:cNvSpPr>
          <p:nvPr>
            <p:ph type="sldNum" sz="quarter" idx="5"/>
          </p:nvPr>
        </p:nvSpPr>
        <p:spPr/>
        <p:txBody>
          <a:bodyPr/>
          <a:lstStyle/>
          <a:p>
            <a:fld id="{738B38F8-62EC-4DA9-8BB1-392B078CBF0A}" type="slidenum">
              <a:rPr lang="en-US" smtClean="0"/>
              <a:t>4</a:t>
            </a:fld>
            <a:endParaRPr lang="en-US"/>
          </a:p>
        </p:txBody>
      </p:sp>
    </p:spTree>
    <p:extLst>
      <p:ext uri="{BB962C8B-B14F-4D97-AF65-F5344CB8AC3E}">
        <p14:creationId xmlns:p14="http://schemas.microsoft.com/office/powerpoint/2010/main" val="1182808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050">
                <a:ln w="0"/>
                <a:solidFill>
                  <a:schemeClr val="accent1">
                    <a:lumMod val="50000"/>
                  </a:schemeClr>
                </a:solidFill>
                <a:latin typeface="UTM Avo" panose="02040603050506020204" pitchFamily="18" charset="0"/>
              </a:rPr>
              <a:t>Nho đỏ không hạt Ninh Thuận từ lâu đã trở thành thương hiệu đặc trưng của vùng đất Phan Rang đầy nắng gió. Nổi bật trong đó là giống nho đỏ của vườn nho Ba Mọi (Ninh Thuận) với đặc điểm trái nho có hình cầu, trái to khoảng đầu ngón tay cái, vỏ nho rất mỏng, quả chín có màu đỏ tươi đến đỏ đậm, có vị ngọt hài hòa với vị chua nhẹ. Chùm nho thon dài, cân nặng từ 150g-350g/chùm, các trái nho khít gần nhau trên cùng 1 chùm, ít rời rạc.</a:t>
            </a:r>
            <a:endParaRPr lang="en-US" sz="1050"/>
          </a:p>
        </p:txBody>
      </p:sp>
      <p:sp>
        <p:nvSpPr>
          <p:cNvPr id="4" name="Slide Number Placeholder 3"/>
          <p:cNvSpPr>
            <a:spLocks noGrp="1"/>
          </p:cNvSpPr>
          <p:nvPr>
            <p:ph type="sldNum" sz="quarter" idx="5"/>
          </p:nvPr>
        </p:nvSpPr>
        <p:spPr/>
        <p:txBody>
          <a:bodyPr/>
          <a:lstStyle/>
          <a:p>
            <a:fld id="{738B38F8-62EC-4DA9-8BB1-392B078CBF0A}" type="slidenum">
              <a:rPr lang="en-US" smtClean="0"/>
              <a:t>22</a:t>
            </a:fld>
            <a:endParaRPr lang="en-US"/>
          </a:p>
        </p:txBody>
      </p:sp>
    </p:spTree>
    <p:extLst>
      <p:ext uri="{BB962C8B-B14F-4D97-AF65-F5344CB8AC3E}">
        <p14:creationId xmlns:p14="http://schemas.microsoft.com/office/powerpoint/2010/main" val="3662877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050">
                <a:ln w="0"/>
                <a:solidFill>
                  <a:schemeClr val="accent1">
                    <a:lumMod val="50000"/>
                  </a:schemeClr>
                </a:solidFill>
                <a:latin typeface="UTM Avo" panose="02040603050506020204" pitchFamily="18" charset="0"/>
              </a:rPr>
              <a:t>Bến Tre là tỉnh có diện tích dừa lớn nhất khu vực Đồng bằng sông Cửu Long và cả nước; sản phẩm dừa Bến Tre đã có mặt trên thị trường của hơn 90 quốc gia và vùng lãnh thổ; Cây dừa Bến Tre còn là cây chiếm giữ vị trí kỷ lục cây trồng cho ra</a:t>
            </a:r>
            <a:r>
              <a:rPr lang="en-US" sz="1050">
                <a:ln w="0"/>
                <a:solidFill>
                  <a:schemeClr val="accent1">
                    <a:lumMod val="50000"/>
                  </a:schemeClr>
                </a:solidFill>
                <a:latin typeface="UTM Avo" panose="02040603050506020204" pitchFamily="18" charset="0"/>
              </a:rPr>
              <a:t> 208</a:t>
            </a:r>
            <a:r>
              <a:rPr lang="vi-VN" sz="1050">
                <a:ln w="0"/>
                <a:solidFill>
                  <a:schemeClr val="accent1">
                    <a:lumMod val="50000"/>
                  </a:schemeClr>
                </a:solidFill>
                <a:latin typeface="UTM Avo" panose="02040603050506020204" pitchFamily="18" charset="0"/>
              </a:rPr>
              <a:t> các sản phẩm</a:t>
            </a:r>
            <a:r>
              <a:rPr lang="en-US" sz="1050">
                <a:ln w="0"/>
                <a:solidFill>
                  <a:schemeClr val="accent1">
                    <a:lumMod val="50000"/>
                  </a:schemeClr>
                </a:solidFill>
                <a:latin typeface="UTM Avo" panose="02040603050506020204" pitchFamily="18" charset="0"/>
              </a:rPr>
              <a:t> </a:t>
            </a:r>
            <a:r>
              <a:rPr lang="vi-VN" sz="1050">
                <a:ln w="0"/>
                <a:solidFill>
                  <a:schemeClr val="accent1">
                    <a:lumMod val="50000"/>
                  </a:schemeClr>
                </a:solidFill>
                <a:latin typeface="UTM Avo" panose="02040603050506020204" pitchFamily="18" charset="0"/>
              </a:rPr>
              <a:t>có thể được coi là cây trồng cho ra nhiều sản phẩm chế biến nhất cả nước hiện nay.</a:t>
            </a:r>
            <a:endParaRPr lang="en-US" sz="1050">
              <a:ln w="0"/>
              <a:solidFill>
                <a:schemeClr val="accent1">
                  <a:lumMod val="50000"/>
                </a:schemeClr>
              </a:solidFill>
              <a:latin typeface="UTM Avo" panose="0204060305050602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n w="0"/>
                <a:solidFill>
                  <a:schemeClr val="accent1">
                    <a:lumMod val="50000"/>
                  </a:schemeClr>
                </a:solidFill>
                <a:latin typeface="UTM Avo" panose="02040603050506020204" pitchFamily="18" charset="0"/>
              </a:rPr>
              <a:t>Tham khảo thêm: http://dost-bentre.gov.vn/tin-tuc/2456/dua-ben-tre-cay-cho-nhieu-san-pham-nhat-viet-nam</a:t>
            </a:r>
            <a:endParaRPr lang="en-US" sz="1050"/>
          </a:p>
        </p:txBody>
      </p:sp>
      <p:sp>
        <p:nvSpPr>
          <p:cNvPr id="4" name="Slide Number Placeholder 3"/>
          <p:cNvSpPr>
            <a:spLocks noGrp="1"/>
          </p:cNvSpPr>
          <p:nvPr>
            <p:ph type="sldNum" sz="quarter" idx="5"/>
          </p:nvPr>
        </p:nvSpPr>
        <p:spPr/>
        <p:txBody>
          <a:bodyPr/>
          <a:lstStyle/>
          <a:p>
            <a:fld id="{738B38F8-62EC-4DA9-8BB1-392B078CBF0A}" type="slidenum">
              <a:rPr lang="en-US" smtClean="0"/>
              <a:t>29</a:t>
            </a:fld>
            <a:endParaRPr lang="en-US"/>
          </a:p>
        </p:txBody>
      </p:sp>
    </p:spTree>
    <p:extLst>
      <p:ext uri="{BB962C8B-B14F-4D97-AF65-F5344CB8AC3E}">
        <p14:creationId xmlns:p14="http://schemas.microsoft.com/office/powerpoint/2010/main" val="80398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chuột trái lần 1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Bấm chuột trái lần 1 hiện đáp án và mở quà đ</a:t>
            </a:r>
            <a:r>
              <a:rPr lang="vi-VN"/>
              <a:t>ư</a:t>
            </a:r>
            <a:r>
              <a:rPr lang="en-US"/>
              <a:t>ợc trái cây</a:t>
            </a:r>
          </a:p>
          <a:p>
            <a:r>
              <a:rPr lang="en-US"/>
              <a:t>Bấm mũi tên hồng quay về chọn hộp quà khác</a:t>
            </a:r>
          </a:p>
        </p:txBody>
      </p:sp>
      <p:sp>
        <p:nvSpPr>
          <p:cNvPr id="4" name="Slide Number Placeholder 3"/>
          <p:cNvSpPr>
            <a:spLocks noGrp="1"/>
          </p:cNvSpPr>
          <p:nvPr>
            <p:ph type="sldNum" sz="quarter" idx="5"/>
          </p:nvPr>
        </p:nvSpPr>
        <p:spPr/>
        <p:txBody>
          <a:bodyPr/>
          <a:lstStyle/>
          <a:p>
            <a:fld id="{738B38F8-62EC-4DA9-8BB1-392B078CBF0A}" type="slidenum">
              <a:rPr lang="en-US" smtClean="0"/>
              <a:t>5</a:t>
            </a:fld>
            <a:endParaRPr lang="en-US"/>
          </a:p>
        </p:txBody>
      </p:sp>
    </p:spTree>
    <p:extLst>
      <p:ext uri="{BB962C8B-B14F-4D97-AF65-F5344CB8AC3E}">
        <p14:creationId xmlns:p14="http://schemas.microsoft.com/office/powerpoint/2010/main" val="77303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chuột trái lần 1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Bấm chuột trái lần 1 hiện đáp án và mở quà đ</a:t>
            </a:r>
            <a:r>
              <a:rPr lang="vi-VN"/>
              <a:t>ư</a:t>
            </a:r>
            <a:r>
              <a:rPr lang="en-US"/>
              <a:t>ợc trái cây</a:t>
            </a:r>
          </a:p>
          <a:p>
            <a:r>
              <a:rPr lang="en-US"/>
              <a:t>Bấm mũi tên hồng quay về chọn hộp quà khác</a:t>
            </a:r>
          </a:p>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6</a:t>
            </a:fld>
            <a:endParaRPr lang="en-US"/>
          </a:p>
        </p:txBody>
      </p:sp>
    </p:spTree>
    <p:extLst>
      <p:ext uri="{BB962C8B-B14F-4D97-AF65-F5344CB8AC3E}">
        <p14:creationId xmlns:p14="http://schemas.microsoft.com/office/powerpoint/2010/main" val="1431548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chuột trái lần 1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Bấm chuột trái lần 1 hiện đáp án và mở quà đ</a:t>
            </a:r>
            <a:r>
              <a:rPr lang="vi-VN"/>
              <a:t>ư</a:t>
            </a:r>
            <a:r>
              <a:rPr lang="en-US"/>
              <a:t>ợc trái cây</a:t>
            </a:r>
          </a:p>
          <a:p>
            <a:r>
              <a:rPr lang="en-US"/>
              <a:t>Bấm mũi tên hồng quay về chọn hộp quà khác</a:t>
            </a:r>
          </a:p>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7</a:t>
            </a:fld>
            <a:endParaRPr lang="en-US"/>
          </a:p>
        </p:txBody>
      </p:sp>
    </p:spTree>
    <p:extLst>
      <p:ext uri="{BB962C8B-B14F-4D97-AF65-F5344CB8AC3E}">
        <p14:creationId xmlns:p14="http://schemas.microsoft.com/office/powerpoint/2010/main" val="136169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chuột vào loa để nghe nhạc</a:t>
            </a:r>
          </a:p>
          <a:p>
            <a:r>
              <a:rPr lang="en-US"/>
              <a:t>Bấm mũi tên hồng quay về chọn hộp quà khác</a:t>
            </a:r>
          </a:p>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8</a:t>
            </a:fld>
            <a:endParaRPr lang="en-US"/>
          </a:p>
        </p:txBody>
      </p:sp>
    </p:spTree>
    <p:extLst>
      <p:ext uri="{BB962C8B-B14F-4D97-AF65-F5344CB8AC3E}">
        <p14:creationId xmlns:p14="http://schemas.microsoft.com/office/powerpoint/2010/main" val="78377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9</a:t>
            </a:fld>
            <a:endParaRPr lang="en-US"/>
          </a:p>
        </p:txBody>
      </p:sp>
    </p:spTree>
    <p:extLst>
      <p:ext uri="{BB962C8B-B14F-4D97-AF65-F5344CB8AC3E}">
        <p14:creationId xmlns:p14="http://schemas.microsoft.com/office/powerpoint/2010/main" val="1486157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n w="0"/>
                <a:solidFill>
                  <a:schemeClr val="accent1">
                    <a:lumMod val="50000"/>
                  </a:schemeClr>
                </a:solidFill>
                <a:latin typeface="UTM Avo" panose="02040603050506020204" pitchFamily="18" charset="0"/>
              </a:rPr>
              <a:t>	</a:t>
            </a:r>
            <a:r>
              <a:rPr lang="vi-VN" sz="1050">
                <a:ln w="0"/>
                <a:solidFill>
                  <a:schemeClr val="accent1">
                    <a:lumMod val="50000"/>
                  </a:schemeClr>
                </a:solidFill>
                <a:latin typeface="UTM Avo" panose="02040603050506020204" pitchFamily="18" charset="0"/>
              </a:rPr>
              <a:t>Lục Ngạn là một huyện thuộc tỉnh Bắc Giang nổi tiếng cả nước với đặc sản vải thiều mà không vùng đất nào có được. Vải thiều Lục Ngạn khi chín có màu đỏ tươi, hạt nhỏ, cùi dày, ngọt sắc và giàu chất dinh dưỡng. Quả vải nơi đây to hơn và có hương vị đặc trưng khác hẳn vải thiều ở những vùng đất khác. Quả vải Lục Ngạn không chỉ nổi tiếng trong nước mà còn có mặt ở nhiều quốc gia trên thế giới như: Trung Quốc, Thái Lan, Mỹ, Australia và nhiều quốc gia khác.</a:t>
            </a:r>
          </a:p>
          <a:p>
            <a:endParaRPr lang="en-US" sz="1050"/>
          </a:p>
        </p:txBody>
      </p:sp>
      <p:sp>
        <p:nvSpPr>
          <p:cNvPr id="4" name="Slide Number Placeholder 3"/>
          <p:cNvSpPr>
            <a:spLocks noGrp="1"/>
          </p:cNvSpPr>
          <p:nvPr>
            <p:ph type="sldNum" sz="quarter" idx="5"/>
          </p:nvPr>
        </p:nvSpPr>
        <p:spPr/>
        <p:txBody>
          <a:bodyPr/>
          <a:lstStyle/>
          <a:p>
            <a:fld id="{738B38F8-62EC-4DA9-8BB1-392B078CBF0A}" type="slidenum">
              <a:rPr lang="en-US" smtClean="0"/>
              <a:t>15</a:t>
            </a:fld>
            <a:endParaRPr lang="en-US"/>
          </a:p>
        </p:txBody>
      </p:sp>
    </p:spTree>
    <p:extLst>
      <p:ext uri="{BB962C8B-B14F-4D97-AF65-F5344CB8AC3E}">
        <p14:creationId xmlns:p14="http://schemas.microsoft.com/office/powerpoint/2010/main" val="250313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20</a:t>
            </a:fld>
            <a:endParaRPr lang="en-US"/>
          </a:p>
        </p:txBody>
      </p:sp>
    </p:spTree>
    <p:extLst>
      <p:ext uri="{BB962C8B-B14F-4D97-AF65-F5344CB8AC3E}">
        <p14:creationId xmlns:p14="http://schemas.microsoft.com/office/powerpoint/2010/main" val="2866196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21</a:t>
            </a:fld>
            <a:endParaRPr lang="en-US"/>
          </a:p>
        </p:txBody>
      </p:sp>
    </p:spTree>
    <p:extLst>
      <p:ext uri="{BB962C8B-B14F-4D97-AF65-F5344CB8AC3E}">
        <p14:creationId xmlns:p14="http://schemas.microsoft.com/office/powerpoint/2010/main" val="2954600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4" name="图片 61" descr="图片2">
            <a:extLst>
              <a:ext uri="{FF2B5EF4-FFF2-40B4-BE49-F238E27FC236}">
                <a16:creationId xmlns:a16="http://schemas.microsoft.com/office/drawing/2014/main" id="{2687FAE3-FEFD-4C18-A0AF-03FA2C96D535}"/>
              </a:ext>
            </a:extLst>
          </p:cNvPr>
          <p:cNvPicPr>
            <a:picLocks noChangeAspect="1"/>
          </p:cNvPicPr>
          <p:nvPr userDrawn="1"/>
        </p:nvPicPr>
        <p:blipFill>
          <a:blip r:embed="rId2"/>
          <a:stretch>
            <a:fillRect/>
          </a:stretch>
        </p:blipFill>
        <p:spPr>
          <a:xfrm>
            <a:off x="-285206" y="0"/>
            <a:ext cx="12762413" cy="7181850"/>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CEB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A00AC-D94B-45E3-8B1A-352B16A3B15B}"/>
              </a:ext>
            </a:extLst>
          </p:cNvPr>
          <p:cNvSpPr>
            <a:spLocks noGrp="1"/>
          </p:cNvSpPr>
          <p:nvPr>
            <p:ph type="dt" sz="half" idx="10"/>
          </p:nvPr>
        </p:nvSpPr>
        <p:spPr/>
        <p:txBody>
          <a:bodyPr/>
          <a:lstStyle/>
          <a:p>
            <a:fld id="{760FBDFE-C587-4B4C-A407-44438C67B59E}" type="datetimeFigureOut">
              <a:rPr lang="zh-CN" altLang="en-US" smtClean="0"/>
              <a:t>2022/3/12</a:t>
            </a:fld>
            <a:endParaRPr lang="zh-CN" altLang="en-US"/>
          </a:p>
        </p:txBody>
      </p:sp>
      <p:sp>
        <p:nvSpPr>
          <p:cNvPr id="3" name="Footer Placeholder 2">
            <a:extLst>
              <a:ext uri="{FF2B5EF4-FFF2-40B4-BE49-F238E27FC236}">
                <a16:creationId xmlns:a16="http://schemas.microsoft.com/office/drawing/2014/main" id="{214D3DEB-C5A3-480C-B8D5-105E7F37FFA6}"/>
              </a:ext>
            </a:extLst>
          </p:cNvPr>
          <p:cNvSpPr>
            <a:spLocks noGrp="1"/>
          </p:cNvSpPr>
          <p:nvPr>
            <p:ph type="ftr" sz="quarter" idx="11"/>
          </p:nvPr>
        </p:nvSpPr>
        <p:spPr/>
        <p:txBody>
          <a:bodyPr/>
          <a:lstStyle/>
          <a:p>
            <a:endParaRPr lang="zh-CN" altLang="en-US" dirty="0"/>
          </a:p>
        </p:txBody>
      </p:sp>
      <p:sp>
        <p:nvSpPr>
          <p:cNvPr id="4" name="Slide Number Placeholder 3">
            <a:extLst>
              <a:ext uri="{FF2B5EF4-FFF2-40B4-BE49-F238E27FC236}">
                <a16:creationId xmlns:a16="http://schemas.microsoft.com/office/drawing/2014/main" id="{BCA26EE7-0644-43CE-B3EE-B8C78342FA60}"/>
              </a:ext>
            </a:extLst>
          </p:cNvPr>
          <p:cNvSpPr>
            <a:spLocks noGrp="1"/>
          </p:cNvSpPr>
          <p:nvPr>
            <p:ph type="sldNum" sz="quarter" idx="12"/>
          </p:nvPr>
        </p:nvSpPr>
        <p:spPr/>
        <p:txBody>
          <a:bodyPr/>
          <a:lstStyle/>
          <a:p>
            <a:fld id="{49AE70B2-8BF9-45C0-BB95-33D1B9D3A854}" type="slidenum">
              <a:rPr lang="zh-CN" altLang="en-US" smtClean="0"/>
              <a:t>‹#›</a:t>
            </a:fld>
            <a:endParaRPr lang="zh-CN" altLang="en-US" dirty="0"/>
          </a:p>
        </p:txBody>
      </p:sp>
      <p:grpSp>
        <p:nvGrpSpPr>
          <p:cNvPr id="5" name="组合 16">
            <a:extLst>
              <a:ext uri="{FF2B5EF4-FFF2-40B4-BE49-F238E27FC236}">
                <a16:creationId xmlns:a16="http://schemas.microsoft.com/office/drawing/2014/main" id="{2B893813-A329-4079-ACF7-C7BD9C9B6AC9}"/>
              </a:ext>
            </a:extLst>
          </p:cNvPr>
          <p:cNvGrpSpPr/>
          <p:nvPr userDrawn="1"/>
        </p:nvGrpSpPr>
        <p:grpSpPr>
          <a:xfrm>
            <a:off x="-1872958" y="-2335474"/>
            <a:ext cx="15937916" cy="11528947"/>
            <a:chOff x="-2833" y="-2244"/>
            <a:chExt cx="24857" cy="16375"/>
          </a:xfrm>
        </p:grpSpPr>
        <p:pic>
          <p:nvPicPr>
            <p:cNvPr id="6" name="Google Shape;7152;p41">
              <a:extLst>
                <a:ext uri="{FF2B5EF4-FFF2-40B4-BE49-F238E27FC236}">
                  <a16:creationId xmlns:a16="http://schemas.microsoft.com/office/drawing/2014/main" id="{843AE9B3-2CF9-44A3-8FFB-88316286C44D}"/>
                </a:ext>
              </a:extLst>
            </p:cNvPr>
            <p:cNvPicPr preferRelativeResize="0"/>
            <p:nvPr/>
          </p:nvPicPr>
          <p:blipFill>
            <a:blip r:embed="rId2">
              <a:alphaModFix amt="35000"/>
              <a:grayscl/>
            </a:blip>
            <a:stretch>
              <a:fillRect/>
            </a:stretch>
          </p:blipFill>
          <p:spPr>
            <a:xfrm flipH="1" flipV="1">
              <a:off x="-2833" y="4575"/>
              <a:ext cx="14120" cy="7469"/>
            </a:xfrm>
            <a:prstGeom prst="rect">
              <a:avLst/>
            </a:prstGeom>
            <a:noFill/>
            <a:ln>
              <a:noFill/>
            </a:ln>
          </p:spPr>
        </p:pic>
        <p:pic>
          <p:nvPicPr>
            <p:cNvPr id="7" name="Google Shape;7248;p43">
              <a:extLst>
                <a:ext uri="{FF2B5EF4-FFF2-40B4-BE49-F238E27FC236}">
                  <a16:creationId xmlns:a16="http://schemas.microsoft.com/office/drawing/2014/main" id="{2607974B-341E-441F-8990-F6F84E8A7D6A}"/>
                </a:ext>
              </a:extLst>
            </p:cNvPr>
            <p:cNvPicPr preferRelativeResize="0"/>
            <p:nvPr/>
          </p:nvPicPr>
          <p:blipFill>
            <a:blip r:embed="rId3">
              <a:alphaModFix amt="62000"/>
            </a:blip>
            <a:stretch>
              <a:fillRect/>
            </a:stretch>
          </p:blipFill>
          <p:spPr>
            <a:xfrm rot="-1411927">
              <a:off x="-161" y="-2244"/>
              <a:ext cx="11170" cy="9843"/>
            </a:xfrm>
            <a:prstGeom prst="rect">
              <a:avLst/>
            </a:prstGeom>
            <a:noFill/>
            <a:ln>
              <a:noFill/>
            </a:ln>
          </p:spPr>
        </p:pic>
        <p:pic>
          <p:nvPicPr>
            <p:cNvPr id="8" name="Google Shape;7152;p41">
              <a:extLst>
                <a:ext uri="{FF2B5EF4-FFF2-40B4-BE49-F238E27FC236}">
                  <a16:creationId xmlns:a16="http://schemas.microsoft.com/office/drawing/2014/main" id="{E081633D-D42F-43EB-A94C-A505B01E9D04}"/>
                </a:ext>
              </a:extLst>
            </p:cNvPr>
            <p:cNvPicPr preferRelativeResize="0"/>
            <p:nvPr/>
          </p:nvPicPr>
          <p:blipFill>
            <a:blip r:embed="rId2">
              <a:alphaModFix amt="35000"/>
            </a:blip>
            <a:stretch>
              <a:fillRect/>
            </a:stretch>
          </p:blipFill>
          <p:spPr>
            <a:xfrm>
              <a:off x="7776" y="-397"/>
              <a:ext cx="12454" cy="6588"/>
            </a:xfrm>
            <a:prstGeom prst="rect">
              <a:avLst/>
            </a:prstGeom>
            <a:noFill/>
            <a:ln>
              <a:noFill/>
            </a:ln>
          </p:spPr>
        </p:pic>
        <p:pic>
          <p:nvPicPr>
            <p:cNvPr id="9" name="Google Shape;9712;p77">
              <a:extLst>
                <a:ext uri="{FF2B5EF4-FFF2-40B4-BE49-F238E27FC236}">
                  <a16:creationId xmlns:a16="http://schemas.microsoft.com/office/drawing/2014/main" id="{D1B728CC-5EBB-4D59-B0A3-BCA2EA8BC4FB}"/>
                </a:ext>
              </a:extLst>
            </p:cNvPr>
            <p:cNvPicPr preferRelativeResize="0"/>
            <p:nvPr/>
          </p:nvPicPr>
          <p:blipFill>
            <a:blip r:embed="rId4">
              <a:alphaModFix amt="58999"/>
            </a:blip>
            <a:stretch>
              <a:fillRect/>
            </a:stretch>
          </p:blipFill>
          <p:spPr>
            <a:xfrm>
              <a:off x="9048" y="4575"/>
              <a:ext cx="12976" cy="9556"/>
            </a:xfrm>
            <a:prstGeom prst="rect">
              <a:avLst/>
            </a:prstGeom>
            <a:noFill/>
            <a:ln>
              <a:noFill/>
            </a:ln>
          </p:spPr>
        </p:pic>
      </p:grpSp>
      <p:sp>
        <p:nvSpPr>
          <p:cNvPr id="10" name="云形 28">
            <a:extLst>
              <a:ext uri="{FF2B5EF4-FFF2-40B4-BE49-F238E27FC236}">
                <a16:creationId xmlns:a16="http://schemas.microsoft.com/office/drawing/2014/main" id="{DE26B7E3-7B7B-45FF-8C32-4707A98687A1}"/>
              </a:ext>
            </a:extLst>
          </p:cNvPr>
          <p:cNvSpPr/>
          <p:nvPr userDrawn="1"/>
        </p:nvSpPr>
        <p:spPr>
          <a:xfrm rot="234299">
            <a:off x="-20637" y="323850"/>
            <a:ext cx="12233275" cy="62103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0556042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D7D7D7"/>
        </a:solidFill>
        <a:effectLst/>
      </p:bgPr>
    </p:bg>
    <p:spTree>
      <p:nvGrpSpPr>
        <p:cNvPr id="1" name=""/>
        <p:cNvGrpSpPr/>
        <p:nvPr/>
      </p:nvGrpSpPr>
      <p:grpSpPr>
        <a:xfrm>
          <a:off x="0" y="0"/>
          <a:ext cx="0" cy="0"/>
          <a:chOff x="0" y="0"/>
          <a:chExt cx="0" cy="0"/>
        </a:xfrm>
      </p:grpSpPr>
      <p:grpSp>
        <p:nvGrpSpPr>
          <p:cNvPr id="11" name="组合 16">
            <a:extLst>
              <a:ext uri="{FF2B5EF4-FFF2-40B4-BE49-F238E27FC236}">
                <a16:creationId xmlns:a16="http://schemas.microsoft.com/office/drawing/2014/main" id="{189D0DDC-5D1B-4A38-BAA0-2BBC5D650576}"/>
              </a:ext>
            </a:extLst>
          </p:cNvPr>
          <p:cNvGrpSpPr/>
          <p:nvPr userDrawn="1"/>
        </p:nvGrpSpPr>
        <p:grpSpPr>
          <a:xfrm>
            <a:off x="-1872958" y="-2335474"/>
            <a:ext cx="15937916" cy="11528947"/>
            <a:chOff x="-2833" y="-2244"/>
            <a:chExt cx="24857" cy="16375"/>
          </a:xfrm>
        </p:grpSpPr>
        <p:pic>
          <p:nvPicPr>
            <p:cNvPr id="12" name="Google Shape;7152;p41">
              <a:extLst>
                <a:ext uri="{FF2B5EF4-FFF2-40B4-BE49-F238E27FC236}">
                  <a16:creationId xmlns:a16="http://schemas.microsoft.com/office/drawing/2014/main" id="{77500DF3-FE2D-4541-B808-9B8610D66C4A}"/>
                </a:ext>
              </a:extLst>
            </p:cNvPr>
            <p:cNvPicPr preferRelativeResize="0"/>
            <p:nvPr/>
          </p:nvPicPr>
          <p:blipFill>
            <a:blip r:embed="rId2">
              <a:alphaModFix amt="35000"/>
              <a:grayscl/>
            </a:blip>
            <a:stretch>
              <a:fillRect/>
            </a:stretch>
          </p:blipFill>
          <p:spPr>
            <a:xfrm flipH="1" flipV="1">
              <a:off x="-2833" y="4575"/>
              <a:ext cx="14120" cy="7469"/>
            </a:xfrm>
            <a:prstGeom prst="rect">
              <a:avLst/>
            </a:prstGeom>
            <a:noFill/>
            <a:ln>
              <a:noFill/>
            </a:ln>
          </p:spPr>
        </p:pic>
        <p:pic>
          <p:nvPicPr>
            <p:cNvPr id="13" name="Google Shape;7248;p43">
              <a:extLst>
                <a:ext uri="{FF2B5EF4-FFF2-40B4-BE49-F238E27FC236}">
                  <a16:creationId xmlns:a16="http://schemas.microsoft.com/office/drawing/2014/main" id="{57545497-ABC4-4288-9B27-902AFDE1E52D}"/>
                </a:ext>
              </a:extLst>
            </p:cNvPr>
            <p:cNvPicPr preferRelativeResize="0"/>
            <p:nvPr/>
          </p:nvPicPr>
          <p:blipFill>
            <a:blip r:embed="rId3">
              <a:alphaModFix amt="62000"/>
            </a:blip>
            <a:stretch>
              <a:fillRect/>
            </a:stretch>
          </p:blipFill>
          <p:spPr>
            <a:xfrm rot="-1411927">
              <a:off x="-161" y="-2244"/>
              <a:ext cx="11170" cy="9843"/>
            </a:xfrm>
            <a:prstGeom prst="rect">
              <a:avLst/>
            </a:prstGeom>
            <a:noFill/>
            <a:ln>
              <a:noFill/>
            </a:ln>
          </p:spPr>
        </p:pic>
        <p:pic>
          <p:nvPicPr>
            <p:cNvPr id="14" name="Google Shape;7152;p41">
              <a:extLst>
                <a:ext uri="{FF2B5EF4-FFF2-40B4-BE49-F238E27FC236}">
                  <a16:creationId xmlns:a16="http://schemas.microsoft.com/office/drawing/2014/main" id="{F20DA732-B011-44C9-BDC1-DA2BE5111D02}"/>
                </a:ext>
              </a:extLst>
            </p:cNvPr>
            <p:cNvPicPr preferRelativeResize="0"/>
            <p:nvPr/>
          </p:nvPicPr>
          <p:blipFill>
            <a:blip r:embed="rId2">
              <a:alphaModFix amt="35000"/>
            </a:blip>
            <a:stretch>
              <a:fillRect/>
            </a:stretch>
          </p:blipFill>
          <p:spPr>
            <a:xfrm>
              <a:off x="7776" y="-397"/>
              <a:ext cx="12454" cy="6588"/>
            </a:xfrm>
            <a:prstGeom prst="rect">
              <a:avLst/>
            </a:prstGeom>
            <a:noFill/>
            <a:ln>
              <a:noFill/>
            </a:ln>
          </p:spPr>
        </p:pic>
        <p:pic>
          <p:nvPicPr>
            <p:cNvPr id="15" name="Google Shape;9712;p77">
              <a:extLst>
                <a:ext uri="{FF2B5EF4-FFF2-40B4-BE49-F238E27FC236}">
                  <a16:creationId xmlns:a16="http://schemas.microsoft.com/office/drawing/2014/main" id="{75F25FA8-81D4-4E9C-808C-F9119EDFFC3E}"/>
                </a:ext>
              </a:extLst>
            </p:cNvPr>
            <p:cNvPicPr preferRelativeResize="0"/>
            <p:nvPr/>
          </p:nvPicPr>
          <p:blipFill>
            <a:blip r:embed="rId4">
              <a:alphaModFix amt="58999"/>
            </a:blip>
            <a:stretch>
              <a:fillRect/>
            </a:stretch>
          </p:blipFill>
          <p:spPr>
            <a:xfrm>
              <a:off x="9048" y="4575"/>
              <a:ext cx="12976" cy="9556"/>
            </a:xfrm>
            <a:prstGeom prst="rect">
              <a:avLst/>
            </a:prstGeom>
            <a:noFill/>
            <a:ln>
              <a:noFill/>
            </a:ln>
          </p:spPr>
        </p:pic>
      </p:grpSp>
      <p:pic>
        <p:nvPicPr>
          <p:cNvPr id="17" name="Picture 16">
            <a:extLst>
              <a:ext uri="{FF2B5EF4-FFF2-40B4-BE49-F238E27FC236}">
                <a16:creationId xmlns:a16="http://schemas.microsoft.com/office/drawing/2014/main" id="{4ED2FBA0-07A4-4211-BF73-26FE35C505E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2058" y="-814295"/>
            <a:ext cx="13216115" cy="8992465"/>
          </a:xfrm>
          <a:prstGeom prst="rect">
            <a:avLst/>
          </a:prstGeom>
        </p:spPr>
      </p:pic>
    </p:spTree>
    <p:extLst>
      <p:ext uri="{BB962C8B-B14F-4D97-AF65-F5344CB8AC3E}">
        <p14:creationId xmlns:p14="http://schemas.microsoft.com/office/powerpoint/2010/main" val="14328442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F1ABB1"/>
        </a:solidFill>
        <a:effectLst/>
      </p:bgPr>
    </p:bg>
    <p:spTree>
      <p:nvGrpSpPr>
        <p:cNvPr id="1" name=""/>
        <p:cNvGrpSpPr/>
        <p:nvPr/>
      </p:nvGrpSpPr>
      <p:grpSpPr>
        <a:xfrm>
          <a:off x="0" y="0"/>
          <a:ext cx="0" cy="0"/>
          <a:chOff x="0" y="0"/>
          <a:chExt cx="0" cy="0"/>
        </a:xfrm>
      </p:grpSpPr>
      <p:grpSp>
        <p:nvGrpSpPr>
          <p:cNvPr id="6" name="组合 16">
            <a:extLst>
              <a:ext uri="{FF2B5EF4-FFF2-40B4-BE49-F238E27FC236}">
                <a16:creationId xmlns:a16="http://schemas.microsoft.com/office/drawing/2014/main" id="{0557A94E-E073-4346-A1E3-8AA1443D3454}"/>
              </a:ext>
            </a:extLst>
          </p:cNvPr>
          <p:cNvGrpSpPr/>
          <p:nvPr userDrawn="1"/>
        </p:nvGrpSpPr>
        <p:grpSpPr>
          <a:xfrm>
            <a:off x="-1872958" y="-2335474"/>
            <a:ext cx="15937916" cy="11528947"/>
            <a:chOff x="-2833" y="-2244"/>
            <a:chExt cx="24857" cy="16375"/>
          </a:xfrm>
        </p:grpSpPr>
        <p:pic>
          <p:nvPicPr>
            <p:cNvPr id="7" name="Google Shape;7152;p41">
              <a:extLst>
                <a:ext uri="{FF2B5EF4-FFF2-40B4-BE49-F238E27FC236}">
                  <a16:creationId xmlns:a16="http://schemas.microsoft.com/office/drawing/2014/main" id="{A006F3B8-14A3-48BC-9553-409E0E0479D6}"/>
                </a:ext>
              </a:extLst>
            </p:cNvPr>
            <p:cNvPicPr preferRelativeResize="0"/>
            <p:nvPr/>
          </p:nvPicPr>
          <p:blipFill>
            <a:blip r:embed="rId2">
              <a:alphaModFix amt="35000"/>
              <a:grayscl/>
            </a:blip>
            <a:stretch>
              <a:fillRect/>
            </a:stretch>
          </p:blipFill>
          <p:spPr>
            <a:xfrm flipH="1" flipV="1">
              <a:off x="-2833" y="4575"/>
              <a:ext cx="14120" cy="7469"/>
            </a:xfrm>
            <a:prstGeom prst="rect">
              <a:avLst/>
            </a:prstGeom>
            <a:noFill/>
            <a:ln>
              <a:noFill/>
            </a:ln>
          </p:spPr>
        </p:pic>
        <p:pic>
          <p:nvPicPr>
            <p:cNvPr id="8" name="Google Shape;7248;p43">
              <a:extLst>
                <a:ext uri="{FF2B5EF4-FFF2-40B4-BE49-F238E27FC236}">
                  <a16:creationId xmlns:a16="http://schemas.microsoft.com/office/drawing/2014/main" id="{995FF73D-377D-4D10-B280-252A06F61242}"/>
                </a:ext>
              </a:extLst>
            </p:cNvPr>
            <p:cNvPicPr preferRelativeResize="0"/>
            <p:nvPr/>
          </p:nvPicPr>
          <p:blipFill>
            <a:blip r:embed="rId3">
              <a:alphaModFix amt="62000"/>
            </a:blip>
            <a:stretch>
              <a:fillRect/>
            </a:stretch>
          </p:blipFill>
          <p:spPr>
            <a:xfrm rot="-1411927">
              <a:off x="-161" y="-2244"/>
              <a:ext cx="11170" cy="9843"/>
            </a:xfrm>
            <a:prstGeom prst="rect">
              <a:avLst/>
            </a:prstGeom>
            <a:noFill/>
            <a:ln>
              <a:noFill/>
            </a:ln>
          </p:spPr>
        </p:pic>
        <p:pic>
          <p:nvPicPr>
            <p:cNvPr id="9" name="Google Shape;7152;p41">
              <a:extLst>
                <a:ext uri="{FF2B5EF4-FFF2-40B4-BE49-F238E27FC236}">
                  <a16:creationId xmlns:a16="http://schemas.microsoft.com/office/drawing/2014/main" id="{132E6358-EFD0-484C-BFE0-21DE1720C61E}"/>
                </a:ext>
              </a:extLst>
            </p:cNvPr>
            <p:cNvPicPr preferRelativeResize="0"/>
            <p:nvPr/>
          </p:nvPicPr>
          <p:blipFill>
            <a:blip r:embed="rId2">
              <a:alphaModFix amt="35000"/>
            </a:blip>
            <a:stretch>
              <a:fillRect/>
            </a:stretch>
          </p:blipFill>
          <p:spPr>
            <a:xfrm>
              <a:off x="7776" y="-397"/>
              <a:ext cx="12454" cy="6588"/>
            </a:xfrm>
            <a:prstGeom prst="rect">
              <a:avLst/>
            </a:prstGeom>
            <a:noFill/>
            <a:ln>
              <a:noFill/>
            </a:ln>
          </p:spPr>
        </p:pic>
        <p:pic>
          <p:nvPicPr>
            <p:cNvPr id="10" name="Google Shape;9712;p77">
              <a:extLst>
                <a:ext uri="{FF2B5EF4-FFF2-40B4-BE49-F238E27FC236}">
                  <a16:creationId xmlns:a16="http://schemas.microsoft.com/office/drawing/2014/main" id="{32C2422E-09FD-454E-BC61-4072E0C21C2D}"/>
                </a:ext>
              </a:extLst>
            </p:cNvPr>
            <p:cNvPicPr preferRelativeResize="0"/>
            <p:nvPr/>
          </p:nvPicPr>
          <p:blipFill>
            <a:blip r:embed="rId4">
              <a:alphaModFix amt="58999"/>
            </a:blip>
            <a:stretch>
              <a:fillRect/>
            </a:stretch>
          </p:blipFill>
          <p:spPr>
            <a:xfrm>
              <a:off x="9048" y="4575"/>
              <a:ext cx="12976" cy="9556"/>
            </a:xfrm>
            <a:prstGeom prst="rect">
              <a:avLst/>
            </a:prstGeom>
            <a:noFill/>
            <a:ln>
              <a:noFill/>
            </a:ln>
          </p:spPr>
        </p:pic>
      </p:grpSp>
      <p:pic>
        <p:nvPicPr>
          <p:cNvPr id="12" name="Picture 11">
            <a:extLst>
              <a:ext uri="{FF2B5EF4-FFF2-40B4-BE49-F238E27FC236}">
                <a16:creationId xmlns:a16="http://schemas.microsoft.com/office/drawing/2014/main" id="{A785E826-EB17-4571-963F-3D11717BB2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527" y="-38139"/>
            <a:ext cx="12329054" cy="6934278"/>
          </a:xfrm>
          <a:prstGeom prst="rect">
            <a:avLst/>
          </a:prstGeom>
        </p:spPr>
      </p:pic>
    </p:spTree>
    <p:extLst>
      <p:ext uri="{BB962C8B-B14F-4D97-AF65-F5344CB8AC3E}">
        <p14:creationId xmlns:p14="http://schemas.microsoft.com/office/powerpoint/2010/main" val="6105439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BE6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F0389-0CD0-4412-A37D-E56B11FEAA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6C10EC-98B1-4016-BDF5-26CB528E3349}"/>
              </a:ext>
            </a:extLst>
          </p:cNvPr>
          <p:cNvSpPr>
            <a:spLocks noGrp="1"/>
          </p:cNvSpPr>
          <p:nvPr>
            <p:ph type="dt" sz="half" idx="10"/>
          </p:nvPr>
        </p:nvSpPr>
        <p:spPr/>
        <p:txBody>
          <a:bodyPr/>
          <a:lstStyle/>
          <a:p>
            <a:fld id="{760FBDFE-C587-4B4C-A407-44438C67B59E}" type="datetimeFigureOut">
              <a:rPr lang="zh-CN" altLang="en-US" smtClean="0"/>
              <a:t>2022/3/12</a:t>
            </a:fld>
            <a:endParaRPr lang="zh-CN" altLang="en-US"/>
          </a:p>
        </p:txBody>
      </p:sp>
      <p:sp>
        <p:nvSpPr>
          <p:cNvPr id="4" name="Footer Placeholder 3">
            <a:extLst>
              <a:ext uri="{FF2B5EF4-FFF2-40B4-BE49-F238E27FC236}">
                <a16:creationId xmlns:a16="http://schemas.microsoft.com/office/drawing/2014/main" id="{D274114E-652C-41D3-9C78-8CEE8DABAA8F}"/>
              </a:ext>
            </a:extLst>
          </p:cNvPr>
          <p:cNvSpPr>
            <a:spLocks noGrp="1"/>
          </p:cNvSpPr>
          <p:nvPr>
            <p:ph type="ftr" sz="quarter" idx="11"/>
          </p:nvPr>
        </p:nvSpPr>
        <p:spPr/>
        <p:txBody>
          <a:bodyPr/>
          <a:lstStyle/>
          <a:p>
            <a:endParaRPr lang="zh-CN" altLang="en-US" dirty="0"/>
          </a:p>
        </p:txBody>
      </p:sp>
      <p:sp>
        <p:nvSpPr>
          <p:cNvPr id="5" name="Slide Number Placeholder 4">
            <a:extLst>
              <a:ext uri="{FF2B5EF4-FFF2-40B4-BE49-F238E27FC236}">
                <a16:creationId xmlns:a16="http://schemas.microsoft.com/office/drawing/2014/main" id="{8AF2EEAD-6C4F-4A9F-82B2-A58D95D32AE5}"/>
              </a:ext>
            </a:extLst>
          </p:cNvPr>
          <p:cNvSpPr>
            <a:spLocks noGrp="1"/>
          </p:cNvSpPr>
          <p:nvPr>
            <p:ph type="sldNum" sz="quarter" idx="12"/>
          </p:nvPr>
        </p:nvSpPr>
        <p:spPr/>
        <p:txBody>
          <a:bodyPr/>
          <a:lstStyle/>
          <a:p>
            <a:fld id="{49AE70B2-8BF9-45C0-BB95-33D1B9D3A854}" type="slidenum">
              <a:rPr lang="zh-CN" altLang="en-US" smtClean="0"/>
              <a:t>‹#›</a:t>
            </a:fld>
            <a:endParaRPr lang="zh-CN" altLang="en-US" dirty="0"/>
          </a:p>
        </p:txBody>
      </p:sp>
      <p:pic>
        <p:nvPicPr>
          <p:cNvPr id="9" name="图片 7">
            <a:extLst>
              <a:ext uri="{FF2B5EF4-FFF2-40B4-BE49-F238E27FC236}">
                <a16:creationId xmlns:a16="http://schemas.microsoft.com/office/drawing/2014/main" id="{03B18199-BB59-4530-B229-83B27D1ECE60}"/>
              </a:ext>
            </a:extLst>
          </p:cNvPr>
          <p:cNvPicPr>
            <a:picLocks noChangeAspect="1"/>
          </p:cNvPicPr>
          <p:nvPr userDrawn="1"/>
        </p:nvPicPr>
        <p:blipFill>
          <a:blip r:embed="rId2">
            <a:duotone>
              <a:schemeClr val="bg2">
                <a:shade val="45000"/>
                <a:satMod val="135000"/>
              </a:schemeClr>
              <a:prstClr val="white"/>
            </a:duotone>
          </a:blip>
          <a:stretch>
            <a:fillRect/>
          </a:stretch>
        </p:blipFill>
        <p:spPr>
          <a:xfrm rot="464177">
            <a:off x="163658" y="-328483"/>
            <a:ext cx="11858684" cy="7514967"/>
          </a:xfrm>
          <a:prstGeom prst="rect">
            <a:avLst/>
          </a:prstGeom>
        </p:spPr>
      </p:pic>
      <p:pic>
        <p:nvPicPr>
          <p:cNvPr id="7" name="图片 8">
            <a:extLst>
              <a:ext uri="{FF2B5EF4-FFF2-40B4-BE49-F238E27FC236}">
                <a16:creationId xmlns:a16="http://schemas.microsoft.com/office/drawing/2014/main" id="{7770BCA4-A10F-45F6-850D-52243961129C}"/>
              </a:ext>
            </a:extLst>
          </p:cNvPr>
          <p:cNvPicPr>
            <a:picLocks noChangeAspect="1"/>
          </p:cNvPicPr>
          <p:nvPr userDrawn="1"/>
        </p:nvPicPr>
        <p:blipFill>
          <a:blip r:embed="rId3"/>
          <a:stretch>
            <a:fillRect/>
          </a:stretch>
        </p:blipFill>
        <p:spPr>
          <a:xfrm>
            <a:off x="7578183" y="-114401"/>
            <a:ext cx="4896000" cy="6428801"/>
          </a:xfrm>
          <a:prstGeom prst="rect">
            <a:avLst/>
          </a:prstGeom>
        </p:spPr>
      </p:pic>
      <p:pic>
        <p:nvPicPr>
          <p:cNvPr id="8" name="图片 9">
            <a:extLst>
              <a:ext uri="{FF2B5EF4-FFF2-40B4-BE49-F238E27FC236}">
                <a16:creationId xmlns:a16="http://schemas.microsoft.com/office/drawing/2014/main" id="{E6C904BD-9FB3-4635-9DC8-5F553DCD846B}"/>
              </a:ext>
            </a:extLst>
          </p:cNvPr>
          <p:cNvPicPr>
            <a:picLocks noChangeAspect="1"/>
          </p:cNvPicPr>
          <p:nvPr userDrawn="1"/>
        </p:nvPicPr>
        <p:blipFill>
          <a:blip r:embed="rId4"/>
          <a:stretch>
            <a:fillRect/>
          </a:stretch>
        </p:blipFill>
        <p:spPr>
          <a:xfrm>
            <a:off x="-99506" y="226800"/>
            <a:ext cx="3071402" cy="6858000"/>
          </a:xfrm>
          <a:prstGeom prst="rect">
            <a:avLst/>
          </a:prstGeom>
        </p:spPr>
      </p:pic>
    </p:spTree>
    <p:extLst>
      <p:ext uri="{BB962C8B-B14F-4D97-AF65-F5344CB8AC3E}">
        <p14:creationId xmlns:p14="http://schemas.microsoft.com/office/powerpoint/2010/main" val="3149707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D7D7D7"/>
        </a:solidFill>
        <a:effectLst/>
      </p:bgPr>
    </p:bg>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03B18199-BB59-4530-B229-83B27D1ECE60}"/>
              </a:ext>
            </a:extLst>
          </p:cNvPr>
          <p:cNvPicPr>
            <a:picLocks noChangeAspect="1"/>
          </p:cNvPicPr>
          <p:nvPr userDrawn="1"/>
        </p:nvPicPr>
        <p:blipFill>
          <a:blip r:embed="rId2">
            <a:duotone>
              <a:schemeClr val="bg2">
                <a:shade val="45000"/>
                <a:satMod val="135000"/>
              </a:schemeClr>
              <a:prstClr val="white"/>
            </a:duotone>
          </a:blip>
          <a:stretch>
            <a:fillRect/>
          </a:stretch>
        </p:blipFill>
        <p:spPr>
          <a:xfrm rot="464177">
            <a:off x="163658" y="-328483"/>
            <a:ext cx="11858684" cy="7514967"/>
          </a:xfrm>
          <a:prstGeom prst="rect">
            <a:avLst/>
          </a:prstGeom>
        </p:spPr>
      </p:pic>
      <p:pic>
        <p:nvPicPr>
          <p:cNvPr id="10" name="Picture 9">
            <a:extLst>
              <a:ext uri="{FF2B5EF4-FFF2-40B4-BE49-F238E27FC236}">
                <a16:creationId xmlns:a16="http://schemas.microsoft.com/office/drawing/2014/main" id="{F95508A1-5F93-4F57-A665-4CB2F227F7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8183" y="5116324"/>
            <a:ext cx="3096676" cy="1741676"/>
          </a:xfrm>
          <a:prstGeom prst="rect">
            <a:avLst/>
          </a:prstGeom>
        </p:spPr>
      </p:pic>
      <p:pic>
        <p:nvPicPr>
          <p:cNvPr id="12" name="Picture 11">
            <a:extLst>
              <a:ext uri="{FF2B5EF4-FFF2-40B4-BE49-F238E27FC236}">
                <a16:creationId xmlns:a16="http://schemas.microsoft.com/office/drawing/2014/main" id="{F277C88D-E8A0-460B-81CC-82CCC4B61F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87904" y="0"/>
            <a:ext cx="3486279" cy="1960802"/>
          </a:xfrm>
          <a:prstGeom prst="rect">
            <a:avLst/>
          </a:prstGeom>
        </p:spPr>
      </p:pic>
    </p:spTree>
    <p:extLst>
      <p:ext uri="{BB962C8B-B14F-4D97-AF65-F5344CB8AC3E}">
        <p14:creationId xmlns:p14="http://schemas.microsoft.com/office/powerpoint/2010/main" val="3321165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89554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0"/>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1"/>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2022/3/12</a:t>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23" name="Rectangle 22">
            <a:extLst>
              <a:ext uri="{FF2B5EF4-FFF2-40B4-BE49-F238E27FC236}">
                <a16:creationId xmlns:a16="http://schemas.microsoft.com/office/drawing/2014/main" id="{57D9A1A0-230F-4976-A12A-105A835A82EF}"/>
              </a:ext>
            </a:extLst>
          </p:cNvPr>
          <p:cNvSpPr/>
          <p:nvPr userDrawn="1"/>
        </p:nvSpPr>
        <p:spPr>
          <a:xfrm rot="16200000">
            <a:off x="-321081" y="319384"/>
            <a:ext cx="1042273" cy="400110"/>
          </a:xfrm>
          <a:prstGeom prst="rect">
            <a:avLst/>
          </a:prstGeom>
          <a:noFill/>
        </p:spPr>
        <p:txBody>
          <a:bodyPr wrap="none" lIns="91440" tIns="45720" rIns="91440" bIns="45720">
            <a:spAutoFit/>
          </a:bodyPr>
          <a:lstStyle/>
          <a:p>
            <a:pPr algn="ctr"/>
            <a:r>
              <a:rPr lang="en-US" sz="2000" b="1" cap="none" spc="0">
                <a:ln w="0"/>
                <a:solidFill>
                  <a:srgbClr val="FFFFFF"/>
                </a:solidFill>
                <a:effectLst>
                  <a:outerShdw blurRad="38100" dist="19050" dir="2700000" algn="tl" rotWithShape="0">
                    <a:schemeClr val="dk1">
                      <a:alpha val="40000"/>
                    </a:schemeClr>
                  </a:outerShdw>
                </a:effectLst>
              </a:rPr>
              <a:t>KTUTS</a:t>
            </a:r>
          </a:p>
        </p:txBody>
      </p:sp>
      <p:sp>
        <p:nvSpPr>
          <p:cNvPr id="24" name="Rectangle 23">
            <a:extLst>
              <a:ext uri="{FF2B5EF4-FFF2-40B4-BE49-F238E27FC236}">
                <a16:creationId xmlns:a16="http://schemas.microsoft.com/office/drawing/2014/main" id="{EAF3D614-C905-465F-84D9-43DEF4FC85D9}"/>
              </a:ext>
            </a:extLst>
          </p:cNvPr>
          <p:cNvSpPr/>
          <p:nvPr userDrawn="1"/>
        </p:nvSpPr>
        <p:spPr>
          <a:xfrm rot="5400000" flipH="1">
            <a:off x="11418563" y="6049545"/>
            <a:ext cx="1042273" cy="400110"/>
          </a:xfrm>
          <a:prstGeom prst="rect">
            <a:avLst/>
          </a:prstGeom>
          <a:noFill/>
        </p:spPr>
        <p:txBody>
          <a:bodyPr wrap="none" lIns="91440" tIns="45720" rIns="91440" bIns="45720">
            <a:spAutoFit/>
          </a:bodyPr>
          <a:lstStyle/>
          <a:p>
            <a:pPr algn="ctr"/>
            <a:r>
              <a:rPr lang="en-US" sz="2000" b="1" cap="none" spc="0">
                <a:ln w="0"/>
                <a:solidFill>
                  <a:srgbClr val="FFFFFF"/>
                </a:solidFill>
                <a:effectLst>
                  <a:outerShdw blurRad="38100" dist="19050" dir="2700000" algn="tl" rotWithShape="0">
                    <a:schemeClr val="dk1">
                      <a:alpha val="40000"/>
                    </a:schemeClr>
                  </a:outerShdw>
                </a:effectLst>
              </a:rPr>
              <a:t>KTUTS</a:t>
            </a:r>
          </a:p>
        </p:txBody>
      </p:sp>
      <p:pic>
        <p:nvPicPr>
          <p:cNvPr id="13" name="Picture 12" descr="A picture containing diagram&#10;&#10;Description automatically generated">
            <a:extLst>
              <a:ext uri="{FF2B5EF4-FFF2-40B4-BE49-F238E27FC236}">
                <a16:creationId xmlns:a16="http://schemas.microsoft.com/office/drawing/2014/main" id="{A1C42501-CA48-4E45-A73B-A3FC930448B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AD2783AD-50EF-48B4-862F-DAAE6CDF53C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84D26C19-18A2-4CAF-B8FB-FE2D51F967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1EDF4F25-EAAC-47F8-8C48-E1BD1F6FE3F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7" name="TextBox 16">
            <a:extLst>
              <a:ext uri="{FF2B5EF4-FFF2-40B4-BE49-F238E27FC236}">
                <a16:creationId xmlns:a16="http://schemas.microsoft.com/office/drawing/2014/main" id="{79F33F2C-D698-46A7-9AA1-F6162A1480AC}"/>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8" name="Picture 17" descr="A picture containing diagram&#10;&#10;Description automatically generated">
            <a:extLst>
              <a:ext uri="{FF2B5EF4-FFF2-40B4-BE49-F238E27FC236}">
                <a16:creationId xmlns:a16="http://schemas.microsoft.com/office/drawing/2014/main" id="{358128C7-8BCE-4377-B7BC-6D738FF6966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custDataLst>
      <p:tags r:id="rId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54" r:id="rId6"/>
    <p:sldLayoutId id="2147483655" r:id="rId7"/>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4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1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85.png"/><Relationship Id="rId5" Type="http://schemas.openxmlformats.org/officeDocument/2006/relationships/image" Target="../media/image84.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86.png"/><Relationship Id="rId4" Type="http://schemas.openxmlformats.org/officeDocument/2006/relationships/image" Target="../media/image4.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11.xml"/><Relationship Id="rId3" Type="http://schemas.openxmlformats.org/officeDocument/2006/relationships/image" Target="../media/image25.png"/><Relationship Id="rId7" Type="http://schemas.openxmlformats.org/officeDocument/2006/relationships/slide" Target="slide8.xml"/><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slide" Target="slide6.xml"/><Relationship Id="rId5" Type="http://schemas.openxmlformats.org/officeDocument/2006/relationships/slide" Target="slide7.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1.xml"/><Relationship Id="rId7" Type="http://schemas.openxmlformats.org/officeDocument/2006/relationships/image" Target="../media/image4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audio" Target="../media/audio1.wav"/><Relationship Id="rId4" Type="http://schemas.openxmlformats.org/officeDocument/2006/relationships/notesSlide" Target="../notesSlides/notesSlide5.xml"/><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16">
            <a:extLst>
              <a:ext uri="{FF2B5EF4-FFF2-40B4-BE49-F238E27FC236}">
                <a16:creationId xmlns:a16="http://schemas.microsoft.com/office/drawing/2014/main" id="{23EB8B10-B375-462D-885D-2971FCCD245E}"/>
              </a:ext>
            </a:extLst>
          </p:cNvPr>
          <p:cNvGrpSpPr/>
          <p:nvPr/>
        </p:nvGrpSpPr>
        <p:grpSpPr>
          <a:xfrm>
            <a:off x="-1798955" y="-1424940"/>
            <a:ext cx="15784195" cy="10398125"/>
            <a:chOff x="-2833" y="-2244"/>
            <a:chExt cx="24857" cy="16375"/>
          </a:xfrm>
        </p:grpSpPr>
        <p:pic>
          <p:nvPicPr>
            <p:cNvPr id="28" name="Google Shape;7152;p41">
              <a:extLst>
                <a:ext uri="{FF2B5EF4-FFF2-40B4-BE49-F238E27FC236}">
                  <a16:creationId xmlns:a16="http://schemas.microsoft.com/office/drawing/2014/main" id="{C35E357E-9EC7-48DA-876D-F2E83BFA1564}"/>
                </a:ext>
              </a:extLst>
            </p:cNvPr>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9" name="Google Shape;7248;p43">
              <a:extLst>
                <a:ext uri="{FF2B5EF4-FFF2-40B4-BE49-F238E27FC236}">
                  <a16:creationId xmlns:a16="http://schemas.microsoft.com/office/drawing/2014/main" id="{5B5F0D4D-AF4A-4C33-B612-C3B68EA45444}"/>
                </a:ext>
              </a:extLst>
            </p:cNvPr>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30" name="Google Shape;7152;p41">
              <a:extLst>
                <a:ext uri="{FF2B5EF4-FFF2-40B4-BE49-F238E27FC236}">
                  <a16:creationId xmlns:a16="http://schemas.microsoft.com/office/drawing/2014/main" id="{228DDEE7-44D5-4124-9EE2-ED9D3834FA06}"/>
                </a:ext>
              </a:extLst>
            </p:cNvPr>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31" name="Google Shape;9712;p77">
              <a:extLst>
                <a:ext uri="{FF2B5EF4-FFF2-40B4-BE49-F238E27FC236}">
                  <a16:creationId xmlns:a16="http://schemas.microsoft.com/office/drawing/2014/main" id="{96B06581-86D8-4FAA-833A-6CD42F52092C}"/>
                </a:ext>
              </a:extLst>
            </p:cNvPr>
            <p:cNvPicPr preferRelativeResize="0"/>
            <p:nvPr/>
          </p:nvPicPr>
          <p:blipFill>
            <a:blip r:embed="rId5">
              <a:alphaModFix amt="58999"/>
            </a:blip>
            <a:stretch>
              <a:fillRect/>
            </a:stretch>
          </p:blipFill>
          <p:spPr>
            <a:xfrm>
              <a:off x="9048" y="4575"/>
              <a:ext cx="12976" cy="9556"/>
            </a:xfrm>
            <a:prstGeom prst="rect">
              <a:avLst/>
            </a:prstGeom>
            <a:noFill/>
            <a:ln>
              <a:noFill/>
            </a:ln>
          </p:spPr>
        </p:pic>
      </p:grpSp>
      <p:pic>
        <p:nvPicPr>
          <p:cNvPr id="27" name="图片 8">
            <a:extLst>
              <a:ext uri="{FF2B5EF4-FFF2-40B4-BE49-F238E27FC236}">
                <a16:creationId xmlns:a16="http://schemas.microsoft.com/office/drawing/2014/main" id="{E45AD501-1488-4302-B70E-E36744465171}"/>
              </a:ext>
            </a:extLst>
          </p:cNvPr>
          <p:cNvPicPr>
            <a:picLocks noChangeAspect="1"/>
          </p:cNvPicPr>
          <p:nvPr/>
        </p:nvPicPr>
        <p:blipFill>
          <a:blip r:embed="rId6"/>
          <a:stretch>
            <a:fillRect/>
          </a:stretch>
        </p:blipFill>
        <p:spPr>
          <a:xfrm>
            <a:off x="3910998" y="278013"/>
            <a:ext cx="4602133" cy="3652731"/>
          </a:xfrm>
          <a:prstGeom prst="rect">
            <a:avLst/>
          </a:prstGeom>
        </p:spPr>
      </p:pic>
      <p:pic>
        <p:nvPicPr>
          <p:cNvPr id="37" name="图片 7" descr="微信截图_20211013144348">
            <a:extLst>
              <a:ext uri="{FF2B5EF4-FFF2-40B4-BE49-F238E27FC236}">
                <a16:creationId xmlns:a16="http://schemas.microsoft.com/office/drawing/2014/main" id="{4EA8FD5F-78F2-49B0-B20B-C1B6F477B477}"/>
              </a:ext>
            </a:extLst>
          </p:cNvPr>
          <p:cNvPicPr>
            <a:picLocks noChangeAspect="1"/>
          </p:cNvPicPr>
          <p:nvPr/>
        </p:nvPicPr>
        <p:blipFill>
          <a:blip r:embed="rId7"/>
          <a:stretch>
            <a:fillRect/>
          </a:stretch>
        </p:blipFill>
        <p:spPr>
          <a:xfrm>
            <a:off x="8967451" y="489279"/>
            <a:ext cx="1795817" cy="2437214"/>
          </a:xfrm>
          <a:prstGeom prst="rect">
            <a:avLst/>
          </a:prstGeom>
        </p:spPr>
      </p:pic>
      <p:pic>
        <p:nvPicPr>
          <p:cNvPr id="38" name="图片 8" descr="微信截图_20211013144355">
            <a:extLst>
              <a:ext uri="{FF2B5EF4-FFF2-40B4-BE49-F238E27FC236}">
                <a16:creationId xmlns:a16="http://schemas.microsoft.com/office/drawing/2014/main" id="{0D8BBEAA-4FD5-47A3-85C0-BB4ABDB19DBE}"/>
              </a:ext>
            </a:extLst>
          </p:cNvPr>
          <p:cNvPicPr>
            <a:picLocks noChangeAspect="1"/>
          </p:cNvPicPr>
          <p:nvPr/>
        </p:nvPicPr>
        <p:blipFill>
          <a:blip r:embed="rId8"/>
          <a:stretch>
            <a:fillRect/>
          </a:stretch>
        </p:blipFill>
        <p:spPr>
          <a:xfrm rot="20400000">
            <a:off x="459735" y="3732025"/>
            <a:ext cx="1557056" cy="2875455"/>
          </a:xfrm>
          <a:prstGeom prst="rect">
            <a:avLst/>
          </a:prstGeom>
        </p:spPr>
      </p:pic>
      <p:pic>
        <p:nvPicPr>
          <p:cNvPr id="39" name="图片 10" descr="D:\PPT\包海外\微信截图_20211013151852.png微信截图_20211013151852">
            <a:extLst>
              <a:ext uri="{FF2B5EF4-FFF2-40B4-BE49-F238E27FC236}">
                <a16:creationId xmlns:a16="http://schemas.microsoft.com/office/drawing/2014/main" id="{5A017A26-D0DE-4FC2-B067-CE3776933126}"/>
              </a:ext>
            </a:extLst>
          </p:cNvPr>
          <p:cNvPicPr>
            <a:picLocks noChangeAspect="1"/>
          </p:cNvPicPr>
          <p:nvPr/>
        </p:nvPicPr>
        <p:blipFill>
          <a:blip r:embed="rId9"/>
          <a:srcRect/>
          <a:stretch>
            <a:fillRect/>
          </a:stretch>
        </p:blipFill>
        <p:spPr>
          <a:xfrm rot="16915933">
            <a:off x="1049311" y="829737"/>
            <a:ext cx="2290445" cy="2203450"/>
          </a:xfrm>
          <a:prstGeom prst="rect">
            <a:avLst/>
          </a:prstGeom>
        </p:spPr>
      </p:pic>
      <p:pic>
        <p:nvPicPr>
          <p:cNvPr id="40" name="图片 63" descr="微信截图_20211013153446">
            <a:extLst>
              <a:ext uri="{FF2B5EF4-FFF2-40B4-BE49-F238E27FC236}">
                <a16:creationId xmlns:a16="http://schemas.microsoft.com/office/drawing/2014/main" id="{2A501431-94A1-40E1-A520-BE341DF3983B}"/>
              </a:ext>
            </a:extLst>
          </p:cNvPr>
          <p:cNvPicPr>
            <a:picLocks noChangeAspect="1"/>
          </p:cNvPicPr>
          <p:nvPr/>
        </p:nvPicPr>
        <p:blipFill>
          <a:blip r:embed="rId10"/>
          <a:srcRect t="4380"/>
          <a:stretch>
            <a:fillRect/>
          </a:stretch>
        </p:blipFill>
        <p:spPr>
          <a:xfrm rot="2303846">
            <a:off x="9650777" y="4237465"/>
            <a:ext cx="2170151" cy="3057622"/>
          </a:xfrm>
          <a:prstGeom prst="rect">
            <a:avLst/>
          </a:prstGeom>
        </p:spPr>
      </p:pic>
      <p:pic>
        <p:nvPicPr>
          <p:cNvPr id="4" name="Picture 3">
            <a:extLst>
              <a:ext uri="{FF2B5EF4-FFF2-40B4-BE49-F238E27FC236}">
                <a16:creationId xmlns:a16="http://schemas.microsoft.com/office/drawing/2014/main" id="{6E3479D6-4DA3-4619-9B95-04BEC1B71D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3367" y="1284586"/>
            <a:ext cx="2853175" cy="1999661"/>
          </a:xfrm>
          <a:prstGeom prst="rect">
            <a:avLst/>
          </a:prstGeom>
        </p:spPr>
      </p:pic>
      <p:pic>
        <p:nvPicPr>
          <p:cNvPr id="6" name="Picture 5">
            <a:extLst>
              <a:ext uri="{FF2B5EF4-FFF2-40B4-BE49-F238E27FC236}">
                <a16:creationId xmlns:a16="http://schemas.microsoft.com/office/drawing/2014/main" id="{371EEC88-7582-4541-AA9D-2B2FCDB34B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6026" y="3891003"/>
            <a:ext cx="9352075" cy="2987299"/>
          </a:xfrm>
          <a:prstGeom prst="rect">
            <a:avLst/>
          </a:prstGeom>
        </p:spPr>
      </p:pic>
      <p:sp>
        <p:nvSpPr>
          <p:cNvPr id="2" name="TextBox 1">
            <a:extLst>
              <a:ext uri="{FF2B5EF4-FFF2-40B4-BE49-F238E27FC236}">
                <a16:creationId xmlns:a16="http://schemas.microsoft.com/office/drawing/2014/main" id="{D58726F1-0C77-4BCC-94CF-3F5C3471DFBE}"/>
              </a:ext>
            </a:extLst>
          </p:cNvPr>
          <p:cNvSpPr txBox="1"/>
          <p:nvPr/>
        </p:nvSpPr>
        <p:spPr>
          <a:xfrm>
            <a:off x="2349910" y="5573414"/>
            <a:ext cx="7187380" cy="707886"/>
          </a:xfrm>
          <a:prstGeom prst="rect">
            <a:avLst/>
          </a:prstGeom>
          <a:noFill/>
        </p:spPr>
        <p:txBody>
          <a:bodyPr wrap="square" rtlCol="0">
            <a:spAutoFit/>
          </a:bodyPr>
          <a:lstStyle/>
          <a:p>
            <a:pPr algn="ctr"/>
            <a:r>
              <a:rPr lang="en-US" sz="4000" b="1">
                <a:solidFill>
                  <a:srgbClr val="0000FF"/>
                </a:solidFill>
                <a:latin typeface="Times New Roman" panose="02020603050405020304" pitchFamily="18" charset="0"/>
                <a:ea typeface="Tiffany" panose="02020500000000000000" pitchFamily="18" charset="0"/>
                <a:cs typeface="Times New Roman" panose="02020603050405020304" pitchFamily="18" charset="0"/>
              </a:rPr>
              <a:t>SGK  - TRANG 138 + 139</a:t>
            </a:r>
          </a:p>
        </p:txBody>
      </p:sp>
    </p:spTree>
    <p:custDataLst>
      <p:tags r:id="rId1"/>
    </p:custDataLst>
    <p:extLst>
      <p:ext uri="{BB962C8B-B14F-4D97-AF65-F5344CB8AC3E}">
        <p14:creationId xmlns:p14="http://schemas.microsoft.com/office/powerpoint/2010/main" val="416182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16" presetClass="entr" presetSubtype="21"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9"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3"/>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par>
                                <p:cTn id="21" presetID="16" presetClass="entr" presetSubtype="37"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500"/>
                                        <p:tgtEl>
                                          <p:spTgt spid="6"/>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691" y="3225373"/>
            <a:ext cx="2788919" cy="2788919"/>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3648054" y="2757785"/>
            <a:ext cx="4895892" cy="1862048"/>
          </a:xfrm>
          <a:prstGeom prst="rect">
            <a:avLst/>
          </a:prstGeom>
          <a:noFill/>
        </p:spPr>
        <p:txBody>
          <a:bodyPr wrap="none" lIns="91440" tIns="45720" rIns="91440" bIns="45720">
            <a:prstTxWarp prst="textArchUp">
              <a:avLst/>
            </a:prstTxWarp>
            <a:spAutoFit/>
          </a:bodyPr>
          <a:lstStyle/>
          <a:p>
            <a:pPr algn="ctr"/>
            <a:r>
              <a:rPr lang="en-US" sz="115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p>
        </p:txBody>
      </p:sp>
      <p:pic>
        <p:nvPicPr>
          <p:cNvPr id="17" name="Picture 16">
            <a:extLst>
              <a:ext uri="{FF2B5EF4-FFF2-40B4-BE49-F238E27FC236}">
                <a16:creationId xmlns:a16="http://schemas.microsoft.com/office/drawing/2014/main" id="{C8E8F99B-B5BE-4650-BEA9-8A7A21D0A7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008" y="7750058"/>
            <a:ext cx="2468880" cy="2468880"/>
          </a:xfrm>
          <a:prstGeom prst="rect">
            <a:avLst/>
          </a:prstGeom>
          <a:solidFill>
            <a:srgbClr val="E6E6E6"/>
          </a:solidFill>
          <a:ln>
            <a:solidFill>
              <a:srgbClr val="E6E6E6"/>
            </a:solidFill>
          </a:ln>
        </p:spPr>
      </p:pic>
      <p:pic>
        <p:nvPicPr>
          <p:cNvPr id="18" name="Picture 17">
            <a:extLst>
              <a:ext uri="{FF2B5EF4-FFF2-40B4-BE49-F238E27FC236}">
                <a16:creationId xmlns:a16="http://schemas.microsoft.com/office/drawing/2014/main" id="{A72732F1-8B28-4E27-9F1F-B3A807D09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098" y="10569459"/>
            <a:ext cx="2468880" cy="2468880"/>
          </a:xfrm>
          <a:prstGeom prst="rect">
            <a:avLst/>
          </a:prstGeom>
          <a:solidFill>
            <a:srgbClr val="E6E6E6"/>
          </a:solidFill>
          <a:ln>
            <a:solidFill>
              <a:srgbClr val="E6E6E6"/>
            </a:solidFill>
          </a:ln>
        </p:spPr>
      </p:pic>
      <p:sp>
        <p:nvSpPr>
          <p:cNvPr id="20" name="Rectangle 19">
            <a:extLst>
              <a:ext uri="{FF2B5EF4-FFF2-40B4-BE49-F238E27FC236}">
                <a16:creationId xmlns:a16="http://schemas.microsoft.com/office/drawing/2014/main" id="{24092FDB-7BCE-4FAF-B145-49C7C38F6BAB}"/>
              </a:ext>
            </a:extLst>
          </p:cNvPr>
          <p:cNvSpPr/>
          <p:nvPr/>
        </p:nvSpPr>
        <p:spPr>
          <a:xfrm>
            <a:off x="3601780" y="11296067"/>
            <a:ext cx="2612511"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23" name="Rectangle 22">
            <a:extLst>
              <a:ext uri="{FF2B5EF4-FFF2-40B4-BE49-F238E27FC236}">
                <a16:creationId xmlns:a16="http://schemas.microsoft.com/office/drawing/2014/main" id="{A50BA1DC-95E7-46C1-BF90-BBA167959002}"/>
              </a:ext>
            </a:extLst>
          </p:cNvPr>
          <p:cNvSpPr/>
          <p:nvPr/>
        </p:nvSpPr>
        <p:spPr>
          <a:xfrm>
            <a:off x="8649328" y="11369676"/>
            <a:ext cx="1882247"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9" name="Rectangle 8">
            <a:extLst>
              <a:ext uri="{FF2B5EF4-FFF2-40B4-BE49-F238E27FC236}">
                <a16:creationId xmlns:a16="http://schemas.microsoft.com/office/drawing/2014/main" id="{D1285062-8F11-4EEA-A256-8430A80C0050}"/>
              </a:ext>
            </a:extLst>
          </p:cNvPr>
          <p:cNvSpPr/>
          <p:nvPr/>
        </p:nvSpPr>
        <p:spPr>
          <a:xfrm>
            <a:off x="10309753" y="8689549"/>
            <a:ext cx="1882247" cy="1938992"/>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4064676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dissolve">
                                      <p:cBhvr>
                                        <p:cTn id="12" dur="500"/>
                                        <p:tgtEl>
                                          <p:spTgt spid="20">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dissolve">
                                      <p:cBhvr>
                                        <p:cTn id="15" dur="500"/>
                                        <p:tgtEl>
                                          <p:spTgt spid="20">
                                            <p:txEl>
                                              <p:pRg st="0" end="0"/>
                                            </p:txEl>
                                          </p:spTgt>
                                        </p:tgtEl>
                                      </p:cBhvr>
                                    </p:animEffect>
                                  </p:childTnLst>
                                </p:cTn>
                              </p:par>
                            </p:childTnLst>
                          </p:cTn>
                        </p:par>
                        <p:par>
                          <p:cTn id="16" fill="hold">
                            <p:stCondLst>
                              <p:cond delay="1000"/>
                            </p:stCondLst>
                            <p:childTnLst>
                              <p:par>
                                <p:cTn id="17" presetID="1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23">
                                            <p:bg/>
                                          </p:spTgt>
                                        </p:tgtEl>
                                        <p:attrNameLst>
                                          <p:attrName>style.visibility</p:attrName>
                                        </p:attrNameLst>
                                      </p:cBhvr>
                                      <p:to>
                                        <p:strVal val="visible"/>
                                      </p:to>
                                    </p:set>
                                    <p:animEffect transition="in" filter="dissolve">
                                      <p:cBhvr>
                                        <p:cTn id="24" dur="500"/>
                                        <p:tgtEl>
                                          <p:spTgt spid="23">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dissolve">
                                      <p:cBhvr>
                                        <p:cTn id="27" dur="500"/>
                                        <p:tgtEl>
                                          <p:spTgt spid="23">
                                            <p:txEl>
                                              <p:pRg st="0" end="0"/>
                                            </p:txEl>
                                          </p:spTgt>
                                        </p:tgtEl>
                                      </p:cBhvr>
                                    </p:animEffect>
                                  </p:childTnLst>
                                </p:cTn>
                              </p:par>
                            </p:childTnLst>
                          </p:cTn>
                        </p:par>
                        <p:par>
                          <p:cTn id="28" fill="hold">
                            <p:stCondLst>
                              <p:cond delay="2000"/>
                            </p:stCondLst>
                            <p:childTnLst>
                              <p:par>
                                <p:cTn id="29" presetID="9" presetClass="entr" presetSubtype="0" fill="hold" grpId="0" nodeType="afterEffect">
                                  <p:stCondLst>
                                    <p:cond delay="0"/>
                                  </p:stCondLst>
                                  <p:childTnLst>
                                    <p:set>
                                      <p:cBhvr>
                                        <p:cTn id="30" dur="1" fill="hold">
                                          <p:stCondLst>
                                            <p:cond delay="0"/>
                                          </p:stCondLst>
                                        </p:cTn>
                                        <p:tgtEl>
                                          <p:spTgt spid="9">
                                            <p:bg/>
                                          </p:spTgt>
                                        </p:tgtEl>
                                        <p:attrNameLst>
                                          <p:attrName>style.visibility</p:attrName>
                                        </p:attrNameLst>
                                      </p:cBhvr>
                                      <p:to>
                                        <p:strVal val="visible"/>
                                      </p:to>
                                    </p:set>
                                    <p:animEffect transition="in" filter="dissolve">
                                      <p:cBhvr>
                                        <p:cTn id="31" dur="500"/>
                                        <p:tgtEl>
                                          <p:spTgt spid="9">
                                            <p:bg/>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dissolve">
                                      <p:cBhvr>
                                        <p:cTn id="3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P spid="23" grpId="0" build="allAtOnce" animBg="1"/>
      <p:bldP spid="9"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E8EA2-5531-4F29-BE64-529067DDD55C}"/>
              </a:ext>
            </a:extLst>
          </p:cNvPr>
          <p:cNvSpPr/>
          <p:nvPr/>
        </p:nvSpPr>
        <p:spPr>
          <a:xfrm>
            <a:off x="1676183" y="1144944"/>
            <a:ext cx="9280105" cy="707886"/>
          </a:xfrm>
          <a:prstGeom prst="rect">
            <a:avLst/>
          </a:prstGeom>
          <a:noFill/>
        </p:spPr>
        <p:txBody>
          <a:bodyPr wrap="none" lIns="91440" tIns="45720" rIns="91440" bIns="45720">
            <a:spAutoFit/>
          </a:bodyPr>
          <a:lstStyle/>
          <a:p>
            <a:pPr algn="ctr"/>
            <a:r>
              <a:rPr lang="en-US" sz="40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1.Phép tính sau làm đúng hay sai?</a:t>
            </a:r>
            <a:endParaRPr lang="en-US" sz="40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0393661-DBB7-4773-B532-6C5B22E8D3C6}"/>
                  </a:ext>
                </a:extLst>
              </p:cNvPr>
              <p:cNvSpPr/>
              <p:nvPr/>
            </p:nvSpPr>
            <p:spPr>
              <a:xfrm>
                <a:off x="2517761" y="2288984"/>
                <a:ext cx="7596951" cy="1523109"/>
              </a:xfrm>
              <a:prstGeom prst="rect">
                <a:avLst/>
              </a:prstGeom>
              <a:noFill/>
            </p:spPr>
            <p:txBody>
              <a:bodyPr wrap="none" lIns="91440" tIns="45720" rIns="91440" bIns="45720">
                <a:spAutoFit/>
              </a:bodyPr>
              <a:lstStyle/>
              <a:p>
                <a:pPr algn="ctr"/>
                <a:r>
                  <a:rPr lang="en-US" sz="5400" b="1">
                    <a:ln w="0"/>
                    <a:solidFill>
                      <a:schemeClr val="accent1">
                        <a:lumMod val="50000"/>
                      </a:schemeClr>
                    </a:solidFill>
                    <a:effectLst/>
                    <a:latin typeface="UTM Avo" panose="02040603050506020204" pitchFamily="18" charset="0"/>
                  </a:rPr>
                  <a:t>a)</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6</m:t>
                        </m:r>
                      </m:den>
                    </m:f>
                  </m:oMath>
                </a14:m>
                <a:r>
                  <a:rPr lang="en-US" sz="5400" b="1" cap="none" spc="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 + 1</m:t>
                        </m:r>
                      </m:num>
                      <m:den>
                        <m:r>
                          <m:rPr>
                            <m:nor/>
                          </m:rPr>
                          <a:rPr lang="en-US" sz="5400" b="1" i="0" smtClean="0">
                            <a:ln w="0"/>
                            <a:solidFill>
                              <a:schemeClr val="accent1">
                                <a:lumMod val="50000"/>
                              </a:schemeClr>
                            </a:solidFill>
                            <a:latin typeface="UTM Avo" panose="02040603050506020204" pitchFamily="18" charset="0"/>
                          </a:rPr>
                          <m:t>6 + 3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6</m:t>
                        </m:r>
                      </m:num>
                      <m:den>
                        <m:r>
                          <m:rPr>
                            <m:nor/>
                          </m:rPr>
                          <a:rPr lang="en-US" sz="5400" b="1" i="0" smtClean="0">
                            <a:ln w="0"/>
                            <a:solidFill>
                              <a:schemeClr val="accent1">
                                <a:lumMod val="50000"/>
                              </a:schemeClr>
                            </a:solidFill>
                            <a:latin typeface="UTM Avo" panose="02040603050506020204" pitchFamily="18" charset="0"/>
                          </a:rPr>
                          <m:t>9</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2</m:t>
                        </m:r>
                      </m:num>
                      <m:den>
                        <m:r>
                          <m:rPr>
                            <m:nor/>
                          </m:rPr>
                          <a:rPr lang="en-US" sz="5400" b="1" i="0" smtClean="0">
                            <a:ln w="0"/>
                            <a:solidFill>
                              <a:schemeClr val="accent1">
                                <a:lumMod val="50000"/>
                              </a:schemeClr>
                            </a:solidFill>
                            <a:latin typeface="UTM Avo" panose="02040603050506020204" pitchFamily="18" charset="0"/>
                          </a:rPr>
                          <m:t>3</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B0393661-DBB7-4773-B532-6C5B22E8D3C6}"/>
                  </a:ext>
                </a:extLst>
              </p:cNvPr>
              <p:cNvSpPr>
                <a:spLocks noRot="1" noChangeAspect="1" noMove="1" noResize="1" noEditPoints="1" noAdjustHandles="1" noChangeArrowheads="1" noChangeShapeType="1" noTextEdit="1"/>
              </p:cNvSpPr>
              <p:nvPr/>
            </p:nvSpPr>
            <p:spPr>
              <a:xfrm>
                <a:off x="2517761" y="2288984"/>
                <a:ext cx="7596951" cy="1523109"/>
              </a:xfrm>
              <a:prstGeom prst="rect">
                <a:avLst/>
              </a:prstGeom>
              <a:blipFill>
                <a:blip r:embed="rId3"/>
                <a:stretch>
                  <a:fillRect l="-2087" b="-72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A6349F-6B94-409B-8049-220BB0572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080" y="3812093"/>
            <a:ext cx="2827526" cy="2827526"/>
          </a:xfrm>
          <a:prstGeom prst="rect">
            <a:avLst/>
          </a:prstGeom>
        </p:spPr>
      </p:pic>
      <p:sp>
        <p:nvSpPr>
          <p:cNvPr id="8" name="Rectangle 7">
            <a:extLst>
              <a:ext uri="{FF2B5EF4-FFF2-40B4-BE49-F238E27FC236}">
                <a16:creationId xmlns:a16="http://schemas.microsoft.com/office/drawing/2014/main" id="{646EF203-0922-456C-B663-D486F5B072D7}"/>
              </a:ext>
            </a:extLst>
          </p:cNvPr>
          <p:cNvSpPr/>
          <p:nvPr/>
        </p:nvSpPr>
        <p:spPr>
          <a:xfrm>
            <a:off x="6108423" y="4517970"/>
            <a:ext cx="1430007" cy="1015663"/>
          </a:xfrm>
          <a:prstGeom prst="rect">
            <a:avLst/>
          </a:prstGeom>
          <a:noFill/>
        </p:spPr>
        <p:txBody>
          <a:bodyPr wrap="none" lIns="91440" tIns="45720" rIns="91440" bIns="45720">
            <a:spAutoFit/>
          </a:bodyPr>
          <a:lstStyle/>
          <a:p>
            <a:pPr algn="ctr"/>
            <a:r>
              <a:rPr lang="en-US" sz="6000" b="1" i="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rPr>
              <a:t>SAI</a:t>
            </a:r>
            <a:endParaRPr lang="en-US" sz="6000" b="1" cap="none" spc="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endParaRPr>
          </a:p>
        </p:txBody>
      </p:sp>
      <p:pic>
        <p:nvPicPr>
          <p:cNvPr id="10" name="Picture 9">
            <a:extLst>
              <a:ext uri="{FF2B5EF4-FFF2-40B4-BE49-F238E27FC236}">
                <a16:creationId xmlns:a16="http://schemas.microsoft.com/office/drawing/2014/main" id="{3AB77867-4148-42A6-AB9C-618CA87E32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086" y="3429000"/>
            <a:ext cx="3697077" cy="3697077"/>
          </a:xfrm>
          <a:prstGeom prst="rect">
            <a:avLst/>
          </a:prstGeom>
        </p:spPr>
      </p:pic>
      <p:pic>
        <p:nvPicPr>
          <p:cNvPr id="12" name="Picture 11">
            <a:extLst>
              <a:ext uri="{FF2B5EF4-FFF2-40B4-BE49-F238E27FC236}">
                <a16:creationId xmlns:a16="http://schemas.microsoft.com/office/drawing/2014/main" id="{BD1BFA1A-F07B-4D8A-A743-8A6D7D9869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79" y="4300229"/>
            <a:ext cx="2466808" cy="2466808"/>
          </a:xfrm>
          <a:prstGeom prst="rect">
            <a:avLst/>
          </a:prstGeom>
        </p:spPr>
      </p:pic>
    </p:spTree>
    <p:extLst>
      <p:ext uri="{BB962C8B-B14F-4D97-AF65-F5344CB8AC3E}">
        <p14:creationId xmlns:p14="http://schemas.microsoft.com/office/powerpoint/2010/main" val="149766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oin.wav"/>
                                        </p:tgtEl>
                                      </p:cMediaNode>
                                    </p:audio>
                                  </p:sub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E8EA2-5531-4F29-BE64-529067DDD55C}"/>
              </a:ext>
            </a:extLst>
          </p:cNvPr>
          <p:cNvSpPr/>
          <p:nvPr/>
        </p:nvSpPr>
        <p:spPr>
          <a:xfrm>
            <a:off x="1676183" y="1144944"/>
            <a:ext cx="9280105" cy="707886"/>
          </a:xfrm>
          <a:prstGeom prst="rect">
            <a:avLst/>
          </a:prstGeom>
          <a:noFill/>
        </p:spPr>
        <p:txBody>
          <a:bodyPr wrap="none" lIns="91440" tIns="45720" rIns="91440" bIns="45720">
            <a:spAutoFit/>
          </a:bodyPr>
          <a:lstStyle/>
          <a:p>
            <a:pPr algn="ctr"/>
            <a:r>
              <a:rPr lang="en-US" sz="40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1.Phép tính sau làm đúng hay sai?</a:t>
            </a:r>
            <a:endParaRPr lang="en-US" sz="40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0393661-DBB7-4773-B532-6C5B22E8D3C6}"/>
                  </a:ext>
                </a:extLst>
              </p:cNvPr>
              <p:cNvSpPr/>
              <p:nvPr/>
            </p:nvSpPr>
            <p:spPr>
              <a:xfrm>
                <a:off x="3388190" y="2288984"/>
                <a:ext cx="5856090"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latin typeface="UTM Avo" panose="02040603050506020204" pitchFamily="18" charset="0"/>
                  </a:rPr>
                  <a:t>b)</a:t>
                </a:r>
                <a:r>
                  <a:rPr lang="en-US" sz="5400" b="1">
                    <a:ln w="0"/>
                    <a:solidFill>
                      <a:schemeClr val="accent1">
                        <a:lumMod val="50000"/>
                      </a:schemeClr>
                    </a:solidFill>
                  </a:rPr>
                  <a:t> </a:t>
                </a:r>
                <a14:m>
                  <m:oMath xmlns:m="http://schemas.openxmlformats.org/officeDocument/2006/math">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6</m:t>
                        </m:r>
                      </m:den>
                    </m:f>
                  </m:oMath>
                </a14:m>
                <a:r>
                  <a:rPr lang="en-US" sz="5400" b="1" cap="none" spc="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5 − 1</m:t>
                        </m:r>
                      </m:num>
                      <m:den>
                        <m:r>
                          <m:rPr>
                            <m:nor/>
                          </m:rPr>
                          <a:rPr lang="en-US" sz="5400" b="1" i="0" smtClean="0">
                            <a:ln w="0"/>
                            <a:solidFill>
                              <a:schemeClr val="accent1">
                                <a:lumMod val="50000"/>
                              </a:schemeClr>
                            </a:solidFill>
                            <a:latin typeface="UTM Avo" panose="02040603050506020204" pitchFamily="18" charset="0"/>
                          </a:rPr>
                          <m:t>6 − 3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4</m:t>
                        </m:r>
                      </m:num>
                      <m:den>
                        <m:r>
                          <m:rPr>
                            <m:nor/>
                          </m:rPr>
                          <a:rPr lang="en-US" sz="5400" b="1" i="0" smtClean="0">
                            <a:ln w="0"/>
                            <a:solidFill>
                              <a:schemeClr val="accent1">
                                <a:lumMod val="50000"/>
                              </a:schemeClr>
                            </a:solidFill>
                            <a:latin typeface="UTM Avo" panose="02040603050506020204" pitchFamily="18" charset="0"/>
                          </a:rPr>
                          <m:t>3</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B0393661-DBB7-4773-B532-6C5B22E8D3C6}"/>
                  </a:ext>
                </a:extLst>
              </p:cNvPr>
              <p:cNvSpPr>
                <a:spLocks noRot="1" noChangeAspect="1" noMove="1" noResize="1" noEditPoints="1" noAdjustHandles="1" noChangeArrowheads="1" noChangeShapeType="1" noTextEdit="1"/>
              </p:cNvSpPr>
              <p:nvPr/>
            </p:nvSpPr>
            <p:spPr>
              <a:xfrm>
                <a:off x="3388190" y="2288984"/>
                <a:ext cx="5856090" cy="1513684"/>
              </a:xfrm>
              <a:prstGeom prst="rect">
                <a:avLst/>
              </a:prstGeom>
              <a:blipFill>
                <a:blip r:embed="rId3"/>
                <a:stretch>
                  <a:fillRect l="-5208" b="-722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A6349F-6B94-409B-8049-220BB0572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080" y="3812093"/>
            <a:ext cx="2827526" cy="2827526"/>
          </a:xfrm>
          <a:prstGeom prst="rect">
            <a:avLst/>
          </a:prstGeom>
        </p:spPr>
      </p:pic>
      <p:sp>
        <p:nvSpPr>
          <p:cNvPr id="8" name="Rectangle 7">
            <a:extLst>
              <a:ext uri="{FF2B5EF4-FFF2-40B4-BE49-F238E27FC236}">
                <a16:creationId xmlns:a16="http://schemas.microsoft.com/office/drawing/2014/main" id="{646EF203-0922-456C-B663-D486F5B072D7}"/>
              </a:ext>
            </a:extLst>
          </p:cNvPr>
          <p:cNvSpPr/>
          <p:nvPr/>
        </p:nvSpPr>
        <p:spPr>
          <a:xfrm>
            <a:off x="6108423" y="4517970"/>
            <a:ext cx="1430007" cy="1015663"/>
          </a:xfrm>
          <a:prstGeom prst="rect">
            <a:avLst/>
          </a:prstGeom>
          <a:noFill/>
        </p:spPr>
        <p:txBody>
          <a:bodyPr wrap="none" lIns="91440" tIns="45720" rIns="91440" bIns="45720">
            <a:spAutoFit/>
          </a:bodyPr>
          <a:lstStyle/>
          <a:p>
            <a:pPr algn="ctr"/>
            <a:r>
              <a:rPr lang="en-US" sz="6000" b="1" i="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rPr>
              <a:t>SAI</a:t>
            </a:r>
            <a:endParaRPr lang="en-US" sz="6000" b="1" cap="none" spc="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endParaRPr>
          </a:p>
        </p:txBody>
      </p:sp>
      <p:pic>
        <p:nvPicPr>
          <p:cNvPr id="6" name="Picture 5">
            <a:extLst>
              <a:ext uri="{FF2B5EF4-FFF2-40B4-BE49-F238E27FC236}">
                <a16:creationId xmlns:a16="http://schemas.microsoft.com/office/drawing/2014/main" id="{C07E7CF9-20E8-45FE-A822-1B441A0896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086" y="3429000"/>
            <a:ext cx="3697077" cy="3697077"/>
          </a:xfrm>
          <a:prstGeom prst="rect">
            <a:avLst/>
          </a:prstGeom>
        </p:spPr>
      </p:pic>
      <p:pic>
        <p:nvPicPr>
          <p:cNvPr id="9" name="Picture 8">
            <a:extLst>
              <a:ext uri="{FF2B5EF4-FFF2-40B4-BE49-F238E27FC236}">
                <a16:creationId xmlns:a16="http://schemas.microsoft.com/office/drawing/2014/main" id="{40A2EA13-98EF-45EA-AD48-0D5031DC78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79" y="4300229"/>
            <a:ext cx="2466808" cy="2466808"/>
          </a:xfrm>
          <a:prstGeom prst="rect">
            <a:avLst/>
          </a:prstGeom>
        </p:spPr>
      </p:pic>
    </p:spTree>
    <p:extLst>
      <p:ext uri="{BB962C8B-B14F-4D97-AF65-F5344CB8AC3E}">
        <p14:creationId xmlns:p14="http://schemas.microsoft.com/office/powerpoint/2010/main" val="2544778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oin.wav"/>
                                        </p:tgtEl>
                                      </p:cMediaNode>
                                    </p:audio>
                                  </p:sub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E8EA2-5531-4F29-BE64-529067DDD55C}"/>
              </a:ext>
            </a:extLst>
          </p:cNvPr>
          <p:cNvSpPr/>
          <p:nvPr/>
        </p:nvSpPr>
        <p:spPr>
          <a:xfrm>
            <a:off x="1676183" y="1144944"/>
            <a:ext cx="9280105" cy="707886"/>
          </a:xfrm>
          <a:prstGeom prst="rect">
            <a:avLst/>
          </a:prstGeom>
          <a:noFill/>
        </p:spPr>
        <p:txBody>
          <a:bodyPr wrap="none" lIns="91440" tIns="45720" rIns="91440" bIns="45720">
            <a:spAutoFit/>
          </a:bodyPr>
          <a:lstStyle/>
          <a:p>
            <a:pPr algn="ctr"/>
            <a:r>
              <a:rPr lang="en-US" sz="40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1.Phép tính sau làm đúng hay sai?</a:t>
            </a:r>
            <a:endParaRPr lang="en-US" sz="40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0393661-DBB7-4773-B532-6C5B22E8D3C6}"/>
                  </a:ext>
                </a:extLst>
              </p:cNvPr>
              <p:cNvSpPr/>
              <p:nvPr/>
            </p:nvSpPr>
            <p:spPr>
              <a:xfrm>
                <a:off x="2945762" y="2288984"/>
                <a:ext cx="6740948"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latin typeface="UTM Avo" panose="02040603050506020204" pitchFamily="18" charset="0"/>
                  </a:rPr>
                  <a:t>c)</a:t>
                </a:r>
                <a:r>
                  <a:rPr lang="en-US" sz="5400" b="1">
                    <a:ln w="0"/>
                    <a:solidFill>
                      <a:schemeClr val="accent1">
                        <a:lumMod val="50000"/>
                      </a:schemeClr>
                    </a:solidFill>
                  </a:rPr>
                  <a:t> </a:t>
                </a:r>
                <a14:m>
                  <m:oMath xmlns:m="http://schemas.openxmlformats.org/officeDocument/2006/math">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6</m:t>
                        </m:r>
                      </m:den>
                    </m:f>
                  </m:oMath>
                </a14:m>
                <a:r>
                  <a:rPr lang="en-US" sz="5400" b="1" cap="none" spc="0">
                    <a:ln w="0"/>
                    <a:solidFill>
                      <a:schemeClr val="accent1">
                        <a:lumMod val="50000"/>
                      </a:schemeClr>
                    </a:solidFill>
                    <a:effectLst/>
                    <a:latin typeface="UTM Avo" panose="02040603050506020204" pitchFamily="18" charset="0"/>
                  </a:rPr>
                  <a:t> x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5 </m:t>
                        </m:r>
                        <m:r>
                          <m:rPr>
                            <m:nor/>
                          </m:rPr>
                          <a:rPr lang="en-US" sz="5400" b="1" i="0" smtClean="0">
                            <a:ln w="0"/>
                            <a:solidFill>
                              <a:schemeClr val="accent1">
                                <a:lumMod val="50000"/>
                              </a:schemeClr>
                            </a:solidFill>
                            <a:latin typeface="UTM Avo" panose="02040603050506020204" pitchFamily="18" charset="0"/>
                          </a:rPr>
                          <m:t>x</m:t>
                        </m:r>
                        <m:r>
                          <m:rPr>
                            <m:nor/>
                          </m:rPr>
                          <a:rPr lang="en-US" sz="5400" b="1" i="0" smtClean="0">
                            <a:ln w="0"/>
                            <a:solidFill>
                              <a:schemeClr val="accent1">
                                <a:lumMod val="50000"/>
                              </a:schemeClr>
                            </a:solidFill>
                            <a:latin typeface="UTM Avo" panose="02040603050506020204" pitchFamily="18" charset="0"/>
                          </a:rPr>
                          <m:t> 1</m:t>
                        </m:r>
                      </m:num>
                      <m:den>
                        <m:r>
                          <m:rPr>
                            <m:nor/>
                          </m:rPr>
                          <a:rPr lang="en-US" sz="5400" b="1" i="0" smtClean="0">
                            <a:ln w="0"/>
                            <a:solidFill>
                              <a:schemeClr val="accent1">
                                <a:lumMod val="50000"/>
                              </a:schemeClr>
                            </a:solidFill>
                            <a:latin typeface="UTM Avo" panose="02040603050506020204" pitchFamily="18" charset="0"/>
                          </a:rPr>
                          <m:t>6 </m:t>
                        </m:r>
                        <m:r>
                          <m:rPr>
                            <m:nor/>
                          </m:rPr>
                          <a:rPr lang="en-US" sz="5400" b="1" i="0" smtClean="0">
                            <a:ln w="0"/>
                            <a:solidFill>
                              <a:schemeClr val="accent1">
                                <a:lumMod val="50000"/>
                              </a:schemeClr>
                            </a:solidFill>
                            <a:latin typeface="UTM Avo" panose="02040603050506020204" pitchFamily="18" charset="0"/>
                          </a:rPr>
                          <m:t>x</m:t>
                        </m:r>
                        <m:r>
                          <m:rPr>
                            <m:nor/>
                          </m:rPr>
                          <a:rPr lang="en-US" sz="5400" b="1" i="0" smtClean="0">
                            <a:ln w="0"/>
                            <a:solidFill>
                              <a:schemeClr val="accent1">
                                <a:lumMod val="50000"/>
                              </a:schemeClr>
                            </a:solidFill>
                            <a:latin typeface="UTM Avo" panose="02040603050506020204" pitchFamily="18" charset="0"/>
                          </a:rPr>
                          <m:t> 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m:t>
                        </m:r>
                      </m:num>
                      <m:den>
                        <m:r>
                          <m:rPr>
                            <m:nor/>
                          </m:rPr>
                          <a:rPr lang="en-US" sz="5400" b="1" i="0" smtClean="0">
                            <a:ln w="0"/>
                            <a:solidFill>
                              <a:schemeClr val="accent1">
                                <a:lumMod val="50000"/>
                              </a:schemeClr>
                            </a:solidFill>
                            <a:latin typeface="UTM Avo" panose="02040603050506020204" pitchFamily="18" charset="0"/>
                          </a:rPr>
                          <m:t>18</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B0393661-DBB7-4773-B532-6C5B22E8D3C6}"/>
                  </a:ext>
                </a:extLst>
              </p:cNvPr>
              <p:cNvSpPr>
                <a:spLocks noRot="1" noChangeAspect="1" noMove="1" noResize="1" noEditPoints="1" noAdjustHandles="1" noChangeArrowheads="1" noChangeShapeType="1" noTextEdit="1"/>
              </p:cNvSpPr>
              <p:nvPr/>
            </p:nvSpPr>
            <p:spPr>
              <a:xfrm>
                <a:off x="2945762" y="2288984"/>
                <a:ext cx="6740948" cy="1513684"/>
              </a:xfrm>
              <a:prstGeom prst="rect">
                <a:avLst/>
              </a:prstGeom>
              <a:blipFill>
                <a:blip r:embed="rId3"/>
                <a:stretch>
                  <a:fillRect l="-4340" b="-722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A6349F-6B94-409B-8049-220BB0572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080" y="3812093"/>
            <a:ext cx="2827526" cy="2827526"/>
          </a:xfrm>
          <a:prstGeom prst="rect">
            <a:avLst/>
          </a:prstGeom>
        </p:spPr>
      </p:pic>
      <p:sp>
        <p:nvSpPr>
          <p:cNvPr id="8" name="Rectangle 7">
            <a:extLst>
              <a:ext uri="{FF2B5EF4-FFF2-40B4-BE49-F238E27FC236}">
                <a16:creationId xmlns:a16="http://schemas.microsoft.com/office/drawing/2014/main" id="{646EF203-0922-456C-B663-D486F5B072D7}"/>
              </a:ext>
            </a:extLst>
          </p:cNvPr>
          <p:cNvSpPr/>
          <p:nvPr/>
        </p:nvSpPr>
        <p:spPr>
          <a:xfrm>
            <a:off x="6316235" y="4498920"/>
            <a:ext cx="2557111" cy="1015663"/>
          </a:xfrm>
          <a:prstGeom prst="rect">
            <a:avLst/>
          </a:prstGeom>
          <a:noFill/>
        </p:spPr>
        <p:txBody>
          <a:bodyPr wrap="none" lIns="91440" tIns="45720" rIns="91440" bIns="45720">
            <a:spAutoFit/>
          </a:bodyPr>
          <a:lstStyle/>
          <a:p>
            <a:pPr algn="ctr"/>
            <a:r>
              <a:rPr lang="en-US" sz="6000" b="1">
                <a:ln w="0"/>
                <a:solidFill>
                  <a:srgbClr val="86D008"/>
                </a:solidFill>
                <a:effectLst>
                  <a:outerShdw blurRad="38100" dist="19050" dir="2700000" algn="tl" rotWithShape="0">
                    <a:schemeClr val="dk1">
                      <a:alpha val="40000"/>
                    </a:schemeClr>
                  </a:outerShdw>
                </a:effectLst>
                <a:latin typeface="UTM Avo" panose="02040603050506020204" pitchFamily="18" charset="0"/>
              </a:rPr>
              <a:t>ĐÚNG</a:t>
            </a:r>
            <a:endParaRPr lang="en-US" sz="6000" b="1" cap="none" spc="0">
              <a:ln w="0"/>
              <a:solidFill>
                <a:srgbClr val="86D008"/>
              </a:solidFill>
              <a:effectLst>
                <a:outerShdw blurRad="38100" dist="19050" dir="2700000" algn="tl" rotWithShape="0">
                  <a:schemeClr val="dk1">
                    <a:alpha val="40000"/>
                  </a:schemeClr>
                </a:outerShdw>
              </a:effectLst>
              <a:latin typeface="UTM Avo" panose="02040603050506020204" pitchFamily="18" charset="0"/>
            </a:endParaRPr>
          </a:p>
        </p:txBody>
      </p:sp>
      <p:pic>
        <p:nvPicPr>
          <p:cNvPr id="6" name="Picture 5">
            <a:extLst>
              <a:ext uri="{FF2B5EF4-FFF2-40B4-BE49-F238E27FC236}">
                <a16:creationId xmlns:a16="http://schemas.microsoft.com/office/drawing/2014/main" id="{19861AFB-68DF-4783-96DF-7AD9AE4DCF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086" y="3429000"/>
            <a:ext cx="3697077" cy="3697077"/>
          </a:xfrm>
          <a:prstGeom prst="rect">
            <a:avLst/>
          </a:prstGeom>
        </p:spPr>
      </p:pic>
      <p:pic>
        <p:nvPicPr>
          <p:cNvPr id="9" name="Picture 8">
            <a:extLst>
              <a:ext uri="{FF2B5EF4-FFF2-40B4-BE49-F238E27FC236}">
                <a16:creationId xmlns:a16="http://schemas.microsoft.com/office/drawing/2014/main" id="{1516E495-FCDF-493E-BCCF-D4F3A3E13B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79" y="4300229"/>
            <a:ext cx="2466808" cy="2466808"/>
          </a:xfrm>
          <a:prstGeom prst="rect">
            <a:avLst/>
          </a:prstGeom>
        </p:spPr>
      </p:pic>
    </p:spTree>
    <p:extLst>
      <p:ext uri="{BB962C8B-B14F-4D97-AF65-F5344CB8AC3E}">
        <p14:creationId xmlns:p14="http://schemas.microsoft.com/office/powerpoint/2010/main" val="42217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E8EA2-5531-4F29-BE64-529067DDD55C}"/>
              </a:ext>
            </a:extLst>
          </p:cNvPr>
          <p:cNvSpPr/>
          <p:nvPr/>
        </p:nvSpPr>
        <p:spPr>
          <a:xfrm>
            <a:off x="1676185" y="1144944"/>
            <a:ext cx="9280105" cy="707886"/>
          </a:xfrm>
          <a:prstGeom prst="rect">
            <a:avLst/>
          </a:prstGeom>
          <a:noFill/>
        </p:spPr>
        <p:txBody>
          <a:bodyPr wrap="none" lIns="91440" tIns="45720" rIns="91440" bIns="45720">
            <a:spAutoFit/>
          </a:bodyPr>
          <a:lstStyle/>
          <a:p>
            <a:pPr algn="ctr"/>
            <a:r>
              <a:rPr lang="en-US" sz="40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1.Phép tính sau làm đúng hay sai?</a:t>
            </a:r>
            <a:endParaRPr lang="en-US" sz="40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0393661-DBB7-4773-B532-6C5B22E8D3C6}"/>
                  </a:ext>
                </a:extLst>
              </p:cNvPr>
              <p:cNvSpPr/>
              <p:nvPr/>
            </p:nvSpPr>
            <p:spPr>
              <a:xfrm>
                <a:off x="1795609" y="2288984"/>
                <a:ext cx="9041257"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latin typeface="UTM Avo" panose="02040603050506020204" pitchFamily="18" charset="0"/>
                  </a:rPr>
                  <a:t>d)</a:t>
                </a:r>
                <a:r>
                  <a:rPr lang="en-US" sz="5400" b="1">
                    <a:ln w="0"/>
                    <a:solidFill>
                      <a:schemeClr val="accent1">
                        <a:lumMod val="50000"/>
                      </a:schemeClr>
                    </a:solidFill>
                  </a:rPr>
                  <a:t> </a:t>
                </a:r>
                <a14:m>
                  <m:oMath xmlns:m="http://schemas.openxmlformats.org/officeDocument/2006/math">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6</m:t>
                        </m:r>
                      </m:den>
                    </m:f>
                  </m:oMath>
                </a14:m>
                <a:r>
                  <a:rPr lang="en-US" sz="5400" b="1" cap="none" spc="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en-US" sz="5400" b="1">
                            <a:ln w="0"/>
                            <a:solidFill>
                              <a:schemeClr val="accent1">
                                <a:lumMod val="50000"/>
                              </a:schemeClr>
                            </a:solidFill>
                            <a:latin typeface="UTM Avo" panose="02040603050506020204" pitchFamily="18" charset="0"/>
                          </a:rPr>
                          <m:t>3</m:t>
                        </m:r>
                      </m:den>
                    </m:f>
                    <m:r>
                      <a:rPr lang="en-US" sz="5400" b="1" i="1" smtClean="0">
                        <a:ln w="0"/>
                        <a:solidFill>
                          <a:schemeClr val="accent1">
                            <a:lumMod val="50000"/>
                          </a:schemeClr>
                        </a:solidFill>
                        <a:latin typeface="Cambria Math" panose="02040503050406030204" pitchFamily="18" charset="0"/>
                      </a:rPr>
                      <m:t> </m:t>
                    </m:r>
                  </m:oMath>
                </a14:m>
                <a:r>
                  <a:rPr lang="en-US" sz="5400" b="1" i="0">
                    <a:ln w="0"/>
                    <a:solidFill>
                      <a:schemeClr val="accent1">
                        <a:lumMod val="50000"/>
                      </a:schemeClr>
                    </a:solidFill>
                    <a:latin typeface="+mj-lt"/>
                  </a:rPr>
                  <a:t>x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5</m:t>
                        </m:r>
                      </m:num>
                      <m:den>
                        <m:r>
                          <m:rPr>
                            <m:nor/>
                          </m:rPr>
                          <a:rPr lang="en-US" sz="5400" b="1">
                            <a:ln w="0"/>
                            <a:solidFill>
                              <a:schemeClr val="accent1">
                                <a:lumMod val="50000"/>
                              </a:schemeClr>
                            </a:solidFill>
                            <a:latin typeface="UTM Avo" panose="02040603050506020204" pitchFamily="18" charset="0"/>
                          </a:rPr>
                          <m:t>6</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1 </m:t>
                        </m:r>
                        <m:r>
                          <m:rPr>
                            <m:nor/>
                          </m:rPr>
                          <a:rPr lang="en-US" sz="5400" b="1" i="0" smtClean="0">
                            <a:ln w="0"/>
                            <a:solidFill>
                              <a:schemeClr val="accent1">
                                <a:lumMod val="50000"/>
                              </a:schemeClr>
                            </a:solidFill>
                            <a:latin typeface="UTM Avo" panose="02040603050506020204" pitchFamily="18" charset="0"/>
                          </a:rPr>
                          <m:t>x</m:t>
                        </m:r>
                        <m:r>
                          <m:rPr>
                            <m:nor/>
                          </m:rPr>
                          <a:rPr lang="en-US" sz="5400" b="1" i="0" smtClean="0">
                            <a:ln w="0"/>
                            <a:solidFill>
                              <a:schemeClr val="accent1">
                                <a:lumMod val="50000"/>
                              </a:schemeClr>
                            </a:solidFill>
                            <a:latin typeface="UTM Avo" panose="02040603050506020204" pitchFamily="18" charset="0"/>
                          </a:rPr>
                          <m:t> 5</m:t>
                        </m:r>
                      </m:num>
                      <m:den>
                        <m:r>
                          <m:rPr>
                            <m:nor/>
                          </m:rPr>
                          <a:rPr lang="en-US" sz="5400" b="1" i="0" smtClean="0">
                            <a:ln w="0"/>
                            <a:solidFill>
                              <a:schemeClr val="accent1">
                                <a:lumMod val="50000"/>
                              </a:schemeClr>
                            </a:solidFill>
                            <a:latin typeface="UTM Avo" panose="02040603050506020204" pitchFamily="18" charset="0"/>
                          </a:rPr>
                          <m:t>3 </m:t>
                        </m:r>
                        <m:r>
                          <m:rPr>
                            <m:nor/>
                          </m:rPr>
                          <a:rPr lang="en-US" sz="5400" b="1" i="0" smtClean="0">
                            <a:ln w="0"/>
                            <a:solidFill>
                              <a:schemeClr val="accent1">
                                <a:lumMod val="50000"/>
                              </a:schemeClr>
                            </a:solidFill>
                            <a:latin typeface="UTM Avo" panose="02040603050506020204" pitchFamily="18" charset="0"/>
                          </a:rPr>
                          <m:t>x</m:t>
                        </m:r>
                        <m:r>
                          <m:rPr>
                            <m:nor/>
                          </m:rPr>
                          <a:rPr lang="en-US" sz="5400" b="1" i="0" smtClean="0">
                            <a:ln w="0"/>
                            <a:solidFill>
                              <a:schemeClr val="accent1">
                                <a:lumMod val="50000"/>
                              </a:schemeClr>
                            </a:solidFill>
                            <a:latin typeface="UTM Avo" panose="02040603050506020204" pitchFamily="18" charset="0"/>
                          </a:rPr>
                          <m:t> 6</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m:t>
                        </m:r>
                      </m:num>
                      <m:den>
                        <m:r>
                          <m:rPr>
                            <m:nor/>
                          </m:rPr>
                          <a:rPr lang="en-US" sz="5400" b="1" i="0" smtClean="0">
                            <a:ln w="0"/>
                            <a:solidFill>
                              <a:schemeClr val="accent1">
                                <a:lumMod val="50000"/>
                              </a:schemeClr>
                            </a:solidFill>
                            <a:latin typeface="UTM Avo" panose="02040603050506020204" pitchFamily="18" charset="0"/>
                          </a:rPr>
                          <m:t>18</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B0393661-DBB7-4773-B532-6C5B22E8D3C6}"/>
                  </a:ext>
                </a:extLst>
              </p:cNvPr>
              <p:cNvSpPr>
                <a:spLocks noRot="1" noChangeAspect="1" noMove="1" noResize="1" noEditPoints="1" noAdjustHandles="1" noChangeArrowheads="1" noChangeShapeType="1" noTextEdit="1"/>
              </p:cNvSpPr>
              <p:nvPr/>
            </p:nvSpPr>
            <p:spPr>
              <a:xfrm>
                <a:off x="1795609" y="2288984"/>
                <a:ext cx="9041257" cy="1513684"/>
              </a:xfrm>
              <a:prstGeom prst="rect">
                <a:avLst/>
              </a:prstGeom>
              <a:blipFill>
                <a:blip r:embed="rId3"/>
                <a:stretch>
                  <a:fillRect l="-1821" b="-763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A6349F-6B94-409B-8049-220BB0572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080" y="3812093"/>
            <a:ext cx="2827526" cy="2827526"/>
          </a:xfrm>
          <a:prstGeom prst="rect">
            <a:avLst/>
          </a:prstGeom>
        </p:spPr>
      </p:pic>
      <p:sp>
        <p:nvSpPr>
          <p:cNvPr id="8" name="Rectangle 7">
            <a:extLst>
              <a:ext uri="{FF2B5EF4-FFF2-40B4-BE49-F238E27FC236}">
                <a16:creationId xmlns:a16="http://schemas.microsoft.com/office/drawing/2014/main" id="{646EF203-0922-456C-B663-D486F5B072D7}"/>
              </a:ext>
            </a:extLst>
          </p:cNvPr>
          <p:cNvSpPr/>
          <p:nvPr/>
        </p:nvSpPr>
        <p:spPr>
          <a:xfrm>
            <a:off x="6108423" y="4517970"/>
            <a:ext cx="1430007" cy="1015663"/>
          </a:xfrm>
          <a:prstGeom prst="rect">
            <a:avLst/>
          </a:prstGeom>
          <a:noFill/>
        </p:spPr>
        <p:txBody>
          <a:bodyPr wrap="none" lIns="91440" tIns="45720" rIns="91440" bIns="45720">
            <a:spAutoFit/>
          </a:bodyPr>
          <a:lstStyle/>
          <a:p>
            <a:pPr algn="ctr"/>
            <a:r>
              <a:rPr lang="en-US" sz="6000" b="1" i="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rPr>
              <a:t>SAI</a:t>
            </a:r>
            <a:endParaRPr lang="en-US" sz="6000" b="1" cap="none" spc="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endParaRPr>
          </a:p>
        </p:txBody>
      </p:sp>
      <p:pic>
        <p:nvPicPr>
          <p:cNvPr id="6" name="Picture 5">
            <a:extLst>
              <a:ext uri="{FF2B5EF4-FFF2-40B4-BE49-F238E27FC236}">
                <a16:creationId xmlns:a16="http://schemas.microsoft.com/office/drawing/2014/main" id="{D4329561-3C0E-4EE1-B28A-903E5C8609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086" y="3429000"/>
            <a:ext cx="3697077" cy="3697077"/>
          </a:xfrm>
          <a:prstGeom prst="rect">
            <a:avLst/>
          </a:prstGeom>
        </p:spPr>
      </p:pic>
      <p:pic>
        <p:nvPicPr>
          <p:cNvPr id="9" name="Picture 8">
            <a:extLst>
              <a:ext uri="{FF2B5EF4-FFF2-40B4-BE49-F238E27FC236}">
                <a16:creationId xmlns:a16="http://schemas.microsoft.com/office/drawing/2014/main" id="{9CB9D0A1-164D-43AA-BCEE-2243144ECE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79" y="4300229"/>
            <a:ext cx="2466808" cy="2466808"/>
          </a:xfrm>
          <a:prstGeom prst="rect">
            <a:avLst/>
          </a:prstGeom>
        </p:spPr>
      </p:pic>
    </p:spTree>
    <p:extLst>
      <p:ext uri="{BB962C8B-B14F-4D97-AF65-F5344CB8AC3E}">
        <p14:creationId xmlns:p14="http://schemas.microsoft.com/office/powerpoint/2010/main" val="2361123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oin.wav"/>
                                        </p:tgtEl>
                                      </p:cMediaNode>
                                    </p:audio>
                                  </p:sub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1D18D-A32A-4203-A5EE-4BF986C363D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02356" y="-254526"/>
            <a:ext cx="6877050" cy="6877050"/>
          </a:xfrm>
          <a:prstGeom prst="rect">
            <a:avLst/>
          </a:prstGeom>
        </p:spPr>
      </p:pic>
      <p:pic>
        <p:nvPicPr>
          <p:cNvPr id="4" name="Picture 3">
            <a:extLst>
              <a:ext uri="{FF2B5EF4-FFF2-40B4-BE49-F238E27FC236}">
                <a16:creationId xmlns:a16="http://schemas.microsoft.com/office/drawing/2014/main" id="{500B8733-878C-45BA-8B6B-452102FC1E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235" y="1508018"/>
            <a:ext cx="4843820" cy="4843820"/>
          </a:xfrm>
          <a:prstGeom prst="rect">
            <a:avLst/>
          </a:prstGeom>
        </p:spPr>
      </p:pic>
      <p:sp>
        <p:nvSpPr>
          <p:cNvPr id="6" name="Rectangle 5">
            <a:extLst>
              <a:ext uri="{FF2B5EF4-FFF2-40B4-BE49-F238E27FC236}">
                <a16:creationId xmlns:a16="http://schemas.microsoft.com/office/drawing/2014/main" id="{2CFB0DAB-A9A3-4577-87FF-C81BDB69894F}"/>
              </a:ext>
            </a:extLst>
          </p:cNvPr>
          <p:cNvSpPr>
            <a:spLocks noChangeAspect="1"/>
          </p:cNvSpPr>
          <p:nvPr/>
        </p:nvSpPr>
        <p:spPr>
          <a:xfrm>
            <a:off x="1704992" y="1203903"/>
            <a:ext cx="8782017" cy="646331"/>
          </a:xfrm>
          <a:prstGeom prst="rect">
            <a:avLst/>
          </a:prstGeom>
          <a:noFill/>
        </p:spPr>
        <p:txBody>
          <a:bodyPr wrap="square" lIns="91440" tIns="45720" rIns="91440" bIns="45720">
            <a:spAutoFit/>
          </a:bodyPr>
          <a:lstStyle/>
          <a:p>
            <a:pPr algn="just"/>
            <a:r>
              <a:rPr lang="en-US" sz="3600" b="1">
                <a:ln w="0"/>
                <a:solidFill>
                  <a:srgbClr val="CE3041"/>
                </a:solidFill>
                <a:latin typeface="UTM Avo" panose="02040603050506020204" pitchFamily="18" charset="0"/>
              </a:rPr>
              <a:t>	Vải thiều </a:t>
            </a:r>
            <a:r>
              <a:rPr lang="vi-VN" sz="3600" b="1">
                <a:ln w="0"/>
                <a:solidFill>
                  <a:srgbClr val="CE3041"/>
                </a:solidFill>
                <a:latin typeface="UTM Avo" panose="02040603050506020204" pitchFamily="18" charset="0"/>
              </a:rPr>
              <a:t>Lục Ngạn</a:t>
            </a:r>
            <a:r>
              <a:rPr lang="en-US" sz="3600" b="1">
                <a:ln w="0"/>
                <a:solidFill>
                  <a:srgbClr val="CE3041"/>
                </a:solidFill>
                <a:latin typeface="UTM Avo" panose="02040603050506020204" pitchFamily="18" charset="0"/>
              </a:rPr>
              <a:t> -</a:t>
            </a:r>
            <a:r>
              <a:rPr lang="vi-VN" sz="3600" b="1">
                <a:ln w="0"/>
                <a:solidFill>
                  <a:srgbClr val="CE3041"/>
                </a:solidFill>
                <a:latin typeface="UTM Avo" panose="02040603050506020204" pitchFamily="18" charset="0"/>
              </a:rPr>
              <a:t> Bắc Giang</a:t>
            </a:r>
          </a:p>
        </p:txBody>
      </p:sp>
    </p:spTree>
    <p:extLst>
      <p:ext uri="{BB962C8B-B14F-4D97-AF65-F5344CB8AC3E}">
        <p14:creationId xmlns:p14="http://schemas.microsoft.com/office/powerpoint/2010/main" val="27755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AAD78E-BF3A-4402-855A-C67A09EE749B}"/>
              </a:ext>
            </a:extLst>
          </p:cNvPr>
          <p:cNvSpPr txBox="1"/>
          <p:nvPr/>
        </p:nvSpPr>
        <p:spPr>
          <a:xfrm>
            <a:off x="1371600" y="1590368"/>
            <a:ext cx="4370009" cy="707886"/>
          </a:xfrm>
          <a:prstGeom prst="rect">
            <a:avLst/>
          </a:prstGeom>
          <a:noFill/>
        </p:spPr>
        <p:txBody>
          <a:bodyPr wrap="square" rtlCol="0">
            <a:spAutoFit/>
          </a:bodyPr>
          <a:lstStyle/>
          <a:p>
            <a:r>
              <a:rPr lang="en-US" sz="4000" b="1" dirty="0" err="1">
                <a:solidFill>
                  <a:prstClr val="black"/>
                </a:solidFill>
                <a:latin typeface="Times New Roman" pitchFamily="18" charset="0"/>
                <a:cs typeface="Times New Roman" pitchFamily="18" charset="0"/>
              </a:rPr>
              <a:t>Bài</a:t>
            </a:r>
            <a:r>
              <a:rPr lang="en-US" sz="4000" b="1" dirty="0">
                <a:solidFill>
                  <a:prstClr val="black"/>
                </a:solidFill>
                <a:latin typeface="Times New Roman" pitchFamily="18" charset="0"/>
                <a:cs typeface="Times New Roman" pitchFamily="18" charset="0"/>
              </a:rPr>
              <a:t> 2: </a:t>
            </a:r>
            <a:r>
              <a:rPr lang="en-US" sz="4000" b="1" dirty="0" err="1">
                <a:solidFill>
                  <a:prstClr val="black"/>
                </a:solidFill>
                <a:latin typeface="Times New Roman" pitchFamily="18" charset="0"/>
                <a:cs typeface="Times New Roman" pitchFamily="18" charset="0"/>
              </a:rPr>
              <a:t>Tính</a:t>
            </a:r>
            <a:r>
              <a:rPr lang="en-US" sz="4000" b="1" dirty="0">
                <a:solidFill>
                  <a:prstClr val="black"/>
                </a:solidFill>
                <a:latin typeface="Times New Roman" pitchFamily="18" charset="0"/>
                <a:cs typeface="Times New Roman" pitchFamily="18" charset="0"/>
              </a:rPr>
              <a:t>:</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0108364-770D-4F4A-B3DE-1A6F7D8764D0}"/>
                  </a:ext>
                </a:extLst>
              </p:cNvPr>
              <p:cNvSpPr txBox="1"/>
              <p:nvPr/>
            </p:nvSpPr>
            <p:spPr>
              <a:xfrm>
                <a:off x="882444" y="2831484"/>
                <a:ext cx="10656700" cy="981487"/>
              </a:xfrm>
              <a:prstGeom prst="rect">
                <a:avLst/>
              </a:prstGeom>
              <a:noFill/>
            </p:spPr>
            <p:txBody>
              <a:bodyPr wrap="none" rtlCol="0">
                <a:spAutoFit/>
              </a:bodyPr>
              <a:lstStyle/>
              <a:p>
                <a14:m>
                  <m:oMath xmlns:m="http://schemas.openxmlformats.org/officeDocument/2006/math">
                    <m:r>
                      <a:rPr lang="en-US" sz="4000" b="1" i="1" smtClean="0">
                        <a:solidFill>
                          <a:srgbClr val="0000FF"/>
                        </a:solidFill>
                        <a:latin typeface="Cambria Math"/>
                      </a:rPr>
                      <m:t>𝒂</m:t>
                    </m:r>
                    <m:r>
                      <a:rPr lang="en-US" sz="4000" b="1" i="1" smtClean="0">
                        <a:solidFill>
                          <a:srgbClr val="0000FF"/>
                        </a:solidFill>
                        <a:latin typeface="Cambria Math"/>
                      </a:rPr>
                      <m:t>) </m:t>
                    </m:r>
                    <m:f>
                      <m:fPr>
                        <m:ctrlPr>
                          <a:rPr lang="en-US" sz="4000" b="1" i="1" smtClean="0">
                            <a:solidFill>
                              <a:srgbClr val="0000FF"/>
                            </a:solidFill>
                            <a:latin typeface="Cambria Math" panose="02040503050406030204" pitchFamily="18" charset="0"/>
                          </a:rPr>
                        </m:ctrlPr>
                      </m:fPr>
                      <m:num>
                        <m:r>
                          <a:rPr lang="en-US" sz="4000" b="1" i="1" smtClean="0">
                            <a:solidFill>
                              <a:srgbClr val="0000FF"/>
                            </a:solidFill>
                            <a:latin typeface="Cambria Math"/>
                          </a:rPr>
                          <m:t>𝟏</m:t>
                        </m:r>
                      </m:num>
                      <m:den>
                        <m:r>
                          <a:rPr lang="en-US" sz="4000" b="1" i="1" smtClean="0">
                            <a:solidFill>
                              <a:srgbClr val="0000FF"/>
                            </a:solidFill>
                            <a:latin typeface="Cambria Math"/>
                          </a:rPr>
                          <m:t>𝟐</m:t>
                        </m:r>
                      </m:den>
                    </m:f>
                    <m:r>
                      <a:rPr lang="en-US" sz="4000" b="1" i="1" dirty="0" smtClean="0">
                        <a:solidFill>
                          <a:srgbClr val="0000FF"/>
                        </a:solidFill>
                        <a:latin typeface="Times New Roman" panose="02020603050405020304" pitchFamily="18" charset="0"/>
                        <a:cs typeface="Times New Roman" panose="02020603050405020304" pitchFamily="18" charset="0"/>
                      </a:rPr>
                      <m:t>×</m:t>
                    </m:r>
                    <m:r>
                      <a:rPr lang="en-US" sz="4000" b="1" i="1" dirty="0" smtClean="0">
                        <a:solidFill>
                          <a:srgbClr val="0000FF"/>
                        </a:solidFill>
                        <a:latin typeface="Cambria Math"/>
                      </a:rPr>
                      <m:t> </m:t>
                    </m:r>
                    <m:f>
                      <m:fPr>
                        <m:ctrlPr>
                          <a:rPr lang="en-US" sz="4000" b="1" i="1" smtClean="0">
                            <a:solidFill>
                              <a:srgbClr val="0000FF"/>
                            </a:solidFill>
                            <a:latin typeface="Cambria Math" panose="02040503050406030204" pitchFamily="18" charset="0"/>
                          </a:rPr>
                        </m:ctrlPr>
                      </m:fPr>
                      <m:num>
                        <m:r>
                          <a:rPr lang="en-US" sz="4000" b="1" i="1" smtClean="0">
                            <a:solidFill>
                              <a:srgbClr val="0000FF"/>
                            </a:solidFill>
                            <a:latin typeface="Cambria Math"/>
                          </a:rPr>
                          <m:t>𝟏</m:t>
                        </m:r>
                      </m:num>
                      <m:den>
                        <m:r>
                          <a:rPr lang="en-US" sz="4000" b="1" i="1" smtClean="0">
                            <a:solidFill>
                              <a:srgbClr val="0000FF"/>
                            </a:solidFill>
                            <a:latin typeface="Cambria Math"/>
                          </a:rPr>
                          <m:t>𝟒</m:t>
                        </m:r>
                        <m:r>
                          <a:rPr lang="en-US" sz="4000" b="1" i="1" smtClean="0">
                            <a:solidFill>
                              <a:srgbClr val="0000FF"/>
                            </a:solidFill>
                            <a:latin typeface="Cambria Math"/>
                          </a:rPr>
                          <m:t> </m:t>
                        </m:r>
                      </m:den>
                    </m:f>
                  </m:oMath>
                </a14:m>
                <a:r>
                  <a:rPr lang="en-US" sz="40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4000" b="1" i="1" dirty="0">
                        <a:solidFill>
                          <a:srgbClr val="0000FF"/>
                        </a:solidFill>
                        <a:latin typeface="Cambria Math" panose="02040503050406030204" pitchFamily="18" charset="0"/>
                        <a:cs typeface="Times New Roman" panose="02020603050405020304" pitchFamily="18" charset="0"/>
                      </a:rPr>
                      <m:t>×</m:t>
                    </m:r>
                  </m:oMath>
                </a14:m>
                <a:r>
                  <a:rPr lang="en-US" sz="40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4000" b="1" i="1">
                            <a:solidFill>
                              <a:srgbClr val="0000FF"/>
                            </a:solidFill>
                            <a:latin typeface="Cambria Math" panose="02040503050406030204" pitchFamily="18" charset="0"/>
                          </a:rPr>
                        </m:ctrlPr>
                      </m:fPr>
                      <m:num>
                        <m:r>
                          <a:rPr lang="en-US" sz="4000" b="1" i="1" smtClean="0">
                            <a:solidFill>
                              <a:srgbClr val="0000FF"/>
                            </a:solidFill>
                            <a:latin typeface="Cambria Math"/>
                          </a:rPr>
                          <m:t>𝟏</m:t>
                        </m:r>
                      </m:num>
                      <m:den>
                        <m:r>
                          <a:rPr lang="en-US" sz="4000" b="1" i="1" smtClean="0">
                            <a:solidFill>
                              <a:srgbClr val="0000FF"/>
                            </a:solidFill>
                            <a:latin typeface="Cambria Math"/>
                          </a:rPr>
                          <m:t>𝟔</m:t>
                        </m:r>
                      </m:den>
                    </m:f>
                    <m:r>
                      <a:rPr lang="en-US" sz="4000" b="1" smtClean="0">
                        <a:solidFill>
                          <a:srgbClr val="0000FF"/>
                        </a:solidFill>
                        <a:latin typeface="Cambria Math"/>
                      </a:rPr>
                      <m:t>            </m:t>
                    </m:r>
                    <m:r>
                      <a:rPr lang="en-US" sz="4000" b="1" i="1" smtClean="0">
                        <a:solidFill>
                          <a:srgbClr val="0000FF"/>
                        </a:solidFill>
                        <a:latin typeface="Cambria Math"/>
                      </a:rPr>
                      <m:t>𝐛</m:t>
                    </m:r>
                  </m:oMath>
                </a14:m>
                <a:r>
                  <a:rPr lang="en-US" sz="40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4000" b="1" i="1">
                            <a:solidFill>
                              <a:srgbClr val="0000FF"/>
                            </a:solidFill>
                            <a:latin typeface="Cambria Math" panose="02040503050406030204" pitchFamily="18" charset="0"/>
                          </a:rPr>
                        </m:ctrlPr>
                      </m:fPr>
                      <m:num>
                        <m:r>
                          <a:rPr lang="en-US" sz="4000" b="1" i="1">
                            <a:solidFill>
                              <a:srgbClr val="0000FF"/>
                            </a:solidFill>
                            <a:latin typeface="Cambria Math"/>
                          </a:rPr>
                          <m:t>𝟏</m:t>
                        </m:r>
                      </m:num>
                      <m:den>
                        <m:r>
                          <a:rPr lang="en-US" sz="4000" b="1" i="1">
                            <a:solidFill>
                              <a:srgbClr val="0000FF"/>
                            </a:solidFill>
                            <a:latin typeface="Cambria Math"/>
                          </a:rPr>
                          <m:t>𝟐</m:t>
                        </m:r>
                      </m:den>
                    </m:f>
                    <m:r>
                      <a:rPr lang="en-US" sz="4000" b="1" i="1" dirty="0">
                        <a:solidFill>
                          <a:srgbClr val="0000FF"/>
                        </a:solidFill>
                        <a:latin typeface="Cambria Math" panose="02040503050406030204" pitchFamily="18" charset="0"/>
                        <a:cs typeface="Times New Roman" panose="02020603050405020304" pitchFamily="18" charset="0"/>
                      </a:rPr>
                      <m:t>×</m:t>
                    </m:r>
                    <m:f>
                      <m:fPr>
                        <m:ctrlPr>
                          <a:rPr lang="en-US" sz="4000" b="1" i="1">
                            <a:solidFill>
                              <a:srgbClr val="0000FF"/>
                            </a:solidFill>
                            <a:latin typeface="Cambria Math" panose="02040503050406030204" pitchFamily="18" charset="0"/>
                          </a:rPr>
                        </m:ctrlPr>
                      </m:fPr>
                      <m:num>
                        <m:r>
                          <a:rPr lang="en-US" sz="4000" b="1" i="1">
                            <a:solidFill>
                              <a:srgbClr val="0000FF"/>
                            </a:solidFill>
                            <a:latin typeface="Cambria Math"/>
                          </a:rPr>
                          <m:t>𝟏</m:t>
                        </m:r>
                      </m:num>
                      <m:den>
                        <m:r>
                          <a:rPr lang="en-US" sz="4000" b="1" i="1">
                            <a:solidFill>
                              <a:srgbClr val="0000FF"/>
                            </a:solidFill>
                            <a:latin typeface="Cambria Math"/>
                          </a:rPr>
                          <m:t>𝟒</m:t>
                        </m:r>
                        <m:r>
                          <a:rPr lang="en-US" sz="4000" b="1" i="1">
                            <a:solidFill>
                              <a:srgbClr val="0000FF"/>
                            </a:solidFill>
                            <a:latin typeface="Cambria Math"/>
                          </a:rPr>
                          <m:t> </m:t>
                        </m:r>
                      </m:den>
                    </m:f>
                  </m:oMath>
                </a14:m>
                <a:r>
                  <a:rPr lang="en-US" sz="40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4000" b="1" i="1">
                            <a:solidFill>
                              <a:srgbClr val="0000FF"/>
                            </a:solidFill>
                            <a:latin typeface="Cambria Math" panose="02040503050406030204" pitchFamily="18" charset="0"/>
                          </a:rPr>
                        </m:ctrlPr>
                      </m:fPr>
                      <m:num>
                        <m:r>
                          <a:rPr lang="en-US" sz="4000" b="1" i="1">
                            <a:solidFill>
                              <a:srgbClr val="0000FF"/>
                            </a:solidFill>
                            <a:latin typeface="Cambria Math"/>
                          </a:rPr>
                          <m:t>𝟏</m:t>
                        </m:r>
                      </m:num>
                      <m:den>
                        <m:r>
                          <a:rPr lang="en-US" sz="4000" b="1" i="1">
                            <a:solidFill>
                              <a:srgbClr val="0000FF"/>
                            </a:solidFill>
                            <a:latin typeface="Cambria Math"/>
                          </a:rPr>
                          <m:t>𝟔</m:t>
                        </m:r>
                      </m:den>
                    </m:f>
                    <m:r>
                      <a:rPr lang="en-US" sz="4000" b="1" i="1" smtClean="0">
                        <a:solidFill>
                          <a:srgbClr val="0000FF"/>
                        </a:solidFill>
                        <a:latin typeface="Cambria Math" panose="02040503050406030204" pitchFamily="18" charset="0"/>
                      </a:rPr>
                      <m:t>           </m:t>
                    </m:r>
                  </m:oMath>
                </a14:m>
                <a:r>
                  <a:rPr lang="en-US" sz="4000" b="1">
                    <a:solidFill>
                      <a:srgbClr val="0000FF"/>
                    </a:solidFill>
                    <a:latin typeface="Times New Roman" panose="02020603050405020304" pitchFamily="18" charset="0"/>
                    <a:cs typeface="Times New Roman" panose="02020603050405020304" pitchFamily="18" charset="0"/>
                  </a:rPr>
                  <a:t>c</a:t>
                </a:r>
                <a:r>
                  <a:rPr lang="en-US" sz="40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4000" b="1" i="1">
                            <a:solidFill>
                              <a:srgbClr val="0000FF"/>
                            </a:solidFill>
                            <a:latin typeface="Cambria Math" panose="02040503050406030204" pitchFamily="18" charset="0"/>
                          </a:rPr>
                        </m:ctrlPr>
                      </m:fPr>
                      <m:num>
                        <m:r>
                          <a:rPr lang="en-US" sz="4000" b="1" i="1">
                            <a:solidFill>
                              <a:srgbClr val="0000FF"/>
                            </a:solidFill>
                            <a:latin typeface="Cambria Math"/>
                          </a:rPr>
                          <m:t>𝟏</m:t>
                        </m:r>
                      </m:num>
                      <m:den>
                        <m:r>
                          <a:rPr lang="en-US" sz="4000" b="1" i="1">
                            <a:solidFill>
                              <a:srgbClr val="0000FF"/>
                            </a:solidFill>
                            <a:latin typeface="Cambria Math"/>
                          </a:rPr>
                          <m:t>𝟐</m:t>
                        </m:r>
                      </m:den>
                    </m:f>
                    <m:r>
                      <m:rPr>
                        <m:nor/>
                      </m:rPr>
                      <a:rPr lang="en-US" sz="4000" b="1" smtClean="0">
                        <a:solidFill>
                          <a:srgbClr val="0000FF"/>
                        </a:solidFill>
                        <a:latin typeface="Times New Roman" panose="02020603050405020304" pitchFamily="18" charset="0"/>
                        <a:cs typeface="Times New Roman" panose="02020603050405020304" pitchFamily="18" charset="0"/>
                      </a:rPr>
                      <m:t>:</m:t>
                    </m:r>
                    <m:r>
                      <a:rPr lang="en-US" sz="4000" b="1" i="1" dirty="0">
                        <a:solidFill>
                          <a:srgbClr val="0000FF"/>
                        </a:solidFill>
                        <a:latin typeface="Cambria Math"/>
                      </a:rPr>
                      <m:t> </m:t>
                    </m:r>
                    <m:f>
                      <m:fPr>
                        <m:ctrlPr>
                          <a:rPr lang="en-US" sz="4000" b="1" i="1">
                            <a:solidFill>
                              <a:srgbClr val="0000FF"/>
                            </a:solidFill>
                            <a:latin typeface="Cambria Math" panose="02040503050406030204" pitchFamily="18" charset="0"/>
                          </a:rPr>
                        </m:ctrlPr>
                      </m:fPr>
                      <m:num>
                        <m:r>
                          <a:rPr lang="en-US" sz="4000" b="1" i="1">
                            <a:solidFill>
                              <a:srgbClr val="0000FF"/>
                            </a:solidFill>
                            <a:latin typeface="Cambria Math"/>
                          </a:rPr>
                          <m:t>𝟏</m:t>
                        </m:r>
                      </m:num>
                      <m:den>
                        <m:r>
                          <a:rPr lang="en-US" sz="4000" b="1" i="1">
                            <a:solidFill>
                              <a:srgbClr val="0000FF"/>
                            </a:solidFill>
                            <a:latin typeface="Cambria Math"/>
                          </a:rPr>
                          <m:t>𝟒</m:t>
                        </m:r>
                        <m:r>
                          <a:rPr lang="en-US" sz="4000" b="1" i="1">
                            <a:solidFill>
                              <a:srgbClr val="0000FF"/>
                            </a:solidFill>
                            <a:latin typeface="Cambria Math"/>
                          </a:rPr>
                          <m:t> </m:t>
                        </m:r>
                      </m:den>
                    </m:f>
                  </m:oMath>
                </a14:m>
                <a:r>
                  <a:rPr lang="en-US" sz="40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4000" b="1" i="1" dirty="0">
                        <a:solidFill>
                          <a:srgbClr val="0000FF"/>
                        </a:solidFill>
                        <a:latin typeface="Cambria Math" panose="02040503050406030204" pitchFamily="18" charset="0"/>
                        <a:cs typeface="Times New Roman" panose="02020603050405020304" pitchFamily="18" charset="0"/>
                      </a:rPr>
                      <m:t>×</m:t>
                    </m:r>
                  </m:oMath>
                </a14:m>
                <a:r>
                  <a:rPr lang="en-US" sz="40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4000" b="1" i="1">
                            <a:solidFill>
                              <a:srgbClr val="0000FF"/>
                            </a:solidFill>
                            <a:latin typeface="Cambria Math" panose="02040503050406030204" pitchFamily="18" charset="0"/>
                          </a:rPr>
                        </m:ctrlPr>
                      </m:fPr>
                      <m:num>
                        <m:r>
                          <a:rPr lang="en-US" sz="4000" b="1" i="1">
                            <a:solidFill>
                              <a:srgbClr val="0000FF"/>
                            </a:solidFill>
                            <a:latin typeface="Cambria Math"/>
                          </a:rPr>
                          <m:t>𝟏</m:t>
                        </m:r>
                      </m:num>
                      <m:den>
                        <m:r>
                          <a:rPr lang="en-US" sz="4000" b="1" i="1">
                            <a:solidFill>
                              <a:srgbClr val="0000FF"/>
                            </a:solidFill>
                            <a:latin typeface="Cambria Math"/>
                          </a:rPr>
                          <m:t>𝟔</m:t>
                        </m:r>
                      </m:den>
                    </m:f>
                    <m:r>
                      <a:rPr lang="en-US" sz="4000" b="1" i="1">
                        <a:solidFill>
                          <a:srgbClr val="0000FF"/>
                        </a:solidFill>
                        <a:latin typeface="Cambria Math"/>
                      </a:rPr>
                      <m:t> </m:t>
                    </m:r>
                  </m:oMath>
                </a14:m>
                <a:endParaRPr lang="en-US" sz="4000" b="1" dirty="0">
                  <a:solidFill>
                    <a:srgbClr val="0000FF"/>
                  </a:solidFill>
                  <a:latin typeface="Times New Roman" panose="02020603050405020304" pitchFamily="18"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00108364-770D-4F4A-B3DE-1A6F7D8764D0}"/>
                  </a:ext>
                </a:extLst>
              </p:cNvPr>
              <p:cNvSpPr txBox="1">
                <a:spLocks noRot="1" noChangeAspect="1" noMove="1" noResize="1" noEditPoints="1" noAdjustHandles="1" noChangeArrowheads="1" noChangeShapeType="1" noTextEdit="1"/>
              </p:cNvSpPr>
              <p:nvPr/>
            </p:nvSpPr>
            <p:spPr>
              <a:xfrm>
                <a:off x="882444" y="2831484"/>
                <a:ext cx="10656700" cy="981487"/>
              </a:xfrm>
              <a:prstGeom prst="rect">
                <a:avLst/>
              </a:prstGeom>
              <a:blipFill>
                <a:blip r:embed="rId2"/>
                <a:stretch>
                  <a:fillRect b="-11801"/>
                </a:stretch>
              </a:blipFill>
            </p:spPr>
            <p:txBody>
              <a:bodyPr/>
              <a:lstStyle/>
              <a:p>
                <a:r>
                  <a:rPr lang="en-US">
                    <a:noFill/>
                  </a:rPr>
                  <a:t> </a:t>
                </a:r>
              </a:p>
            </p:txBody>
          </p:sp>
        </mc:Fallback>
      </mc:AlternateContent>
    </p:spTree>
    <p:extLst>
      <p:ext uri="{BB962C8B-B14F-4D97-AF65-F5344CB8AC3E}">
        <p14:creationId xmlns:p14="http://schemas.microsoft.com/office/powerpoint/2010/main" val="2857643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7F22991F-ACED-44D1-B68B-9834EE2BBABF}"/>
                  </a:ext>
                </a:extLst>
              </p:cNvPr>
              <p:cNvSpPr txBox="1"/>
              <p:nvPr/>
            </p:nvSpPr>
            <p:spPr>
              <a:xfrm>
                <a:off x="1125370" y="1211308"/>
                <a:ext cx="3262771" cy="1017523"/>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3200" i="1" smtClean="0">
                          <a:solidFill>
                            <a:srgbClr val="0000FF"/>
                          </a:solidFill>
                          <a:latin typeface="Cambria Math"/>
                        </a:rPr>
                        <m:t>𝑎</m:t>
                      </m:r>
                      <m:r>
                        <a:rPr lang="en-US" sz="3200" i="1" smtClean="0">
                          <a:solidFill>
                            <a:srgbClr val="0000FF"/>
                          </a:solidFill>
                          <a:latin typeface="Cambria Math"/>
                        </a:rPr>
                        <m:t>)</m:t>
                      </m:r>
                      <m:f>
                        <m:fPr>
                          <m:ctrlPr>
                            <a:rPr lang="en-US" sz="3200" i="1">
                              <a:solidFill>
                                <a:srgbClr val="0000FF"/>
                              </a:solidFill>
                              <a:latin typeface="Cambria Math" panose="02040503050406030204" pitchFamily="18" charset="0"/>
                            </a:rPr>
                          </m:ctrlPr>
                        </m:fPr>
                        <m:num>
                          <m:r>
                            <a:rPr lang="en-US" sz="3200" i="1">
                              <a:solidFill>
                                <a:srgbClr val="0000FF"/>
                              </a:solidFill>
                              <a:latin typeface="Cambria Math"/>
                            </a:rPr>
                            <m:t>1</m:t>
                          </m:r>
                        </m:num>
                        <m:den>
                          <m:r>
                            <a:rPr lang="en-US" sz="3200" i="1">
                              <a:solidFill>
                                <a:srgbClr val="0000FF"/>
                              </a:solidFill>
                              <a:latin typeface="Cambria Math"/>
                            </a:rPr>
                            <m:t>2</m:t>
                          </m:r>
                        </m:den>
                      </m:f>
                      <m:r>
                        <a:rPr lang="en-US" sz="3200" b="1" i="1" dirty="0">
                          <a:solidFill>
                            <a:srgbClr val="0000FF"/>
                          </a:solidFill>
                          <a:latin typeface="Cambria Math" panose="02040503050406030204" pitchFamily="18" charset="0"/>
                          <a:cs typeface="Times New Roman" panose="02020603050405020304" pitchFamily="18" charset="0"/>
                        </a:rPr>
                        <m:t>×</m:t>
                      </m:r>
                      <m:f>
                        <m:fPr>
                          <m:ctrlPr>
                            <a:rPr lang="en-US" sz="3200" i="1">
                              <a:solidFill>
                                <a:srgbClr val="0000FF"/>
                              </a:solidFill>
                              <a:latin typeface="Cambria Math" panose="02040503050406030204" pitchFamily="18" charset="0"/>
                            </a:rPr>
                          </m:ctrlPr>
                        </m:fPr>
                        <m:num>
                          <m:r>
                            <a:rPr lang="en-US" sz="3200" i="1">
                              <a:solidFill>
                                <a:srgbClr val="0000FF"/>
                              </a:solidFill>
                              <a:latin typeface="Cambria Math"/>
                            </a:rPr>
                            <m:t>1</m:t>
                          </m:r>
                        </m:num>
                        <m:den>
                          <m:r>
                            <a:rPr lang="en-US" sz="3200" i="1">
                              <a:solidFill>
                                <a:srgbClr val="0000FF"/>
                              </a:solidFill>
                              <a:latin typeface="Cambria Math"/>
                            </a:rPr>
                            <m:t>4 </m:t>
                          </m:r>
                        </m:den>
                      </m:f>
                      <m:r>
                        <a:rPr lang="en-US" sz="3200" b="1" i="1" dirty="0">
                          <a:solidFill>
                            <a:srgbClr val="0000FF"/>
                          </a:solidFill>
                          <a:latin typeface="Cambria Math" panose="02040503050406030204" pitchFamily="18" charset="0"/>
                          <a:cs typeface="Times New Roman" panose="02020603050405020304" pitchFamily="18" charset="0"/>
                        </a:rPr>
                        <m:t>×</m:t>
                      </m:r>
                      <m:f>
                        <m:fPr>
                          <m:ctrlPr>
                            <a:rPr lang="en-US" sz="3200" i="1">
                              <a:solidFill>
                                <a:srgbClr val="0000FF"/>
                              </a:solidFill>
                              <a:latin typeface="Cambria Math" panose="02040503050406030204" pitchFamily="18" charset="0"/>
                            </a:rPr>
                          </m:ctrlPr>
                        </m:fPr>
                        <m:num>
                          <m:r>
                            <a:rPr lang="en-US" sz="3200" i="1">
                              <a:solidFill>
                                <a:srgbClr val="0000FF"/>
                              </a:solidFill>
                              <a:latin typeface="Cambria Math"/>
                            </a:rPr>
                            <m:t>1</m:t>
                          </m:r>
                        </m:num>
                        <m:den>
                          <m:r>
                            <a:rPr lang="en-US" sz="3200" i="1">
                              <a:solidFill>
                                <a:srgbClr val="0000FF"/>
                              </a:solidFill>
                              <a:latin typeface="Cambria Math"/>
                            </a:rPr>
                            <m:t>6</m:t>
                          </m:r>
                        </m:den>
                      </m:f>
                    </m:oMath>
                  </m:oMathPara>
                </a14:m>
                <a:endParaRPr lang="en-US" sz="3200" dirty="0">
                  <a:solidFill>
                    <a:srgbClr val="0000FF"/>
                  </a:solidFill>
                  <a:latin typeface="Times New Roman" panose="02020603050405020304" pitchFamily="18"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7F22991F-ACED-44D1-B68B-9834EE2BBABF}"/>
                  </a:ext>
                </a:extLst>
              </p:cNvPr>
              <p:cNvSpPr txBox="1">
                <a:spLocks noRot="1" noChangeAspect="1" noMove="1" noResize="1" noEditPoints="1" noAdjustHandles="1" noChangeArrowheads="1" noChangeShapeType="1" noTextEdit="1"/>
              </p:cNvSpPr>
              <p:nvPr/>
            </p:nvSpPr>
            <p:spPr>
              <a:xfrm>
                <a:off x="1125370" y="1211308"/>
                <a:ext cx="3262771" cy="101752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D9733D6-A5EB-4D25-91D8-EBCF063ECF65}"/>
                  </a:ext>
                </a:extLst>
              </p:cNvPr>
              <p:cNvSpPr txBox="1"/>
              <p:nvPr/>
            </p:nvSpPr>
            <p:spPr>
              <a:xfrm>
                <a:off x="3919190" y="1211308"/>
                <a:ext cx="3002719" cy="1052660"/>
              </a:xfrm>
              <a:prstGeom prst="rect">
                <a:avLst/>
              </a:prstGeom>
              <a:noFill/>
            </p:spPr>
            <p:txBody>
              <a:bodyPr wrap="square" rtlCol="0">
                <a:spAutoFit/>
              </a:bodyPr>
              <a:lstStyle/>
              <a:p>
                <a:r>
                  <a:rPr lang="en-US" sz="44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4400" i="1" smtClean="0">
                        <a:solidFill>
                          <a:srgbClr val="0000FF"/>
                        </a:solidFill>
                        <a:latin typeface="Cambria Math"/>
                      </a:rPr>
                      <m:t> </m:t>
                    </m:r>
                    <m:f>
                      <m:fPr>
                        <m:ctrlPr>
                          <a:rPr lang="en-US" sz="4400" i="1" smtClean="0">
                            <a:solidFill>
                              <a:srgbClr val="0000FF"/>
                            </a:solidFill>
                            <a:latin typeface="Cambria Math" panose="02040503050406030204" pitchFamily="18" charset="0"/>
                          </a:rPr>
                        </m:ctrlPr>
                      </m:fPr>
                      <m:num>
                        <m:r>
                          <a:rPr lang="en-US" sz="4400" i="1" smtClean="0">
                            <a:solidFill>
                              <a:srgbClr val="0000FF"/>
                            </a:solidFill>
                            <a:latin typeface="Cambria Math"/>
                          </a:rPr>
                          <m:t>1</m:t>
                        </m:r>
                        <m:r>
                          <a:rPr lang="en-US" sz="4400" b="0" i="1" smtClean="0">
                            <a:solidFill>
                              <a:srgbClr val="0000FF"/>
                            </a:solidFill>
                            <a:latin typeface="Cambria Math" panose="02040503050406030204" pitchFamily="18" charset="0"/>
                          </a:rPr>
                          <m:t> </m:t>
                        </m:r>
                        <m:r>
                          <a:rPr lang="en-US" sz="4400" b="1" i="1" dirty="0">
                            <a:solidFill>
                              <a:srgbClr val="0000FF"/>
                            </a:solidFill>
                            <a:latin typeface="Cambria Math" panose="02040503050406030204" pitchFamily="18" charset="0"/>
                            <a:cs typeface="Times New Roman" panose="02020603050405020304" pitchFamily="18" charset="0"/>
                          </a:rPr>
                          <m:t>×</m:t>
                        </m:r>
                        <m:r>
                          <a:rPr lang="en-US" sz="4400" b="1" i="1" dirty="0" smtClean="0">
                            <a:solidFill>
                              <a:srgbClr val="0000FF"/>
                            </a:solidFill>
                            <a:latin typeface="Cambria Math" panose="02040503050406030204" pitchFamily="18" charset="0"/>
                            <a:cs typeface="Times New Roman" panose="02020603050405020304" pitchFamily="18" charset="0"/>
                          </a:rPr>
                          <m:t> </m:t>
                        </m:r>
                        <m:r>
                          <a:rPr lang="en-US" sz="4400" i="1" smtClean="0">
                            <a:solidFill>
                              <a:srgbClr val="0000FF"/>
                            </a:solidFill>
                            <a:latin typeface="Cambria Math"/>
                          </a:rPr>
                          <m:t>1</m:t>
                        </m:r>
                        <m:r>
                          <a:rPr lang="en-US" sz="4400" b="1" i="1" smtClean="0">
                            <a:solidFill>
                              <a:srgbClr val="0000FF"/>
                            </a:solidFill>
                            <a:latin typeface="Cambria Math" panose="02040503050406030204" pitchFamily="18" charset="0"/>
                          </a:rPr>
                          <m:t> </m:t>
                        </m:r>
                        <m:r>
                          <a:rPr lang="en-US" sz="4400" b="1" i="1" dirty="0">
                            <a:solidFill>
                              <a:srgbClr val="0000FF"/>
                            </a:solidFill>
                            <a:latin typeface="Cambria Math" panose="02040503050406030204" pitchFamily="18" charset="0"/>
                            <a:cs typeface="Times New Roman" panose="02020603050405020304" pitchFamily="18" charset="0"/>
                          </a:rPr>
                          <m:t>×</m:t>
                        </m:r>
                        <m:r>
                          <a:rPr lang="en-US" sz="4400" b="1" i="1" dirty="0" smtClean="0">
                            <a:solidFill>
                              <a:srgbClr val="0000FF"/>
                            </a:solidFill>
                            <a:latin typeface="Cambria Math" panose="02040503050406030204" pitchFamily="18" charset="0"/>
                            <a:cs typeface="Times New Roman" panose="02020603050405020304" pitchFamily="18" charset="0"/>
                          </a:rPr>
                          <m:t> </m:t>
                        </m:r>
                        <m:r>
                          <a:rPr lang="en-US" sz="4400" i="1" smtClean="0">
                            <a:solidFill>
                              <a:srgbClr val="0000FF"/>
                            </a:solidFill>
                            <a:latin typeface="Cambria Math"/>
                          </a:rPr>
                          <m:t>1</m:t>
                        </m:r>
                      </m:num>
                      <m:den>
                        <m:r>
                          <a:rPr lang="en-US" sz="4400" i="1" smtClean="0">
                            <a:solidFill>
                              <a:srgbClr val="0000FF"/>
                            </a:solidFill>
                            <a:latin typeface="Cambria Math"/>
                          </a:rPr>
                          <m:t>2</m:t>
                        </m:r>
                        <m:r>
                          <a:rPr lang="en-US" sz="4400" b="1" i="1" smtClean="0">
                            <a:solidFill>
                              <a:srgbClr val="0000FF"/>
                            </a:solidFill>
                            <a:latin typeface="Cambria Math" panose="02040503050406030204" pitchFamily="18" charset="0"/>
                          </a:rPr>
                          <m:t> </m:t>
                        </m:r>
                        <m:r>
                          <a:rPr lang="en-US" sz="4400" b="1" i="1" dirty="0">
                            <a:solidFill>
                              <a:srgbClr val="0000FF"/>
                            </a:solidFill>
                            <a:latin typeface="Cambria Math" panose="02040503050406030204" pitchFamily="18" charset="0"/>
                            <a:cs typeface="Times New Roman" panose="02020603050405020304" pitchFamily="18" charset="0"/>
                          </a:rPr>
                          <m:t>×</m:t>
                        </m:r>
                        <m:r>
                          <a:rPr lang="en-US" sz="4400" b="0" i="1" dirty="0" smtClean="0">
                            <a:solidFill>
                              <a:srgbClr val="0000FF"/>
                            </a:solidFill>
                            <a:latin typeface="Cambria Math" panose="02040503050406030204" pitchFamily="18" charset="0"/>
                            <a:cs typeface="Times New Roman" panose="02020603050405020304" pitchFamily="18" charset="0"/>
                          </a:rPr>
                          <m:t> </m:t>
                        </m:r>
                        <m:r>
                          <a:rPr lang="en-US" sz="4400" i="1" smtClean="0">
                            <a:solidFill>
                              <a:srgbClr val="0000FF"/>
                            </a:solidFill>
                            <a:latin typeface="Cambria Math"/>
                          </a:rPr>
                          <m:t>4</m:t>
                        </m:r>
                        <m:r>
                          <a:rPr lang="en-US" sz="4400" b="1" i="1" smtClean="0">
                            <a:solidFill>
                              <a:srgbClr val="0000FF"/>
                            </a:solidFill>
                            <a:latin typeface="Cambria Math" panose="02040503050406030204" pitchFamily="18" charset="0"/>
                          </a:rPr>
                          <m:t> </m:t>
                        </m:r>
                        <m:r>
                          <a:rPr lang="en-US" sz="4400" b="1" i="1" dirty="0">
                            <a:solidFill>
                              <a:srgbClr val="0000FF"/>
                            </a:solidFill>
                            <a:latin typeface="Cambria Math" panose="02040503050406030204" pitchFamily="18" charset="0"/>
                            <a:cs typeface="Times New Roman" panose="02020603050405020304" pitchFamily="18" charset="0"/>
                          </a:rPr>
                          <m:t>×</m:t>
                        </m:r>
                        <m:r>
                          <a:rPr lang="en-US" sz="4400" b="0" i="1" dirty="0" smtClean="0">
                            <a:solidFill>
                              <a:srgbClr val="0000FF"/>
                            </a:solidFill>
                            <a:latin typeface="Cambria Math" panose="02040503050406030204" pitchFamily="18" charset="0"/>
                            <a:cs typeface="Times New Roman" panose="02020603050405020304" pitchFamily="18" charset="0"/>
                          </a:rPr>
                          <m:t> </m:t>
                        </m:r>
                        <m:r>
                          <a:rPr lang="en-US" sz="4400" i="1" smtClean="0">
                            <a:solidFill>
                              <a:srgbClr val="0000FF"/>
                            </a:solidFill>
                            <a:latin typeface="Cambria Math"/>
                          </a:rPr>
                          <m:t>6 </m:t>
                        </m:r>
                      </m:den>
                    </m:f>
                  </m:oMath>
                </a14:m>
                <a:endParaRPr lang="en-US" sz="4400" dirty="0">
                  <a:solidFill>
                    <a:srgbClr val="0000FF"/>
                  </a:solidFill>
                  <a:latin typeface="Times New Roman" panose="02020603050405020304" pitchFamily="18"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0D9733D6-A5EB-4D25-91D8-EBCF063ECF65}"/>
                  </a:ext>
                </a:extLst>
              </p:cNvPr>
              <p:cNvSpPr txBox="1">
                <a:spLocks noRot="1" noChangeAspect="1" noMove="1" noResize="1" noEditPoints="1" noAdjustHandles="1" noChangeArrowheads="1" noChangeShapeType="1" noTextEdit="1"/>
              </p:cNvSpPr>
              <p:nvPr/>
            </p:nvSpPr>
            <p:spPr>
              <a:xfrm>
                <a:off x="3919190" y="1211308"/>
                <a:ext cx="3002719" cy="1052660"/>
              </a:xfrm>
              <a:prstGeom prst="rect">
                <a:avLst/>
              </a:prstGeom>
              <a:blipFill>
                <a:blip r:embed="rId3"/>
                <a:stretch>
                  <a:fillRect l="-8333" b="-127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759E3EDD-3206-4F61-954C-D0AB537C4EC7}"/>
                  </a:ext>
                </a:extLst>
              </p:cNvPr>
              <p:cNvSpPr txBox="1"/>
              <p:nvPr/>
            </p:nvSpPr>
            <p:spPr>
              <a:xfrm>
                <a:off x="6410632" y="1298254"/>
                <a:ext cx="3133415" cy="965714"/>
              </a:xfrm>
              <a:prstGeom prst="rect">
                <a:avLst/>
              </a:prstGeom>
              <a:noFill/>
            </p:spPr>
            <p:txBody>
              <a:bodyPr wrap="square" rtlCol="0">
                <a:spAutoFit/>
              </a:bodyPr>
              <a:lstStyle/>
              <a:p>
                <a:r>
                  <a:rPr lang="en-US" sz="40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a:rPr lang="en-US" sz="4000" i="1" smtClean="0">
                        <a:solidFill>
                          <a:srgbClr val="0000FF"/>
                        </a:solidFill>
                        <a:latin typeface="Cambria Math"/>
                      </a:rPr>
                      <m:t> </m:t>
                    </m:r>
                    <m:f>
                      <m:fPr>
                        <m:ctrlPr>
                          <a:rPr lang="en-US" sz="4000" i="1" smtClean="0">
                            <a:solidFill>
                              <a:srgbClr val="0000FF"/>
                            </a:solidFill>
                            <a:latin typeface="Cambria Math" panose="02040503050406030204" pitchFamily="18" charset="0"/>
                          </a:rPr>
                        </m:ctrlPr>
                      </m:fPr>
                      <m:num>
                        <m:r>
                          <a:rPr lang="en-US" sz="4000" i="1" smtClean="0">
                            <a:solidFill>
                              <a:srgbClr val="0000FF"/>
                            </a:solidFill>
                            <a:latin typeface="Cambria Math"/>
                          </a:rPr>
                          <m:t>1</m:t>
                        </m:r>
                      </m:num>
                      <m:den>
                        <m:r>
                          <a:rPr lang="en-US" sz="4000" i="1" smtClean="0">
                            <a:solidFill>
                              <a:srgbClr val="0000FF"/>
                            </a:solidFill>
                            <a:latin typeface="Cambria Math"/>
                          </a:rPr>
                          <m:t>48</m:t>
                        </m:r>
                      </m:den>
                    </m:f>
                  </m:oMath>
                </a14:m>
                <a:endParaRPr lang="en-US" sz="4000" dirty="0">
                  <a:solidFill>
                    <a:srgbClr val="0000FF"/>
                  </a:solidFill>
                  <a:latin typeface="Times New Roman" panose="02020603050405020304" pitchFamily="18"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759E3EDD-3206-4F61-954C-D0AB537C4EC7}"/>
                  </a:ext>
                </a:extLst>
              </p:cNvPr>
              <p:cNvSpPr txBox="1">
                <a:spLocks noRot="1" noChangeAspect="1" noMove="1" noResize="1" noEditPoints="1" noAdjustHandles="1" noChangeArrowheads="1" noChangeShapeType="1" noTextEdit="1"/>
              </p:cNvSpPr>
              <p:nvPr/>
            </p:nvSpPr>
            <p:spPr>
              <a:xfrm>
                <a:off x="6410632" y="1298254"/>
                <a:ext cx="3133415" cy="965714"/>
              </a:xfrm>
              <a:prstGeom prst="rect">
                <a:avLst/>
              </a:prstGeom>
              <a:blipFill>
                <a:blip r:embed="rId4"/>
                <a:stretch>
                  <a:fillRect l="-7004" b="-1202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A52F99A-4060-4C11-BB93-3BD5BBC5B3BC}"/>
                  </a:ext>
                </a:extLst>
              </p:cNvPr>
              <p:cNvSpPr txBox="1"/>
              <p:nvPr/>
            </p:nvSpPr>
            <p:spPr>
              <a:xfrm>
                <a:off x="1595284" y="2757808"/>
                <a:ext cx="3262771" cy="878126"/>
              </a:xfrm>
              <a:prstGeom prst="rect">
                <a:avLst/>
              </a:prstGeom>
              <a:noFill/>
            </p:spPr>
            <p:txBody>
              <a:bodyPr wrap="square" rtlCol="0">
                <a:spAutoFit/>
              </a:bodyPr>
              <a:lstStyle/>
              <a:p>
                <a:r>
                  <a:rPr lang="en-US" sz="3600" dirty="0">
                    <a:solidFill>
                      <a:srgbClr val="0000FF"/>
                    </a:solidFill>
                    <a:latin typeface="Calibri"/>
                  </a:rPr>
                  <a:t>b</a:t>
                </a:r>
                <a14:m>
                  <m:oMath xmlns:m="http://schemas.openxmlformats.org/officeDocument/2006/math">
                    <m:r>
                      <a:rPr lang="en-US" sz="3600" i="1" smtClean="0">
                        <a:solidFill>
                          <a:srgbClr val="0000FF"/>
                        </a:solidFill>
                        <a:latin typeface="Cambria Math"/>
                      </a:rPr>
                      <m:t>)</m:t>
                    </m:r>
                    <m:f>
                      <m:fPr>
                        <m:ctrlPr>
                          <a:rPr lang="en-US" sz="3600" i="1">
                            <a:solidFill>
                              <a:srgbClr val="0000FF"/>
                            </a:solidFill>
                            <a:latin typeface="Cambria Math" panose="02040503050406030204" pitchFamily="18" charset="0"/>
                          </a:rPr>
                        </m:ctrlPr>
                      </m:fPr>
                      <m:num>
                        <m:r>
                          <a:rPr lang="en-US" sz="3600" i="1">
                            <a:solidFill>
                              <a:srgbClr val="0000FF"/>
                            </a:solidFill>
                            <a:latin typeface="Cambria Math"/>
                          </a:rPr>
                          <m:t>1</m:t>
                        </m:r>
                      </m:num>
                      <m:den>
                        <m:r>
                          <a:rPr lang="en-US" sz="3600" i="1">
                            <a:solidFill>
                              <a:srgbClr val="0000FF"/>
                            </a:solidFill>
                            <a:latin typeface="Cambria Math"/>
                          </a:rPr>
                          <m:t>2</m:t>
                        </m:r>
                      </m:den>
                    </m:f>
                    <m:r>
                      <a:rPr lang="en-US" sz="3600" b="1" i="1" dirty="0">
                        <a:solidFill>
                          <a:srgbClr val="0000FF"/>
                        </a:solidFill>
                        <a:latin typeface="Cambria Math" panose="02040503050406030204" pitchFamily="18" charset="0"/>
                        <a:cs typeface="Times New Roman" panose="02020603050405020304" pitchFamily="18" charset="0"/>
                      </a:rPr>
                      <m:t>×</m:t>
                    </m:r>
                    <m:f>
                      <m:fPr>
                        <m:ctrlPr>
                          <a:rPr lang="en-US" sz="3600" i="1">
                            <a:solidFill>
                              <a:srgbClr val="0000FF"/>
                            </a:solidFill>
                            <a:latin typeface="Cambria Math" panose="02040503050406030204" pitchFamily="18" charset="0"/>
                          </a:rPr>
                        </m:ctrlPr>
                      </m:fPr>
                      <m:num>
                        <m:r>
                          <a:rPr lang="en-US" sz="3600" i="1">
                            <a:solidFill>
                              <a:srgbClr val="0000FF"/>
                            </a:solidFill>
                            <a:latin typeface="Cambria Math"/>
                          </a:rPr>
                          <m:t>1</m:t>
                        </m:r>
                      </m:num>
                      <m:den>
                        <m:r>
                          <a:rPr lang="en-US" sz="3600" i="1">
                            <a:solidFill>
                              <a:srgbClr val="0000FF"/>
                            </a:solidFill>
                            <a:latin typeface="Cambria Math"/>
                          </a:rPr>
                          <m:t>4 </m:t>
                        </m:r>
                      </m:den>
                    </m:f>
                    <m:r>
                      <m:rPr>
                        <m:nor/>
                      </m:rPr>
                      <a:rPr lang="en-US" sz="3600" dirty="0">
                        <a:solidFill>
                          <a:srgbClr val="0000FF"/>
                        </a:solidFill>
                        <a:latin typeface="Calibri"/>
                      </a:rPr>
                      <m:t> </m:t>
                    </m:r>
                    <m:r>
                      <m:rPr>
                        <m:nor/>
                      </m:rPr>
                      <a:rPr lang="en-US" sz="3600" dirty="0" smtClean="0">
                        <a:solidFill>
                          <a:srgbClr val="0000FF"/>
                        </a:solidFill>
                        <a:latin typeface="Calibri"/>
                      </a:rPr>
                      <m:t>:</m:t>
                    </m:r>
                    <m:r>
                      <m:rPr>
                        <m:nor/>
                      </m:rPr>
                      <a:rPr lang="en-US" sz="3600" dirty="0">
                        <a:solidFill>
                          <a:srgbClr val="0000FF"/>
                        </a:solidFill>
                        <a:latin typeface="Calibri"/>
                      </a:rPr>
                      <m:t>  </m:t>
                    </m:r>
                    <m:f>
                      <m:fPr>
                        <m:ctrlPr>
                          <a:rPr lang="en-US" sz="3600" i="1">
                            <a:solidFill>
                              <a:srgbClr val="0000FF"/>
                            </a:solidFill>
                            <a:latin typeface="Cambria Math" panose="02040503050406030204" pitchFamily="18" charset="0"/>
                          </a:rPr>
                        </m:ctrlPr>
                      </m:fPr>
                      <m:num>
                        <m:r>
                          <a:rPr lang="en-US" sz="3600" i="1">
                            <a:solidFill>
                              <a:srgbClr val="0000FF"/>
                            </a:solidFill>
                            <a:latin typeface="Cambria Math"/>
                          </a:rPr>
                          <m:t>1</m:t>
                        </m:r>
                      </m:num>
                      <m:den>
                        <m:r>
                          <a:rPr lang="en-US" sz="3600" i="1">
                            <a:solidFill>
                              <a:srgbClr val="0000FF"/>
                            </a:solidFill>
                            <a:latin typeface="Cambria Math"/>
                          </a:rPr>
                          <m:t>6</m:t>
                        </m:r>
                      </m:den>
                    </m:f>
                  </m:oMath>
                </a14:m>
                <a:endParaRPr lang="en-US" sz="3600" dirty="0">
                  <a:solidFill>
                    <a:srgbClr val="0000FF"/>
                  </a:solidFill>
                  <a:latin typeface="Calibri"/>
                </a:endParaRPr>
              </a:p>
            </p:txBody>
          </p:sp>
        </mc:Choice>
        <mc:Fallback>
          <p:sp>
            <p:nvSpPr>
              <p:cNvPr id="5" name="TextBox 4">
                <a:extLst>
                  <a:ext uri="{FF2B5EF4-FFF2-40B4-BE49-F238E27FC236}">
                    <a16:creationId xmlns:a16="http://schemas.microsoft.com/office/drawing/2014/main" id="{DA52F99A-4060-4C11-BB93-3BD5BBC5B3BC}"/>
                  </a:ext>
                </a:extLst>
              </p:cNvPr>
              <p:cNvSpPr txBox="1">
                <a:spLocks noRot="1" noChangeAspect="1" noMove="1" noResize="1" noEditPoints="1" noAdjustHandles="1" noChangeArrowheads="1" noChangeShapeType="1" noTextEdit="1"/>
              </p:cNvSpPr>
              <p:nvPr/>
            </p:nvSpPr>
            <p:spPr>
              <a:xfrm>
                <a:off x="1595284" y="2757808"/>
                <a:ext cx="3262771" cy="878126"/>
              </a:xfrm>
              <a:prstGeom prst="rect">
                <a:avLst/>
              </a:prstGeom>
              <a:blipFill>
                <a:blip r:embed="rId5"/>
                <a:stretch>
                  <a:fillRect l="-5794" b="-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01F2DFC-73E4-43EE-B7E3-0FFD19630CBE}"/>
                  </a:ext>
                </a:extLst>
              </p:cNvPr>
              <p:cNvSpPr txBox="1"/>
              <p:nvPr/>
            </p:nvSpPr>
            <p:spPr>
              <a:xfrm>
                <a:off x="6226696" y="2794345"/>
                <a:ext cx="3002719" cy="893514"/>
              </a:xfrm>
              <a:prstGeom prst="rect">
                <a:avLst/>
              </a:prstGeom>
              <a:noFill/>
            </p:spPr>
            <p:txBody>
              <a:bodyPr wrap="square" rtlCol="0">
                <a:spAutoFit/>
              </a:bodyPr>
              <a:lstStyle/>
              <a:p>
                <a:r>
                  <a:rPr lang="en-US" sz="3600" dirty="0">
                    <a:solidFill>
                      <a:srgbClr val="0000FF"/>
                    </a:solidFill>
                    <a:latin typeface="Calibri"/>
                  </a:rPr>
                  <a:t>= </a:t>
                </a:r>
                <a14:m>
                  <m:oMath xmlns:m="http://schemas.openxmlformats.org/officeDocument/2006/math">
                    <m:r>
                      <a:rPr lang="en-US" sz="3600" i="1" smtClean="0">
                        <a:solidFill>
                          <a:srgbClr val="0000FF"/>
                        </a:solidFill>
                        <a:latin typeface="Cambria Math"/>
                      </a:rPr>
                      <m:t> </m:t>
                    </m:r>
                    <m:f>
                      <m:fPr>
                        <m:ctrlPr>
                          <a:rPr lang="en-US" sz="3600" i="1" smtClean="0">
                            <a:solidFill>
                              <a:srgbClr val="0000FF"/>
                            </a:solidFill>
                            <a:latin typeface="Cambria Math" panose="02040503050406030204" pitchFamily="18" charset="0"/>
                          </a:rPr>
                        </m:ctrlPr>
                      </m:fPr>
                      <m:num>
                        <m:r>
                          <a:rPr lang="en-US" sz="3600" i="1" smtClean="0">
                            <a:solidFill>
                              <a:srgbClr val="0000FF"/>
                            </a:solidFill>
                            <a:latin typeface="Cambria Math"/>
                          </a:rPr>
                          <m:t>1</m:t>
                        </m:r>
                        <m:r>
                          <a:rPr lang="en-US" sz="3600" b="1" i="1" smtClean="0">
                            <a:solidFill>
                              <a:srgbClr val="0000FF"/>
                            </a:solidFill>
                            <a:latin typeface="Cambria Math" panose="02040503050406030204" pitchFamily="18" charset="0"/>
                          </a:rPr>
                          <m:t> </m:t>
                        </m:r>
                        <m:r>
                          <a:rPr lang="en-US" sz="3600" b="1" i="1" dirty="0">
                            <a:solidFill>
                              <a:srgbClr val="0000FF"/>
                            </a:solidFill>
                            <a:latin typeface="Cambria Math" panose="02040503050406030204" pitchFamily="18" charset="0"/>
                            <a:cs typeface="Times New Roman" panose="02020603050405020304" pitchFamily="18" charset="0"/>
                          </a:rPr>
                          <m:t>×</m:t>
                        </m:r>
                        <m:r>
                          <a:rPr lang="en-US" sz="3600" b="1" i="1" dirty="0" smtClean="0">
                            <a:solidFill>
                              <a:srgbClr val="0000FF"/>
                            </a:solidFill>
                            <a:latin typeface="Cambria Math" panose="02040503050406030204" pitchFamily="18" charset="0"/>
                            <a:cs typeface="Times New Roman" panose="02020603050405020304" pitchFamily="18" charset="0"/>
                          </a:rPr>
                          <m:t> </m:t>
                        </m:r>
                        <m:r>
                          <a:rPr lang="en-US" sz="3600" i="1" smtClean="0">
                            <a:solidFill>
                              <a:srgbClr val="0000FF"/>
                            </a:solidFill>
                            <a:latin typeface="Cambria Math"/>
                          </a:rPr>
                          <m:t>1</m:t>
                        </m:r>
                        <m:r>
                          <a:rPr lang="en-US" sz="3600" b="0" i="1" smtClean="0">
                            <a:solidFill>
                              <a:srgbClr val="0000FF"/>
                            </a:solidFill>
                            <a:latin typeface="Cambria Math" panose="02040503050406030204" pitchFamily="18" charset="0"/>
                          </a:rPr>
                          <m:t> </m:t>
                        </m:r>
                        <m:r>
                          <a:rPr lang="en-US" sz="3600" b="1" i="1" dirty="0">
                            <a:solidFill>
                              <a:srgbClr val="0000FF"/>
                            </a:solidFill>
                            <a:latin typeface="Cambria Math" panose="02040503050406030204" pitchFamily="18" charset="0"/>
                            <a:cs typeface="Times New Roman" panose="02020603050405020304" pitchFamily="18" charset="0"/>
                          </a:rPr>
                          <m:t>×</m:t>
                        </m:r>
                        <m:r>
                          <a:rPr lang="en-US" sz="3600" b="1" i="1" dirty="0" smtClean="0">
                            <a:solidFill>
                              <a:srgbClr val="0000FF"/>
                            </a:solidFill>
                            <a:latin typeface="Cambria Math" panose="02040503050406030204" pitchFamily="18" charset="0"/>
                            <a:cs typeface="Times New Roman" panose="02020603050405020304" pitchFamily="18" charset="0"/>
                          </a:rPr>
                          <m:t> </m:t>
                        </m:r>
                        <m:r>
                          <a:rPr lang="en-US" sz="3600" i="1" smtClean="0">
                            <a:solidFill>
                              <a:srgbClr val="0000FF"/>
                            </a:solidFill>
                            <a:latin typeface="Cambria Math"/>
                          </a:rPr>
                          <m:t>6</m:t>
                        </m:r>
                      </m:num>
                      <m:den>
                        <m:r>
                          <a:rPr lang="en-US" sz="3600" i="1" smtClean="0">
                            <a:solidFill>
                              <a:srgbClr val="0000FF"/>
                            </a:solidFill>
                            <a:latin typeface="Cambria Math"/>
                          </a:rPr>
                          <m:t>2</m:t>
                        </m:r>
                        <m:r>
                          <a:rPr lang="en-US" sz="3600" b="1" i="1" smtClean="0">
                            <a:solidFill>
                              <a:srgbClr val="0000FF"/>
                            </a:solidFill>
                            <a:latin typeface="Cambria Math" panose="02040503050406030204" pitchFamily="18" charset="0"/>
                          </a:rPr>
                          <m:t> </m:t>
                        </m:r>
                        <m:r>
                          <a:rPr lang="en-US" sz="3600" b="1" i="1" dirty="0">
                            <a:solidFill>
                              <a:srgbClr val="0000FF"/>
                            </a:solidFill>
                            <a:latin typeface="Cambria Math" panose="02040503050406030204" pitchFamily="18" charset="0"/>
                            <a:cs typeface="Times New Roman" panose="02020603050405020304" pitchFamily="18" charset="0"/>
                          </a:rPr>
                          <m:t>×</m:t>
                        </m:r>
                        <m:r>
                          <a:rPr lang="en-US" sz="3600" b="1" i="1" dirty="0" smtClean="0">
                            <a:solidFill>
                              <a:srgbClr val="0000FF"/>
                            </a:solidFill>
                            <a:latin typeface="Cambria Math" panose="02040503050406030204" pitchFamily="18" charset="0"/>
                            <a:cs typeface="Times New Roman" panose="02020603050405020304" pitchFamily="18" charset="0"/>
                          </a:rPr>
                          <m:t> </m:t>
                        </m:r>
                        <m:r>
                          <a:rPr lang="en-US" sz="3600" i="1" smtClean="0">
                            <a:solidFill>
                              <a:srgbClr val="0000FF"/>
                            </a:solidFill>
                            <a:latin typeface="Cambria Math"/>
                          </a:rPr>
                          <m:t>4</m:t>
                        </m:r>
                        <m:r>
                          <a:rPr lang="en-US" sz="3600" b="0" i="1" smtClean="0">
                            <a:solidFill>
                              <a:srgbClr val="0000FF"/>
                            </a:solidFill>
                            <a:latin typeface="Cambria Math" panose="02040503050406030204" pitchFamily="18" charset="0"/>
                          </a:rPr>
                          <m:t> </m:t>
                        </m:r>
                        <m:r>
                          <a:rPr lang="en-US" sz="3600" b="1" i="1" dirty="0">
                            <a:solidFill>
                              <a:srgbClr val="0000FF"/>
                            </a:solidFill>
                            <a:latin typeface="Cambria Math" panose="02040503050406030204" pitchFamily="18" charset="0"/>
                            <a:cs typeface="Times New Roman" panose="02020603050405020304" pitchFamily="18" charset="0"/>
                          </a:rPr>
                          <m:t>×</m:t>
                        </m:r>
                        <m:r>
                          <a:rPr lang="en-US" sz="3600" b="1" i="1" dirty="0" smtClean="0">
                            <a:solidFill>
                              <a:srgbClr val="0000FF"/>
                            </a:solidFill>
                            <a:latin typeface="Cambria Math" panose="02040503050406030204" pitchFamily="18" charset="0"/>
                            <a:cs typeface="Times New Roman" panose="02020603050405020304" pitchFamily="18" charset="0"/>
                          </a:rPr>
                          <m:t> </m:t>
                        </m:r>
                        <m:r>
                          <a:rPr lang="en-US" sz="3600" i="1" smtClean="0">
                            <a:solidFill>
                              <a:srgbClr val="0000FF"/>
                            </a:solidFill>
                            <a:latin typeface="Cambria Math"/>
                          </a:rPr>
                          <m:t>1 </m:t>
                        </m:r>
                      </m:den>
                    </m:f>
                  </m:oMath>
                </a14:m>
                <a:endParaRPr lang="en-US" sz="3600" dirty="0">
                  <a:solidFill>
                    <a:srgbClr val="0000FF"/>
                  </a:solidFill>
                  <a:latin typeface="Calibri"/>
                </a:endParaRPr>
              </a:p>
            </p:txBody>
          </p:sp>
        </mc:Choice>
        <mc:Fallback>
          <p:sp>
            <p:nvSpPr>
              <p:cNvPr id="6" name="TextBox 5">
                <a:extLst>
                  <a:ext uri="{FF2B5EF4-FFF2-40B4-BE49-F238E27FC236}">
                    <a16:creationId xmlns:a16="http://schemas.microsoft.com/office/drawing/2014/main" id="{B01F2DFC-73E4-43EE-B7E3-0FFD19630CBE}"/>
                  </a:ext>
                </a:extLst>
              </p:cNvPr>
              <p:cNvSpPr txBox="1">
                <a:spLocks noRot="1" noChangeAspect="1" noMove="1" noResize="1" noEditPoints="1" noAdjustHandles="1" noChangeArrowheads="1" noChangeShapeType="1" noTextEdit="1"/>
              </p:cNvSpPr>
              <p:nvPr/>
            </p:nvSpPr>
            <p:spPr>
              <a:xfrm>
                <a:off x="6226696" y="2794345"/>
                <a:ext cx="3002719" cy="893514"/>
              </a:xfrm>
              <a:prstGeom prst="rect">
                <a:avLst/>
              </a:prstGeom>
              <a:blipFill>
                <a:blip r:embed="rId6"/>
                <a:stretch>
                  <a:fillRect l="-6085" b="-1088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800B168-D883-406F-A893-B8939A94AAB8}"/>
                  </a:ext>
                </a:extLst>
              </p:cNvPr>
              <p:cNvSpPr txBox="1"/>
              <p:nvPr/>
            </p:nvSpPr>
            <p:spPr>
              <a:xfrm>
                <a:off x="8141110" y="2816467"/>
                <a:ext cx="3791433" cy="879600"/>
              </a:xfrm>
              <a:prstGeom prst="rect">
                <a:avLst/>
              </a:prstGeom>
              <a:noFill/>
            </p:spPr>
            <p:txBody>
              <a:bodyPr wrap="square" rtlCol="0">
                <a:spAutoFit/>
              </a:bodyPr>
              <a:lstStyle/>
              <a:p>
                <a:r>
                  <a:rPr lang="en-US" sz="3600" dirty="0">
                    <a:solidFill>
                      <a:srgbClr val="0000FF"/>
                    </a:solidFill>
                    <a:latin typeface="Calibri"/>
                  </a:rPr>
                  <a:t>= </a:t>
                </a:r>
                <a14:m>
                  <m:oMath xmlns:m="http://schemas.openxmlformats.org/officeDocument/2006/math">
                    <m:r>
                      <a:rPr lang="en-US" sz="3600" i="1" smtClean="0">
                        <a:solidFill>
                          <a:srgbClr val="0000FF"/>
                        </a:solidFill>
                        <a:latin typeface="Cambria Math"/>
                      </a:rPr>
                      <m:t> </m:t>
                    </m:r>
                    <m:f>
                      <m:fPr>
                        <m:ctrlPr>
                          <a:rPr lang="en-US" sz="3600" i="1" smtClean="0">
                            <a:solidFill>
                              <a:srgbClr val="0000FF"/>
                            </a:solidFill>
                            <a:latin typeface="Cambria Math" panose="02040503050406030204" pitchFamily="18" charset="0"/>
                          </a:rPr>
                        </m:ctrlPr>
                      </m:fPr>
                      <m:num>
                        <m:r>
                          <a:rPr lang="en-US" sz="3600" i="1" smtClean="0">
                            <a:solidFill>
                              <a:srgbClr val="0000FF"/>
                            </a:solidFill>
                            <a:latin typeface="Cambria Math"/>
                          </a:rPr>
                          <m:t>6</m:t>
                        </m:r>
                      </m:num>
                      <m:den>
                        <m:r>
                          <a:rPr lang="en-US" sz="3600" i="1" smtClean="0">
                            <a:solidFill>
                              <a:srgbClr val="0000FF"/>
                            </a:solidFill>
                            <a:latin typeface="Cambria Math"/>
                          </a:rPr>
                          <m:t> 8</m:t>
                        </m:r>
                      </m:den>
                    </m:f>
                  </m:oMath>
                </a14:m>
                <a:r>
                  <a:rPr lang="en-US" sz="3600" dirty="0">
                    <a:solidFill>
                      <a:srgbClr val="0000FF"/>
                    </a:solidFill>
                    <a:latin typeface="Calibri"/>
                  </a:rPr>
                  <a:t> = </a:t>
                </a:r>
                <a14:m>
                  <m:oMath xmlns:m="http://schemas.openxmlformats.org/officeDocument/2006/math">
                    <m:f>
                      <m:fPr>
                        <m:ctrlPr>
                          <a:rPr lang="en-US" sz="3600" i="1">
                            <a:solidFill>
                              <a:srgbClr val="0000FF"/>
                            </a:solidFill>
                            <a:latin typeface="Cambria Math" panose="02040503050406030204" pitchFamily="18" charset="0"/>
                          </a:rPr>
                        </m:ctrlPr>
                      </m:fPr>
                      <m:num>
                        <m:r>
                          <a:rPr lang="en-US" sz="3600" i="1" smtClean="0">
                            <a:solidFill>
                              <a:srgbClr val="0000FF"/>
                            </a:solidFill>
                            <a:latin typeface="Cambria Math"/>
                          </a:rPr>
                          <m:t>3</m:t>
                        </m:r>
                      </m:num>
                      <m:den>
                        <m:r>
                          <a:rPr lang="en-US" sz="3600" i="1" smtClean="0">
                            <a:solidFill>
                              <a:srgbClr val="0000FF"/>
                            </a:solidFill>
                            <a:latin typeface="Cambria Math"/>
                          </a:rPr>
                          <m:t>4</m:t>
                        </m:r>
                      </m:den>
                    </m:f>
                  </m:oMath>
                </a14:m>
                <a:endParaRPr lang="en-US" sz="3600" dirty="0">
                  <a:solidFill>
                    <a:srgbClr val="0000FF"/>
                  </a:solidFill>
                  <a:latin typeface="Calibri"/>
                </a:endParaRPr>
              </a:p>
            </p:txBody>
          </p:sp>
        </mc:Choice>
        <mc:Fallback>
          <p:sp>
            <p:nvSpPr>
              <p:cNvPr id="7" name="TextBox 6">
                <a:extLst>
                  <a:ext uri="{FF2B5EF4-FFF2-40B4-BE49-F238E27FC236}">
                    <a16:creationId xmlns:a16="http://schemas.microsoft.com/office/drawing/2014/main" id="{5800B168-D883-406F-A893-B8939A94AAB8}"/>
                  </a:ext>
                </a:extLst>
              </p:cNvPr>
              <p:cNvSpPr txBox="1">
                <a:spLocks noRot="1" noChangeAspect="1" noMove="1" noResize="1" noEditPoints="1" noAdjustHandles="1" noChangeArrowheads="1" noChangeShapeType="1" noTextEdit="1"/>
              </p:cNvSpPr>
              <p:nvPr/>
            </p:nvSpPr>
            <p:spPr>
              <a:xfrm>
                <a:off x="8141110" y="2816467"/>
                <a:ext cx="3791433" cy="879600"/>
              </a:xfrm>
              <a:prstGeom prst="rect">
                <a:avLst/>
              </a:prstGeom>
              <a:blipFill>
                <a:blip r:embed="rId7"/>
                <a:stretch>
                  <a:fillRect l="-4823" b="-1319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ABD33BE-A214-47BD-A3C2-86DAEC14E09A}"/>
                  </a:ext>
                </a:extLst>
              </p:cNvPr>
              <p:cNvSpPr txBox="1"/>
              <p:nvPr/>
            </p:nvSpPr>
            <p:spPr>
              <a:xfrm>
                <a:off x="3828925" y="2802436"/>
                <a:ext cx="3262771" cy="875945"/>
              </a:xfrm>
              <a:prstGeom prst="rect">
                <a:avLst/>
              </a:prstGeom>
              <a:noFill/>
            </p:spPr>
            <p:txBody>
              <a:bodyPr wrap="square" rtlCol="0">
                <a:spAutoFit/>
              </a:bodyPr>
              <a:lstStyle/>
              <a:p>
                <a:r>
                  <a:rPr lang="en-US" sz="3600" dirty="0">
                    <a:solidFill>
                      <a:srgbClr val="0000FF"/>
                    </a:solidFill>
                    <a:latin typeface="Calibri"/>
                  </a:rPr>
                  <a:t> = </a:t>
                </a:r>
                <a14:m>
                  <m:oMath xmlns:m="http://schemas.openxmlformats.org/officeDocument/2006/math">
                    <m:f>
                      <m:fPr>
                        <m:ctrlPr>
                          <a:rPr lang="en-US" sz="3600" i="1">
                            <a:solidFill>
                              <a:srgbClr val="0000FF"/>
                            </a:solidFill>
                            <a:latin typeface="Cambria Math" panose="02040503050406030204" pitchFamily="18" charset="0"/>
                          </a:rPr>
                        </m:ctrlPr>
                      </m:fPr>
                      <m:num>
                        <m:r>
                          <a:rPr lang="en-US" sz="3600" i="1">
                            <a:solidFill>
                              <a:srgbClr val="0000FF"/>
                            </a:solidFill>
                            <a:latin typeface="Cambria Math"/>
                          </a:rPr>
                          <m:t>1</m:t>
                        </m:r>
                      </m:num>
                      <m:den>
                        <m:r>
                          <a:rPr lang="en-US" sz="3600" i="1">
                            <a:solidFill>
                              <a:srgbClr val="0000FF"/>
                            </a:solidFill>
                            <a:latin typeface="Cambria Math"/>
                          </a:rPr>
                          <m:t>2</m:t>
                        </m:r>
                      </m:den>
                    </m:f>
                    <m:r>
                      <a:rPr lang="en-US" sz="3600" b="1" i="1" dirty="0">
                        <a:solidFill>
                          <a:srgbClr val="0000FF"/>
                        </a:solidFill>
                        <a:latin typeface="Cambria Math" panose="02040503050406030204" pitchFamily="18" charset="0"/>
                        <a:cs typeface="Times New Roman" panose="02020603050405020304" pitchFamily="18" charset="0"/>
                      </a:rPr>
                      <m:t>×</m:t>
                    </m:r>
                    <m:f>
                      <m:fPr>
                        <m:ctrlPr>
                          <a:rPr lang="en-US" sz="3600" i="1">
                            <a:solidFill>
                              <a:srgbClr val="0000FF"/>
                            </a:solidFill>
                            <a:latin typeface="Cambria Math" panose="02040503050406030204" pitchFamily="18" charset="0"/>
                          </a:rPr>
                        </m:ctrlPr>
                      </m:fPr>
                      <m:num>
                        <m:r>
                          <a:rPr lang="en-US" sz="3600" i="1">
                            <a:solidFill>
                              <a:srgbClr val="0000FF"/>
                            </a:solidFill>
                            <a:latin typeface="Cambria Math"/>
                          </a:rPr>
                          <m:t>1</m:t>
                        </m:r>
                      </m:num>
                      <m:den>
                        <m:r>
                          <a:rPr lang="en-US" sz="3600" i="1">
                            <a:solidFill>
                              <a:srgbClr val="0000FF"/>
                            </a:solidFill>
                            <a:latin typeface="Cambria Math"/>
                          </a:rPr>
                          <m:t>4 </m:t>
                        </m:r>
                      </m:den>
                    </m:f>
                    <m:r>
                      <a:rPr lang="en-US" sz="3600" b="1" i="1" dirty="0">
                        <a:solidFill>
                          <a:srgbClr val="0000FF"/>
                        </a:solidFill>
                        <a:latin typeface="Cambria Math" panose="02040503050406030204" pitchFamily="18" charset="0"/>
                        <a:cs typeface="Times New Roman" panose="02020603050405020304" pitchFamily="18" charset="0"/>
                      </a:rPr>
                      <m:t>×</m:t>
                    </m:r>
                    <m:f>
                      <m:fPr>
                        <m:ctrlPr>
                          <a:rPr lang="en-US" sz="3600" i="1">
                            <a:solidFill>
                              <a:srgbClr val="0000FF"/>
                            </a:solidFill>
                            <a:latin typeface="Cambria Math" panose="02040503050406030204" pitchFamily="18" charset="0"/>
                          </a:rPr>
                        </m:ctrlPr>
                      </m:fPr>
                      <m:num>
                        <m:r>
                          <a:rPr lang="en-US" sz="3600" i="1" smtClean="0">
                            <a:solidFill>
                              <a:srgbClr val="0000FF"/>
                            </a:solidFill>
                            <a:latin typeface="Cambria Math"/>
                          </a:rPr>
                          <m:t>6</m:t>
                        </m:r>
                      </m:num>
                      <m:den>
                        <m:r>
                          <a:rPr lang="en-US" sz="3600" i="1" smtClean="0">
                            <a:solidFill>
                              <a:srgbClr val="0000FF"/>
                            </a:solidFill>
                            <a:latin typeface="Cambria Math"/>
                          </a:rPr>
                          <m:t>1</m:t>
                        </m:r>
                      </m:den>
                    </m:f>
                  </m:oMath>
                </a14:m>
                <a:endParaRPr lang="en-US" sz="3600" dirty="0">
                  <a:solidFill>
                    <a:srgbClr val="0000FF"/>
                  </a:solidFill>
                  <a:latin typeface="Calibri"/>
                </a:endParaRPr>
              </a:p>
            </p:txBody>
          </p:sp>
        </mc:Choice>
        <mc:Fallback>
          <p:sp>
            <p:nvSpPr>
              <p:cNvPr id="8" name="TextBox 7">
                <a:extLst>
                  <a:ext uri="{FF2B5EF4-FFF2-40B4-BE49-F238E27FC236}">
                    <a16:creationId xmlns:a16="http://schemas.microsoft.com/office/drawing/2014/main" id="{AABD33BE-A214-47BD-A3C2-86DAEC14E09A}"/>
                  </a:ext>
                </a:extLst>
              </p:cNvPr>
              <p:cNvSpPr txBox="1">
                <a:spLocks noRot="1" noChangeAspect="1" noMove="1" noResize="1" noEditPoints="1" noAdjustHandles="1" noChangeArrowheads="1" noChangeShapeType="1" noTextEdit="1"/>
              </p:cNvSpPr>
              <p:nvPr/>
            </p:nvSpPr>
            <p:spPr>
              <a:xfrm>
                <a:off x="3828925" y="2802436"/>
                <a:ext cx="3262771" cy="875945"/>
              </a:xfrm>
              <a:prstGeom prst="rect">
                <a:avLst/>
              </a:prstGeom>
              <a:blipFill>
                <a:blip r:embed="rId8"/>
                <a:stretch>
                  <a:fillRect l="-2430" b="-139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AD4012E-EA32-4DF0-A3B6-A02E73F21A2D}"/>
                  </a:ext>
                </a:extLst>
              </p:cNvPr>
              <p:cNvSpPr txBox="1"/>
              <p:nvPr/>
            </p:nvSpPr>
            <p:spPr>
              <a:xfrm>
                <a:off x="1595284" y="4012076"/>
                <a:ext cx="3262771" cy="878126"/>
              </a:xfrm>
              <a:prstGeom prst="rect">
                <a:avLst/>
              </a:prstGeom>
              <a:noFill/>
            </p:spPr>
            <p:txBody>
              <a:bodyPr wrap="square" rtlCol="0">
                <a:spAutoFit/>
              </a:bodyPr>
              <a:lstStyle/>
              <a:p>
                <a:r>
                  <a:rPr lang="en-US" sz="3600" dirty="0">
                    <a:solidFill>
                      <a:srgbClr val="0000FF"/>
                    </a:solidFill>
                    <a:latin typeface="Calibri"/>
                  </a:rPr>
                  <a:t>c</a:t>
                </a:r>
                <a14:m>
                  <m:oMath xmlns:m="http://schemas.openxmlformats.org/officeDocument/2006/math">
                    <m:r>
                      <a:rPr lang="en-US" sz="3600" i="1" smtClean="0">
                        <a:solidFill>
                          <a:srgbClr val="0000FF"/>
                        </a:solidFill>
                        <a:latin typeface="Cambria Math"/>
                      </a:rPr>
                      <m:t>)</m:t>
                    </m:r>
                    <m:f>
                      <m:fPr>
                        <m:ctrlPr>
                          <a:rPr lang="en-US" sz="3600" i="1">
                            <a:solidFill>
                              <a:srgbClr val="0000FF"/>
                            </a:solidFill>
                            <a:latin typeface="Cambria Math" panose="02040503050406030204" pitchFamily="18" charset="0"/>
                          </a:rPr>
                        </m:ctrlPr>
                      </m:fPr>
                      <m:num>
                        <m:r>
                          <a:rPr lang="en-US" sz="3600" i="1">
                            <a:solidFill>
                              <a:srgbClr val="0000FF"/>
                            </a:solidFill>
                            <a:latin typeface="Cambria Math"/>
                          </a:rPr>
                          <m:t>1</m:t>
                        </m:r>
                      </m:num>
                      <m:den>
                        <m:r>
                          <a:rPr lang="en-US" sz="3600" i="1">
                            <a:solidFill>
                              <a:srgbClr val="0000FF"/>
                            </a:solidFill>
                            <a:latin typeface="Cambria Math"/>
                          </a:rPr>
                          <m:t>2</m:t>
                        </m:r>
                      </m:den>
                    </m:f>
                    <m:r>
                      <m:rPr>
                        <m:nor/>
                      </m:rPr>
                      <a:rPr lang="en-US" sz="3600" smtClean="0">
                        <a:solidFill>
                          <a:srgbClr val="0000FF"/>
                        </a:solidFill>
                        <a:latin typeface="Cambria Math"/>
                      </a:rPr>
                      <m:t>: </m:t>
                    </m:r>
                    <m:r>
                      <a:rPr lang="en-US" sz="3600" i="1" dirty="0">
                        <a:solidFill>
                          <a:srgbClr val="0000FF"/>
                        </a:solidFill>
                        <a:latin typeface="Cambria Math"/>
                      </a:rPr>
                      <m:t> </m:t>
                    </m:r>
                    <m:f>
                      <m:fPr>
                        <m:ctrlPr>
                          <a:rPr lang="en-US" sz="3600" i="1">
                            <a:solidFill>
                              <a:srgbClr val="0000FF"/>
                            </a:solidFill>
                            <a:latin typeface="Cambria Math" panose="02040503050406030204" pitchFamily="18" charset="0"/>
                          </a:rPr>
                        </m:ctrlPr>
                      </m:fPr>
                      <m:num>
                        <m:r>
                          <a:rPr lang="en-US" sz="3600" i="1">
                            <a:solidFill>
                              <a:srgbClr val="0000FF"/>
                            </a:solidFill>
                            <a:latin typeface="Cambria Math"/>
                          </a:rPr>
                          <m:t>1</m:t>
                        </m:r>
                      </m:num>
                      <m:den>
                        <m:r>
                          <a:rPr lang="en-US" sz="3600" i="1">
                            <a:solidFill>
                              <a:srgbClr val="0000FF"/>
                            </a:solidFill>
                            <a:latin typeface="Cambria Math"/>
                          </a:rPr>
                          <m:t>4 </m:t>
                        </m:r>
                      </m:den>
                    </m:f>
                    <m:r>
                      <a:rPr lang="en-US" sz="3600" b="1" i="1" dirty="0">
                        <a:solidFill>
                          <a:srgbClr val="0000FF"/>
                        </a:solidFill>
                        <a:latin typeface="Cambria Math" panose="02040503050406030204" pitchFamily="18" charset="0"/>
                        <a:cs typeface="Times New Roman" panose="02020603050405020304" pitchFamily="18" charset="0"/>
                      </a:rPr>
                      <m:t>×</m:t>
                    </m:r>
                    <m:f>
                      <m:fPr>
                        <m:ctrlPr>
                          <a:rPr lang="en-US" sz="3600" i="1">
                            <a:solidFill>
                              <a:srgbClr val="0000FF"/>
                            </a:solidFill>
                            <a:latin typeface="Cambria Math" panose="02040503050406030204" pitchFamily="18" charset="0"/>
                          </a:rPr>
                        </m:ctrlPr>
                      </m:fPr>
                      <m:num>
                        <m:r>
                          <a:rPr lang="en-US" sz="3600" i="1">
                            <a:solidFill>
                              <a:srgbClr val="0000FF"/>
                            </a:solidFill>
                            <a:latin typeface="Cambria Math"/>
                          </a:rPr>
                          <m:t>1</m:t>
                        </m:r>
                      </m:num>
                      <m:den>
                        <m:r>
                          <a:rPr lang="en-US" sz="3600" i="1">
                            <a:solidFill>
                              <a:srgbClr val="0000FF"/>
                            </a:solidFill>
                            <a:latin typeface="Cambria Math"/>
                          </a:rPr>
                          <m:t>6</m:t>
                        </m:r>
                      </m:den>
                    </m:f>
                  </m:oMath>
                </a14:m>
                <a:endParaRPr lang="en-US" sz="3600" dirty="0">
                  <a:solidFill>
                    <a:srgbClr val="0000FF"/>
                  </a:solidFill>
                  <a:latin typeface="Calibri"/>
                </a:endParaRPr>
              </a:p>
            </p:txBody>
          </p:sp>
        </mc:Choice>
        <mc:Fallback>
          <p:sp>
            <p:nvSpPr>
              <p:cNvPr id="9" name="TextBox 8">
                <a:extLst>
                  <a:ext uri="{FF2B5EF4-FFF2-40B4-BE49-F238E27FC236}">
                    <a16:creationId xmlns:a16="http://schemas.microsoft.com/office/drawing/2014/main" id="{8AD4012E-EA32-4DF0-A3B6-A02E73F21A2D}"/>
                  </a:ext>
                </a:extLst>
              </p:cNvPr>
              <p:cNvSpPr txBox="1">
                <a:spLocks noRot="1" noChangeAspect="1" noMove="1" noResize="1" noEditPoints="1" noAdjustHandles="1" noChangeArrowheads="1" noChangeShapeType="1" noTextEdit="1"/>
              </p:cNvSpPr>
              <p:nvPr/>
            </p:nvSpPr>
            <p:spPr>
              <a:xfrm>
                <a:off x="1595284" y="4012076"/>
                <a:ext cx="3262771" cy="878126"/>
              </a:xfrm>
              <a:prstGeom prst="rect">
                <a:avLst/>
              </a:prstGeom>
              <a:blipFill>
                <a:blip r:embed="rId9"/>
                <a:stretch>
                  <a:fillRect l="-5794" b="-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1C2B037-3C8A-4B24-B827-EBD6297E9DF9}"/>
                  </a:ext>
                </a:extLst>
              </p:cNvPr>
              <p:cNvSpPr txBox="1"/>
              <p:nvPr/>
            </p:nvSpPr>
            <p:spPr>
              <a:xfrm>
                <a:off x="6315186" y="4012591"/>
                <a:ext cx="3002719" cy="894027"/>
              </a:xfrm>
              <a:prstGeom prst="rect">
                <a:avLst/>
              </a:prstGeom>
              <a:noFill/>
            </p:spPr>
            <p:txBody>
              <a:bodyPr wrap="square" rtlCol="0">
                <a:spAutoFit/>
              </a:bodyPr>
              <a:lstStyle/>
              <a:p>
                <a:r>
                  <a:rPr lang="en-US" sz="3600" dirty="0">
                    <a:solidFill>
                      <a:srgbClr val="0000FF"/>
                    </a:solidFill>
                    <a:latin typeface="Calibri"/>
                  </a:rPr>
                  <a:t>= </a:t>
                </a:r>
                <a14:m>
                  <m:oMath xmlns:m="http://schemas.openxmlformats.org/officeDocument/2006/math">
                    <m:r>
                      <a:rPr lang="en-US" sz="3600" i="1" smtClean="0">
                        <a:solidFill>
                          <a:srgbClr val="0000FF"/>
                        </a:solidFill>
                        <a:latin typeface="Cambria Math"/>
                      </a:rPr>
                      <m:t> </m:t>
                    </m:r>
                    <m:f>
                      <m:fPr>
                        <m:ctrlPr>
                          <a:rPr lang="en-US" sz="3600" i="1" smtClean="0">
                            <a:solidFill>
                              <a:srgbClr val="0000FF"/>
                            </a:solidFill>
                            <a:latin typeface="Cambria Math" panose="02040503050406030204" pitchFamily="18" charset="0"/>
                          </a:rPr>
                        </m:ctrlPr>
                      </m:fPr>
                      <m:num>
                        <m:r>
                          <a:rPr lang="en-US" sz="3600" i="1" smtClean="0">
                            <a:solidFill>
                              <a:srgbClr val="0000FF"/>
                            </a:solidFill>
                            <a:latin typeface="Cambria Math"/>
                          </a:rPr>
                          <m:t>1</m:t>
                        </m:r>
                        <m:r>
                          <a:rPr lang="en-US" sz="3600" b="1" i="1" smtClean="0">
                            <a:solidFill>
                              <a:srgbClr val="0000FF"/>
                            </a:solidFill>
                            <a:latin typeface="Cambria Math" panose="02040503050406030204" pitchFamily="18" charset="0"/>
                          </a:rPr>
                          <m:t> </m:t>
                        </m:r>
                        <m:r>
                          <a:rPr lang="en-US" sz="3600" b="1" i="1" dirty="0">
                            <a:solidFill>
                              <a:srgbClr val="0000FF"/>
                            </a:solidFill>
                            <a:latin typeface="Cambria Math" panose="02040503050406030204" pitchFamily="18" charset="0"/>
                            <a:cs typeface="Times New Roman" panose="02020603050405020304" pitchFamily="18" charset="0"/>
                          </a:rPr>
                          <m:t>×</m:t>
                        </m:r>
                        <m:r>
                          <a:rPr lang="en-US" sz="3600" b="0" i="1" dirty="0" smtClean="0">
                            <a:solidFill>
                              <a:srgbClr val="0000FF"/>
                            </a:solidFill>
                            <a:latin typeface="Cambria Math" panose="02040503050406030204" pitchFamily="18" charset="0"/>
                            <a:cs typeface="Times New Roman" panose="02020603050405020304" pitchFamily="18" charset="0"/>
                          </a:rPr>
                          <m:t> </m:t>
                        </m:r>
                        <m:r>
                          <a:rPr lang="en-US" sz="3600" i="1" smtClean="0">
                            <a:solidFill>
                              <a:srgbClr val="0000FF"/>
                            </a:solidFill>
                            <a:latin typeface="Cambria Math"/>
                          </a:rPr>
                          <m:t>4</m:t>
                        </m:r>
                        <m:r>
                          <a:rPr lang="en-US" sz="3600" b="0" i="1" smtClean="0">
                            <a:solidFill>
                              <a:srgbClr val="0000FF"/>
                            </a:solidFill>
                            <a:latin typeface="Cambria Math" panose="02040503050406030204" pitchFamily="18" charset="0"/>
                          </a:rPr>
                          <m:t> </m:t>
                        </m:r>
                        <m:r>
                          <a:rPr lang="en-US" sz="3600" b="1" i="1" dirty="0">
                            <a:solidFill>
                              <a:srgbClr val="0000FF"/>
                            </a:solidFill>
                            <a:latin typeface="Cambria Math" panose="02040503050406030204" pitchFamily="18" charset="0"/>
                            <a:cs typeface="Times New Roman" panose="02020603050405020304" pitchFamily="18" charset="0"/>
                          </a:rPr>
                          <m:t>×</m:t>
                        </m:r>
                        <m:r>
                          <a:rPr lang="en-US" sz="3600" b="0" i="1" dirty="0" smtClean="0">
                            <a:solidFill>
                              <a:srgbClr val="0000FF"/>
                            </a:solidFill>
                            <a:latin typeface="Cambria Math" panose="02040503050406030204" pitchFamily="18" charset="0"/>
                            <a:cs typeface="Times New Roman" panose="02020603050405020304" pitchFamily="18" charset="0"/>
                          </a:rPr>
                          <m:t> </m:t>
                        </m:r>
                        <m:r>
                          <a:rPr lang="en-US" sz="3600" i="1" smtClean="0">
                            <a:solidFill>
                              <a:srgbClr val="0000FF"/>
                            </a:solidFill>
                            <a:latin typeface="Cambria Math"/>
                          </a:rPr>
                          <m:t>1</m:t>
                        </m:r>
                      </m:num>
                      <m:den>
                        <m:r>
                          <a:rPr lang="en-US" sz="3600" i="1" smtClean="0">
                            <a:solidFill>
                              <a:srgbClr val="0000FF"/>
                            </a:solidFill>
                            <a:latin typeface="Cambria Math"/>
                          </a:rPr>
                          <m:t>2</m:t>
                        </m:r>
                        <m:r>
                          <a:rPr lang="en-US" sz="3600" b="0" i="1" smtClean="0">
                            <a:solidFill>
                              <a:srgbClr val="0000FF"/>
                            </a:solidFill>
                            <a:latin typeface="Cambria Math" panose="02040503050406030204" pitchFamily="18" charset="0"/>
                          </a:rPr>
                          <m:t> </m:t>
                        </m:r>
                        <m:r>
                          <a:rPr lang="en-US" sz="3600" b="1" i="1" dirty="0">
                            <a:solidFill>
                              <a:srgbClr val="0000FF"/>
                            </a:solidFill>
                            <a:latin typeface="Cambria Math" panose="02040503050406030204" pitchFamily="18" charset="0"/>
                            <a:cs typeface="Times New Roman" panose="02020603050405020304" pitchFamily="18" charset="0"/>
                          </a:rPr>
                          <m:t>×</m:t>
                        </m:r>
                        <m:r>
                          <a:rPr lang="en-US" sz="3600" b="0" i="1" dirty="0" smtClean="0">
                            <a:solidFill>
                              <a:srgbClr val="0000FF"/>
                            </a:solidFill>
                            <a:latin typeface="Cambria Math" panose="02040503050406030204" pitchFamily="18" charset="0"/>
                            <a:cs typeface="Times New Roman" panose="02020603050405020304" pitchFamily="18" charset="0"/>
                          </a:rPr>
                          <m:t> </m:t>
                        </m:r>
                        <m:r>
                          <a:rPr lang="en-US" sz="3600" i="1" smtClean="0">
                            <a:solidFill>
                              <a:srgbClr val="0000FF"/>
                            </a:solidFill>
                            <a:latin typeface="Cambria Math"/>
                          </a:rPr>
                          <m:t>1</m:t>
                        </m:r>
                        <m:r>
                          <a:rPr lang="en-US" sz="3600" b="0" i="1" smtClean="0">
                            <a:solidFill>
                              <a:srgbClr val="0000FF"/>
                            </a:solidFill>
                            <a:latin typeface="Cambria Math" panose="02040503050406030204" pitchFamily="18" charset="0"/>
                          </a:rPr>
                          <m:t> </m:t>
                        </m:r>
                        <m:r>
                          <a:rPr lang="en-US" sz="3600" b="1" i="1" dirty="0">
                            <a:solidFill>
                              <a:srgbClr val="0000FF"/>
                            </a:solidFill>
                            <a:latin typeface="Cambria Math" panose="02040503050406030204" pitchFamily="18" charset="0"/>
                            <a:cs typeface="Times New Roman" panose="02020603050405020304" pitchFamily="18" charset="0"/>
                          </a:rPr>
                          <m:t>×</m:t>
                        </m:r>
                        <m:r>
                          <a:rPr lang="en-US" sz="3600" b="0" i="1" dirty="0" smtClean="0">
                            <a:solidFill>
                              <a:srgbClr val="0000FF"/>
                            </a:solidFill>
                            <a:latin typeface="Cambria Math" panose="02040503050406030204" pitchFamily="18" charset="0"/>
                            <a:cs typeface="Times New Roman" panose="02020603050405020304" pitchFamily="18" charset="0"/>
                          </a:rPr>
                          <m:t> </m:t>
                        </m:r>
                        <m:r>
                          <a:rPr lang="en-US" sz="3600" i="1" smtClean="0">
                            <a:solidFill>
                              <a:srgbClr val="0000FF"/>
                            </a:solidFill>
                            <a:latin typeface="Cambria Math"/>
                          </a:rPr>
                          <m:t>6 </m:t>
                        </m:r>
                      </m:den>
                    </m:f>
                  </m:oMath>
                </a14:m>
                <a:endParaRPr lang="en-US" sz="3600" dirty="0">
                  <a:solidFill>
                    <a:srgbClr val="0000FF"/>
                  </a:solidFill>
                  <a:latin typeface="Calibri"/>
                </a:endParaRPr>
              </a:p>
            </p:txBody>
          </p:sp>
        </mc:Choice>
        <mc:Fallback>
          <p:sp>
            <p:nvSpPr>
              <p:cNvPr id="10" name="TextBox 9">
                <a:extLst>
                  <a:ext uri="{FF2B5EF4-FFF2-40B4-BE49-F238E27FC236}">
                    <a16:creationId xmlns:a16="http://schemas.microsoft.com/office/drawing/2014/main" id="{01C2B037-3C8A-4B24-B827-EBD6297E9DF9}"/>
                  </a:ext>
                </a:extLst>
              </p:cNvPr>
              <p:cNvSpPr txBox="1">
                <a:spLocks noRot="1" noChangeAspect="1" noMove="1" noResize="1" noEditPoints="1" noAdjustHandles="1" noChangeArrowheads="1" noChangeShapeType="1" noTextEdit="1"/>
              </p:cNvSpPr>
              <p:nvPr/>
            </p:nvSpPr>
            <p:spPr>
              <a:xfrm>
                <a:off x="6315186" y="4012591"/>
                <a:ext cx="3002719" cy="894027"/>
              </a:xfrm>
              <a:prstGeom prst="rect">
                <a:avLst/>
              </a:prstGeom>
              <a:blipFill>
                <a:blip r:embed="rId10"/>
                <a:stretch>
                  <a:fillRect l="-6288" b="-102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F757E5B7-4A3A-488F-B6D9-D3608AC7F645}"/>
                  </a:ext>
                </a:extLst>
              </p:cNvPr>
              <p:cNvSpPr txBox="1"/>
              <p:nvPr/>
            </p:nvSpPr>
            <p:spPr>
              <a:xfrm>
                <a:off x="8278424" y="4012718"/>
                <a:ext cx="3791433" cy="877484"/>
              </a:xfrm>
              <a:prstGeom prst="rect">
                <a:avLst/>
              </a:prstGeom>
              <a:noFill/>
            </p:spPr>
            <p:txBody>
              <a:bodyPr wrap="square" rtlCol="0">
                <a:spAutoFit/>
              </a:bodyPr>
              <a:lstStyle/>
              <a:p>
                <a:r>
                  <a:rPr lang="en-US" sz="3600" dirty="0">
                    <a:solidFill>
                      <a:srgbClr val="0000FF"/>
                    </a:solidFill>
                    <a:latin typeface="Calibri"/>
                  </a:rPr>
                  <a:t>= </a:t>
                </a:r>
                <a14:m>
                  <m:oMath xmlns:m="http://schemas.openxmlformats.org/officeDocument/2006/math">
                    <m:r>
                      <a:rPr lang="en-US" sz="3600" i="1" smtClean="0">
                        <a:solidFill>
                          <a:srgbClr val="0000FF"/>
                        </a:solidFill>
                        <a:latin typeface="Cambria Math"/>
                      </a:rPr>
                      <m:t> </m:t>
                    </m:r>
                    <m:f>
                      <m:fPr>
                        <m:ctrlPr>
                          <a:rPr lang="en-US" sz="3600" i="1" smtClean="0">
                            <a:solidFill>
                              <a:srgbClr val="0000FF"/>
                            </a:solidFill>
                            <a:latin typeface="Cambria Math" panose="02040503050406030204" pitchFamily="18" charset="0"/>
                          </a:rPr>
                        </m:ctrlPr>
                      </m:fPr>
                      <m:num>
                        <m:r>
                          <a:rPr lang="en-US" sz="3600" i="1" smtClean="0">
                            <a:solidFill>
                              <a:srgbClr val="0000FF"/>
                            </a:solidFill>
                            <a:latin typeface="Cambria Math"/>
                          </a:rPr>
                          <m:t>4</m:t>
                        </m:r>
                      </m:num>
                      <m:den>
                        <m:r>
                          <a:rPr lang="en-US" sz="3600" i="1" smtClean="0">
                            <a:solidFill>
                              <a:srgbClr val="0000FF"/>
                            </a:solidFill>
                            <a:latin typeface="Cambria Math"/>
                          </a:rPr>
                          <m:t> 12</m:t>
                        </m:r>
                      </m:den>
                    </m:f>
                  </m:oMath>
                </a14:m>
                <a:r>
                  <a:rPr lang="en-US" sz="3600" dirty="0">
                    <a:solidFill>
                      <a:srgbClr val="0000FF"/>
                    </a:solidFill>
                    <a:latin typeface="Calibri"/>
                  </a:rPr>
                  <a:t> = </a:t>
                </a:r>
                <a14:m>
                  <m:oMath xmlns:m="http://schemas.openxmlformats.org/officeDocument/2006/math">
                    <m:f>
                      <m:fPr>
                        <m:ctrlPr>
                          <a:rPr lang="en-US" sz="3600" i="1">
                            <a:solidFill>
                              <a:srgbClr val="0000FF"/>
                            </a:solidFill>
                            <a:latin typeface="Cambria Math" panose="02040503050406030204" pitchFamily="18" charset="0"/>
                          </a:rPr>
                        </m:ctrlPr>
                      </m:fPr>
                      <m:num>
                        <m:r>
                          <a:rPr lang="en-US" sz="3600" i="1" smtClean="0">
                            <a:solidFill>
                              <a:srgbClr val="0000FF"/>
                            </a:solidFill>
                            <a:latin typeface="Cambria Math"/>
                          </a:rPr>
                          <m:t>1</m:t>
                        </m:r>
                      </m:num>
                      <m:den>
                        <m:r>
                          <a:rPr lang="en-US" sz="3600" i="1" smtClean="0">
                            <a:solidFill>
                              <a:srgbClr val="0000FF"/>
                            </a:solidFill>
                            <a:latin typeface="Cambria Math"/>
                          </a:rPr>
                          <m:t>3</m:t>
                        </m:r>
                      </m:den>
                    </m:f>
                  </m:oMath>
                </a14:m>
                <a:endParaRPr lang="en-US" sz="3600" dirty="0">
                  <a:solidFill>
                    <a:srgbClr val="0000FF"/>
                  </a:solidFill>
                  <a:latin typeface="Calibri"/>
                </a:endParaRPr>
              </a:p>
            </p:txBody>
          </p:sp>
        </mc:Choice>
        <mc:Fallback>
          <p:sp>
            <p:nvSpPr>
              <p:cNvPr id="11" name="TextBox 10">
                <a:extLst>
                  <a:ext uri="{FF2B5EF4-FFF2-40B4-BE49-F238E27FC236}">
                    <a16:creationId xmlns:a16="http://schemas.microsoft.com/office/drawing/2014/main" id="{F757E5B7-4A3A-488F-B6D9-D3608AC7F645}"/>
                  </a:ext>
                </a:extLst>
              </p:cNvPr>
              <p:cNvSpPr txBox="1">
                <a:spLocks noRot="1" noChangeAspect="1" noMove="1" noResize="1" noEditPoints="1" noAdjustHandles="1" noChangeArrowheads="1" noChangeShapeType="1" noTextEdit="1"/>
              </p:cNvSpPr>
              <p:nvPr/>
            </p:nvSpPr>
            <p:spPr>
              <a:xfrm>
                <a:off x="8278424" y="4012718"/>
                <a:ext cx="3791433" cy="877484"/>
              </a:xfrm>
              <a:prstGeom prst="rect">
                <a:avLst/>
              </a:prstGeom>
              <a:blipFill>
                <a:blip r:embed="rId11"/>
                <a:stretch>
                  <a:fillRect l="-4823" b="-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77FD420-A3B4-4D78-ADD3-C4062958BBED}"/>
                  </a:ext>
                </a:extLst>
              </p:cNvPr>
              <p:cNvSpPr txBox="1"/>
              <p:nvPr/>
            </p:nvSpPr>
            <p:spPr>
              <a:xfrm>
                <a:off x="3991141" y="4012076"/>
                <a:ext cx="3262771" cy="878126"/>
              </a:xfrm>
              <a:prstGeom prst="rect">
                <a:avLst/>
              </a:prstGeom>
              <a:noFill/>
            </p:spPr>
            <p:txBody>
              <a:bodyPr wrap="square" rtlCol="0">
                <a:spAutoFit/>
              </a:bodyPr>
              <a:lstStyle/>
              <a:p>
                <a:r>
                  <a:rPr lang="en-US" sz="3600" dirty="0">
                    <a:solidFill>
                      <a:srgbClr val="0000FF"/>
                    </a:solidFill>
                    <a:latin typeface="Calibri"/>
                  </a:rPr>
                  <a:t> = </a:t>
                </a:r>
                <a14:m>
                  <m:oMath xmlns:m="http://schemas.openxmlformats.org/officeDocument/2006/math">
                    <m:f>
                      <m:fPr>
                        <m:ctrlPr>
                          <a:rPr lang="en-US" sz="3600" i="1">
                            <a:solidFill>
                              <a:srgbClr val="0000FF"/>
                            </a:solidFill>
                            <a:latin typeface="Cambria Math" panose="02040503050406030204" pitchFamily="18" charset="0"/>
                          </a:rPr>
                        </m:ctrlPr>
                      </m:fPr>
                      <m:num>
                        <m:r>
                          <a:rPr lang="en-US" sz="3600" i="1">
                            <a:solidFill>
                              <a:srgbClr val="0000FF"/>
                            </a:solidFill>
                            <a:latin typeface="Cambria Math"/>
                          </a:rPr>
                          <m:t>1</m:t>
                        </m:r>
                      </m:num>
                      <m:den>
                        <m:r>
                          <a:rPr lang="en-US" sz="3600" i="1">
                            <a:solidFill>
                              <a:srgbClr val="0000FF"/>
                            </a:solidFill>
                            <a:latin typeface="Cambria Math"/>
                          </a:rPr>
                          <m:t>2</m:t>
                        </m:r>
                      </m:den>
                    </m:f>
                    <m:r>
                      <a:rPr lang="en-US" sz="3600" b="1" i="1" dirty="0">
                        <a:solidFill>
                          <a:srgbClr val="0000FF"/>
                        </a:solidFill>
                        <a:latin typeface="Cambria Math" panose="02040503050406030204" pitchFamily="18" charset="0"/>
                        <a:cs typeface="Times New Roman" panose="02020603050405020304" pitchFamily="18" charset="0"/>
                      </a:rPr>
                      <m:t>×</m:t>
                    </m:r>
                    <m:f>
                      <m:fPr>
                        <m:ctrlPr>
                          <a:rPr lang="en-US" sz="3600" i="1">
                            <a:solidFill>
                              <a:srgbClr val="0000FF"/>
                            </a:solidFill>
                            <a:latin typeface="Cambria Math" panose="02040503050406030204" pitchFamily="18" charset="0"/>
                          </a:rPr>
                        </m:ctrlPr>
                      </m:fPr>
                      <m:num>
                        <m:r>
                          <a:rPr lang="en-US" sz="3600" i="1" smtClean="0">
                            <a:solidFill>
                              <a:srgbClr val="0000FF"/>
                            </a:solidFill>
                            <a:latin typeface="Cambria Math"/>
                          </a:rPr>
                          <m:t>4</m:t>
                        </m:r>
                      </m:num>
                      <m:den>
                        <m:r>
                          <a:rPr lang="en-US" sz="3600" i="1" smtClean="0">
                            <a:solidFill>
                              <a:srgbClr val="0000FF"/>
                            </a:solidFill>
                            <a:latin typeface="Cambria Math"/>
                          </a:rPr>
                          <m:t>1</m:t>
                        </m:r>
                        <m:r>
                          <a:rPr lang="en-US" sz="3600" i="1">
                            <a:solidFill>
                              <a:srgbClr val="0000FF"/>
                            </a:solidFill>
                            <a:latin typeface="Cambria Math"/>
                          </a:rPr>
                          <m:t> </m:t>
                        </m:r>
                      </m:den>
                    </m:f>
                    <m:r>
                      <a:rPr lang="en-US" sz="3600" b="1" i="1" dirty="0">
                        <a:solidFill>
                          <a:srgbClr val="0000FF"/>
                        </a:solidFill>
                        <a:latin typeface="Cambria Math" panose="02040503050406030204" pitchFamily="18" charset="0"/>
                        <a:cs typeface="Times New Roman" panose="02020603050405020304" pitchFamily="18" charset="0"/>
                      </a:rPr>
                      <m:t>×</m:t>
                    </m:r>
                    <m:f>
                      <m:fPr>
                        <m:ctrlPr>
                          <a:rPr lang="en-US" sz="3600" i="1">
                            <a:solidFill>
                              <a:srgbClr val="0000FF"/>
                            </a:solidFill>
                            <a:latin typeface="Cambria Math" panose="02040503050406030204" pitchFamily="18" charset="0"/>
                          </a:rPr>
                        </m:ctrlPr>
                      </m:fPr>
                      <m:num>
                        <m:r>
                          <a:rPr lang="en-US" sz="3600" i="1" smtClean="0">
                            <a:solidFill>
                              <a:srgbClr val="0000FF"/>
                            </a:solidFill>
                            <a:latin typeface="Cambria Math"/>
                          </a:rPr>
                          <m:t>1</m:t>
                        </m:r>
                      </m:num>
                      <m:den>
                        <m:r>
                          <a:rPr lang="en-US" sz="3600" i="1" smtClean="0">
                            <a:solidFill>
                              <a:srgbClr val="0000FF"/>
                            </a:solidFill>
                            <a:latin typeface="Cambria Math"/>
                          </a:rPr>
                          <m:t>6</m:t>
                        </m:r>
                      </m:den>
                    </m:f>
                  </m:oMath>
                </a14:m>
                <a:endParaRPr lang="en-US" sz="3600" dirty="0">
                  <a:solidFill>
                    <a:srgbClr val="0000FF"/>
                  </a:solidFill>
                  <a:latin typeface="Calibri"/>
                </a:endParaRPr>
              </a:p>
            </p:txBody>
          </p:sp>
        </mc:Choice>
        <mc:Fallback>
          <p:sp>
            <p:nvSpPr>
              <p:cNvPr id="12" name="TextBox 11">
                <a:extLst>
                  <a:ext uri="{FF2B5EF4-FFF2-40B4-BE49-F238E27FC236}">
                    <a16:creationId xmlns:a16="http://schemas.microsoft.com/office/drawing/2014/main" id="{D77FD420-A3B4-4D78-ADD3-C4062958BBED}"/>
                  </a:ext>
                </a:extLst>
              </p:cNvPr>
              <p:cNvSpPr txBox="1">
                <a:spLocks noRot="1" noChangeAspect="1" noMove="1" noResize="1" noEditPoints="1" noAdjustHandles="1" noChangeArrowheads="1" noChangeShapeType="1" noTextEdit="1"/>
              </p:cNvSpPr>
              <p:nvPr/>
            </p:nvSpPr>
            <p:spPr>
              <a:xfrm>
                <a:off x="3991141" y="4012076"/>
                <a:ext cx="3262771" cy="878126"/>
              </a:xfrm>
              <a:prstGeom prst="rect">
                <a:avLst/>
              </a:prstGeom>
              <a:blipFill>
                <a:blip r:embed="rId12"/>
                <a:stretch>
                  <a:fillRect l="-2617" b="-1250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C0F1CA17-C909-476B-A5B9-88DAFCB35071}"/>
              </a:ext>
            </a:extLst>
          </p:cNvPr>
          <p:cNvSpPr txBox="1"/>
          <p:nvPr/>
        </p:nvSpPr>
        <p:spPr>
          <a:xfrm>
            <a:off x="1012723" y="5607430"/>
            <a:ext cx="10919820" cy="461665"/>
          </a:xfrm>
          <a:prstGeom prst="rect">
            <a:avLst/>
          </a:prstGeom>
          <a:noFill/>
        </p:spPr>
        <p:txBody>
          <a:bodyPr wrap="square" rtlCol="0">
            <a:spAutoFit/>
          </a:bodyPr>
          <a:lstStyle/>
          <a:p>
            <a:r>
              <a:rPr lang="en-US" sz="2400" b="1" dirty="0" err="1">
                <a:solidFill>
                  <a:srgbClr val="E8290B"/>
                </a:solidFill>
                <a:latin typeface="Times New Roman" pitchFamily="18" charset="0"/>
                <a:cs typeface="Times New Roman" pitchFamily="18" charset="0"/>
              </a:rPr>
              <a:t>Nhận</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xét</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gì</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khi</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thực</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hiện</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tính</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giá</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trị</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biểu</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thức</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chỉ</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có</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phép</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nhân</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và</a:t>
            </a:r>
            <a:r>
              <a:rPr lang="en-US" sz="2400" b="1" dirty="0">
                <a:solidFill>
                  <a:srgbClr val="E8290B"/>
                </a:solidFill>
                <a:latin typeface="Times New Roman" pitchFamily="18" charset="0"/>
                <a:cs typeface="Times New Roman" pitchFamily="18" charset="0"/>
              </a:rPr>
              <a:t> chia </a:t>
            </a:r>
            <a:r>
              <a:rPr lang="en-US" sz="2400" b="1" dirty="0" err="1">
                <a:solidFill>
                  <a:srgbClr val="E8290B"/>
                </a:solidFill>
                <a:latin typeface="Times New Roman" pitchFamily="18" charset="0"/>
                <a:cs typeface="Times New Roman" pitchFamily="18" charset="0"/>
              </a:rPr>
              <a:t>phân</a:t>
            </a:r>
            <a:r>
              <a:rPr lang="en-US" sz="2400" b="1" dirty="0">
                <a:solidFill>
                  <a:srgbClr val="E8290B"/>
                </a:solidFill>
                <a:latin typeface="Times New Roman" pitchFamily="18" charset="0"/>
                <a:cs typeface="Times New Roman" pitchFamily="18" charset="0"/>
              </a:rPr>
              <a:t> </a:t>
            </a:r>
            <a:r>
              <a:rPr lang="en-US" sz="2400" b="1" dirty="0" err="1">
                <a:solidFill>
                  <a:srgbClr val="E8290B"/>
                </a:solidFill>
                <a:latin typeface="Times New Roman" pitchFamily="18" charset="0"/>
                <a:cs typeface="Times New Roman" pitchFamily="18" charset="0"/>
              </a:rPr>
              <a:t>số</a:t>
            </a:r>
            <a:r>
              <a:rPr lang="en-US" sz="2400" b="1" dirty="0">
                <a:solidFill>
                  <a:srgbClr val="E8290B"/>
                </a:solidFill>
                <a:latin typeface="Times New Roman" pitchFamily="18" charset="0"/>
                <a:cs typeface="Times New Roman" pitchFamily="18" charset="0"/>
              </a:rPr>
              <a:t>?</a:t>
            </a:r>
          </a:p>
        </p:txBody>
      </p:sp>
      <p:sp>
        <p:nvSpPr>
          <p:cNvPr id="13" name="TextBox 12">
            <a:extLst>
              <a:ext uri="{FF2B5EF4-FFF2-40B4-BE49-F238E27FC236}">
                <a16:creationId xmlns:a16="http://schemas.microsoft.com/office/drawing/2014/main" id="{F49FB6A6-DD7B-4587-AAA7-3DBA02F5EF59}"/>
              </a:ext>
            </a:extLst>
          </p:cNvPr>
          <p:cNvSpPr txBox="1"/>
          <p:nvPr/>
        </p:nvSpPr>
        <p:spPr>
          <a:xfrm>
            <a:off x="693381" y="5559746"/>
            <a:ext cx="11066630" cy="830997"/>
          </a:xfrm>
          <a:prstGeom prst="rect">
            <a:avLst/>
          </a:prstGeom>
          <a:solidFill>
            <a:srgbClr val="FFFF00"/>
          </a:solidFill>
          <a:ln w="19050">
            <a:solidFill>
              <a:srgbClr val="FF0000"/>
            </a:solidFill>
          </a:ln>
        </p:spPr>
        <p:txBody>
          <a:bodyPr wrap="square" rtlCol="0">
            <a:spAutoFit/>
          </a:bodyPr>
          <a:lstStyle/>
          <a:p>
            <a:pPr algn="ctr"/>
            <a:r>
              <a:rPr lang="en-US" sz="2400" dirty="0" err="1">
                <a:solidFill>
                  <a:srgbClr val="0000FF"/>
                </a:solidFill>
                <a:latin typeface="Times New Roman" pitchFamily="18" charset="0"/>
                <a:cs typeface="Times New Roman" pitchFamily="18" charset="0"/>
              </a:rPr>
              <a:t>Ghi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nhớ</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thực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hiện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tính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giá</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trị</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biểu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thức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chỉ</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có</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phép</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chia </a:t>
            </a:r>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số</a:t>
            </a:r>
            <a:r>
              <a:rPr lang="en-US" sz="2400" dirty="0">
                <a:solidFill>
                  <a:srgbClr val="0000FF"/>
                </a:solidFill>
                <a:latin typeface="Times New Roman" pitchFamily="18" charset="0"/>
                <a:cs typeface="Times New Roman" pitchFamily="18" charset="0"/>
              </a:rPr>
              <a:t>; ta </a:t>
            </a:r>
            <a:r>
              <a:rPr lang="en-US" sz="2400" dirty="0" err="1">
                <a:solidFill>
                  <a:srgbClr val="0000FF"/>
                </a:solidFill>
                <a:latin typeface="Times New Roman" pitchFamily="18" charset="0"/>
                <a:cs typeface="Times New Roman" pitchFamily="18" charset="0"/>
              </a:rPr>
              <a:t>chuyển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tất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phép</a:t>
            </a:r>
            <a:r>
              <a:rPr lang="en-US" sz="2400" dirty="0">
                <a:solidFill>
                  <a:srgbClr val="0000FF"/>
                </a:solidFill>
                <a:latin typeface="Times New Roman" pitchFamily="18" charset="0"/>
                <a:cs typeface="Times New Roman" pitchFamily="18" charset="0"/>
              </a:rPr>
              <a:t> chia </a:t>
            </a:r>
            <a:r>
              <a:rPr lang="en-US" sz="2400" dirty="0" err="1">
                <a:solidFill>
                  <a:srgbClr val="0000FF"/>
                </a:solidFill>
                <a:latin typeface="Times New Roman" pitchFamily="18" charset="0"/>
                <a:cs typeface="Times New Roman" pitchFamily="18" charset="0"/>
              </a:rPr>
              <a:t>thành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phép</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rồi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tất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tử</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số</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với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tử</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số</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mẫu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số</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với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mẫu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số</a:t>
            </a:r>
            <a:r>
              <a:rPr lang="en-US" sz="2400" dirty="0">
                <a:solidFill>
                  <a:srgbClr val="0000FF"/>
                </a:solidFill>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D3A378EA-DE69-4005-ACE7-8D57B56611A0}"/>
              </a:ext>
            </a:extLst>
          </p:cNvPr>
          <p:cNvSpPr txBox="1"/>
          <p:nvPr/>
        </p:nvSpPr>
        <p:spPr>
          <a:xfrm>
            <a:off x="488046" y="113314"/>
            <a:ext cx="4370009" cy="707886"/>
          </a:xfrm>
          <a:prstGeom prst="rect">
            <a:avLst/>
          </a:prstGeom>
          <a:noFill/>
        </p:spPr>
        <p:txBody>
          <a:bodyPr wrap="square" rtlCol="0">
            <a:spAutoFit/>
          </a:bodyPr>
          <a:lstStyle/>
          <a:p>
            <a:r>
              <a:rPr lang="en-US" sz="4000" b="1" dirty="0" err="1">
                <a:solidFill>
                  <a:prstClr val="black"/>
                </a:solidFill>
                <a:latin typeface="Times New Roman" pitchFamily="18" charset="0"/>
                <a:cs typeface="Times New Roman" pitchFamily="18" charset="0"/>
              </a:rPr>
              <a:t>Bài</a:t>
            </a:r>
            <a:r>
              <a:rPr lang="en-US" sz="4000" b="1" dirty="0">
                <a:solidFill>
                  <a:prstClr val="black"/>
                </a:solidFill>
                <a:latin typeface="Times New Roman" pitchFamily="18" charset="0"/>
                <a:cs typeface="Times New Roman" pitchFamily="18" charset="0"/>
              </a:rPr>
              <a:t> 2: </a:t>
            </a:r>
            <a:r>
              <a:rPr lang="en-US" sz="4000" b="1" dirty="0" err="1">
                <a:solidFill>
                  <a:prstClr val="black"/>
                </a:solidFill>
                <a:latin typeface="Times New Roman" pitchFamily="18" charset="0"/>
                <a:cs typeface="Times New Roman" pitchFamily="18" charset="0"/>
              </a:rPr>
              <a:t>Tính</a:t>
            </a:r>
            <a:r>
              <a:rPr lang="en-US" sz="40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603630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ppt_x"/>
                                          </p:val>
                                        </p:tav>
                                        <p:tav tm="100000">
                                          <p:val>
                                            <p:strVal val="#ppt_x"/>
                                          </p:val>
                                        </p:tav>
                                      </p:tavLst>
                                    </p:anim>
                                    <p:anim calcmode="lin" valueType="num">
                                      <p:cBhvr additive="base">
                                        <p:cTn id="7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circle(in)">
                                      <p:cBhvr>
                                        <p:cTn id="79" dur="2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additive="base">
                                        <p:cTn id="84" dur="500" fill="hold"/>
                                        <p:tgtEl>
                                          <p:spTgt spid="13"/>
                                        </p:tgtEl>
                                        <p:attrNameLst>
                                          <p:attrName>ppt_x</p:attrName>
                                        </p:attrNameLst>
                                      </p:cBhvr>
                                      <p:tavLst>
                                        <p:tav tm="0">
                                          <p:val>
                                            <p:strVal val="#ppt_x"/>
                                          </p:val>
                                        </p:tav>
                                        <p:tav tm="100000">
                                          <p:val>
                                            <p:strVal val="#ppt_x"/>
                                          </p:val>
                                        </p:tav>
                                      </p:tavLst>
                                    </p:anim>
                                    <p:anim calcmode="lin" valueType="num">
                                      <p:cBhvr additive="base">
                                        <p:cTn id="8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P spid="12" grpId="0"/>
      <p:bldP spid="14" grpId="0"/>
      <p:bldP spid="13"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D3C306-C4AD-4D2C-B3A1-B89AE6B81D8A}"/>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353851" y="0"/>
            <a:ext cx="6972515" cy="6972515"/>
          </a:xfrm>
          <a:prstGeom prst="rect">
            <a:avLst/>
          </a:prstGeom>
        </p:spPr>
      </p:pic>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3. Tính</a:t>
            </a:r>
            <a:endParaRPr lang="en-US" sz="4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9C2D1BE-E692-4C14-ACAA-0F80580E9826}"/>
                  </a:ext>
                </a:extLst>
              </p:cNvPr>
              <p:cNvSpPr/>
              <p:nvPr/>
            </p:nvSpPr>
            <p:spPr>
              <a:xfrm>
                <a:off x="954896" y="2642680"/>
                <a:ext cx="4123244"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effectLst/>
                    <a:latin typeface="UTM Avo" panose="02040603050506020204" pitchFamily="18" charset="0"/>
                  </a:rPr>
                  <a:t>a)</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2</m:t>
                        </m:r>
                      </m:den>
                    </m:f>
                  </m:oMath>
                </a14:m>
                <a:r>
                  <a:rPr lang="en-US" sz="5400" b="1" cap="none" spc="0">
                    <a:ln w="0"/>
                    <a:solidFill>
                      <a:schemeClr val="accent1">
                        <a:lumMod val="50000"/>
                      </a:schemeClr>
                    </a:solidFill>
                    <a:effectLst/>
                    <a:latin typeface="UTM Avo" panose="02040603050506020204" pitchFamily="18" charset="0"/>
                  </a:rPr>
                  <a:t> x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a:rPr lang="en-US" sz="5400" b="1" i="1" smtClean="0">
                        <a:ln w="0"/>
                        <a:solidFill>
                          <a:schemeClr val="accent1">
                            <a:lumMod val="50000"/>
                          </a:schemeClr>
                        </a:solidFill>
                        <a:latin typeface="Cambria Math" panose="0204050305040603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4</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954896" y="2642680"/>
                <a:ext cx="4123244" cy="1513684"/>
              </a:xfrm>
              <a:prstGeom prst="rect">
                <a:avLst/>
              </a:prstGeom>
              <a:blipFill>
                <a:blip r:embed="rId3"/>
                <a:stretch>
                  <a:fillRect l="-7544" b="-76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17289919-AEBB-47E3-9EEE-F4E4765B9C6E}"/>
                  </a:ext>
                </a:extLst>
              </p:cNvPr>
              <p:cNvSpPr/>
              <p:nvPr/>
            </p:nvSpPr>
            <p:spPr>
              <a:xfrm>
                <a:off x="7110655" y="2672158"/>
                <a:ext cx="3440365" cy="1396151"/>
              </a:xfrm>
              <a:prstGeom prst="rect">
                <a:avLst/>
              </a:prstGeom>
              <a:noFill/>
            </p:spPr>
            <p:txBody>
              <a:bodyPr wrap="none" lIns="91440" tIns="45720" rIns="91440" bIns="45720">
                <a:spAutoFit/>
              </a:bodyPr>
              <a:lstStyle/>
              <a:p>
                <a:pPr algn="ctr"/>
                <a:r>
                  <a:rPr lang="en-US" sz="5400" b="1">
                    <a:ln w="0"/>
                    <a:solidFill>
                      <a:schemeClr val="accent1">
                        <a:lumMod val="50000"/>
                      </a:schemeClr>
                    </a:solidFill>
                    <a:latin typeface="UTM Avo" panose="02040603050506020204" pitchFamily="18" charset="0"/>
                  </a:rPr>
                  <a:t>b</a:t>
                </a:r>
                <a:r>
                  <a:rPr lang="en-US" sz="5400" b="1">
                    <a:ln w="0"/>
                    <a:solidFill>
                      <a:schemeClr val="accent1">
                        <a:lumMod val="50000"/>
                      </a:schemeClr>
                    </a:solidFill>
                    <a:effectLst/>
                    <a:latin typeface="UTM Avo" panose="02040603050506020204" pitchFamily="18" charset="0"/>
                  </a:rPr>
                  <a:t>)</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2</m:t>
                        </m:r>
                      </m:den>
                    </m:f>
                  </m:oMath>
                </a14:m>
                <a:r>
                  <a:rPr lang="en-US" sz="5400" b="1" cap="none" spc="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a:rPr lang="en-US" sz="5400" b="1" i="1">
                        <a:ln w="0"/>
                        <a:solidFill>
                          <a:schemeClr val="accent1">
                            <a:lumMod val="50000"/>
                          </a:schemeClr>
                        </a:solidFill>
                        <a:latin typeface="Cambria Math" panose="0204050305040603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4</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p:sp>
            <p:nvSpPr>
              <p:cNvPr id="5" name="Rectangle 4">
                <a:extLst>
                  <a:ext uri="{FF2B5EF4-FFF2-40B4-BE49-F238E27FC236}">
                    <a16:creationId xmlns:a16="http://schemas.microsoft.com/office/drawing/2014/main" id="{17289919-AEBB-47E3-9EEE-F4E4765B9C6E}"/>
                  </a:ext>
                </a:extLst>
              </p:cNvPr>
              <p:cNvSpPr>
                <a:spLocks noRot="1" noChangeAspect="1" noMove="1" noResize="1" noEditPoints="1" noAdjustHandles="1" noChangeArrowheads="1" noChangeShapeType="1" noTextEdit="1"/>
              </p:cNvSpPr>
              <p:nvPr/>
            </p:nvSpPr>
            <p:spPr>
              <a:xfrm>
                <a:off x="7110655" y="2672158"/>
                <a:ext cx="3440365" cy="1396151"/>
              </a:xfrm>
              <a:prstGeom prst="rect">
                <a:avLst/>
              </a:prstGeom>
              <a:blipFill>
                <a:blip r:embed="rId4"/>
                <a:stretch>
                  <a:fillRect l="-9027" b="-1353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106ACE68-0F9C-4BCE-8D45-99D7732FC1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0114" y="-271303"/>
            <a:ext cx="3247854" cy="3247854"/>
          </a:xfrm>
          <a:prstGeom prst="rect">
            <a:avLst/>
          </a:prstGeom>
        </p:spPr>
      </p:pic>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62BA39F0-D421-431D-8E0D-290DEBEE2AB7}"/>
                  </a:ext>
                </a:extLst>
              </p:cNvPr>
              <p:cNvSpPr/>
              <p:nvPr/>
            </p:nvSpPr>
            <p:spPr>
              <a:xfrm>
                <a:off x="4123131" y="4457145"/>
                <a:ext cx="3433953"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effectLst/>
                    <a:latin typeface="UTM Avo" panose="02040603050506020204" pitchFamily="18" charset="0"/>
                  </a:rPr>
                  <a:t>c)</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2</m:t>
                        </m:r>
                      </m:den>
                    </m:f>
                  </m:oMath>
                </a14:m>
                <a:r>
                  <a:rPr lang="en-US" sz="5400" b="1" cap="none" spc="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a:rPr lang="en-US" sz="5400" b="1" i="1" smtClean="0">
                        <a:ln w="0"/>
                        <a:solidFill>
                          <a:schemeClr val="accent1">
                            <a:lumMod val="50000"/>
                          </a:schemeClr>
                        </a:solidFill>
                        <a:latin typeface="Cambria Math" panose="0204050305040603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4</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p:sp>
            <p:nvSpPr>
              <p:cNvPr id="8" name="Rectangle 7">
                <a:extLst>
                  <a:ext uri="{FF2B5EF4-FFF2-40B4-BE49-F238E27FC236}">
                    <a16:creationId xmlns:a16="http://schemas.microsoft.com/office/drawing/2014/main" id="{62BA39F0-D421-431D-8E0D-290DEBEE2AB7}"/>
                  </a:ext>
                </a:extLst>
              </p:cNvPr>
              <p:cNvSpPr>
                <a:spLocks noRot="1" noChangeAspect="1" noMove="1" noResize="1" noEditPoints="1" noAdjustHandles="1" noChangeArrowheads="1" noChangeShapeType="1" noTextEdit="1"/>
              </p:cNvSpPr>
              <p:nvPr/>
            </p:nvSpPr>
            <p:spPr>
              <a:xfrm>
                <a:off x="4123131" y="4457145"/>
                <a:ext cx="3433953" cy="1513684"/>
              </a:xfrm>
              <a:prstGeom prst="rect">
                <a:avLst/>
              </a:prstGeom>
              <a:blipFill>
                <a:blip r:embed="rId6"/>
                <a:stretch>
                  <a:fillRect l="-355" b="-4839"/>
                </a:stretch>
              </a:blipFill>
            </p:spPr>
            <p:txBody>
              <a:bodyPr/>
              <a:lstStyle/>
              <a:p>
                <a:r>
                  <a:rPr lang="en-US">
                    <a:noFill/>
                  </a:rPr>
                  <a:t> </a:t>
                </a:r>
              </a:p>
            </p:txBody>
          </p:sp>
        </mc:Fallback>
      </mc:AlternateContent>
    </p:spTree>
    <p:extLst>
      <p:ext uri="{BB962C8B-B14F-4D97-AF65-F5344CB8AC3E}">
        <p14:creationId xmlns:p14="http://schemas.microsoft.com/office/powerpoint/2010/main" val="3314524802"/>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72000" fill="hold" grpId="0" nodeType="click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72000" fill="hold" grpId="0" nodeType="clickEffect">
                                  <p:stCondLst>
                                    <p:cond delay="0"/>
                                  </p:stCondLst>
                                  <p:iterate type="wd">
                                    <p:tmPct val="10000"/>
                                  </p:iterate>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2B67B1-E86A-4C3E-A5CB-701320D017E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33510" y="-1103709"/>
            <a:ext cx="6972515" cy="6972515"/>
          </a:xfrm>
          <a:prstGeom prst="rect">
            <a:avLst/>
          </a:prstGeom>
        </p:spPr>
      </p:pic>
      <p:sp>
        <p:nvSpPr>
          <p:cNvPr id="2" name="Oval 1">
            <a:extLst>
              <a:ext uri="{FF2B5EF4-FFF2-40B4-BE49-F238E27FC236}">
                <a16:creationId xmlns:a16="http://schemas.microsoft.com/office/drawing/2014/main" id="{0EF29379-871F-4D6C-88D9-086E7A3F46C5}"/>
              </a:ext>
            </a:extLst>
          </p:cNvPr>
          <p:cNvSpPr/>
          <p:nvPr/>
        </p:nvSpPr>
        <p:spPr>
          <a:xfrm>
            <a:off x="4613564" y="4114800"/>
            <a:ext cx="768927" cy="76892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7E4DF15-72C4-4493-84EE-2153D1DE9A1A}"/>
              </a:ext>
            </a:extLst>
          </p:cNvPr>
          <p:cNvSpPr/>
          <p:nvPr/>
        </p:nvSpPr>
        <p:spPr>
          <a:xfrm>
            <a:off x="5908963" y="4114800"/>
            <a:ext cx="768927" cy="76892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3. Tính</a:t>
            </a:r>
            <a:endParaRPr lang="en-US" sz="4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9C2D1BE-E692-4C14-ACAA-0F80580E9826}"/>
                  </a:ext>
                </a:extLst>
              </p:cNvPr>
              <p:cNvSpPr/>
              <p:nvPr/>
            </p:nvSpPr>
            <p:spPr>
              <a:xfrm>
                <a:off x="3971888" y="728026"/>
                <a:ext cx="4123244" cy="3309047"/>
              </a:xfrm>
              <a:prstGeom prst="rect">
                <a:avLst/>
              </a:prstGeom>
              <a:noFill/>
            </p:spPr>
            <p:txBody>
              <a:bodyPr wrap="none" lIns="91440" tIns="45720" rIns="91440" bIns="45720">
                <a:spAutoFit/>
              </a:bodyPr>
              <a:lstStyle/>
              <a:p>
                <a:pPr algn="ctr">
                  <a:lnSpc>
                    <a:spcPct val="150000"/>
                  </a:lnSpc>
                </a:pPr>
                <a:r>
                  <a:rPr lang="en-US" sz="5400" b="1">
                    <a:ln w="0"/>
                    <a:solidFill>
                      <a:srgbClr val="CE3041"/>
                    </a:solidFill>
                    <a:effectLst/>
                    <a:latin typeface="UTM Avo" panose="02040603050506020204" pitchFamily="18" charset="0"/>
                  </a:rPr>
                  <a:t>a)</a:t>
                </a:r>
                <a14:m>
                  <m:oMath xmlns:m="http://schemas.openxmlformats.org/officeDocument/2006/math">
                    <m:r>
                      <a:rPr lang="en-US" sz="5400" b="1" i="1" smtClean="0">
                        <a:ln w="0"/>
                        <a:solidFill>
                          <a:srgbClr val="CE3041"/>
                        </a:solidFill>
                        <a:effectLst/>
                        <a:latin typeface="Cambria Math" panose="02040503050406030204" pitchFamily="18" charset="0"/>
                      </a:rPr>
                      <m:t> </m:t>
                    </m:r>
                    <m:f>
                      <m:fPr>
                        <m:ctrlPr>
                          <a:rPr lang="en-US" sz="5400" b="1" i="1" smtClean="0">
                            <a:ln w="0"/>
                            <a:solidFill>
                              <a:srgbClr val="CE3041"/>
                            </a:solidFill>
                            <a:effectLst/>
                            <a:latin typeface="Cambria Math" panose="02040503050406030204" pitchFamily="18" charset="0"/>
                          </a:rPr>
                        </m:ctrlPr>
                      </m:fPr>
                      <m:num>
                        <m:r>
                          <m:rPr>
                            <m:nor/>
                          </m:rPr>
                          <a:rPr lang="en-US" sz="5400" b="1" i="0" smtClean="0">
                            <a:ln w="0"/>
                            <a:solidFill>
                              <a:srgbClr val="CE3041"/>
                            </a:solidFill>
                            <a:effectLst/>
                            <a:latin typeface="UTM Avo" panose="02040603050506020204" pitchFamily="18" charset="0"/>
                          </a:rPr>
                          <m:t>5</m:t>
                        </m:r>
                      </m:num>
                      <m:den>
                        <m:r>
                          <m:rPr>
                            <m:nor/>
                          </m:rPr>
                          <a:rPr lang="en-US" sz="5400" b="1" i="0" smtClean="0">
                            <a:ln w="0"/>
                            <a:solidFill>
                              <a:srgbClr val="CE3041"/>
                            </a:solidFill>
                            <a:effectLst/>
                            <a:latin typeface="UTM Avo" panose="02040603050506020204" pitchFamily="18" charset="0"/>
                          </a:rPr>
                          <m:t>2</m:t>
                        </m:r>
                      </m:den>
                    </m:f>
                  </m:oMath>
                </a14:m>
                <a:r>
                  <a:rPr lang="en-US" sz="5400" b="1" cap="none" spc="0">
                    <a:ln w="0"/>
                    <a:solidFill>
                      <a:srgbClr val="CE3041"/>
                    </a:solidFill>
                    <a:effectLst/>
                    <a:latin typeface="UTM Avo" panose="02040603050506020204" pitchFamily="18" charset="0"/>
                  </a:rPr>
                  <a:t> x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m:t>
                        </m:r>
                      </m:num>
                      <m:den>
                        <m:r>
                          <m:rPr>
                            <m:nor/>
                          </m:rPr>
                          <a:rPr lang="en-US" sz="5400" b="1" i="0" smtClean="0">
                            <a:ln w="0"/>
                            <a:solidFill>
                              <a:srgbClr val="CE3041"/>
                            </a:solidFill>
                            <a:latin typeface="UTM Avo" panose="02040603050506020204" pitchFamily="18" charset="0"/>
                          </a:rPr>
                          <m:t>3</m:t>
                        </m:r>
                      </m:den>
                    </m:f>
                    <m:r>
                      <a:rPr lang="en-US" sz="5400" b="1" i="1" smtClean="0">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i="0" smtClean="0">
                            <a:ln w="0"/>
                            <a:solidFill>
                              <a:srgbClr val="CE3041"/>
                            </a:solidFill>
                            <a:latin typeface="UTM Avo" panose="02040603050506020204" pitchFamily="18" charset="0"/>
                          </a:rPr>
                          <m:t>4</m:t>
                        </m:r>
                      </m:den>
                    </m:f>
                  </m:oMath>
                </a14:m>
                <a:endParaRPr lang="en-US" sz="5400" b="1" i="1">
                  <a:ln w="0"/>
                  <a:solidFill>
                    <a:srgbClr val="CE3041"/>
                  </a:solidFill>
                  <a:latin typeface="Cambria Math" panose="02040503050406030204" pitchFamily="18" charset="0"/>
                </a:endParaRPr>
              </a:p>
              <a:p>
                <a:pPr algn="ctr">
                  <a:lnSpc>
                    <a:spcPct val="150000"/>
                  </a:lnSpc>
                </a:pPr>
                <a:endParaRPr lang="en-US" sz="5400" b="1" cap="none" spc="0">
                  <a:ln w="0"/>
                  <a:solidFill>
                    <a:srgbClr val="CE3041"/>
                  </a:solidFill>
                  <a:effectLst/>
                  <a:latin typeface="UTM Avo" panose="02040603050506020204" pitchFamily="18" charset="0"/>
                </a:endParaRPr>
              </a:p>
            </p:txBody>
          </p:sp>
        </mc:Choice>
        <mc:Fallback xmlns="">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3971888" y="728026"/>
                <a:ext cx="4123244" cy="3309047"/>
              </a:xfrm>
              <a:prstGeom prst="rect">
                <a:avLst/>
              </a:prstGeom>
              <a:blipFill>
                <a:blip r:embed="rId3"/>
                <a:stretch>
                  <a:fillRect l="-7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10C3431-8FC0-4D5F-B365-17DF437372C0}"/>
                  </a:ext>
                </a:extLst>
              </p:cNvPr>
              <p:cNvSpPr/>
              <p:nvPr/>
            </p:nvSpPr>
            <p:spPr>
              <a:xfrm>
                <a:off x="175663" y="2672454"/>
                <a:ext cx="11466601" cy="2046714"/>
              </a:xfrm>
              <a:prstGeom prst="rect">
                <a:avLst/>
              </a:prstGeom>
              <a:noFill/>
            </p:spPr>
            <p:txBody>
              <a:bodyPr wrap="none" lIns="91440" tIns="45720" rIns="91440" bIns="45720">
                <a:spAutoFit/>
              </a:bodyPr>
              <a:lstStyle/>
              <a:p>
                <a:pPr algn="ctr">
                  <a:lnSpc>
                    <a:spcPct val="150000"/>
                  </a:lnSpc>
                </a:pPr>
                <a14:m>
                  <m:oMath xmlns:m="http://schemas.openxmlformats.org/officeDocument/2006/math">
                    <m:r>
                      <m:rPr>
                        <m:nor/>
                      </m:rPr>
                      <a:rPr lang="en-US" sz="5400" b="1">
                        <a:ln w="0"/>
                        <a:solidFill>
                          <a:srgbClr val="CE3041"/>
                        </a:solidFill>
                        <a:latin typeface="UTM Avo" panose="0204060305050602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5</m:t>
                        </m:r>
                        <m:r>
                          <m:rPr>
                            <m:nor/>
                          </m:rPr>
                          <a:rPr lang="en-US" sz="5400" b="1" i="0" smtClean="0">
                            <a:ln w="0"/>
                            <a:solidFill>
                              <a:srgbClr val="CE3041"/>
                            </a:solidFill>
                            <a:latin typeface="UTM Avo" panose="02040603050506020204" pitchFamily="18" charset="0"/>
                          </a:rPr>
                          <m:t> </m:t>
                        </m:r>
                        <m:r>
                          <m:rPr>
                            <m:nor/>
                          </m:rPr>
                          <a:rPr lang="en-US" sz="5400" b="1" i="0" smtClean="0">
                            <a:ln w="0"/>
                            <a:solidFill>
                              <a:srgbClr val="CE3041"/>
                            </a:solidFill>
                            <a:latin typeface="UTM Avo" panose="02040603050506020204" pitchFamily="18" charset="0"/>
                          </a:rPr>
                          <m:t>x</m:t>
                        </m:r>
                        <m:r>
                          <m:rPr>
                            <m:nor/>
                          </m:rPr>
                          <a:rPr lang="en-US" sz="5400" b="1" i="0" smtClean="0">
                            <a:ln w="0"/>
                            <a:solidFill>
                              <a:srgbClr val="CE3041"/>
                            </a:solidFill>
                            <a:latin typeface="UTM Avo" panose="02040603050506020204" pitchFamily="18" charset="0"/>
                          </a:rPr>
                          <m:t> 1</m:t>
                        </m:r>
                      </m:num>
                      <m:den>
                        <m:r>
                          <m:rPr>
                            <m:nor/>
                          </m:rPr>
                          <a:rPr lang="en-US" sz="5400" b="1">
                            <a:ln w="0"/>
                            <a:solidFill>
                              <a:srgbClr val="CE3041"/>
                            </a:solidFill>
                            <a:latin typeface="UTM Avo" panose="02040603050506020204" pitchFamily="18" charset="0"/>
                          </a:rPr>
                          <m:t>2</m:t>
                        </m:r>
                        <m:r>
                          <m:rPr>
                            <m:nor/>
                          </m:rPr>
                          <a:rPr lang="en-US" sz="5400" b="1" i="0" smtClean="0">
                            <a:ln w="0"/>
                            <a:solidFill>
                              <a:srgbClr val="CE3041"/>
                            </a:solidFill>
                            <a:latin typeface="UTM Avo" panose="02040603050506020204" pitchFamily="18" charset="0"/>
                          </a:rPr>
                          <m:t> </m:t>
                        </m:r>
                        <m:r>
                          <m:rPr>
                            <m:nor/>
                          </m:rPr>
                          <a:rPr lang="en-US" sz="5400" b="1">
                            <a:ln w="0"/>
                            <a:solidFill>
                              <a:srgbClr val="CE3041"/>
                            </a:solidFill>
                            <a:latin typeface="UTM Avo" panose="02040603050506020204" pitchFamily="18" charset="0"/>
                          </a:rPr>
                          <m:t>x</m:t>
                        </m:r>
                        <m:r>
                          <m:rPr>
                            <m:nor/>
                          </m:rPr>
                          <a:rPr lang="en-US" sz="5400" b="1">
                            <a:ln w="0"/>
                            <a:solidFill>
                              <a:srgbClr val="CE3041"/>
                            </a:solidFill>
                            <a:latin typeface="UTM Avo" panose="02040603050506020204" pitchFamily="18" charset="0"/>
                          </a:rPr>
                          <m:t> 3</m:t>
                        </m:r>
                      </m:den>
                    </m:f>
                    <m:r>
                      <a:rPr lang="en-US" sz="5400" b="1" i="1" smtClean="0">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4</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5</m:t>
                        </m:r>
                      </m:num>
                      <m:den>
                        <m:r>
                          <m:rPr>
                            <m:nor/>
                          </m:rPr>
                          <a:rPr lang="en-US" sz="5400" b="1" i="0" smtClean="0">
                            <a:ln w="0"/>
                            <a:solidFill>
                              <a:srgbClr val="CE3041"/>
                            </a:solidFill>
                            <a:latin typeface="UTM Avo" panose="02040603050506020204" pitchFamily="18" charset="0"/>
                          </a:rPr>
                          <m:t>6</m:t>
                        </m:r>
                      </m:den>
                    </m:f>
                    <m:r>
                      <a:rPr lang="en-US" sz="5400" b="1" i="1">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4</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10</m:t>
                        </m:r>
                      </m:num>
                      <m:den>
                        <m:r>
                          <m:rPr>
                            <m:nor/>
                          </m:rPr>
                          <a:rPr lang="en-US" sz="5400" b="1" i="0" smtClean="0">
                            <a:ln w="0"/>
                            <a:solidFill>
                              <a:srgbClr val="CE3041"/>
                            </a:solidFill>
                            <a:latin typeface="UTM Avo" panose="02040603050506020204" pitchFamily="18" charset="0"/>
                          </a:rPr>
                          <m:t>12</m:t>
                        </m:r>
                      </m:den>
                    </m:f>
                    <m:r>
                      <a:rPr lang="en-US" sz="5400" b="1" i="1">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3</m:t>
                        </m:r>
                      </m:num>
                      <m:den>
                        <m:r>
                          <m:rPr>
                            <m:nor/>
                          </m:rPr>
                          <a:rPr lang="en-US" sz="5400" b="1" i="0" smtClean="0">
                            <a:ln w="0"/>
                            <a:solidFill>
                              <a:srgbClr val="CE3041"/>
                            </a:solidFill>
                            <a:latin typeface="UTM Avo" panose="02040603050506020204" pitchFamily="18" charset="0"/>
                          </a:rPr>
                          <m:t>12</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13</m:t>
                        </m:r>
                      </m:num>
                      <m:den>
                        <m:r>
                          <m:rPr>
                            <m:nor/>
                          </m:rPr>
                          <a:rPr lang="en-US" sz="5400" b="1">
                            <a:ln w="0"/>
                            <a:solidFill>
                              <a:srgbClr val="CE3041"/>
                            </a:solidFill>
                            <a:latin typeface="UTM Avo" panose="02040603050506020204" pitchFamily="18" charset="0"/>
                          </a:rPr>
                          <m:t>12</m:t>
                        </m:r>
                      </m:den>
                    </m:f>
                  </m:oMath>
                </a14:m>
                <a:endParaRPr lang="en-US" sz="5400" b="1" cap="none" spc="0">
                  <a:ln w="0"/>
                  <a:solidFill>
                    <a:srgbClr val="CE3041"/>
                  </a:solidFill>
                  <a:effectLst/>
                  <a:latin typeface="UTM Avo" panose="02040603050506020204" pitchFamily="18" charset="0"/>
                </a:endParaRPr>
              </a:p>
            </p:txBody>
          </p:sp>
        </mc:Choice>
        <mc:Fallback xmlns="">
          <p:sp>
            <p:nvSpPr>
              <p:cNvPr id="6" name="Rectangle 5">
                <a:extLst>
                  <a:ext uri="{FF2B5EF4-FFF2-40B4-BE49-F238E27FC236}">
                    <a16:creationId xmlns:a16="http://schemas.microsoft.com/office/drawing/2014/main" id="{410C3431-8FC0-4D5F-B365-17DF437372C0}"/>
                  </a:ext>
                </a:extLst>
              </p:cNvPr>
              <p:cNvSpPr>
                <a:spLocks noRot="1" noChangeAspect="1" noMove="1" noResize="1" noEditPoints="1" noAdjustHandles="1" noChangeArrowheads="1" noChangeShapeType="1" noTextEdit="1"/>
              </p:cNvSpPr>
              <p:nvPr/>
            </p:nvSpPr>
            <p:spPr>
              <a:xfrm>
                <a:off x="175663" y="2672454"/>
                <a:ext cx="11466601" cy="2046714"/>
              </a:xfrm>
              <a:prstGeom prst="rect">
                <a:avLst/>
              </a:prstGeom>
              <a:blipFill>
                <a:blip r:embed="rId4"/>
                <a:stretch>
                  <a:fillRect b="-5357"/>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EE05C247-8FCB-4FFF-BE8D-D3A33547D156}"/>
              </a:ext>
            </a:extLst>
          </p:cNvPr>
          <p:cNvSpPr/>
          <p:nvPr/>
        </p:nvSpPr>
        <p:spPr>
          <a:xfrm>
            <a:off x="2344171" y="5009072"/>
            <a:ext cx="7898509" cy="830997"/>
          </a:xfrm>
          <a:prstGeom prst="rect">
            <a:avLst/>
          </a:prstGeom>
          <a:noFill/>
        </p:spPr>
        <p:txBody>
          <a:bodyPr wrap="none" lIns="91440" tIns="45720" rIns="91440" bIns="45720">
            <a:spAutoFit/>
          </a:bodyPr>
          <a:lstStyle/>
          <a:p>
            <a:pPr algn="ctr"/>
            <a:r>
              <a:rPr lang="en-US" sz="4800" b="1" i="0">
                <a:ln w="0"/>
                <a:solidFill>
                  <a:srgbClr val="00B050"/>
                </a:solidFill>
                <a:effectLst>
                  <a:outerShdw blurRad="38100" dist="19050" dir="2700000" algn="tl" rotWithShape="0">
                    <a:schemeClr val="dk1">
                      <a:alpha val="40000"/>
                    </a:schemeClr>
                  </a:outerShdw>
                </a:effectLst>
                <a:latin typeface="UTM Avo" panose="02040603050506020204" pitchFamily="18" charset="0"/>
              </a:rPr>
              <a:t>Chọn MSC bé nhất là </a:t>
            </a:r>
            <a:r>
              <a:rPr lang="en-US" sz="4800" b="1" i="0">
                <a:ln w="0"/>
                <a:solidFill>
                  <a:srgbClr val="C00000"/>
                </a:solidFill>
                <a:effectLst>
                  <a:outerShdw blurRad="38100" dist="19050" dir="2700000" algn="tl" rotWithShape="0">
                    <a:schemeClr val="dk1">
                      <a:alpha val="40000"/>
                    </a:schemeClr>
                  </a:outerShdw>
                </a:effectLst>
                <a:latin typeface="UTM Avo" panose="02040603050506020204" pitchFamily="18" charset="0"/>
              </a:rPr>
              <a:t>12</a:t>
            </a:r>
            <a:endParaRPr lang="en-US" sz="4800" b="1" cap="none" spc="0">
              <a:ln w="0"/>
              <a:solidFill>
                <a:srgbClr val="C00000"/>
              </a:solidFill>
              <a:effectLst>
                <a:outerShdw blurRad="38100" dist="19050" dir="2700000" algn="tl" rotWithShape="0">
                  <a:schemeClr val="dk1">
                    <a:alpha val="40000"/>
                  </a:schemeClr>
                </a:outerShdw>
              </a:effectLst>
              <a:latin typeface="UTM Avo" panose="02040603050506020204" pitchFamily="18" charset="0"/>
            </a:endParaRPr>
          </a:p>
        </p:txBody>
      </p:sp>
    </p:spTree>
    <p:extLst>
      <p:ext uri="{BB962C8B-B14F-4D97-AF65-F5344CB8AC3E}">
        <p14:creationId xmlns:p14="http://schemas.microsoft.com/office/powerpoint/2010/main" val="3292756164"/>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3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amond(out)">
                                      <p:cBhvr>
                                        <p:cTn id="25" dur="500"/>
                                        <p:tgtEl>
                                          <p:spTgt spid="2"/>
                                        </p:tgtEl>
                                      </p:cBhvr>
                                    </p:animEffect>
                                  </p:childTnLst>
                                </p:cTn>
                              </p:par>
                              <p:par>
                                <p:cTn id="26" presetID="8" presetClass="entr" presetSubtype="32"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amond(ou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decel="72000" fill="hold" grpId="0" nodeType="clickEffect">
                                  <p:stCondLst>
                                    <p:cond delay="0"/>
                                  </p:stCondLst>
                                  <p:iterate type="wd">
                                    <p:tmPct val="10000"/>
                                  </p:iterate>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p:bldP spid="4" grpId="0"/>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090" y="784860"/>
            <a:ext cx="2468880" cy="2468880"/>
          </a:xfrm>
          <a:prstGeom prst="rect">
            <a:avLst/>
          </a:prstGeom>
        </p:spPr>
      </p:pic>
      <p:pic>
        <p:nvPicPr>
          <p:cNvPr id="5" name="Picture 4">
            <a:extLst>
              <a:ext uri="{FF2B5EF4-FFF2-40B4-BE49-F238E27FC236}">
                <a16:creationId xmlns:a16="http://schemas.microsoft.com/office/drawing/2014/main" id="{AC68D460-B611-4C4B-A3F1-687FA8244A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4179" y="1973133"/>
            <a:ext cx="2468880" cy="2468880"/>
          </a:xfrm>
          <a:prstGeom prst="rect">
            <a:avLst/>
          </a:prstGeom>
        </p:spPr>
      </p:pic>
      <p:pic>
        <p:nvPicPr>
          <p:cNvPr id="7" name="Picture 6">
            <a:extLst>
              <a:ext uri="{FF2B5EF4-FFF2-40B4-BE49-F238E27FC236}">
                <a16:creationId xmlns:a16="http://schemas.microsoft.com/office/drawing/2014/main" id="{CDA11099-1F62-4F83-9486-83B0678658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090" y="3604261"/>
            <a:ext cx="2468880" cy="2468880"/>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2750495" y="1557635"/>
            <a:ext cx="2643673"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9" name="Rectangle 8">
            <a:extLst>
              <a:ext uri="{FF2B5EF4-FFF2-40B4-BE49-F238E27FC236}">
                <a16:creationId xmlns:a16="http://schemas.microsoft.com/office/drawing/2014/main" id="{C7BE6257-3C4C-4D59-BF47-100A78ED1FE5}"/>
              </a:ext>
            </a:extLst>
          </p:cNvPr>
          <p:cNvSpPr/>
          <p:nvPr/>
        </p:nvSpPr>
        <p:spPr>
          <a:xfrm>
            <a:off x="3230772" y="4330869"/>
            <a:ext cx="2612511"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10" name="Rectangle 9">
            <a:extLst>
              <a:ext uri="{FF2B5EF4-FFF2-40B4-BE49-F238E27FC236}">
                <a16:creationId xmlns:a16="http://schemas.microsoft.com/office/drawing/2014/main" id="{5AD05ACD-12CD-4AD3-8D66-742625EA3774}"/>
              </a:ext>
            </a:extLst>
          </p:cNvPr>
          <p:cNvSpPr/>
          <p:nvPr/>
        </p:nvSpPr>
        <p:spPr>
          <a:xfrm>
            <a:off x="8363769" y="2745908"/>
            <a:ext cx="1882247"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50666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par>
                          <p:cTn id="18" fill="hold">
                            <p:stCondLst>
                              <p:cond delay="1500"/>
                            </p:stCondLst>
                            <p:childTnLst>
                              <p:par>
                                <p:cTn id="19" presetID="9" presetClass="entr" presetSubtype="0"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dissolve">
                                      <p:cBhvr>
                                        <p:cTn id="21" dur="500"/>
                                        <p:tgtEl>
                                          <p:spTgt spid="9">
                                            <p:txEl>
                                              <p:pRg st="0" end="0"/>
                                            </p:txEl>
                                          </p:spTgt>
                                        </p:tgtEl>
                                      </p:cBhvr>
                                    </p:animEffect>
                                  </p:childTnLst>
                                </p:cTn>
                              </p:par>
                            </p:childTnLst>
                          </p:cTn>
                        </p:par>
                        <p:par>
                          <p:cTn id="22" fill="hold">
                            <p:stCondLst>
                              <p:cond delay="2000"/>
                            </p:stCondLst>
                            <p:childTnLst>
                              <p:par>
                                <p:cTn id="23" presetID="1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2500"/>
                            </p:stCondLst>
                            <p:childTnLst>
                              <p:par>
                                <p:cTn id="28" presetID="9" presetClass="entr" presetSubtype="0"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dissolve">
                                      <p:cBhvr>
                                        <p:cTn id="3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build="allAtOnce"/>
      <p:bldP spid="10"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97DD2B-D99A-439B-B999-68A7A6E0196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908963" y="-842541"/>
            <a:ext cx="6972515" cy="6972515"/>
          </a:xfrm>
          <a:prstGeom prst="rect">
            <a:avLst/>
          </a:prstGeom>
        </p:spPr>
      </p:pic>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3. Tính</a:t>
            </a:r>
            <a:endParaRPr lang="en-US" sz="4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9C2D1BE-E692-4C14-ACAA-0F80580E9826}"/>
                  </a:ext>
                </a:extLst>
              </p:cNvPr>
              <p:cNvSpPr/>
              <p:nvPr/>
            </p:nvSpPr>
            <p:spPr>
              <a:xfrm>
                <a:off x="4313328" y="728026"/>
                <a:ext cx="3440364" cy="3165738"/>
              </a:xfrm>
              <a:prstGeom prst="rect">
                <a:avLst/>
              </a:prstGeom>
              <a:noFill/>
            </p:spPr>
            <p:txBody>
              <a:bodyPr wrap="none" lIns="91440" tIns="45720" rIns="91440" bIns="45720">
                <a:spAutoFit/>
              </a:bodyPr>
              <a:lstStyle/>
              <a:p>
                <a:pPr algn="ctr">
                  <a:lnSpc>
                    <a:spcPct val="150000"/>
                  </a:lnSpc>
                </a:pPr>
                <a:r>
                  <a:rPr lang="en-US" sz="5400" b="1">
                    <a:ln w="0"/>
                    <a:solidFill>
                      <a:srgbClr val="CE3041"/>
                    </a:solidFill>
                    <a:latin typeface="UTM Avo" panose="02040603050506020204" pitchFamily="18" charset="0"/>
                  </a:rPr>
                  <a:t>b)</a:t>
                </a:r>
                <a14:m>
                  <m:oMath xmlns:m="http://schemas.openxmlformats.org/officeDocument/2006/math">
                    <m:r>
                      <a:rPr lang="en-US" sz="5400" b="1" i="1">
                        <a:ln w="0"/>
                        <a:solidFill>
                          <a:srgbClr val="CE3041"/>
                        </a:solidFill>
                        <a:latin typeface="Cambria Math" panose="02040503050406030204" pitchFamily="18" charset="0"/>
                      </a:rPr>
                      <m:t> </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5</m:t>
                        </m:r>
                      </m:num>
                      <m:den>
                        <m:r>
                          <m:rPr>
                            <m:nor/>
                          </m:rPr>
                          <a:rPr lang="en-US" sz="5400" b="1">
                            <a:ln w="0"/>
                            <a:solidFill>
                              <a:srgbClr val="CE3041"/>
                            </a:solidFill>
                            <a:latin typeface="UTM Avo" panose="02040603050506020204" pitchFamily="18" charset="0"/>
                          </a:rPr>
                          <m:t>2</m:t>
                        </m:r>
                      </m:den>
                    </m:f>
                  </m:oMath>
                </a14:m>
                <a:r>
                  <a:rPr lang="en-US" sz="5400" b="1">
                    <a:ln w="0"/>
                    <a:solidFill>
                      <a:srgbClr val="CE3041"/>
                    </a:solidFill>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3</m:t>
                        </m:r>
                      </m:den>
                    </m:f>
                    <m:r>
                      <a:rPr lang="en-US" sz="5400" b="1" i="1" smtClean="0">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4</m:t>
                        </m:r>
                      </m:den>
                    </m:f>
                  </m:oMath>
                </a14:m>
                <a:endParaRPr lang="en-US" sz="5400" b="1" i="1">
                  <a:ln w="0"/>
                  <a:solidFill>
                    <a:srgbClr val="CE3041"/>
                  </a:solidFill>
                  <a:latin typeface="Cambria Math" panose="02040503050406030204" pitchFamily="18" charset="0"/>
                </a:endParaRPr>
              </a:p>
              <a:p>
                <a:pPr algn="ctr">
                  <a:lnSpc>
                    <a:spcPct val="150000"/>
                  </a:lnSpc>
                </a:pPr>
                <a:endParaRPr lang="en-US" sz="5400" b="1" cap="none" spc="0">
                  <a:ln w="0"/>
                  <a:solidFill>
                    <a:srgbClr val="CE3041"/>
                  </a:solidFill>
                  <a:effectLst/>
                  <a:latin typeface="UTM Avo" panose="02040603050506020204" pitchFamily="18" charset="0"/>
                </a:endParaRPr>
              </a:p>
            </p:txBody>
          </p:sp>
        </mc:Choice>
        <mc:Fallback>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4313328" y="728026"/>
                <a:ext cx="3440364" cy="3165738"/>
              </a:xfrm>
              <a:prstGeom prst="rect">
                <a:avLst/>
              </a:prstGeom>
              <a:blipFill>
                <a:blip r:embed="rId4"/>
                <a:stretch>
                  <a:fillRect l="-92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410C3431-8FC0-4D5F-B365-17DF437372C0}"/>
                  </a:ext>
                </a:extLst>
              </p:cNvPr>
              <p:cNvSpPr/>
              <p:nvPr/>
            </p:nvSpPr>
            <p:spPr>
              <a:xfrm>
                <a:off x="396084" y="2672454"/>
                <a:ext cx="11025775" cy="1927451"/>
              </a:xfrm>
              <a:prstGeom prst="rect">
                <a:avLst/>
              </a:prstGeom>
              <a:noFill/>
            </p:spPr>
            <p:txBody>
              <a:bodyPr wrap="none" lIns="91440" tIns="45720" rIns="91440" bIns="45720">
                <a:spAutoFit/>
              </a:bodyPr>
              <a:lstStyle/>
              <a:p>
                <a:pPr algn="ctr">
                  <a:lnSpc>
                    <a:spcPct val="150000"/>
                  </a:lnSpc>
                </a:pPr>
                <a:r>
                  <a:rPr lang="en-US" sz="5400" b="1" cap="none" spc="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5</m:t>
                        </m:r>
                      </m:num>
                      <m:den>
                        <m:r>
                          <m:rPr>
                            <m:nor/>
                          </m:rPr>
                          <a:rPr lang="en-US" sz="5400" b="1" i="0" smtClean="0">
                            <a:ln w="0"/>
                            <a:solidFill>
                              <a:srgbClr val="CE3041"/>
                            </a:solidFill>
                            <a:latin typeface="UTM Avo" panose="02040603050506020204" pitchFamily="18" charset="0"/>
                          </a:rPr>
                          <m:t>2</m:t>
                        </m:r>
                      </m:den>
                    </m:f>
                    <m:r>
                      <m:rPr>
                        <m:nor/>
                      </m:rPr>
                      <a:rPr lang="en-US" sz="5400" b="1" i="0" smtClean="0">
                        <a:ln w="0"/>
                        <a:solidFill>
                          <a:srgbClr val="CE3041"/>
                        </a:solidFill>
                        <a:latin typeface="Cambria Math" panose="02040503050406030204" pitchFamily="18" charset="0"/>
                      </a:rPr>
                      <m:t> </m:t>
                    </m:r>
                    <m:r>
                      <m:rPr>
                        <m:nor/>
                      </m:rPr>
                      <a:rPr lang="en-US" sz="5400" b="1" i="0" smtClean="0">
                        <a:ln w="0"/>
                        <a:solidFill>
                          <a:srgbClr val="CE3041"/>
                        </a:solidFill>
                        <a:latin typeface="Cambria Math" panose="02040503050406030204" pitchFamily="18" charset="0"/>
                      </a:rPr>
                      <m:t>+</m:t>
                    </m:r>
                    <m:r>
                      <m:rPr>
                        <m:nor/>
                      </m:rPr>
                      <a:rPr lang="en-US" sz="5400" b="1" i="0" smtClean="0">
                        <a:ln w="0"/>
                        <a:solidFill>
                          <a:srgbClr val="CE3041"/>
                        </a:solidFill>
                        <a:latin typeface="UTM Avo" panose="02040603050506020204" pitchFamily="18" charset="0"/>
                      </a:rPr>
                      <m:t> </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m:t>
                        </m:r>
                      </m:num>
                      <m:den>
                        <m:r>
                          <m:rPr>
                            <m:nor/>
                          </m:rPr>
                          <a:rPr lang="en-US" sz="5400" b="1" i="0" smtClean="0">
                            <a:ln w="0"/>
                            <a:solidFill>
                              <a:srgbClr val="CE3041"/>
                            </a:solidFill>
                            <a:latin typeface="UTM Avo" panose="02040603050506020204" pitchFamily="18" charset="0"/>
                          </a:rPr>
                          <m:t>3</m:t>
                        </m:r>
                      </m:den>
                    </m:f>
                  </m:oMath>
                </a14:m>
                <a:r>
                  <a:rPr lang="en-US" sz="5400" b="1">
                    <a:ln w="0"/>
                    <a:solidFill>
                      <a:srgbClr val="CE3041"/>
                    </a:solidFill>
                    <a:latin typeface="UTM Avo" panose="02040603050506020204" pitchFamily="18" charset="0"/>
                  </a:rPr>
                  <a:t> x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Cambria Math" panose="02040503050406030204" pitchFamily="18" charset="0"/>
                          </a:rPr>
                          <m:t>1</m:t>
                        </m:r>
                      </m:num>
                      <m:den>
                        <m:r>
                          <m:rPr>
                            <m:nor/>
                          </m:rPr>
                          <a:rPr lang="en-US" sz="5400" b="1" i="0" smtClean="0">
                            <a:ln w="0"/>
                            <a:solidFill>
                              <a:srgbClr val="CE3041"/>
                            </a:solidFill>
                            <a:latin typeface="Cambria Math" panose="02040503050406030204" pitchFamily="18" charset="0"/>
                          </a:rPr>
                          <m:t>4</m:t>
                        </m:r>
                      </m:den>
                    </m:f>
                    <m:r>
                      <a:rPr lang="en-US" sz="5400" b="1" i="1">
                        <a:ln w="0"/>
                        <a:solidFill>
                          <a:srgbClr val="CE3041"/>
                        </a:solidFill>
                        <a:latin typeface="Cambria Math" panose="02040503050406030204" pitchFamily="18" charset="0"/>
                      </a:rPr>
                      <m:t> </m:t>
                    </m:r>
                  </m:oMath>
                </a14:m>
                <a:r>
                  <a:rPr lang="en-US" sz="5400" b="1" cap="none" spc="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5</m:t>
                        </m:r>
                      </m:num>
                      <m:den>
                        <m:r>
                          <m:rPr>
                            <m:nor/>
                          </m:rPr>
                          <a:rPr lang="en-US" sz="5400" b="1" i="0" smtClean="0">
                            <a:ln w="0"/>
                            <a:solidFill>
                              <a:srgbClr val="CE3041"/>
                            </a:solidFill>
                            <a:latin typeface="UTM Avo" panose="02040603050506020204" pitchFamily="18" charset="0"/>
                          </a:rPr>
                          <m:t>2</m:t>
                        </m:r>
                      </m:den>
                    </m:f>
                    <m:r>
                      <m:rPr>
                        <m:nor/>
                      </m:rPr>
                      <a:rPr lang="en-US" sz="5400" b="1" i="0" smtClean="0">
                        <a:ln w="0"/>
                        <a:solidFill>
                          <a:srgbClr val="CE3041"/>
                        </a:solidFill>
                        <a:latin typeface="Cambria Math" panose="02040503050406030204" pitchFamily="18" charset="0"/>
                      </a:rPr>
                      <m:t> </m:t>
                    </m:r>
                    <m:r>
                      <m:rPr>
                        <m:nor/>
                      </m:rPr>
                      <a:rPr lang="en-US" sz="5400" b="1" i="0" smtClean="0">
                        <a:ln w="0"/>
                        <a:solidFill>
                          <a:srgbClr val="CE3041"/>
                        </a:solidFill>
                        <a:latin typeface="Cambria Math" panose="02040503050406030204" pitchFamily="18" charset="0"/>
                      </a:rPr>
                      <m:t>+</m:t>
                    </m:r>
                    <m:r>
                      <m:rPr>
                        <m:nor/>
                      </m:rPr>
                      <a:rPr lang="en-US" sz="5400" b="1" i="0" smtClean="0">
                        <a:ln w="0"/>
                        <a:solidFill>
                          <a:srgbClr val="CE3041"/>
                        </a:solidFill>
                        <a:latin typeface="UTM Avo" panose="02040603050506020204" pitchFamily="18" charset="0"/>
                      </a:rPr>
                      <m:t> </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Cambria Math" panose="02040503050406030204" pitchFamily="18" charset="0"/>
                          </a:rPr>
                          <m:t>1</m:t>
                        </m:r>
                      </m:num>
                      <m:den>
                        <m:r>
                          <m:rPr>
                            <m:nor/>
                          </m:rPr>
                          <a:rPr lang="en-US" sz="5400" b="1" i="0" smtClean="0">
                            <a:ln w="0"/>
                            <a:solidFill>
                              <a:srgbClr val="CE3041"/>
                            </a:solidFill>
                            <a:latin typeface="Cambria Math" panose="02040503050406030204" pitchFamily="18" charset="0"/>
                          </a:rPr>
                          <m:t>12</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Cambria Math" panose="02040503050406030204" pitchFamily="18" charset="0"/>
                          </a:rPr>
                          <m:t>30</m:t>
                        </m:r>
                      </m:num>
                      <m:den>
                        <m:r>
                          <m:rPr>
                            <m:nor/>
                          </m:rPr>
                          <a:rPr lang="en-US" sz="5400" b="1" i="0" smtClean="0">
                            <a:ln w="0"/>
                            <a:solidFill>
                              <a:srgbClr val="CE3041"/>
                            </a:solidFill>
                            <a:latin typeface="Cambria Math" panose="02040503050406030204" pitchFamily="18" charset="0"/>
                          </a:rPr>
                          <m:t>12</m:t>
                        </m:r>
                      </m:den>
                    </m:f>
                    <m:r>
                      <m:rPr>
                        <m:nor/>
                      </m:rPr>
                      <a:rPr lang="en-US" sz="5400" b="1" i="0" smtClean="0">
                        <a:ln w="0"/>
                        <a:solidFill>
                          <a:srgbClr val="CE3041"/>
                        </a:solidFill>
                        <a:latin typeface="Cambria Math" panose="02040503050406030204" pitchFamily="18" charset="0"/>
                      </a:rPr>
                      <m:t> </m:t>
                    </m:r>
                    <m:r>
                      <m:rPr>
                        <m:nor/>
                      </m:rPr>
                      <a:rPr lang="en-US" sz="5400" b="1" i="0" smtClean="0">
                        <a:ln w="0"/>
                        <a:solidFill>
                          <a:srgbClr val="CE3041"/>
                        </a:solidFill>
                        <a:latin typeface="Cambria Math" panose="02040503050406030204" pitchFamily="18" charset="0"/>
                      </a:rPr>
                      <m:t>+</m:t>
                    </m:r>
                    <m:r>
                      <m:rPr>
                        <m:nor/>
                      </m:rPr>
                      <a:rPr lang="en-US" sz="5400" b="1" i="0" smtClean="0">
                        <a:ln w="0"/>
                        <a:solidFill>
                          <a:srgbClr val="CE3041"/>
                        </a:solidFill>
                        <a:latin typeface="UTM Avo" panose="02040603050506020204" pitchFamily="18" charset="0"/>
                      </a:rPr>
                      <m:t> </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Cambria Math" panose="02040503050406030204" pitchFamily="18" charset="0"/>
                          </a:rPr>
                          <m:t>1</m:t>
                        </m:r>
                      </m:num>
                      <m:den>
                        <m:r>
                          <m:rPr>
                            <m:nor/>
                          </m:rPr>
                          <a:rPr lang="en-US" sz="5400" b="1" i="0" smtClean="0">
                            <a:ln w="0"/>
                            <a:solidFill>
                              <a:srgbClr val="CE3041"/>
                            </a:solidFill>
                            <a:latin typeface="Cambria Math" panose="02040503050406030204" pitchFamily="18" charset="0"/>
                          </a:rPr>
                          <m:t>12</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Cambria Math" panose="02040503050406030204" pitchFamily="18" charset="0"/>
                          </a:rPr>
                          <m:t>31</m:t>
                        </m:r>
                      </m:num>
                      <m:den>
                        <m:r>
                          <m:rPr>
                            <m:nor/>
                          </m:rPr>
                          <a:rPr lang="en-US" sz="5400" b="1" i="0" smtClean="0">
                            <a:ln w="0"/>
                            <a:solidFill>
                              <a:srgbClr val="CE3041"/>
                            </a:solidFill>
                            <a:latin typeface="Cambria Math" panose="02040503050406030204" pitchFamily="18" charset="0"/>
                          </a:rPr>
                          <m:t>12</m:t>
                        </m:r>
                      </m:den>
                    </m:f>
                  </m:oMath>
                </a14:m>
                <a:r>
                  <a:rPr lang="en-US" sz="5400" b="1" cap="none" spc="0">
                    <a:ln w="0"/>
                    <a:solidFill>
                      <a:srgbClr val="CE3041"/>
                    </a:solidFill>
                    <a:effectLst/>
                    <a:latin typeface="UTM Avo" panose="02040603050506020204" pitchFamily="18" charset="0"/>
                  </a:rPr>
                  <a:t> </a:t>
                </a:r>
              </a:p>
            </p:txBody>
          </p:sp>
        </mc:Choice>
        <mc:Fallback>
          <p:sp>
            <p:nvSpPr>
              <p:cNvPr id="6" name="Rectangle 5">
                <a:extLst>
                  <a:ext uri="{FF2B5EF4-FFF2-40B4-BE49-F238E27FC236}">
                    <a16:creationId xmlns:a16="http://schemas.microsoft.com/office/drawing/2014/main" id="{410C3431-8FC0-4D5F-B365-17DF437372C0}"/>
                  </a:ext>
                </a:extLst>
              </p:cNvPr>
              <p:cNvSpPr>
                <a:spLocks noRot="1" noChangeAspect="1" noMove="1" noResize="1" noEditPoints="1" noAdjustHandles="1" noChangeArrowheads="1" noChangeShapeType="1" noTextEdit="1"/>
              </p:cNvSpPr>
              <p:nvPr/>
            </p:nvSpPr>
            <p:spPr>
              <a:xfrm>
                <a:off x="396084" y="2672454"/>
                <a:ext cx="11025775" cy="1927451"/>
              </a:xfrm>
              <a:prstGeom prst="rect">
                <a:avLst/>
              </a:prstGeom>
              <a:blipFill>
                <a:blip r:embed="rId5"/>
                <a:stretch>
                  <a:fillRect l="-2432" b="-8833"/>
                </a:stretch>
              </a:blipFill>
            </p:spPr>
            <p:txBody>
              <a:bodyPr/>
              <a:lstStyle/>
              <a:p>
                <a:r>
                  <a:rPr lang="en-US">
                    <a:noFill/>
                  </a:rPr>
                  <a:t> </a:t>
                </a:r>
              </a:p>
            </p:txBody>
          </p:sp>
        </mc:Fallback>
      </mc:AlternateContent>
    </p:spTree>
    <p:extLst>
      <p:ext uri="{BB962C8B-B14F-4D97-AF65-F5344CB8AC3E}">
        <p14:creationId xmlns:p14="http://schemas.microsoft.com/office/powerpoint/2010/main" val="334290849"/>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97DD2B-D99A-439B-B999-68A7A6E0196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908963" y="-842541"/>
            <a:ext cx="6972515" cy="6972515"/>
          </a:xfrm>
          <a:prstGeom prst="rect">
            <a:avLst/>
          </a:prstGeom>
        </p:spPr>
      </p:pic>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3. Tính</a:t>
            </a:r>
            <a:endParaRPr lang="en-US" sz="4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9C2D1BE-E692-4C14-ACAA-0F80580E9826}"/>
                  </a:ext>
                </a:extLst>
              </p:cNvPr>
              <p:cNvSpPr/>
              <p:nvPr/>
            </p:nvSpPr>
            <p:spPr>
              <a:xfrm>
                <a:off x="4316534" y="728026"/>
                <a:ext cx="3433952" cy="3309047"/>
              </a:xfrm>
              <a:prstGeom prst="rect">
                <a:avLst/>
              </a:prstGeom>
              <a:noFill/>
            </p:spPr>
            <p:txBody>
              <a:bodyPr wrap="none" lIns="91440" tIns="45720" rIns="91440" bIns="45720">
                <a:spAutoFit/>
              </a:bodyPr>
              <a:lstStyle/>
              <a:p>
                <a:pPr algn="ctr">
                  <a:lnSpc>
                    <a:spcPct val="150000"/>
                  </a:lnSpc>
                </a:pPr>
                <a:r>
                  <a:rPr lang="en-US" sz="5400" b="1">
                    <a:ln w="0"/>
                    <a:solidFill>
                      <a:srgbClr val="CE3041"/>
                    </a:solidFill>
                    <a:latin typeface="UTM Avo" panose="02040603050506020204" pitchFamily="18" charset="0"/>
                  </a:rPr>
                  <a:t>c)</a:t>
                </a:r>
                <a14:m>
                  <m:oMath xmlns:m="http://schemas.openxmlformats.org/officeDocument/2006/math">
                    <m:r>
                      <a:rPr lang="en-US" sz="5400" b="1" i="1">
                        <a:ln w="0"/>
                        <a:solidFill>
                          <a:srgbClr val="CE3041"/>
                        </a:solidFill>
                        <a:latin typeface="Cambria Math" panose="02040503050406030204" pitchFamily="18" charset="0"/>
                      </a:rPr>
                      <m:t> </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5</m:t>
                        </m:r>
                      </m:num>
                      <m:den>
                        <m:r>
                          <m:rPr>
                            <m:nor/>
                          </m:rPr>
                          <a:rPr lang="en-US" sz="5400" b="1">
                            <a:ln w="0"/>
                            <a:solidFill>
                              <a:srgbClr val="CE3041"/>
                            </a:solidFill>
                            <a:latin typeface="UTM Avo" panose="02040603050506020204" pitchFamily="18" charset="0"/>
                          </a:rPr>
                          <m:t>2</m:t>
                        </m:r>
                      </m:den>
                    </m:f>
                  </m:oMath>
                </a14:m>
                <a:r>
                  <a:rPr lang="en-US" sz="5400" b="1">
                    <a:ln w="0"/>
                    <a:solidFill>
                      <a:srgbClr val="CE3041"/>
                    </a:solidFill>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3</m:t>
                        </m:r>
                      </m:den>
                    </m:f>
                    <m:r>
                      <a:rPr lang="en-US" sz="5400" b="1" i="1">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4</m:t>
                        </m:r>
                      </m:den>
                    </m:f>
                  </m:oMath>
                </a14:m>
                <a:endParaRPr lang="en-US" sz="5400" b="1" i="1">
                  <a:ln w="0"/>
                  <a:solidFill>
                    <a:srgbClr val="CE3041"/>
                  </a:solidFill>
                  <a:latin typeface="Cambria Math" panose="02040503050406030204" pitchFamily="18" charset="0"/>
                </a:endParaRPr>
              </a:p>
              <a:p>
                <a:pPr algn="ctr">
                  <a:lnSpc>
                    <a:spcPct val="150000"/>
                  </a:lnSpc>
                </a:pPr>
                <a:endParaRPr lang="en-US" sz="5400" b="1" cap="none" spc="0">
                  <a:ln w="0"/>
                  <a:solidFill>
                    <a:srgbClr val="CE3041"/>
                  </a:solidFill>
                  <a:effectLst/>
                  <a:latin typeface="UTM Avo" panose="02040603050506020204" pitchFamily="18" charset="0"/>
                </a:endParaRPr>
              </a:p>
            </p:txBody>
          </p:sp>
        </mc:Choice>
        <mc:Fallback>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4316534" y="728026"/>
                <a:ext cx="3433952" cy="3309047"/>
              </a:xfrm>
              <a:prstGeom prst="rect">
                <a:avLst/>
              </a:prstGeom>
              <a:blipFill>
                <a:blip r:embed="rId4"/>
                <a:stretch>
                  <a:fillRect l="-3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410C3431-8FC0-4D5F-B365-17DF437372C0}"/>
                  </a:ext>
                </a:extLst>
              </p:cNvPr>
              <p:cNvSpPr/>
              <p:nvPr/>
            </p:nvSpPr>
            <p:spPr>
              <a:xfrm>
                <a:off x="519513" y="2672454"/>
                <a:ext cx="10778913" cy="2046714"/>
              </a:xfrm>
              <a:prstGeom prst="rect">
                <a:avLst/>
              </a:prstGeom>
              <a:noFill/>
            </p:spPr>
            <p:txBody>
              <a:bodyPr wrap="none" lIns="91440" tIns="45720" rIns="91440" bIns="45720">
                <a:spAutoFit/>
              </a:bodyPr>
              <a:lstStyle/>
              <a:p>
                <a:pPr algn="ctr">
                  <a:lnSpc>
                    <a:spcPct val="150000"/>
                  </a:lnSpc>
                </a:pPr>
                <a:r>
                  <a:rPr lang="en-US" sz="5400" b="1" cap="none" spc="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5</m:t>
                        </m:r>
                      </m:num>
                      <m:den>
                        <m:r>
                          <m:rPr>
                            <m:nor/>
                          </m:rPr>
                          <a:rPr lang="en-US" sz="5400" b="1" i="0" smtClean="0">
                            <a:ln w="0"/>
                            <a:solidFill>
                              <a:srgbClr val="CE3041"/>
                            </a:solidFill>
                            <a:latin typeface="UTM Avo" panose="02040603050506020204" pitchFamily="18" charset="0"/>
                          </a:rPr>
                          <m:t>2</m:t>
                        </m:r>
                      </m:den>
                    </m:f>
                    <m:r>
                      <m:rPr>
                        <m:nor/>
                      </m:rPr>
                      <a:rPr lang="en-US" sz="5400" b="1" i="0" smtClean="0">
                        <a:ln w="0"/>
                        <a:solidFill>
                          <a:srgbClr val="CE3041"/>
                        </a:solidFill>
                        <a:latin typeface="Cambria Math" panose="02040503050406030204" pitchFamily="18" charset="0"/>
                      </a:rPr>
                      <m:t> </m:t>
                    </m:r>
                    <m:r>
                      <m:rPr>
                        <m:nor/>
                      </m:rPr>
                      <a:rPr lang="en-US" sz="5400" b="1">
                        <a:ln w="0"/>
                        <a:solidFill>
                          <a:srgbClr val="CE3041"/>
                        </a:solidFill>
                        <a:latin typeface="UTM Avo" panose="02040603050506020204" pitchFamily="18" charset="0"/>
                      </a:rPr>
                      <m:t>−</m:t>
                    </m:r>
                    <m:r>
                      <m:rPr>
                        <m:nor/>
                      </m:rPr>
                      <a:rPr lang="en-US" sz="5400" b="1" i="0" smtClean="0">
                        <a:ln w="0"/>
                        <a:solidFill>
                          <a:srgbClr val="CE3041"/>
                        </a:solidFill>
                        <a:latin typeface="UTM Avo" panose="02040603050506020204" pitchFamily="18" charset="0"/>
                      </a:rPr>
                      <m:t> </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m:t>
                        </m:r>
                      </m:num>
                      <m:den>
                        <m:r>
                          <m:rPr>
                            <m:nor/>
                          </m:rPr>
                          <a:rPr lang="en-US" sz="5400" b="1" i="0" smtClean="0">
                            <a:ln w="0"/>
                            <a:solidFill>
                              <a:srgbClr val="CE3041"/>
                            </a:solidFill>
                            <a:latin typeface="UTM Avo" panose="02040603050506020204" pitchFamily="18" charset="0"/>
                          </a:rPr>
                          <m:t>3</m:t>
                        </m:r>
                      </m:den>
                    </m:f>
                  </m:oMath>
                </a14:m>
                <a:r>
                  <a:rPr lang="en-US" sz="5400" b="1">
                    <a:ln w="0"/>
                    <a:solidFill>
                      <a:srgbClr val="CE3041"/>
                    </a:solidFill>
                    <a:latin typeface="UTM Avo" panose="02040603050506020204" pitchFamily="18" charset="0"/>
                  </a:rPr>
                  <a:t> x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4</m:t>
                        </m:r>
                      </m:num>
                      <m:den>
                        <m:r>
                          <m:rPr>
                            <m:nor/>
                          </m:rPr>
                          <a:rPr lang="en-US" sz="5400" b="1" i="0" smtClean="0">
                            <a:ln w="0"/>
                            <a:solidFill>
                              <a:srgbClr val="CE3041"/>
                            </a:solidFill>
                            <a:latin typeface="UTM Avo" panose="02040603050506020204" pitchFamily="18" charset="0"/>
                          </a:rPr>
                          <m:t>1</m:t>
                        </m:r>
                      </m:den>
                    </m:f>
                    <m:r>
                      <a:rPr lang="en-US" sz="5400" b="1" i="1">
                        <a:ln w="0"/>
                        <a:solidFill>
                          <a:srgbClr val="CE3041"/>
                        </a:solidFill>
                        <a:latin typeface="Cambria Math" panose="02040503050406030204" pitchFamily="18" charset="0"/>
                      </a:rPr>
                      <m:t> </m:t>
                    </m:r>
                  </m:oMath>
                </a14:m>
                <a:r>
                  <a:rPr lang="en-US" sz="5400" b="1" cap="none" spc="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5</m:t>
                        </m:r>
                      </m:num>
                      <m:den>
                        <m:r>
                          <m:rPr>
                            <m:nor/>
                          </m:rPr>
                          <a:rPr lang="en-US" sz="5400" b="1" i="0" smtClean="0">
                            <a:ln w="0"/>
                            <a:solidFill>
                              <a:srgbClr val="CE3041"/>
                            </a:solidFill>
                            <a:latin typeface="UTM Avo" panose="02040603050506020204" pitchFamily="18" charset="0"/>
                          </a:rPr>
                          <m:t>2</m:t>
                        </m:r>
                      </m:den>
                    </m:f>
                    <m:r>
                      <m:rPr>
                        <m:nor/>
                      </m:rPr>
                      <a:rPr lang="en-US" sz="5400" b="1" i="0" smtClean="0">
                        <a:ln w="0"/>
                        <a:solidFill>
                          <a:srgbClr val="CE3041"/>
                        </a:solidFill>
                        <a:latin typeface="Cambria Math" panose="02040503050406030204" pitchFamily="18" charset="0"/>
                      </a:rPr>
                      <m:t> </m:t>
                    </m:r>
                    <m:r>
                      <m:rPr>
                        <m:nor/>
                      </m:rPr>
                      <a:rPr lang="en-US" sz="5400" b="1">
                        <a:ln w="0"/>
                        <a:solidFill>
                          <a:srgbClr val="CE3041"/>
                        </a:solidFill>
                        <a:latin typeface="UTM Avo" panose="02040603050506020204" pitchFamily="18" charset="0"/>
                      </a:rPr>
                      <m:t>−</m:t>
                    </m:r>
                    <m:r>
                      <m:rPr>
                        <m:nor/>
                      </m:rPr>
                      <a:rPr lang="en-US" sz="5400" b="1" i="0" smtClean="0">
                        <a:ln w="0"/>
                        <a:solidFill>
                          <a:srgbClr val="CE3041"/>
                        </a:solidFill>
                        <a:latin typeface="UTM Avo" panose="02040603050506020204" pitchFamily="18" charset="0"/>
                      </a:rPr>
                      <m:t> </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4</m:t>
                        </m:r>
                      </m:num>
                      <m:den>
                        <m:r>
                          <m:rPr>
                            <m:nor/>
                          </m:rPr>
                          <a:rPr lang="en-US" sz="5400" b="1" i="0" smtClean="0">
                            <a:ln w="0"/>
                            <a:solidFill>
                              <a:srgbClr val="CE3041"/>
                            </a:solidFill>
                            <a:latin typeface="UTM Avo" panose="02040603050506020204" pitchFamily="18" charset="0"/>
                          </a:rPr>
                          <m:t>3</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15</m:t>
                        </m:r>
                      </m:num>
                      <m:den>
                        <m:r>
                          <m:rPr>
                            <m:nor/>
                          </m:rPr>
                          <a:rPr lang="en-US" sz="5400" b="1">
                            <a:ln w="0"/>
                            <a:solidFill>
                              <a:srgbClr val="CE3041"/>
                            </a:solidFill>
                            <a:latin typeface="UTM Avo" panose="02040603050506020204" pitchFamily="18" charset="0"/>
                          </a:rPr>
                          <m:t>6</m:t>
                        </m:r>
                      </m:den>
                    </m:f>
                    <m:r>
                      <m:rPr>
                        <m:nor/>
                      </m:rPr>
                      <a:rPr lang="en-US" sz="5400" b="1" i="0" smtClean="0">
                        <a:ln w="0"/>
                        <a:solidFill>
                          <a:srgbClr val="CE3041"/>
                        </a:solidFill>
                        <a:latin typeface="Cambria Math" panose="02040503050406030204" pitchFamily="18" charset="0"/>
                      </a:rPr>
                      <m:t> </m:t>
                    </m:r>
                    <m:r>
                      <m:rPr>
                        <m:nor/>
                      </m:rPr>
                      <a:rPr lang="en-US" sz="5400" b="1" i="0" smtClean="0">
                        <a:ln w="0"/>
                        <a:solidFill>
                          <a:srgbClr val="CE3041"/>
                        </a:solidFill>
                        <a:latin typeface="UTM Avo" panose="02040603050506020204" pitchFamily="18" charset="0"/>
                      </a:rPr>
                      <m:t>− </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8</m:t>
                        </m:r>
                      </m:num>
                      <m:den>
                        <m:r>
                          <m:rPr>
                            <m:nor/>
                          </m:rPr>
                          <a:rPr lang="en-US" sz="5400" b="1" i="0" smtClean="0">
                            <a:ln w="0"/>
                            <a:solidFill>
                              <a:srgbClr val="CE3041"/>
                            </a:solidFill>
                            <a:latin typeface="UTM Avo" panose="02040603050506020204" pitchFamily="18" charset="0"/>
                          </a:rPr>
                          <m:t>6</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7</m:t>
                        </m:r>
                      </m:num>
                      <m:den>
                        <m:r>
                          <m:rPr>
                            <m:nor/>
                          </m:rPr>
                          <a:rPr lang="en-US" sz="5400" b="1">
                            <a:ln w="0"/>
                            <a:solidFill>
                              <a:srgbClr val="CE3041"/>
                            </a:solidFill>
                            <a:latin typeface="UTM Avo" panose="02040603050506020204" pitchFamily="18" charset="0"/>
                          </a:rPr>
                          <m:t>6</m:t>
                        </m:r>
                        <m:r>
                          <m:rPr>
                            <m:nor/>
                          </m:rPr>
                          <a:rPr lang="en-US" sz="5400" b="1" i="0" smtClean="0">
                            <a:ln w="0"/>
                            <a:solidFill>
                              <a:srgbClr val="CE3041"/>
                            </a:solidFill>
                            <a:latin typeface="UTM Avo" panose="02040603050506020204" pitchFamily="18" charset="0"/>
                          </a:rPr>
                          <m:t> </m:t>
                        </m:r>
                      </m:den>
                    </m:f>
                  </m:oMath>
                </a14:m>
                <a:r>
                  <a:rPr lang="en-US" sz="5400" b="1" cap="none" spc="0">
                    <a:ln w="0"/>
                    <a:solidFill>
                      <a:srgbClr val="CE3041"/>
                    </a:solidFill>
                    <a:effectLst/>
                    <a:latin typeface="UTM Avo" panose="02040603050506020204" pitchFamily="18" charset="0"/>
                  </a:rPr>
                  <a:t> </a:t>
                </a:r>
              </a:p>
            </p:txBody>
          </p:sp>
        </mc:Choice>
        <mc:Fallback>
          <p:sp>
            <p:nvSpPr>
              <p:cNvPr id="6" name="Rectangle 5">
                <a:extLst>
                  <a:ext uri="{FF2B5EF4-FFF2-40B4-BE49-F238E27FC236}">
                    <a16:creationId xmlns:a16="http://schemas.microsoft.com/office/drawing/2014/main" id="{410C3431-8FC0-4D5F-B365-17DF437372C0}"/>
                  </a:ext>
                </a:extLst>
              </p:cNvPr>
              <p:cNvSpPr>
                <a:spLocks noRot="1" noChangeAspect="1" noMove="1" noResize="1" noEditPoints="1" noAdjustHandles="1" noChangeArrowheads="1" noChangeShapeType="1" noTextEdit="1"/>
              </p:cNvSpPr>
              <p:nvPr/>
            </p:nvSpPr>
            <p:spPr>
              <a:xfrm>
                <a:off x="519513" y="2672454"/>
                <a:ext cx="10778913" cy="2046714"/>
              </a:xfrm>
              <a:prstGeom prst="rect">
                <a:avLst/>
              </a:prstGeom>
              <a:blipFill>
                <a:blip r:embed="rId5"/>
                <a:stretch>
                  <a:fillRect b="-1190"/>
                </a:stretch>
              </a:blipFill>
            </p:spPr>
            <p:txBody>
              <a:bodyPr/>
              <a:lstStyle/>
              <a:p>
                <a:r>
                  <a:rPr lang="en-US">
                    <a:noFill/>
                  </a:rPr>
                  <a:t> </a:t>
                </a:r>
              </a:p>
            </p:txBody>
          </p:sp>
        </mc:Fallback>
      </mc:AlternateContent>
    </p:spTree>
    <p:extLst>
      <p:ext uri="{BB962C8B-B14F-4D97-AF65-F5344CB8AC3E}">
        <p14:creationId xmlns:p14="http://schemas.microsoft.com/office/powerpoint/2010/main" val="4181047490"/>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69BBC5-4472-42C7-8F62-2F84067D0D7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47484" y="-817131"/>
            <a:ext cx="7804003" cy="7804003"/>
          </a:xfrm>
          <a:prstGeom prst="rect">
            <a:avLst/>
          </a:prstGeom>
        </p:spPr>
      </p:pic>
      <p:pic>
        <p:nvPicPr>
          <p:cNvPr id="4" name="Picture 3">
            <a:extLst>
              <a:ext uri="{FF2B5EF4-FFF2-40B4-BE49-F238E27FC236}">
                <a16:creationId xmlns:a16="http://schemas.microsoft.com/office/drawing/2014/main" id="{500B8733-878C-45BA-8B6B-452102FC1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4382" y="1198436"/>
            <a:ext cx="4843820" cy="4843820"/>
          </a:xfrm>
          <a:prstGeom prst="rect">
            <a:avLst/>
          </a:prstGeom>
        </p:spPr>
      </p:pic>
      <p:sp>
        <p:nvSpPr>
          <p:cNvPr id="6" name="Rectangle 5">
            <a:extLst>
              <a:ext uri="{FF2B5EF4-FFF2-40B4-BE49-F238E27FC236}">
                <a16:creationId xmlns:a16="http://schemas.microsoft.com/office/drawing/2014/main" id="{2CFB0DAB-A9A3-4577-87FF-C81BDB69894F}"/>
              </a:ext>
            </a:extLst>
          </p:cNvPr>
          <p:cNvSpPr>
            <a:spLocks noChangeAspect="1"/>
          </p:cNvSpPr>
          <p:nvPr/>
        </p:nvSpPr>
        <p:spPr>
          <a:xfrm>
            <a:off x="3780753" y="1198436"/>
            <a:ext cx="4630494" cy="646331"/>
          </a:xfrm>
          <a:prstGeom prst="rect">
            <a:avLst/>
          </a:prstGeom>
          <a:noFill/>
        </p:spPr>
        <p:txBody>
          <a:bodyPr wrap="square" lIns="91440" tIns="45720" rIns="91440" bIns="45720">
            <a:spAutoFit/>
          </a:bodyPr>
          <a:lstStyle/>
          <a:p>
            <a:pPr algn="just"/>
            <a:r>
              <a:rPr lang="en-US" sz="3600" b="1">
                <a:ln w="0"/>
                <a:solidFill>
                  <a:srgbClr val="CE3041"/>
                </a:solidFill>
                <a:latin typeface="UTM Avo" panose="02040603050506020204" pitchFamily="18" charset="0"/>
              </a:rPr>
              <a:t>Nho Ninh Thuận</a:t>
            </a:r>
            <a:endParaRPr lang="vi-VN" sz="3600" b="1">
              <a:ln w="0"/>
              <a:solidFill>
                <a:srgbClr val="CE3041"/>
              </a:solidFill>
              <a:latin typeface="UTM Avo" panose="02040603050506020204" pitchFamily="18" charset="0"/>
            </a:endParaRPr>
          </a:p>
        </p:txBody>
      </p:sp>
    </p:spTree>
    <p:extLst>
      <p:ext uri="{BB962C8B-B14F-4D97-AF65-F5344CB8AC3E}">
        <p14:creationId xmlns:p14="http://schemas.microsoft.com/office/powerpoint/2010/main" val="1793043624"/>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E047332-A2A8-42E5-8871-73B39065FD7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308348" y="-879351"/>
            <a:ext cx="8616701" cy="8616701"/>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19A435E-EE9C-4893-B050-E3C92A2973A2}"/>
                  </a:ext>
                </a:extLst>
              </p:cNvPr>
              <p:cNvSpPr>
                <a:spLocks noChangeAspect="1"/>
              </p:cNvSpPr>
              <p:nvPr/>
            </p:nvSpPr>
            <p:spPr>
              <a:xfrm>
                <a:off x="599209" y="869661"/>
                <a:ext cx="10993582" cy="4480265"/>
              </a:xfrm>
              <a:prstGeom prst="rect">
                <a:avLst/>
              </a:prstGeom>
              <a:noFill/>
            </p:spPr>
            <p:txBody>
              <a:bodyPr wrap="square" lIns="91440" tIns="45720" rIns="91440" bIns="45720">
                <a:spAutoFit/>
              </a:bodyPr>
              <a:lstStyle/>
              <a:p>
                <a:pPr algn="just">
                  <a:lnSpc>
                    <a:spcPct val="150000"/>
                  </a:lnSpc>
                </a:pPr>
                <a:r>
                  <a:rPr lang="en-US" sz="3600" b="1">
                    <a:ln w="0"/>
                    <a:solidFill>
                      <a:schemeClr val="accent1">
                        <a:lumMod val="50000"/>
                      </a:schemeClr>
                    </a:solidFill>
                    <a:latin typeface="UTM Avo" panose="02040603050506020204" pitchFamily="18" charset="0"/>
                  </a:rPr>
                  <a:t>4. </a:t>
                </a:r>
                <a:r>
                  <a:rPr lang="vi-VN" sz="3600" b="1">
                    <a:ln w="0"/>
                    <a:solidFill>
                      <a:schemeClr val="accent1">
                        <a:lumMod val="50000"/>
                      </a:schemeClr>
                    </a:solidFill>
                    <a:latin typeface="UTM Avo" panose="02040603050506020204" pitchFamily="18" charset="0"/>
                  </a:rPr>
                  <a:t>Người ta cho một vòi nước chảy vào bể chưa có nước. Lần thứ nhất chảy</a:t>
                </a:r>
                <a:r>
                  <a:rPr lang="en-US" sz="3600" b="1">
                    <a:ln w="0"/>
                    <a:solidFill>
                      <a:schemeClr val="accent1">
                        <a:lumMod val="50000"/>
                      </a:schemeClr>
                    </a:solidFill>
                    <a:latin typeface="UTM Avo" panose="02040603050506020204" pitchFamily="18" charset="0"/>
                  </a:rPr>
                  <a:t> vào </a:t>
                </a:r>
                <a14:m>
                  <m:oMath xmlns:m="http://schemas.openxmlformats.org/officeDocument/2006/math">
                    <m:f>
                      <m:fPr>
                        <m:ctrlPr>
                          <a:rPr lang="en-US" sz="3600" b="1" i="1" smtClean="0">
                            <a:ln w="0"/>
                            <a:solidFill>
                              <a:schemeClr val="accent1">
                                <a:lumMod val="50000"/>
                              </a:schemeClr>
                            </a:solidFill>
                            <a:latin typeface="Cambria Math" panose="02040503050406030204" pitchFamily="18" charset="0"/>
                          </a:rPr>
                        </m:ctrlPr>
                      </m:fPr>
                      <m:num>
                        <m:r>
                          <m:rPr>
                            <m:nor/>
                          </m:rPr>
                          <a:rPr lang="en-US" sz="3600" b="1" i="0" smtClean="0">
                            <a:ln w="0"/>
                            <a:solidFill>
                              <a:schemeClr val="accent1">
                                <a:lumMod val="50000"/>
                              </a:schemeClr>
                            </a:solidFill>
                            <a:latin typeface="UTM Avo" panose="02040603050506020204" pitchFamily="18" charset="0"/>
                          </a:rPr>
                          <m:t>3</m:t>
                        </m:r>
                      </m:num>
                      <m:den>
                        <m:r>
                          <m:rPr>
                            <m:nor/>
                          </m:rPr>
                          <a:rPr lang="en-US" sz="3600" b="1" i="0" smtClean="0">
                            <a:ln w="0"/>
                            <a:solidFill>
                              <a:schemeClr val="accent1">
                                <a:lumMod val="50000"/>
                              </a:schemeClr>
                            </a:solidFill>
                            <a:latin typeface="UTM Avo" panose="02040603050506020204" pitchFamily="18" charset="0"/>
                          </a:rPr>
                          <m:t>7</m:t>
                        </m:r>
                      </m:den>
                    </m:f>
                  </m:oMath>
                </a14:m>
                <a:r>
                  <a:rPr lang="en-US" sz="3600" b="1">
                    <a:ln w="0"/>
                    <a:solidFill>
                      <a:schemeClr val="accent1">
                        <a:lumMod val="50000"/>
                      </a:schemeClr>
                    </a:solidFill>
                    <a:latin typeface="UTM Avo" panose="02040603050506020204" pitchFamily="18" charset="0"/>
                  </a:rPr>
                  <a:t> bể, </a:t>
                </a:r>
                <a:r>
                  <a:rPr lang="vi-VN" sz="3600" b="1">
                    <a:ln w="0"/>
                    <a:solidFill>
                      <a:schemeClr val="accent1">
                        <a:lumMod val="50000"/>
                      </a:schemeClr>
                    </a:solidFill>
                    <a:latin typeface="UTM Avo" panose="02040603050506020204" pitchFamily="18" charset="0"/>
                  </a:rPr>
                  <a:t>lần thứ hai chảy vào thêm</a:t>
                </a:r>
                <a:r>
                  <a:rPr lang="en-US" sz="3600" b="1">
                    <a:ln w="0"/>
                    <a:solidFill>
                      <a:schemeClr val="accent1">
                        <a:lumMod val="50000"/>
                      </a:schemeClr>
                    </a:solidFill>
                    <a:latin typeface="UTM Avo" panose="02040603050506020204" pitchFamily="18" charset="0"/>
                  </a:rPr>
                  <a:t> </a:t>
                </a:r>
                <a14:m>
                  <m:oMath xmlns:m="http://schemas.openxmlformats.org/officeDocument/2006/math">
                    <m:f>
                      <m:fPr>
                        <m:ctrlPr>
                          <a:rPr lang="en-US" sz="3600" b="1" i="1">
                            <a:ln w="0"/>
                            <a:solidFill>
                              <a:schemeClr val="accent1">
                                <a:lumMod val="50000"/>
                              </a:schemeClr>
                            </a:solidFill>
                            <a:latin typeface="Cambria Math" panose="02040503050406030204" pitchFamily="18" charset="0"/>
                          </a:rPr>
                        </m:ctrlPr>
                      </m:fPr>
                      <m:num>
                        <m:r>
                          <m:rPr>
                            <m:nor/>
                          </m:rPr>
                          <a:rPr lang="en-US" sz="3600" b="1" i="0" smtClean="0">
                            <a:ln w="0"/>
                            <a:solidFill>
                              <a:schemeClr val="accent1">
                                <a:lumMod val="50000"/>
                              </a:schemeClr>
                            </a:solidFill>
                            <a:latin typeface="UTM Avo" panose="02040603050506020204" pitchFamily="18" charset="0"/>
                          </a:rPr>
                          <m:t>2</m:t>
                        </m:r>
                      </m:num>
                      <m:den>
                        <m:r>
                          <m:rPr>
                            <m:nor/>
                          </m:rPr>
                          <a:rPr lang="en-US" sz="3600" b="1" i="0" smtClean="0">
                            <a:ln w="0"/>
                            <a:solidFill>
                              <a:schemeClr val="accent1">
                                <a:lumMod val="50000"/>
                              </a:schemeClr>
                            </a:solidFill>
                            <a:latin typeface="UTM Avo" panose="02040603050506020204" pitchFamily="18" charset="0"/>
                          </a:rPr>
                          <m:t>5</m:t>
                        </m:r>
                      </m:den>
                    </m:f>
                  </m:oMath>
                </a14:m>
                <a:r>
                  <a:rPr lang="vi-VN" sz="3600" b="1">
                    <a:ln w="0"/>
                    <a:solidFill>
                      <a:schemeClr val="accent1">
                        <a:lumMod val="50000"/>
                      </a:schemeClr>
                    </a:solidFill>
                    <a:latin typeface="UTM Avo" panose="02040603050506020204" pitchFamily="18" charset="0"/>
                  </a:rPr>
                  <a:t> bể. Hỏi còn mấy phần của bể chưa có nước?</a:t>
                </a:r>
              </a:p>
            </p:txBody>
          </p:sp>
        </mc:Choice>
        <mc:Fallback xmlns="">
          <p:sp>
            <p:nvSpPr>
              <p:cNvPr id="8" name="Rectangle 7">
                <a:extLst>
                  <a:ext uri="{FF2B5EF4-FFF2-40B4-BE49-F238E27FC236}">
                    <a16:creationId xmlns:a16="http://schemas.microsoft.com/office/drawing/2014/main" id="{319A435E-EE9C-4893-B050-E3C92A2973A2}"/>
                  </a:ext>
                </a:extLst>
              </p:cNvPr>
              <p:cNvSpPr>
                <a:spLocks noRot="1" noChangeAspect="1" noMove="1" noResize="1" noEditPoints="1" noAdjustHandles="1" noChangeArrowheads="1" noChangeShapeType="1" noTextEdit="1"/>
              </p:cNvSpPr>
              <p:nvPr/>
            </p:nvSpPr>
            <p:spPr>
              <a:xfrm>
                <a:off x="599209" y="869661"/>
                <a:ext cx="10993582" cy="4480265"/>
              </a:xfrm>
              <a:prstGeom prst="rect">
                <a:avLst/>
              </a:prstGeom>
              <a:blipFill>
                <a:blip r:embed="rId3"/>
                <a:stretch>
                  <a:fillRect l="-1663" r="-1663" b="-4218"/>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E035097C-4AE7-4DD4-9291-1DC7585035F1}"/>
              </a:ext>
            </a:extLst>
          </p:cNvPr>
          <p:cNvGrpSpPr/>
          <p:nvPr/>
        </p:nvGrpSpPr>
        <p:grpSpPr>
          <a:xfrm>
            <a:off x="4091203" y="4174132"/>
            <a:ext cx="3432932" cy="1981200"/>
            <a:chOff x="5025268" y="1273616"/>
            <a:chExt cx="3432932" cy="1981200"/>
          </a:xfrm>
        </p:grpSpPr>
        <p:sp>
          <p:nvSpPr>
            <p:cNvPr id="5" name="Cube 4">
              <a:extLst>
                <a:ext uri="{FF2B5EF4-FFF2-40B4-BE49-F238E27FC236}">
                  <a16:creationId xmlns:a16="http://schemas.microsoft.com/office/drawing/2014/main" id="{5E0F9BF9-B5BC-414E-A881-CF1062707C86}"/>
                </a:ext>
              </a:extLst>
            </p:cNvPr>
            <p:cNvSpPr/>
            <p:nvPr/>
          </p:nvSpPr>
          <p:spPr>
            <a:xfrm>
              <a:off x="5025268" y="1273616"/>
              <a:ext cx="3432932" cy="1981200"/>
            </a:xfrm>
            <a:prstGeom prst="cube">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73C99622-7A28-4B31-9092-5010C213D84C}"/>
                </a:ext>
              </a:extLst>
            </p:cNvPr>
            <p:cNvSpPr/>
            <p:nvPr/>
          </p:nvSpPr>
          <p:spPr>
            <a:xfrm>
              <a:off x="5047040" y="2264216"/>
              <a:ext cx="2899532" cy="9906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54AF5DA3-A757-4F8D-807C-BC37257CFAC9}"/>
                </a:ext>
              </a:extLst>
            </p:cNvPr>
            <p:cNvCxnSpPr/>
            <p:nvPr/>
          </p:nvCxnSpPr>
          <p:spPr>
            <a:xfrm flipV="1">
              <a:off x="7924800" y="1807016"/>
              <a:ext cx="533400" cy="457200"/>
            </a:xfrm>
            <a:prstGeom prst="line">
              <a:avLst/>
            </a:prstGeom>
            <a:noFill/>
            <a:ln w="9525" cap="flat" cmpd="sng" algn="ctr">
              <a:solidFill>
                <a:srgbClr val="4F81BD">
                  <a:shade val="95000"/>
                  <a:satMod val="105000"/>
                </a:srgbClr>
              </a:solidFill>
              <a:prstDash val="solid"/>
            </a:ln>
            <a:effectLst/>
          </p:spPr>
        </p:cxnSp>
      </p:grpSp>
    </p:spTree>
    <p:extLst>
      <p:ext uri="{BB962C8B-B14F-4D97-AF65-F5344CB8AC3E}">
        <p14:creationId xmlns:p14="http://schemas.microsoft.com/office/powerpoint/2010/main" val="2908851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DD52C-64C3-4206-AF23-DAFC8C77BFC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308348" y="-879351"/>
            <a:ext cx="8616701" cy="8616701"/>
          </a:xfrm>
          <a:prstGeom prst="rect">
            <a:avLst/>
          </a:prstGeom>
        </p:spPr>
      </p:pic>
      <p:sp>
        <p:nvSpPr>
          <p:cNvPr id="3" name="Rectangle 2">
            <a:extLst>
              <a:ext uri="{FF2B5EF4-FFF2-40B4-BE49-F238E27FC236}">
                <a16:creationId xmlns:a16="http://schemas.microsoft.com/office/drawing/2014/main" id="{1A9E2D7C-0052-44CF-9336-01AE8D88F1D4}"/>
              </a:ext>
            </a:extLst>
          </p:cNvPr>
          <p:cNvSpPr>
            <a:spLocks noChangeAspect="1"/>
          </p:cNvSpPr>
          <p:nvPr/>
        </p:nvSpPr>
        <p:spPr>
          <a:xfrm>
            <a:off x="861579" y="528270"/>
            <a:ext cx="10468841" cy="5801460"/>
          </a:xfrm>
          <a:prstGeom prst="rect">
            <a:avLst/>
          </a:prstGeom>
          <a:noFill/>
        </p:spPr>
        <p:txBody>
          <a:bodyPr wrap="square" lIns="91440" tIns="45720" rIns="91440" bIns="45720">
            <a:spAutoFit/>
          </a:bodyPr>
          <a:lstStyle/>
          <a:p>
            <a:pPr algn="ctr">
              <a:lnSpc>
                <a:spcPct val="150000"/>
              </a:lnSpc>
            </a:pPr>
            <a:r>
              <a:rPr lang="en-US" sz="3600" b="1">
                <a:ln w="0"/>
                <a:solidFill>
                  <a:schemeClr val="accent1">
                    <a:lumMod val="50000"/>
                  </a:schemeClr>
                </a:solidFill>
                <a:latin typeface="UTM Avo" panose="02040603050506020204" pitchFamily="18" charset="0"/>
              </a:rPr>
              <a:t>LƯU Ý:</a:t>
            </a:r>
          </a:p>
          <a:p>
            <a:pPr marL="571500" indent="-571500">
              <a:lnSpc>
                <a:spcPct val="150000"/>
              </a:lnSpc>
              <a:buFont typeface="Wingdings" panose="05000000000000000000" pitchFamily="2" charset="2"/>
              <a:buChar char="ü"/>
            </a:pPr>
            <a:r>
              <a:rPr lang="vi-VN" sz="3600" b="1">
                <a:ln w="0"/>
                <a:solidFill>
                  <a:schemeClr val="accent1">
                    <a:lumMod val="50000"/>
                  </a:schemeClr>
                </a:solidFill>
                <a:latin typeface="UTM Avo" panose="02040603050506020204" pitchFamily="18" charset="0"/>
              </a:rPr>
              <a:t>Coi bể nước khi đầy nước là </a:t>
            </a:r>
            <a:r>
              <a:rPr lang="vi-VN" sz="3600" b="1">
                <a:ln w="0"/>
                <a:solidFill>
                  <a:schemeClr val="accent6">
                    <a:lumMod val="75000"/>
                  </a:schemeClr>
                </a:solidFill>
                <a:latin typeface="UTM Avo" panose="02040603050506020204" pitchFamily="18" charset="0"/>
              </a:rPr>
              <a:t>1</a:t>
            </a:r>
            <a:r>
              <a:rPr lang="vi-VN" sz="3600" b="1">
                <a:ln w="0"/>
                <a:solidFill>
                  <a:schemeClr val="accent1">
                    <a:lumMod val="50000"/>
                  </a:schemeClr>
                </a:solidFill>
                <a:latin typeface="UTM Avo" panose="02040603050506020204" pitchFamily="18" charset="0"/>
              </a:rPr>
              <a:t> đơn vị.</a:t>
            </a:r>
          </a:p>
          <a:p>
            <a:pPr marL="571500" indent="-571500">
              <a:lnSpc>
                <a:spcPct val="150000"/>
              </a:lnSpc>
              <a:buFont typeface="Wingdings" panose="05000000000000000000" pitchFamily="2" charset="2"/>
              <a:buChar char="ü"/>
            </a:pPr>
            <a:r>
              <a:rPr lang="en-US" sz="3600" b="1">
                <a:ln w="0"/>
                <a:solidFill>
                  <a:schemeClr val="accent1">
                    <a:lumMod val="50000"/>
                  </a:schemeClr>
                </a:solidFill>
                <a:latin typeface="UTM Avo" panose="02040603050506020204" pitchFamily="18" charset="0"/>
              </a:rPr>
              <a:t>S</a:t>
            </a:r>
            <a:r>
              <a:rPr lang="vi-VN" sz="3600" b="1">
                <a:ln w="0"/>
                <a:solidFill>
                  <a:schemeClr val="accent1">
                    <a:lumMod val="50000"/>
                  </a:schemeClr>
                </a:solidFill>
                <a:latin typeface="UTM Avo" panose="02040603050506020204" pitchFamily="18" charset="0"/>
              </a:rPr>
              <a:t>ố phần bể đã có nước = số phần nước chảy vào bể lần thứ nhất </a:t>
            </a:r>
            <a:r>
              <a:rPr lang="vi-VN" sz="3600" b="1">
                <a:ln w="0"/>
                <a:solidFill>
                  <a:schemeClr val="accent6">
                    <a:lumMod val="75000"/>
                  </a:schemeClr>
                </a:solidFill>
                <a:latin typeface="UTM Avo" panose="02040603050506020204" pitchFamily="18" charset="0"/>
              </a:rPr>
              <a:t>+</a:t>
            </a:r>
            <a:r>
              <a:rPr lang="vi-VN" sz="3600" b="1">
                <a:ln w="0"/>
                <a:solidFill>
                  <a:schemeClr val="accent1">
                    <a:lumMod val="50000"/>
                  </a:schemeClr>
                </a:solidFill>
                <a:latin typeface="UTM Avo" panose="02040603050506020204" pitchFamily="18" charset="0"/>
              </a:rPr>
              <a:t> số phần nước chảy vào bể lần thứ hai.</a:t>
            </a:r>
            <a:endParaRPr lang="en-US" sz="3600" b="1">
              <a:ln w="0"/>
              <a:solidFill>
                <a:schemeClr val="accent1">
                  <a:lumMod val="50000"/>
                </a:schemeClr>
              </a:solidFill>
              <a:latin typeface="UTM Avo" panose="02040603050506020204" pitchFamily="18" charset="0"/>
            </a:endParaRPr>
          </a:p>
          <a:p>
            <a:pPr marL="571500" indent="-571500">
              <a:lnSpc>
                <a:spcPct val="150000"/>
              </a:lnSpc>
              <a:buFont typeface="Wingdings" panose="05000000000000000000" pitchFamily="2" charset="2"/>
              <a:buChar char="ü"/>
            </a:pPr>
            <a:r>
              <a:rPr lang="vi-VN" sz="3600" b="1">
                <a:ln w="0"/>
                <a:solidFill>
                  <a:schemeClr val="accent1">
                    <a:lumMod val="50000"/>
                  </a:schemeClr>
                </a:solidFill>
                <a:latin typeface="UTM Avo" panose="02040603050506020204" pitchFamily="18" charset="0"/>
              </a:rPr>
              <a:t>Số phần bể chưa có nước = </a:t>
            </a:r>
            <a:r>
              <a:rPr lang="vi-VN" sz="3600" b="1">
                <a:ln w="0"/>
                <a:solidFill>
                  <a:schemeClr val="accent6">
                    <a:lumMod val="75000"/>
                  </a:schemeClr>
                </a:solidFill>
                <a:latin typeface="UTM Avo" panose="02040603050506020204" pitchFamily="18" charset="0"/>
              </a:rPr>
              <a:t>1−</a:t>
            </a:r>
            <a:r>
              <a:rPr lang="vi-VN" sz="3600" b="1">
                <a:ln w="0"/>
                <a:solidFill>
                  <a:schemeClr val="accent1">
                    <a:lumMod val="50000"/>
                  </a:schemeClr>
                </a:solidFill>
                <a:latin typeface="UTM Avo" panose="02040603050506020204" pitchFamily="18" charset="0"/>
              </a:rPr>
              <a:t> số phần bể đã có nước</a:t>
            </a:r>
            <a:r>
              <a:rPr lang="en-US" sz="3600" b="1">
                <a:ln w="0"/>
                <a:solidFill>
                  <a:schemeClr val="accent1">
                    <a:lumMod val="50000"/>
                  </a:schemeClr>
                </a:solidFill>
                <a:latin typeface="UTM Avo" panose="02040603050506020204" pitchFamily="18" charset="0"/>
              </a:rPr>
              <a:t>.</a:t>
            </a:r>
            <a:endParaRPr lang="vi-VN" sz="3600" b="1">
              <a:ln w="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059674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A9E2D7C-0052-44CF-9336-01AE8D88F1D4}"/>
                  </a:ext>
                </a:extLst>
              </p:cNvPr>
              <p:cNvSpPr>
                <a:spLocks noChangeAspect="1"/>
              </p:cNvSpPr>
              <p:nvPr/>
            </p:nvSpPr>
            <p:spPr>
              <a:xfrm>
                <a:off x="440315" y="701107"/>
                <a:ext cx="10282671" cy="3638625"/>
              </a:xfrm>
              <a:prstGeom prst="rect">
                <a:avLst/>
              </a:prstGeom>
              <a:noFill/>
            </p:spPr>
            <p:txBody>
              <a:bodyPr wrap="square" lIns="91440" tIns="45720" rIns="91440" bIns="45720">
                <a:spAutoFit/>
              </a:bodyPr>
              <a:lstStyle/>
              <a:p>
                <a:pPr algn="ctr">
                  <a:lnSpc>
                    <a:spcPct val="150000"/>
                  </a:lnSpc>
                </a:pPr>
                <a:r>
                  <a:rPr lang="en-US" sz="3600" b="1">
                    <a:ln w="0"/>
                    <a:solidFill>
                      <a:schemeClr val="accent1">
                        <a:lumMod val="50000"/>
                      </a:schemeClr>
                    </a:solidFill>
                    <a:latin typeface="UTM Avo" panose="02040603050506020204" pitchFamily="18" charset="0"/>
                  </a:rPr>
                  <a:t>Ta có:</a:t>
                </a:r>
              </a:p>
              <a:p>
                <a:pPr>
                  <a:lnSpc>
                    <a:spcPct val="150000"/>
                  </a:lnSpc>
                </a:pPr>
                <a:r>
                  <a:rPr lang="vi-VN" sz="3600" b="1">
                    <a:ln w="0"/>
                    <a:solidFill>
                      <a:schemeClr val="accent1">
                        <a:lumMod val="50000"/>
                      </a:schemeClr>
                    </a:solidFill>
                    <a:latin typeface="UTM Avo" panose="02040603050506020204" pitchFamily="18" charset="0"/>
                  </a:rPr>
                  <a:t>Lần thứ nhất</a:t>
                </a:r>
                <a:r>
                  <a:rPr lang="en-US" sz="3600" b="1">
                    <a:ln w="0"/>
                    <a:solidFill>
                      <a:schemeClr val="accent1">
                        <a:lumMod val="50000"/>
                      </a:schemeClr>
                    </a:solidFill>
                    <a:latin typeface="UTM Avo" panose="02040603050506020204" pitchFamily="18" charset="0"/>
                  </a:rPr>
                  <a:t>: chảy </a:t>
                </a:r>
                <a14:m>
                  <m:oMath xmlns:m="http://schemas.openxmlformats.org/officeDocument/2006/math">
                    <m:f>
                      <m:fPr>
                        <m:ctrlPr>
                          <a:rPr lang="en-US" sz="3600" b="1" i="1" smtClean="0">
                            <a:ln w="0"/>
                            <a:solidFill>
                              <a:schemeClr val="accent3">
                                <a:lumMod val="50000"/>
                              </a:schemeClr>
                            </a:solidFill>
                            <a:latin typeface="Cambria Math" panose="02040503050406030204" pitchFamily="18" charset="0"/>
                          </a:rPr>
                        </m:ctrlPr>
                      </m:fPr>
                      <m:num>
                        <m:r>
                          <m:rPr>
                            <m:nor/>
                          </m:rPr>
                          <a:rPr lang="en-US" sz="3600" b="1">
                            <a:ln w="0"/>
                            <a:solidFill>
                              <a:schemeClr val="accent3">
                                <a:lumMod val="50000"/>
                              </a:schemeClr>
                            </a:solidFill>
                            <a:latin typeface="UTM Avo" panose="02040603050506020204" pitchFamily="18" charset="0"/>
                          </a:rPr>
                          <m:t>3</m:t>
                        </m:r>
                      </m:num>
                      <m:den>
                        <m:r>
                          <m:rPr>
                            <m:nor/>
                          </m:rPr>
                          <a:rPr lang="en-US" sz="3600" b="1">
                            <a:ln w="0"/>
                            <a:solidFill>
                              <a:schemeClr val="accent3">
                                <a:lumMod val="50000"/>
                              </a:schemeClr>
                            </a:solidFill>
                            <a:latin typeface="UTM Avo" panose="02040603050506020204" pitchFamily="18" charset="0"/>
                          </a:rPr>
                          <m:t>7</m:t>
                        </m:r>
                      </m:den>
                    </m:f>
                  </m:oMath>
                </a14:m>
                <a:r>
                  <a:rPr lang="en-US" sz="3600" b="1">
                    <a:ln w="0"/>
                    <a:solidFill>
                      <a:schemeClr val="accent3">
                        <a:lumMod val="50000"/>
                      </a:schemeClr>
                    </a:solidFill>
                    <a:latin typeface="UTM Avo" panose="02040603050506020204" pitchFamily="18" charset="0"/>
                  </a:rPr>
                  <a:t> </a:t>
                </a:r>
                <a:r>
                  <a:rPr lang="en-US" sz="3600" b="1">
                    <a:ln w="0"/>
                    <a:solidFill>
                      <a:schemeClr val="accent1">
                        <a:lumMod val="50000"/>
                      </a:schemeClr>
                    </a:solidFill>
                    <a:latin typeface="UTM Avo" panose="02040603050506020204" pitchFamily="18" charset="0"/>
                  </a:rPr>
                  <a:t>bể</a:t>
                </a:r>
              </a:p>
              <a:p>
                <a:pPr>
                  <a:lnSpc>
                    <a:spcPct val="150000"/>
                  </a:lnSpc>
                </a:pPr>
                <a:r>
                  <a:rPr lang="en-US" sz="3600" b="1">
                    <a:ln w="0"/>
                    <a:solidFill>
                      <a:schemeClr val="accent1">
                        <a:lumMod val="50000"/>
                      </a:schemeClr>
                    </a:solidFill>
                    <a:latin typeface="UTM Avo" panose="02040603050506020204" pitchFamily="18" charset="0"/>
                  </a:rPr>
                  <a:t>Lần thứ hai: chảy </a:t>
                </a:r>
                <a14:m>
                  <m:oMath xmlns:m="http://schemas.openxmlformats.org/officeDocument/2006/math">
                    <m:f>
                      <m:fPr>
                        <m:ctrlPr>
                          <a:rPr lang="en-US" sz="3600" b="1" i="1" smtClean="0">
                            <a:ln w="0"/>
                            <a:solidFill>
                              <a:schemeClr val="accent3">
                                <a:lumMod val="50000"/>
                              </a:schemeClr>
                            </a:solidFill>
                            <a:latin typeface="Cambria Math" panose="02040503050406030204" pitchFamily="18" charset="0"/>
                          </a:rPr>
                        </m:ctrlPr>
                      </m:fPr>
                      <m:num>
                        <m:r>
                          <m:rPr>
                            <m:nor/>
                          </m:rPr>
                          <a:rPr lang="en-US" sz="3600" b="1">
                            <a:ln w="0"/>
                            <a:solidFill>
                              <a:schemeClr val="accent3">
                                <a:lumMod val="50000"/>
                              </a:schemeClr>
                            </a:solidFill>
                            <a:latin typeface="UTM Avo" panose="02040603050506020204" pitchFamily="18" charset="0"/>
                          </a:rPr>
                          <m:t>2</m:t>
                        </m:r>
                      </m:num>
                      <m:den>
                        <m:r>
                          <m:rPr>
                            <m:nor/>
                          </m:rPr>
                          <a:rPr lang="en-US" sz="3600" b="1">
                            <a:ln w="0"/>
                            <a:solidFill>
                              <a:schemeClr val="accent3">
                                <a:lumMod val="50000"/>
                              </a:schemeClr>
                            </a:solidFill>
                            <a:latin typeface="UTM Avo" panose="02040603050506020204" pitchFamily="18" charset="0"/>
                          </a:rPr>
                          <m:t>5</m:t>
                        </m:r>
                      </m:den>
                    </m:f>
                  </m:oMath>
                </a14:m>
                <a:r>
                  <a:rPr lang="vi-VN" sz="3600" b="1">
                    <a:ln w="0"/>
                    <a:solidFill>
                      <a:schemeClr val="accent1">
                        <a:lumMod val="50000"/>
                      </a:schemeClr>
                    </a:solidFill>
                    <a:latin typeface="UTM Avo" panose="02040603050506020204" pitchFamily="18" charset="0"/>
                  </a:rPr>
                  <a:t> bể</a:t>
                </a:r>
                <a:r>
                  <a:rPr lang="en-US" sz="3600" b="1">
                    <a:ln w="0"/>
                    <a:solidFill>
                      <a:schemeClr val="accent1">
                        <a:lumMod val="50000"/>
                      </a:schemeClr>
                    </a:solidFill>
                    <a:latin typeface="UTM Avo" panose="02040603050506020204" pitchFamily="18" charset="0"/>
                  </a:rPr>
                  <a:t> </a:t>
                </a:r>
                <a:endParaRPr lang="vi-VN" sz="3600" b="1">
                  <a:ln w="0"/>
                  <a:solidFill>
                    <a:schemeClr val="accent1">
                      <a:lumMod val="50000"/>
                    </a:schemeClr>
                  </a:solidFill>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1A9E2D7C-0052-44CF-9336-01AE8D88F1D4}"/>
                  </a:ext>
                </a:extLst>
              </p:cNvPr>
              <p:cNvSpPr>
                <a:spLocks noRot="1" noChangeAspect="1" noMove="1" noResize="1" noEditPoints="1" noAdjustHandles="1" noChangeArrowheads="1" noChangeShapeType="1" noTextEdit="1"/>
              </p:cNvSpPr>
              <p:nvPr/>
            </p:nvSpPr>
            <p:spPr>
              <a:xfrm>
                <a:off x="440315" y="701107"/>
                <a:ext cx="10282671" cy="3638625"/>
              </a:xfrm>
              <a:prstGeom prst="rect">
                <a:avLst/>
              </a:prstGeom>
              <a:blipFill>
                <a:blip r:embed="rId2"/>
                <a:stretch>
                  <a:fillRect l="-1778" b="-1005"/>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80C3C53-0998-4DAE-AAE7-182715C9FAD0}"/>
              </a:ext>
            </a:extLst>
          </p:cNvPr>
          <p:cNvSpPr>
            <a:spLocks noChangeAspect="1"/>
          </p:cNvSpPr>
          <p:nvPr/>
        </p:nvSpPr>
        <p:spPr>
          <a:xfrm>
            <a:off x="3795279" y="2070113"/>
            <a:ext cx="10282671" cy="815480"/>
          </a:xfrm>
          <a:prstGeom prst="rect">
            <a:avLst/>
          </a:prstGeom>
          <a:noFill/>
        </p:spPr>
        <p:txBody>
          <a:bodyPr wrap="square" lIns="91440" tIns="45720" rIns="91440" bIns="45720">
            <a:spAutoFit/>
          </a:bodyPr>
          <a:lstStyle/>
          <a:p>
            <a:pPr algn="ctr">
              <a:lnSpc>
                <a:spcPct val="150000"/>
              </a:lnSpc>
            </a:pPr>
            <a:r>
              <a:rPr lang="en-US" sz="3600" b="1">
                <a:ln w="0"/>
                <a:solidFill>
                  <a:schemeClr val="accent1">
                    <a:lumMod val="50000"/>
                  </a:schemeClr>
                </a:solidFill>
                <a:latin typeface="UTM Avo" panose="02040603050506020204" pitchFamily="18" charset="0"/>
              </a:rPr>
              <a:t>Cả hai lần: chảy ... </a:t>
            </a:r>
            <a:endParaRPr lang="vi-VN" sz="3600" b="1">
              <a:ln w="0"/>
              <a:solidFill>
                <a:schemeClr val="accent1">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BFEF24C7-4203-4C83-8BD1-F162440A57D4}"/>
              </a:ext>
            </a:extLst>
          </p:cNvPr>
          <p:cNvSpPr>
            <a:spLocks noChangeAspect="1"/>
          </p:cNvSpPr>
          <p:nvPr/>
        </p:nvSpPr>
        <p:spPr>
          <a:xfrm>
            <a:off x="-71872" y="5039174"/>
            <a:ext cx="12149571" cy="815480"/>
          </a:xfrm>
          <a:prstGeom prst="rect">
            <a:avLst/>
          </a:prstGeom>
          <a:noFill/>
        </p:spPr>
        <p:txBody>
          <a:bodyPr wrap="square" lIns="91440" tIns="45720" rIns="91440" bIns="45720">
            <a:spAutoFit/>
          </a:bodyPr>
          <a:lstStyle/>
          <a:p>
            <a:pPr algn="ctr">
              <a:lnSpc>
                <a:spcPct val="150000"/>
              </a:lnSpc>
            </a:pPr>
            <a:r>
              <a:rPr lang="en-US" sz="3600" b="1">
                <a:ln w="0"/>
                <a:solidFill>
                  <a:schemeClr val="accent6">
                    <a:lumMod val="75000"/>
                  </a:schemeClr>
                </a:solidFill>
                <a:latin typeface="UTM Avo" panose="02040603050506020204" pitchFamily="18" charset="0"/>
              </a:rPr>
              <a:t>Bể đầy nước (1)</a:t>
            </a:r>
            <a:r>
              <a:rPr lang="en-US" sz="3600" b="1">
                <a:ln w="0"/>
                <a:solidFill>
                  <a:schemeClr val="accent1">
                    <a:lumMod val="50000"/>
                  </a:schemeClr>
                </a:solidFill>
                <a:latin typeface="UTM Avo" panose="02040603050506020204" pitchFamily="18" charset="0"/>
              </a:rPr>
              <a:t> </a:t>
            </a:r>
            <a:r>
              <a:rPr lang="en-US" sz="3600" b="1">
                <a:ln w="0"/>
                <a:solidFill>
                  <a:schemeClr val="accent6">
                    <a:lumMod val="75000"/>
                  </a:schemeClr>
                </a:solidFill>
                <a:latin typeface="UTM Avo" panose="02040603050506020204" pitchFamily="18" charset="0"/>
              </a:rPr>
              <a:t>- ... = số phần bể chưa có nước </a:t>
            </a:r>
            <a:endParaRPr lang="vi-VN" sz="3600" b="1">
              <a:ln w="0"/>
              <a:solidFill>
                <a:schemeClr val="accent6">
                  <a:lumMod val="75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C57DE050-C13F-465B-B90E-1246E76C1430}"/>
              </a:ext>
            </a:extLst>
          </p:cNvPr>
          <p:cNvSpPr>
            <a:spLocks noChangeAspect="1"/>
          </p:cNvSpPr>
          <p:nvPr/>
        </p:nvSpPr>
        <p:spPr>
          <a:xfrm>
            <a:off x="3795279" y="2956559"/>
            <a:ext cx="10282671" cy="1646476"/>
          </a:xfrm>
          <a:prstGeom prst="rect">
            <a:avLst/>
          </a:prstGeom>
          <a:noFill/>
        </p:spPr>
        <p:txBody>
          <a:bodyPr wrap="square" lIns="91440" tIns="45720" rIns="91440" bIns="45720">
            <a:spAutoFit/>
          </a:bodyPr>
          <a:lstStyle/>
          <a:p>
            <a:pPr algn="ctr">
              <a:lnSpc>
                <a:spcPct val="150000"/>
              </a:lnSpc>
            </a:pPr>
            <a:r>
              <a:rPr lang="en-US" sz="3600" b="1">
                <a:ln w="0"/>
                <a:solidFill>
                  <a:schemeClr val="accent6">
                    <a:lumMod val="75000"/>
                  </a:schemeClr>
                </a:solidFill>
                <a:latin typeface="UTM Avo" panose="02040603050506020204" pitchFamily="18" charset="0"/>
              </a:rPr>
              <a:t>(Số phần bể </a:t>
            </a:r>
            <a:br>
              <a:rPr lang="en-US" sz="3600" b="1">
                <a:ln w="0"/>
                <a:solidFill>
                  <a:schemeClr val="accent6">
                    <a:lumMod val="75000"/>
                  </a:schemeClr>
                </a:solidFill>
                <a:latin typeface="UTM Avo" panose="02040603050506020204" pitchFamily="18" charset="0"/>
              </a:rPr>
            </a:br>
            <a:r>
              <a:rPr lang="en-US" sz="3600" b="1">
                <a:ln w="0"/>
                <a:solidFill>
                  <a:schemeClr val="accent6">
                    <a:lumMod val="75000"/>
                  </a:schemeClr>
                </a:solidFill>
                <a:latin typeface="UTM Avo" panose="02040603050506020204" pitchFamily="18" charset="0"/>
              </a:rPr>
              <a:t>đã có nước)</a:t>
            </a:r>
            <a:endParaRPr lang="vi-VN" sz="3600" b="1">
              <a:ln w="0"/>
              <a:solidFill>
                <a:schemeClr val="accent6">
                  <a:lumMod val="75000"/>
                </a:schemeClr>
              </a:solidFill>
              <a:latin typeface="UTM Avo" panose="02040603050506020204" pitchFamily="18" charset="0"/>
            </a:endParaRPr>
          </a:p>
        </p:txBody>
      </p:sp>
      <p:sp>
        <p:nvSpPr>
          <p:cNvPr id="8" name="Right Brace 7">
            <a:extLst>
              <a:ext uri="{FF2B5EF4-FFF2-40B4-BE49-F238E27FC236}">
                <a16:creationId xmlns:a16="http://schemas.microsoft.com/office/drawing/2014/main" id="{F7861866-CF80-46C7-9A38-D64609734719}"/>
              </a:ext>
            </a:extLst>
          </p:cNvPr>
          <p:cNvSpPr/>
          <p:nvPr/>
        </p:nvSpPr>
        <p:spPr>
          <a:xfrm>
            <a:off x="6096000" y="1807919"/>
            <a:ext cx="550286" cy="2724150"/>
          </a:xfrm>
          <a:prstGeom prst="rightBrace">
            <a:avLst>
              <a:gd name="adj1" fmla="val 33384"/>
              <a:gd name="adj2" fmla="val 45105"/>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a:extLst>
              <a:ext uri="{FF2B5EF4-FFF2-40B4-BE49-F238E27FC236}">
                <a16:creationId xmlns:a16="http://schemas.microsoft.com/office/drawing/2014/main" id="{DE6DB3C4-364D-4651-89CF-8D1C0A9ECD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4563" y="1794053"/>
            <a:ext cx="924830" cy="924830"/>
          </a:xfrm>
          <a:prstGeom prst="rect">
            <a:avLst/>
          </a:prstGeom>
        </p:spPr>
      </p:pic>
      <p:pic>
        <p:nvPicPr>
          <p:cNvPr id="12" name="Picture 11">
            <a:extLst>
              <a:ext uri="{FF2B5EF4-FFF2-40B4-BE49-F238E27FC236}">
                <a16:creationId xmlns:a16="http://schemas.microsoft.com/office/drawing/2014/main" id="{7F7FC0FA-3E5F-47AC-A64A-46A49283D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170" y="1794702"/>
            <a:ext cx="924830" cy="924830"/>
          </a:xfrm>
          <a:prstGeom prst="rect">
            <a:avLst/>
          </a:prstGeom>
        </p:spPr>
      </p:pic>
    </p:spTree>
    <p:extLst>
      <p:ext uri="{BB962C8B-B14F-4D97-AF65-F5344CB8AC3E}">
        <p14:creationId xmlns:p14="http://schemas.microsoft.com/office/powerpoint/2010/main" val="16396778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decel="72000" fill="hold" grpId="0" nodeType="clickEffect">
                                  <p:stCondLst>
                                    <p:cond delay="0"/>
                                  </p:stCondLst>
                                  <p:iterate type="wd">
                                    <p:tmPct val="10000"/>
                                  </p:iterate>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decel="72000" fill="hold" grpId="0" nodeType="clickEffect">
                                  <p:stCondLst>
                                    <p:cond delay="0"/>
                                  </p:stCondLst>
                                  <p:iterate type="wd">
                                    <p:tmPct val="10000"/>
                                  </p:iterate>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out)">
                                      <p:cBhvr>
                                        <p:cTn id="30" dur="500"/>
                                        <p:tgtEl>
                                          <p:spTgt spid="12"/>
                                        </p:tgtEl>
                                      </p:cBhvr>
                                    </p:animEffect>
                                  </p:childTnLst>
                                </p:cTn>
                              </p:par>
                              <p:par>
                                <p:cTn id="31" presetID="6" presetClass="entr" presetSubtype="32"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ou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decel="72000" fill="hold" grpId="0" nodeType="clickEffect">
                                  <p:stCondLst>
                                    <p:cond delay="0"/>
                                  </p:stCondLst>
                                  <p:iterate type="wd">
                                    <p:tmPct val="10000"/>
                                  </p:iterate>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2.08333E-6 4.81481E-6 L -0.51432 0.46319 " pathEditMode="relative" rAng="0" ptsTypes="AA">
                                      <p:cBhvr>
                                        <p:cTn id="43" dur="2000" fill="hold"/>
                                        <p:tgtEl>
                                          <p:spTgt spid="11"/>
                                        </p:tgtEl>
                                        <p:attrNameLst>
                                          <p:attrName>ppt_x</p:attrName>
                                          <p:attrName>ppt_y</p:attrName>
                                        </p:attrNameLst>
                                      </p:cBhvr>
                                      <p:rCtr x="-25716" y="2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A9E2D7C-0052-44CF-9336-01AE8D88F1D4}"/>
                  </a:ext>
                </a:extLst>
              </p:cNvPr>
              <p:cNvSpPr>
                <a:spLocks noChangeAspect="1"/>
              </p:cNvSpPr>
              <p:nvPr/>
            </p:nvSpPr>
            <p:spPr>
              <a:xfrm>
                <a:off x="861580" y="823639"/>
                <a:ext cx="10468841" cy="5210722"/>
              </a:xfrm>
              <a:prstGeom prst="rect">
                <a:avLst/>
              </a:prstGeom>
              <a:noFill/>
            </p:spPr>
            <p:txBody>
              <a:bodyPr wrap="square" lIns="91440" tIns="45720" rIns="91440" bIns="45720">
                <a:spAutoFit/>
              </a:bodyPr>
              <a:lstStyle/>
              <a:p>
                <a:pPr algn="ctr">
                  <a:lnSpc>
                    <a:spcPct val="114000"/>
                  </a:lnSpc>
                </a:pPr>
                <a:r>
                  <a:rPr lang="en-US" sz="3600" b="1" u="sng">
                    <a:ln w="0"/>
                    <a:solidFill>
                      <a:srgbClr val="16468D"/>
                    </a:solidFill>
                    <a:latin typeface="UTM Avo" panose="02040603050506020204" pitchFamily="18" charset="0"/>
                  </a:rPr>
                  <a:t>Bài giải:</a:t>
                </a:r>
              </a:p>
              <a:p>
                <a:pPr algn="ctr">
                  <a:lnSpc>
                    <a:spcPct val="114000"/>
                  </a:lnSpc>
                </a:pPr>
                <a:r>
                  <a:rPr lang="en-US" sz="3600" b="1">
                    <a:ln w="0"/>
                    <a:solidFill>
                      <a:schemeClr val="accent6">
                        <a:lumMod val="75000"/>
                      </a:schemeClr>
                    </a:solidFill>
                    <a:latin typeface="UTM Avo" panose="02040603050506020204" pitchFamily="18" charset="0"/>
                  </a:rPr>
                  <a:t>Số phần bể đã có nước là:</a:t>
                </a:r>
              </a:p>
              <a:p>
                <a:pPr algn="ctr">
                  <a:lnSpc>
                    <a:spcPct val="114000"/>
                  </a:lnSpc>
                </a:pPr>
                <a14:m>
                  <m:oMath xmlns:m="http://schemas.openxmlformats.org/officeDocument/2006/math">
                    <m:f>
                      <m:fPr>
                        <m:ctrlPr>
                          <a:rPr lang="en-US" sz="3600" b="1" i="1" smtClean="0">
                            <a:ln w="0"/>
                            <a:solidFill>
                              <a:schemeClr val="accent3">
                                <a:lumMod val="50000"/>
                              </a:schemeClr>
                            </a:solidFill>
                            <a:latin typeface="Cambria Math" panose="02040503050406030204" pitchFamily="18" charset="0"/>
                          </a:rPr>
                        </m:ctrlPr>
                      </m:fPr>
                      <m:num>
                        <m:r>
                          <m:rPr>
                            <m:nor/>
                          </m:rPr>
                          <a:rPr lang="en-US" sz="3600" b="1">
                            <a:ln w="0"/>
                            <a:solidFill>
                              <a:schemeClr val="accent3">
                                <a:lumMod val="50000"/>
                              </a:schemeClr>
                            </a:solidFill>
                            <a:latin typeface="UTM Avo" panose="02040603050506020204" pitchFamily="18" charset="0"/>
                          </a:rPr>
                          <m:t>3</m:t>
                        </m:r>
                      </m:num>
                      <m:den>
                        <m:r>
                          <m:rPr>
                            <m:nor/>
                          </m:rPr>
                          <a:rPr lang="en-US" sz="3600" b="1">
                            <a:ln w="0"/>
                            <a:solidFill>
                              <a:schemeClr val="accent3">
                                <a:lumMod val="50000"/>
                              </a:schemeClr>
                            </a:solidFill>
                            <a:latin typeface="UTM Avo" panose="02040603050506020204" pitchFamily="18" charset="0"/>
                          </a:rPr>
                          <m:t>7</m:t>
                        </m:r>
                      </m:den>
                    </m:f>
                  </m:oMath>
                </a14:m>
                <a:r>
                  <a:rPr lang="en-US" sz="3600" b="1">
                    <a:ln w="0"/>
                    <a:solidFill>
                      <a:schemeClr val="accent3">
                        <a:lumMod val="50000"/>
                      </a:schemeClr>
                    </a:solidFill>
                    <a:latin typeface="UTM Avo" panose="02040603050506020204" pitchFamily="18" charset="0"/>
                  </a:rPr>
                  <a:t> + </a:t>
                </a:r>
                <a14:m>
                  <m:oMath xmlns:m="http://schemas.openxmlformats.org/officeDocument/2006/math">
                    <m:f>
                      <m:fPr>
                        <m:ctrlPr>
                          <a:rPr lang="en-US" sz="3600" b="1" i="1">
                            <a:ln w="0"/>
                            <a:solidFill>
                              <a:schemeClr val="accent3">
                                <a:lumMod val="50000"/>
                              </a:schemeClr>
                            </a:solidFill>
                            <a:latin typeface="Cambria Math" panose="02040503050406030204" pitchFamily="18" charset="0"/>
                          </a:rPr>
                        </m:ctrlPr>
                      </m:fPr>
                      <m:num>
                        <m:r>
                          <m:rPr>
                            <m:nor/>
                          </m:rPr>
                          <a:rPr lang="en-US" sz="3600" b="1" i="0" smtClean="0">
                            <a:ln w="0"/>
                            <a:solidFill>
                              <a:schemeClr val="accent3">
                                <a:lumMod val="50000"/>
                              </a:schemeClr>
                            </a:solidFill>
                            <a:latin typeface="UTM Avo" panose="02040603050506020204" pitchFamily="18" charset="0"/>
                          </a:rPr>
                          <m:t>2</m:t>
                        </m:r>
                      </m:num>
                      <m:den>
                        <m:r>
                          <m:rPr>
                            <m:nor/>
                          </m:rPr>
                          <a:rPr lang="en-US" sz="3600" b="1" i="0" smtClean="0">
                            <a:ln w="0"/>
                            <a:solidFill>
                              <a:schemeClr val="accent3">
                                <a:lumMod val="50000"/>
                              </a:schemeClr>
                            </a:solidFill>
                            <a:latin typeface="UTM Avo" panose="02040603050506020204" pitchFamily="18" charset="0"/>
                          </a:rPr>
                          <m:t>5</m:t>
                        </m:r>
                      </m:den>
                    </m:f>
                  </m:oMath>
                </a14:m>
                <a:r>
                  <a:rPr lang="en-US" sz="3600" b="1">
                    <a:ln w="0"/>
                    <a:solidFill>
                      <a:schemeClr val="accent3">
                        <a:lumMod val="50000"/>
                      </a:schemeClr>
                    </a:solidFill>
                    <a:latin typeface="UTM Avo" panose="02040603050506020204" pitchFamily="18" charset="0"/>
                  </a:rPr>
                  <a:t> = </a:t>
                </a:r>
                <a14:m>
                  <m:oMath xmlns:m="http://schemas.openxmlformats.org/officeDocument/2006/math">
                    <m:f>
                      <m:fPr>
                        <m:ctrlPr>
                          <a:rPr lang="en-US" sz="3600" b="1" i="1">
                            <a:ln w="0"/>
                            <a:solidFill>
                              <a:schemeClr val="accent3">
                                <a:lumMod val="50000"/>
                              </a:schemeClr>
                            </a:solidFill>
                            <a:latin typeface="Cambria Math" panose="02040503050406030204" pitchFamily="18" charset="0"/>
                          </a:rPr>
                        </m:ctrlPr>
                      </m:fPr>
                      <m:num>
                        <m:r>
                          <m:rPr>
                            <m:nor/>
                          </m:rPr>
                          <a:rPr lang="en-US" sz="3600" b="1" i="0" smtClean="0">
                            <a:ln w="0"/>
                            <a:solidFill>
                              <a:schemeClr val="accent3">
                                <a:lumMod val="50000"/>
                              </a:schemeClr>
                            </a:solidFill>
                            <a:latin typeface="UTM Avo" panose="02040603050506020204" pitchFamily="18" charset="0"/>
                          </a:rPr>
                          <m:t>29</m:t>
                        </m:r>
                      </m:num>
                      <m:den>
                        <m:r>
                          <m:rPr>
                            <m:nor/>
                          </m:rPr>
                          <a:rPr lang="en-US" sz="3600" b="1" i="0" smtClean="0">
                            <a:ln w="0"/>
                            <a:solidFill>
                              <a:schemeClr val="accent3">
                                <a:lumMod val="50000"/>
                              </a:schemeClr>
                            </a:solidFill>
                            <a:latin typeface="UTM Avo" panose="02040603050506020204" pitchFamily="18" charset="0"/>
                          </a:rPr>
                          <m:t>35</m:t>
                        </m:r>
                      </m:den>
                    </m:f>
                  </m:oMath>
                </a14:m>
                <a:r>
                  <a:rPr lang="en-US" sz="3600" b="1">
                    <a:ln w="0"/>
                    <a:solidFill>
                      <a:schemeClr val="accent6">
                        <a:lumMod val="75000"/>
                      </a:schemeClr>
                    </a:solidFill>
                    <a:latin typeface="UTM Avo" panose="02040603050506020204" pitchFamily="18" charset="0"/>
                  </a:rPr>
                  <a:t> (bể)</a:t>
                </a:r>
              </a:p>
              <a:p>
                <a:pPr algn="ctr">
                  <a:lnSpc>
                    <a:spcPct val="114000"/>
                  </a:lnSpc>
                </a:pPr>
                <a:r>
                  <a:rPr lang="en-US" sz="3600" b="1">
                    <a:ln w="0"/>
                    <a:solidFill>
                      <a:schemeClr val="accent6">
                        <a:lumMod val="75000"/>
                      </a:schemeClr>
                    </a:solidFill>
                    <a:latin typeface="UTM Avo" panose="02040603050506020204" pitchFamily="18" charset="0"/>
                  </a:rPr>
                  <a:t>Số phần bể chưa có nước là:</a:t>
                </a:r>
              </a:p>
              <a:p>
                <a:pPr algn="ctr">
                  <a:lnSpc>
                    <a:spcPct val="114000"/>
                  </a:lnSpc>
                </a:pPr>
                <a:r>
                  <a:rPr lang="en-US" sz="3600" b="1">
                    <a:ln w="0"/>
                    <a:solidFill>
                      <a:schemeClr val="accent3">
                        <a:lumMod val="50000"/>
                      </a:schemeClr>
                    </a:solidFill>
                    <a:latin typeface="UTM Avo" panose="02040603050506020204" pitchFamily="18" charset="0"/>
                  </a:rPr>
                  <a:t>1 - </a:t>
                </a:r>
                <a14:m>
                  <m:oMath xmlns:m="http://schemas.openxmlformats.org/officeDocument/2006/math">
                    <m:f>
                      <m:fPr>
                        <m:ctrlPr>
                          <a:rPr lang="en-US" sz="3600" b="1" i="1">
                            <a:ln w="0"/>
                            <a:solidFill>
                              <a:schemeClr val="accent3">
                                <a:lumMod val="50000"/>
                              </a:schemeClr>
                            </a:solidFill>
                            <a:latin typeface="Cambria Math" panose="02040503050406030204" pitchFamily="18" charset="0"/>
                          </a:rPr>
                        </m:ctrlPr>
                      </m:fPr>
                      <m:num>
                        <m:r>
                          <m:rPr>
                            <m:nor/>
                          </m:rPr>
                          <a:rPr lang="en-US" sz="3600" b="1" i="0" smtClean="0">
                            <a:ln w="0"/>
                            <a:solidFill>
                              <a:schemeClr val="accent3">
                                <a:lumMod val="50000"/>
                              </a:schemeClr>
                            </a:solidFill>
                            <a:latin typeface="UTM Avo" panose="02040603050506020204" pitchFamily="18" charset="0"/>
                          </a:rPr>
                          <m:t>29</m:t>
                        </m:r>
                      </m:num>
                      <m:den>
                        <m:r>
                          <m:rPr>
                            <m:nor/>
                          </m:rPr>
                          <a:rPr lang="en-US" sz="3600" b="1" i="0" smtClean="0">
                            <a:ln w="0"/>
                            <a:solidFill>
                              <a:schemeClr val="accent3">
                                <a:lumMod val="50000"/>
                              </a:schemeClr>
                            </a:solidFill>
                            <a:latin typeface="UTM Avo" panose="02040603050506020204" pitchFamily="18" charset="0"/>
                          </a:rPr>
                          <m:t>35</m:t>
                        </m:r>
                      </m:den>
                    </m:f>
                  </m:oMath>
                </a14:m>
                <a:r>
                  <a:rPr lang="en-US" sz="3600" b="1">
                    <a:ln w="0"/>
                    <a:solidFill>
                      <a:schemeClr val="accent3">
                        <a:lumMod val="50000"/>
                      </a:schemeClr>
                    </a:solidFill>
                    <a:latin typeface="UTM Avo" panose="02040603050506020204" pitchFamily="18" charset="0"/>
                  </a:rPr>
                  <a:t> = </a:t>
                </a:r>
                <a14:m>
                  <m:oMath xmlns:m="http://schemas.openxmlformats.org/officeDocument/2006/math">
                    <m:f>
                      <m:fPr>
                        <m:ctrlPr>
                          <a:rPr lang="en-US" sz="3600" b="1" i="1">
                            <a:ln w="0"/>
                            <a:solidFill>
                              <a:schemeClr val="accent3">
                                <a:lumMod val="50000"/>
                              </a:schemeClr>
                            </a:solidFill>
                            <a:latin typeface="Cambria Math" panose="02040503050406030204" pitchFamily="18" charset="0"/>
                          </a:rPr>
                        </m:ctrlPr>
                      </m:fPr>
                      <m:num>
                        <m:r>
                          <m:rPr>
                            <m:nor/>
                          </m:rPr>
                          <a:rPr lang="en-US" sz="3600" b="1" i="0" smtClean="0">
                            <a:ln w="0"/>
                            <a:solidFill>
                              <a:schemeClr val="accent3">
                                <a:lumMod val="50000"/>
                              </a:schemeClr>
                            </a:solidFill>
                            <a:latin typeface="UTM Avo" panose="02040603050506020204" pitchFamily="18" charset="0"/>
                          </a:rPr>
                          <m:t>6</m:t>
                        </m:r>
                      </m:num>
                      <m:den>
                        <m:r>
                          <m:rPr>
                            <m:nor/>
                          </m:rPr>
                          <a:rPr lang="en-US" sz="3600" b="1" i="0" smtClean="0">
                            <a:ln w="0"/>
                            <a:solidFill>
                              <a:schemeClr val="accent3">
                                <a:lumMod val="50000"/>
                              </a:schemeClr>
                            </a:solidFill>
                            <a:latin typeface="UTM Avo" panose="02040603050506020204" pitchFamily="18" charset="0"/>
                          </a:rPr>
                          <m:t>35</m:t>
                        </m:r>
                      </m:den>
                    </m:f>
                  </m:oMath>
                </a14:m>
                <a:r>
                  <a:rPr lang="en-US" sz="3600" b="1">
                    <a:ln w="0"/>
                    <a:solidFill>
                      <a:schemeClr val="accent3">
                        <a:lumMod val="50000"/>
                      </a:schemeClr>
                    </a:solidFill>
                    <a:latin typeface="UTM Avo" panose="02040603050506020204" pitchFamily="18" charset="0"/>
                  </a:rPr>
                  <a:t> </a:t>
                </a:r>
                <a:r>
                  <a:rPr lang="en-US" sz="3600" b="1">
                    <a:ln w="0"/>
                    <a:solidFill>
                      <a:schemeClr val="accent6">
                        <a:lumMod val="75000"/>
                      </a:schemeClr>
                    </a:solidFill>
                    <a:latin typeface="UTM Avo" panose="02040603050506020204" pitchFamily="18" charset="0"/>
                  </a:rPr>
                  <a:t>(bể)</a:t>
                </a:r>
              </a:p>
              <a:p>
                <a:pPr algn="r">
                  <a:lnSpc>
                    <a:spcPct val="114000"/>
                  </a:lnSpc>
                </a:pPr>
                <a:r>
                  <a:rPr lang="en-US" sz="3600" b="1">
                    <a:ln w="0"/>
                    <a:solidFill>
                      <a:schemeClr val="accent6">
                        <a:lumMod val="75000"/>
                      </a:schemeClr>
                    </a:solidFill>
                    <a:latin typeface="UTM Avo" panose="02040603050506020204" pitchFamily="18" charset="0"/>
                  </a:rPr>
                  <a:t>Đáp số: </a:t>
                </a:r>
                <a14:m>
                  <m:oMath xmlns:m="http://schemas.openxmlformats.org/officeDocument/2006/math">
                    <m:f>
                      <m:fPr>
                        <m:ctrlPr>
                          <a:rPr lang="en-US" sz="3600" b="1" i="1">
                            <a:ln w="0"/>
                            <a:solidFill>
                              <a:schemeClr val="accent6">
                                <a:lumMod val="75000"/>
                              </a:schemeClr>
                            </a:solidFill>
                            <a:latin typeface="Cambria Math" panose="02040503050406030204" pitchFamily="18" charset="0"/>
                          </a:rPr>
                        </m:ctrlPr>
                      </m:fPr>
                      <m:num>
                        <m:r>
                          <m:rPr>
                            <m:nor/>
                          </m:rPr>
                          <a:rPr lang="en-US" sz="3600" b="1">
                            <a:ln w="0"/>
                            <a:solidFill>
                              <a:schemeClr val="accent6">
                                <a:lumMod val="75000"/>
                              </a:schemeClr>
                            </a:solidFill>
                            <a:latin typeface="UTM Avo" panose="02040603050506020204" pitchFamily="18" charset="0"/>
                          </a:rPr>
                          <m:t>6</m:t>
                        </m:r>
                      </m:num>
                      <m:den>
                        <m:r>
                          <m:rPr>
                            <m:nor/>
                          </m:rPr>
                          <a:rPr lang="en-US" sz="3600" b="1">
                            <a:ln w="0"/>
                            <a:solidFill>
                              <a:schemeClr val="accent6">
                                <a:lumMod val="75000"/>
                              </a:schemeClr>
                            </a:solidFill>
                            <a:latin typeface="UTM Avo" panose="02040603050506020204" pitchFamily="18" charset="0"/>
                          </a:rPr>
                          <m:t>35</m:t>
                        </m:r>
                      </m:den>
                    </m:f>
                  </m:oMath>
                </a14:m>
                <a:r>
                  <a:rPr lang="en-US" sz="3600" b="1">
                    <a:ln w="0"/>
                    <a:solidFill>
                      <a:schemeClr val="accent6">
                        <a:lumMod val="75000"/>
                      </a:schemeClr>
                    </a:solidFill>
                    <a:latin typeface="UTM Avo" panose="02040603050506020204" pitchFamily="18" charset="0"/>
                  </a:rPr>
                  <a:t> bể.</a:t>
                </a:r>
              </a:p>
            </p:txBody>
          </p:sp>
        </mc:Choice>
        <mc:Fallback xmlns="">
          <p:sp>
            <p:nvSpPr>
              <p:cNvPr id="3" name="Rectangle 2">
                <a:extLst>
                  <a:ext uri="{FF2B5EF4-FFF2-40B4-BE49-F238E27FC236}">
                    <a16:creationId xmlns:a16="http://schemas.microsoft.com/office/drawing/2014/main" id="{1A9E2D7C-0052-44CF-9336-01AE8D88F1D4}"/>
                  </a:ext>
                </a:extLst>
              </p:cNvPr>
              <p:cNvSpPr>
                <a:spLocks noRot="1" noChangeAspect="1" noMove="1" noResize="1" noEditPoints="1" noAdjustHandles="1" noChangeArrowheads="1" noChangeShapeType="1" noTextEdit="1"/>
              </p:cNvSpPr>
              <p:nvPr/>
            </p:nvSpPr>
            <p:spPr>
              <a:xfrm>
                <a:off x="861580" y="823639"/>
                <a:ext cx="10468841" cy="5210722"/>
              </a:xfrm>
              <a:prstGeom prst="rect">
                <a:avLst/>
              </a:prstGeom>
              <a:blipFill>
                <a:blip r:embed="rId2"/>
                <a:stretch>
                  <a:fillRect t="-1404" r="-1746" b="-234"/>
                </a:stretch>
              </a:blipFill>
            </p:spPr>
            <p:txBody>
              <a:bodyPr/>
              <a:lstStyle/>
              <a:p>
                <a:r>
                  <a:rPr lang="en-US">
                    <a:noFill/>
                  </a:rPr>
                  <a:t> </a:t>
                </a:r>
              </a:p>
            </p:txBody>
          </p:sp>
        </mc:Fallback>
      </mc:AlternateContent>
    </p:spTree>
    <p:extLst>
      <p:ext uri="{BB962C8B-B14F-4D97-AF65-F5344CB8AC3E}">
        <p14:creationId xmlns:p14="http://schemas.microsoft.com/office/powerpoint/2010/main" val="4354450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B720EC-4B21-4D28-9A65-8D70099DAA7A}"/>
              </a:ext>
            </a:extLst>
          </p:cNvPr>
          <p:cNvSpPr txBox="1"/>
          <p:nvPr/>
        </p:nvSpPr>
        <p:spPr>
          <a:xfrm>
            <a:off x="570271" y="990868"/>
            <a:ext cx="11070070" cy="1569660"/>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5: </a:t>
            </a:r>
            <a:r>
              <a:rPr lang="en-US" sz="3200" b="1" dirty="0" err="1">
                <a:solidFill>
                  <a:srgbClr val="FF0000"/>
                </a:solidFill>
                <a:latin typeface="Times New Roman" pitchFamily="18" charset="0"/>
                <a:cs typeface="Times New Roman" pitchFamily="18" charset="0"/>
              </a:rPr>
              <a:t>Một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chứa</a:t>
            </a:r>
            <a:r>
              <a:rPr lang="en-US" sz="3200" b="1" dirty="0">
                <a:solidFill>
                  <a:srgbClr val="FF0000"/>
                </a:solidFill>
                <a:latin typeface="Times New Roman" pitchFamily="18" charset="0"/>
                <a:cs typeface="Times New Roman" pitchFamily="18" charset="0"/>
              </a:rPr>
              <a:t> 23 450kg </a:t>
            </a:r>
            <a:r>
              <a:rPr lang="en-US" sz="3200" b="1" dirty="0" err="1">
                <a:solidFill>
                  <a:srgbClr val="FF0000"/>
                </a:solidFill>
                <a:latin typeface="Times New Roman" pitchFamily="18" charset="0"/>
                <a:cs typeface="Times New Roman" pitchFamily="18" charset="0"/>
              </a:rPr>
              <a:t>cà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phê</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Lần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đầu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lấy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ra</a:t>
            </a:r>
            <a:r>
              <a:rPr lang="en-US" sz="3200" b="1" dirty="0">
                <a:solidFill>
                  <a:srgbClr val="FF0000"/>
                </a:solidFill>
                <a:latin typeface="Times New Roman" pitchFamily="18" charset="0"/>
                <a:cs typeface="Times New Roman" pitchFamily="18" charset="0"/>
              </a:rPr>
              <a:t> 2710kg </a:t>
            </a:r>
            <a:r>
              <a:rPr lang="en-US" sz="3200" b="1" dirty="0" err="1">
                <a:solidFill>
                  <a:srgbClr val="FF0000"/>
                </a:solidFill>
                <a:latin typeface="Times New Roman" pitchFamily="18" charset="0"/>
                <a:cs typeface="Times New Roman" pitchFamily="18" charset="0"/>
              </a:rPr>
              <a:t>cà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phê</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lần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sau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lấy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ra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gấp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đôi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lần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đầu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Hỏi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còn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bao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nhiêu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ki</a:t>
            </a:r>
            <a:r>
              <a:rPr lang="en-US" sz="3200" b="1" dirty="0">
                <a:solidFill>
                  <a:srgbClr val="FF0000"/>
                </a:solidFill>
                <a:latin typeface="Times New Roman" pitchFamily="18" charset="0"/>
                <a:cs typeface="Times New Roman" pitchFamily="18" charset="0"/>
              </a:rPr>
              <a:t>-</a:t>
            </a:r>
            <a:r>
              <a:rPr lang="en-US" sz="3200" b="1" dirty="0" err="1">
                <a:solidFill>
                  <a:srgbClr val="FF0000"/>
                </a:solidFill>
                <a:latin typeface="Times New Roman" pitchFamily="18" charset="0"/>
                <a:cs typeface="Times New Roman" pitchFamily="18" charset="0"/>
              </a:rPr>
              <a:t>lô</a:t>
            </a:r>
            <a:r>
              <a:rPr lang="en-US" sz="3200" b="1" dirty="0">
                <a:solidFill>
                  <a:srgbClr val="FF0000"/>
                </a:solidFill>
                <a:latin typeface="Times New Roman" pitchFamily="18" charset="0"/>
                <a:cs typeface="Times New Roman" pitchFamily="18" charset="0"/>
              </a:rPr>
              <a:t>-gam </a:t>
            </a:r>
            <a:r>
              <a:rPr lang="en-US" sz="3200" b="1" dirty="0" err="1">
                <a:solidFill>
                  <a:srgbClr val="FF0000"/>
                </a:solidFill>
                <a:latin typeface="Times New Roman" pitchFamily="18" charset="0"/>
                <a:cs typeface="Times New Roman" pitchFamily="18" charset="0"/>
              </a:rPr>
              <a:t>cà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phê</a:t>
            </a:r>
            <a:r>
              <a:rPr lang="en-US" sz="3200" b="1" dirty="0">
                <a:solidFill>
                  <a:srgbClr val="FF0000"/>
                </a:solidFill>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2D5182F2-C469-4B03-B887-56445A81A23E}"/>
              </a:ext>
            </a:extLst>
          </p:cNvPr>
          <p:cNvSpPr txBox="1"/>
          <p:nvPr/>
        </p:nvSpPr>
        <p:spPr>
          <a:xfrm>
            <a:off x="1926205" y="2697911"/>
            <a:ext cx="7561924" cy="3046988"/>
          </a:xfrm>
          <a:prstGeom prst="rect">
            <a:avLst/>
          </a:prstGeom>
          <a:noFill/>
        </p:spPr>
        <p:txBody>
          <a:bodyPr wrap="square" rtlCol="0">
            <a:spAutoFit/>
          </a:bodyPr>
          <a:lstStyle/>
          <a:p>
            <a:pPr lvl="5"/>
            <a:r>
              <a:rPr lang="en-US" sz="3200" b="1" dirty="0" err="1">
                <a:solidFill>
                  <a:srgbClr val="0000FF"/>
                </a:solidFill>
                <a:latin typeface="Times New Roman" pitchFamily="18" charset="0"/>
                <a:cs typeface="Times New Roman" pitchFamily="18" charset="0"/>
              </a:rPr>
              <a:t>Tóm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tắt</a:t>
            </a:r>
            <a:r>
              <a:rPr lang="en-US" sz="3200" b="1" dirty="0">
                <a:solidFill>
                  <a:srgbClr val="0000FF"/>
                </a:solidFill>
                <a:latin typeface="Times New Roman" pitchFamily="18" charset="0"/>
                <a:cs typeface="Times New Roman" pitchFamily="18" charset="0"/>
              </a:rPr>
              <a:t>:</a:t>
            </a:r>
          </a:p>
          <a:p>
            <a:pPr lvl="5"/>
            <a:r>
              <a:rPr lang="en-US" sz="3200" b="1" dirty="0" err="1">
                <a:solidFill>
                  <a:srgbClr val="0000FF"/>
                </a:solidFill>
                <a:latin typeface="Times New Roman" pitchFamily="18" charset="0"/>
                <a:cs typeface="Times New Roman" pitchFamily="18" charset="0"/>
              </a:rPr>
              <a:t>Có</a:t>
            </a:r>
            <a:r>
              <a:rPr lang="en-US" sz="3200" b="1" dirty="0">
                <a:solidFill>
                  <a:srgbClr val="0000FF"/>
                </a:solidFill>
                <a:latin typeface="Times New Roman" pitchFamily="18" charset="0"/>
                <a:cs typeface="Times New Roman" pitchFamily="18" charset="0"/>
              </a:rPr>
              <a:t>: 23 450kg </a:t>
            </a:r>
            <a:r>
              <a:rPr lang="en-US" sz="3200" b="1" dirty="0" err="1">
                <a:solidFill>
                  <a:srgbClr val="0000FF"/>
                </a:solidFill>
                <a:latin typeface="Times New Roman" pitchFamily="18" charset="0"/>
                <a:cs typeface="Times New Roman" pitchFamily="18" charset="0"/>
              </a:rPr>
              <a:t>cà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phê</a:t>
            </a:r>
            <a:endParaRPr lang="en-US" sz="3200" b="1" dirty="0">
              <a:solidFill>
                <a:srgbClr val="0000FF"/>
              </a:solidFill>
              <a:latin typeface="Times New Roman" pitchFamily="18" charset="0"/>
              <a:cs typeface="Times New Roman" pitchFamily="18" charset="0"/>
            </a:endParaRPr>
          </a:p>
          <a:p>
            <a:r>
              <a:rPr lang="en-US" sz="3200" b="1">
                <a:solidFill>
                  <a:srgbClr val="0000FF"/>
                </a:solidFill>
                <a:latin typeface="Times New Roman" pitchFamily="18" charset="0"/>
                <a:cs typeface="Times New Roman" pitchFamily="18" charset="0"/>
              </a:rPr>
              <a:t> 		Lần </a:t>
            </a:r>
            <a:r>
              <a:rPr lang="en-US" sz="3200" b="1" dirty="0" err="1">
                <a:solidFill>
                  <a:srgbClr val="0000FF"/>
                </a:solidFill>
                <a:latin typeface="Times New Roman" pitchFamily="18" charset="0"/>
                <a:cs typeface="Times New Roman" pitchFamily="18" charset="0"/>
              </a:rPr>
              <a:t>đầu</a:t>
            </a:r>
            <a:r>
              <a:rPr lang="en-US" sz="3200" b="1">
                <a:solidFill>
                  <a:srgbClr val="0000FF"/>
                </a:solidFill>
                <a:latin typeface="Times New Roman" pitchFamily="18" charset="0"/>
                <a:cs typeface="Times New Roman" pitchFamily="18" charset="0"/>
              </a:rPr>
              <a:t>: </a:t>
            </a:r>
          </a:p>
          <a:p>
            <a:r>
              <a:rPr lang="en-US" sz="3200" b="1">
                <a:solidFill>
                  <a:srgbClr val="0000FF"/>
                </a:solidFill>
                <a:latin typeface="Times New Roman" pitchFamily="18" charset="0"/>
                <a:cs typeface="Times New Roman" pitchFamily="18" charset="0"/>
              </a:rPr>
              <a:t>		Lần </a:t>
            </a:r>
            <a:r>
              <a:rPr lang="en-US" sz="3200" b="1" dirty="0" err="1">
                <a:solidFill>
                  <a:srgbClr val="0000FF"/>
                </a:solidFill>
                <a:latin typeface="Times New Roman" pitchFamily="18" charset="0"/>
                <a:cs typeface="Times New Roman" pitchFamily="18" charset="0"/>
              </a:rPr>
              <a:t>sau</a:t>
            </a:r>
            <a:r>
              <a:rPr lang="en-US" sz="3200" b="1">
                <a:solidFill>
                  <a:srgbClr val="0000FF"/>
                </a:solidFill>
                <a:latin typeface="Times New Roman" pitchFamily="18" charset="0"/>
                <a:cs typeface="Times New Roman" pitchFamily="18" charset="0"/>
              </a:rPr>
              <a:t>:   </a:t>
            </a:r>
          </a:p>
          <a:p>
            <a:endParaRPr lang="en-US" sz="3200" b="1">
              <a:solidFill>
                <a:srgbClr val="0000FF"/>
              </a:solidFill>
              <a:latin typeface="Times New Roman" pitchFamily="18" charset="0"/>
              <a:cs typeface="Times New Roman" pitchFamily="18" charset="0"/>
            </a:endParaRPr>
          </a:p>
          <a:p>
            <a:r>
              <a:rPr lang="en-US" sz="3200" b="1">
                <a:solidFill>
                  <a:srgbClr val="0000FF"/>
                </a:solidFill>
                <a:latin typeface="Times New Roman" pitchFamily="18" charset="0"/>
                <a:cs typeface="Times New Roman" pitchFamily="18" charset="0"/>
              </a:rPr>
              <a:t>                  Còn lại:         </a:t>
            </a:r>
            <a:r>
              <a:rPr lang="en-US" sz="3200" b="1" dirty="0">
                <a:solidFill>
                  <a:srgbClr val="0000FF"/>
                </a:solidFill>
                <a:latin typeface="Times New Roman" pitchFamily="18" charset="0"/>
                <a:cs typeface="Times New Roman" pitchFamily="18" charset="0"/>
              </a:rPr>
              <a:t>? kg</a:t>
            </a:r>
          </a:p>
        </p:txBody>
      </p:sp>
      <p:grpSp>
        <p:nvGrpSpPr>
          <p:cNvPr id="4" name="Group 3">
            <a:extLst>
              <a:ext uri="{FF2B5EF4-FFF2-40B4-BE49-F238E27FC236}">
                <a16:creationId xmlns:a16="http://schemas.microsoft.com/office/drawing/2014/main" id="{70BD6B7C-8668-4669-9D9B-AA906A251FCE}"/>
              </a:ext>
            </a:extLst>
          </p:cNvPr>
          <p:cNvGrpSpPr/>
          <p:nvPr/>
        </p:nvGrpSpPr>
        <p:grpSpPr>
          <a:xfrm>
            <a:off x="5869858" y="3977500"/>
            <a:ext cx="1447800" cy="243905"/>
            <a:chOff x="4267200" y="2188028"/>
            <a:chExt cx="1447800" cy="243905"/>
          </a:xfrm>
        </p:grpSpPr>
        <p:cxnSp>
          <p:nvCxnSpPr>
            <p:cNvPr id="5" name="Straight Connector 4">
              <a:extLst>
                <a:ext uri="{FF2B5EF4-FFF2-40B4-BE49-F238E27FC236}">
                  <a16:creationId xmlns:a16="http://schemas.microsoft.com/office/drawing/2014/main" id="{3FF44A37-AD15-42AE-B715-493EE72D8B12}"/>
                </a:ext>
              </a:extLst>
            </p:cNvPr>
            <p:cNvCxnSpPr/>
            <p:nvPr/>
          </p:nvCxnSpPr>
          <p:spPr>
            <a:xfrm>
              <a:off x="4267200" y="2312191"/>
              <a:ext cx="1447800" cy="0"/>
            </a:xfrm>
            <a:prstGeom prst="line">
              <a:avLst/>
            </a:prstGeom>
            <a:noFill/>
            <a:ln w="28575" cap="flat" cmpd="sng" algn="ctr">
              <a:solidFill>
                <a:srgbClr val="FF0000"/>
              </a:solidFill>
              <a:prstDash val="solid"/>
            </a:ln>
            <a:effectLst/>
          </p:spPr>
        </p:cxnSp>
        <p:cxnSp>
          <p:nvCxnSpPr>
            <p:cNvPr id="6" name="Straight Connector 5">
              <a:extLst>
                <a:ext uri="{FF2B5EF4-FFF2-40B4-BE49-F238E27FC236}">
                  <a16:creationId xmlns:a16="http://schemas.microsoft.com/office/drawing/2014/main" id="{348EC099-7D6A-4BB5-8B3C-54DDB23FCF99}"/>
                </a:ext>
              </a:extLst>
            </p:cNvPr>
            <p:cNvCxnSpPr/>
            <p:nvPr/>
          </p:nvCxnSpPr>
          <p:spPr>
            <a:xfrm>
              <a:off x="5715000" y="2188028"/>
              <a:ext cx="0" cy="228600"/>
            </a:xfrm>
            <a:prstGeom prst="line">
              <a:avLst/>
            </a:prstGeom>
            <a:noFill/>
            <a:ln w="28575"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164FCBBE-7D7D-4E31-B39E-E496A29C0968}"/>
                </a:ext>
              </a:extLst>
            </p:cNvPr>
            <p:cNvCxnSpPr/>
            <p:nvPr/>
          </p:nvCxnSpPr>
          <p:spPr>
            <a:xfrm>
              <a:off x="4267200" y="2203333"/>
              <a:ext cx="0" cy="228600"/>
            </a:xfrm>
            <a:prstGeom prst="line">
              <a:avLst/>
            </a:prstGeom>
            <a:noFill/>
            <a:ln w="28575" cap="flat" cmpd="sng" algn="ctr">
              <a:solidFill>
                <a:srgbClr val="FF0000"/>
              </a:solidFill>
              <a:prstDash val="solid"/>
            </a:ln>
            <a:effectLst/>
          </p:spPr>
        </p:cxnSp>
      </p:grpSp>
      <p:grpSp>
        <p:nvGrpSpPr>
          <p:cNvPr id="8" name="Group 7">
            <a:extLst>
              <a:ext uri="{FF2B5EF4-FFF2-40B4-BE49-F238E27FC236}">
                <a16:creationId xmlns:a16="http://schemas.microsoft.com/office/drawing/2014/main" id="{1EE6304F-5C7E-4A4B-B675-34531A633829}"/>
              </a:ext>
            </a:extLst>
          </p:cNvPr>
          <p:cNvGrpSpPr/>
          <p:nvPr/>
        </p:nvGrpSpPr>
        <p:grpSpPr>
          <a:xfrm>
            <a:off x="5869858" y="4408509"/>
            <a:ext cx="1447800" cy="243905"/>
            <a:chOff x="4267200" y="2619037"/>
            <a:chExt cx="1447800" cy="243905"/>
          </a:xfrm>
        </p:grpSpPr>
        <p:cxnSp>
          <p:nvCxnSpPr>
            <p:cNvPr id="9" name="Straight Connector 8">
              <a:extLst>
                <a:ext uri="{FF2B5EF4-FFF2-40B4-BE49-F238E27FC236}">
                  <a16:creationId xmlns:a16="http://schemas.microsoft.com/office/drawing/2014/main" id="{E96A7500-C378-4802-90C0-D00F2DE0068C}"/>
                </a:ext>
              </a:extLst>
            </p:cNvPr>
            <p:cNvCxnSpPr/>
            <p:nvPr/>
          </p:nvCxnSpPr>
          <p:spPr>
            <a:xfrm>
              <a:off x="4267200" y="2743200"/>
              <a:ext cx="1447800" cy="0"/>
            </a:xfrm>
            <a:prstGeom prst="line">
              <a:avLst/>
            </a:prstGeom>
            <a:noFill/>
            <a:ln w="28575"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9544FC16-8942-4F3E-A61D-EBF0C0482172}"/>
                </a:ext>
              </a:extLst>
            </p:cNvPr>
            <p:cNvCxnSpPr/>
            <p:nvPr/>
          </p:nvCxnSpPr>
          <p:spPr>
            <a:xfrm>
              <a:off x="5715000" y="2619037"/>
              <a:ext cx="0" cy="228600"/>
            </a:xfrm>
            <a:prstGeom prst="line">
              <a:avLst/>
            </a:prstGeom>
            <a:noFill/>
            <a:ln w="28575" cap="flat" cmpd="sng" algn="ctr">
              <a:solidFill>
                <a:srgbClr val="FF0000"/>
              </a:solidFill>
              <a:prstDash val="solid"/>
            </a:ln>
            <a:effectLst/>
          </p:spPr>
        </p:cxnSp>
        <p:cxnSp>
          <p:nvCxnSpPr>
            <p:cNvPr id="11" name="Straight Connector 10">
              <a:extLst>
                <a:ext uri="{FF2B5EF4-FFF2-40B4-BE49-F238E27FC236}">
                  <a16:creationId xmlns:a16="http://schemas.microsoft.com/office/drawing/2014/main" id="{D92FE663-9F51-44B3-A5A6-7B36F57AA6DE}"/>
                </a:ext>
              </a:extLst>
            </p:cNvPr>
            <p:cNvCxnSpPr/>
            <p:nvPr/>
          </p:nvCxnSpPr>
          <p:spPr>
            <a:xfrm>
              <a:off x="4267200" y="2634342"/>
              <a:ext cx="0" cy="228600"/>
            </a:xfrm>
            <a:prstGeom prst="line">
              <a:avLst/>
            </a:prstGeom>
            <a:noFill/>
            <a:ln w="28575" cap="flat" cmpd="sng" algn="ctr">
              <a:solidFill>
                <a:srgbClr val="FF0000"/>
              </a:solidFill>
              <a:prstDash val="solid"/>
            </a:ln>
            <a:effectLst/>
          </p:spPr>
        </p:cxnSp>
      </p:grpSp>
      <p:grpSp>
        <p:nvGrpSpPr>
          <p:cNvPr id="12" name="Group 11">
            <a:extLst>
              <a:ext uri="{FF2B5EF4-FFF2-40B4-BE49-F238E27FC236}">
                <a16:creationId xmlns:a16="http://schemas.microsoft.com/office/drawing/2014/main" id="{A1FA3159-8459-442D-9CB7-4B8A4A472B5B}"/>
              </a:ext>
            </a:extLst>
          </p:cNvPr>
          <p:cNvGrpSpPr/>
          <p:nvPr/>
        </p:nvGrpSpPr>
        <p:grpSpPr>
          <a:xfrm>
            <a:off x="7317658" y="4404090"/>
            <a:ext cx="1447800" cy="243905"/>
            <a:chOff x="4267200" y="2619037"/>
            <a:chExt cx="1447800" cy="243905"/>
          </a:xfrm>
        </p:grpSpPr>
        <p:cxnSp>
          <p:nvCxnSpPr>
            <p:cNvPr id="13" name="Straight Connector 12">
              <a:extLst>
                <a:ext uri="{FF2B5EF4-FFF2-40B4-BE49-F238E27FC236}">
                  <a16:creationId xmlns:a16="http://schemas.microsoft.com/office/drawing/2014/main" id="{48E3D428-9089-4A16-9795-9F74D6642928}"/>
                </a:ext>
              </a:extLst>
            </p:cNvPr>
            <p:cNvCxnSpPr/>
            <p:nvPr/>
          </p:nvCxnSpPr>
          <p:spPr>
            <a:xfrm>
              <a:off x="4267200" y="2743200"/>
              <a:ext cx="1447800" cy="0"/>
            </a:xfrm>
            <a:prstGeom prst="line">
              <a:avLst/>
            </a:prstGeom>
            <a:noFill/>
            <a:ln w="28575"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C6980A46-E054-4478-B89A-6D12438BBAC2}"/>
                </a:ext>
              </a:extLst>
            </p:cNvPr>
            <p:cNvCxnSpPr/>
            <p:nvPr/>
          </p:nvCxnSpPr>
          <p:spPr>
            <a:xfrm>
              <a:off x="5715000" y="2619037"/>
              <a:ext cx="0" cy="228600"/>
            </a:xfrm>
            <a:prstGeom prst="line">
              <a:avLst/>
            </a:prstGeom>
            <a:noFill/>
            <a:ln w="28575" cap="flat" cmpd="sng" algn="ctr">
              <a:solidFill>
                <a:srgbClr val="FF0000"/>
              </a:solidFill>
              <a:prstDash val="solid"/>
            </a:ln>
            <a:effectLst/>
          </p:spPr>
        </p:cxnSp>
        <p:cxnSp>
          <p:nvCxnSpPr>
            <p:cNvPr id="15" name="Straight Connector 14">
              <a:extLst>
                <a:ext uri="{FF2B5EF4-FFF2-40B4-BE49-F238E27FC236}">
                  <a16:creationId xmlns:a16="http://schemas.microsoft.com/office/drawing/2014/main" id="{FC5EF30A-BAE8-44F5-863D-4BF828339459}"/>
                </a:ext>
              </a:extLst>
            </p:cNvPr>
            <p:cNvCxnSpPr/>
            <p:nvPr/>
          </p:nvCxnSpPr>
          <p:spPr>
            <a:xfrm>
              <a:off x="4267200" y="2634342"/>
              <a:ext cx="0" cy="228600"/>
            </a:xfrm>
            <a:prstGeom prst="line">
              <a:avLst/>
            </a:prstGeom>
            <a:noFill/>
            <a:ln w="28575" cap="flat" cmpd="sng" algn="ctr">
              <a:solidFill>
                <a:srgbClr val="FF0000"/>
              </a:solidFill>
              <a:prstDash val="solid"/>
            </a:ln>
            <a:effectLst/>
          </p:spPr>
        </p:cxnSp>
      </p:grpSp>
      <p:sp>
        <p:nvSpPr>
          <p:cNvPr id="16" name="TextBox 15">
            <a:extLst>
              <a:ext uri="{FF2B5EF4-FFF2-40B4-BE49-F238E27FC236}">
                <a16:creationId xmlns:a16="http://schemas.microsoft.com/office/drawing/2014/main" id="{33F9FBC6-2F23-44F8-ABF1-D2A55AD4FD4A}"/>
              </a:ext>
            </a:extLst>
          </p:cNvPr>
          <p:cNvSpPr txBox="1"/>
          <p:nvPr/>
        </p:nvSpPr>
        <p:spPr>
          <a:xfrm>
            <a:off x="6022258" y="3694472"/>
            <a:ext cx="1295400" cy="369332"/>
          </a:xfrm>
          <a:prstGeom prst="rect">
            <a:avLst/>
          </a:prstGeom>
          <a:noFill/>
        </p:spPr>
        <p:txBody>
          <a:bodyPr wrap="square" rtlCol="0">
            <a:spAutoFit/>
          </a:bodyPr>
          <a:lstStyle/>
          <a:p>
            <a:r>
              <a:rPr lang="en-US" dirty="0">
                <a:solidFill>
                  <a:prstClr val="black"/>
                </a:solidFill>
                <a:latin typeface="Times New Roman" pitchFamily="18" charset="0"/>
                <a:cs typeface="Times New Roman" pitchFamily="18" charset="0"/>
              </a:rPr>
              <a:t>2710kg</a:t>
            </a:r>
          </a:p>
        </p:txBody>
      </p:sp>
      <p:sp>
        <p:nvSpPr>
          <p:cNvPr id="17" name="Left Brace 16">
            <a:extLst>
              <a:ext uri="{FF2B5EF4-FFF2-40B4-BE49-F238E27FC236}">
                <a16:creationId xmlns:a16="http://schemas.microsoft.com/office/drawing/2014/main" id="{8EC806E2-5F1D-4E3D-B156-227C5630C74A}"/>
              </a:ext>
            </a:extLst>
          </p:cNvPr>
          <p:cNvSpPr/>
          <p:nvPr/>
        </p:nvSpPr>
        <p:spPr>
          <a:xfrm rot="16200000">
            <a:off x="7096012" y="3307664"/>
            <a:ext cx="443291" cy="2895600"/>
          </a:xfrm>
          <a:prstGeom prst="leftBrace">
            <a:avLst/>
          </a:prstGeom>
          <a:noFill/>
          <a:ln w="9525" cap="flat" cmpd="sng" algn="ctr">
            <a:solidFill>
              <a:srgbClr val="4F81BD">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9E0F4DEE-6545-49DB-B8C2-0088F5C8648F}"/>
              </a:ext>
            </a:extLst>
          </p:cNvPr>
          <p:cNvSpPr txBox="1"/>
          <p:nvPr/>
        </p:nvSpPr>
        <p:spPr>
          <a:xfrm>
            <a:off x="6724387" y="4792444"/>
            <a:ext cx="1295400" cy="369332"/>
          </a:xfrm>
          <a:prstGeom prst="rect">
            <a:avLst/>
          </a:prstGeom>
          <a:noFill/>
        </p:spPr>
        <p:txBody>
          <a:bodyPr wrap="square" rtlCol="0">
            <a:spAutoFit/>
          </a:bodyPr>
          <a:lstStyle/>
          <a:p>
            <a:pPr algn="ctr"/>
            <a:r>
              <a:rPr lang="en-US" dirty="0">
                <a:solidFill>
                  <a:prstClr val="black"/>
                </a:solidFill>
                <a:latin typeface="Times New Roman" pitchFamily="18" charset="0"/>
                <a:cs typeface="Times New Roman" pitchFamily="18" charset="0"/>
              </a:rPr>
              <a:t>? kg</a:t>
            </a:r>
          </a:p>
        </p:txBody>
      </p:sp>
    </p:spTree>
    <p:extLst>
      <p:ext uri="{BB962C8B-B14F-4D97-AF65-F5344CB8AC3E}">
        <p14:creationId xmlns:p14="http://schemas.microsoft.com/office/powerpoint/2010/main" val="3597588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2000"/>
                                        <p:tgtEl>
                                          <p:spTgt spid="16"/>
                                        </p:tgtEl>
                                      </p:cBhvr>
                                    </p:animEffect>
                                  </p:childTnLst>
                                </p:cTn>
                              </p:par>
                              <p:par>
                                <p:cTn id="39" presetID="21" presetClass="entr" presetSubtype="1"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heel(1)">
                                      <p:cBhvr>
                                        <p:cTn id="41" dur="20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2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circle(in)">
                                      <p:cBhvr>
                                        <p:cTn id="51" dur="2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circle(in)">
                                      <p:cBhvr>
                                        <p:cTn id="56" dur="2000"/>
                                        <p:tgtEl>
                                          <p:spTgt spid="18"/>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circle(in)">
                                      <p:cBhvr>
                                        <p:cTn id="5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C778A3-CB16-4774-A09B-DF0E3FF34ED0}"/>
              </a:ext>
            </a:extLst>
          </p:cNvPr>
          <p:cNvSpPr txBox="1"/>
          <p:nvPr/>
        </p:nvSpPr>
        <p:spPr>
          <a:xfrm>
            <a:off x="3057834" y="1413063"/>
            <a:ext cx="7912534" cy="4031873"/>
          </a:xfrm>
          <a:prstGeom prst="rect">
            <a:avLst/>
          </a:prstGeom>
          <a:noFill/>
        </p:spPr>
        <p:txBody>
          <a:bodyPr wrap="square" rtlCol="0">
            <a:spAutoFit/>
          </a:bodyPr>
          <a:lstStyle/>
          <a:p>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Bài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giải</a:t>
            </a:r>
            <a:endParaRPr lang="en-US" sz="3200" b="1" dirty="0">
              <a:solidFill>
                <a:srgbClr val="0000FF"/>
              </a:solidFill>
              <a:latin typeface="Times New Roman" pitchFamily="18" charset="0"/>
              <a:cs typeface="Times New Roman" pitchFamily="18" charset="0"/>
            </a:endParaRPr>
          </a:p>
          <a:p>
            <a:r>
              <a:rPr lang="en-US" sz="3200" b="1" dirty="0" err="1">
                <a:solidFill>
                  <a:srgbClr val="0000FF"/>
                </a:solidFill>
                <a:latin typeface="Times New Roman" pitchFamily="18" charset="0"/>
                <a:cs typeface="Times New Roman" pitchFamily="18" charset="0"/>
              </a:rPr>
              <a:t>Lần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sau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lấy</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ra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số</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ki</a:t>
            </a:r>
            <a:r>
              <a:rPr lang="en-US" sz="3200" b="1" dirty="0">
                <a:solidFill>
                  <a:srgbClr val="0000FF"/>
                </a:solidFill>
                <a:latin typeface="Times New Roman" pitchFamily="18" charset="0"/>
                <a:cs typeface="Times New Roman" pitchFamily="18" charset="0"/>
              </a:rPr>
              <a:t> – </a:t>
            </a:r>
            <a:r>
              <a:rPr lang="en-US" sz="3200" b="1" dirty="0" err="1">
                <a:solidFill>
                  <a:srgbClr val="0000FF"/>
                </a:solidFill>
                <a:latin typeface="Times New Roman" pitchFamily="18" charset="0"/>
                <a:cs typeface="Times New Roman" pitchFamily="18" charset="0"/>
              </a:rPr>
              <a:t>lô</a:t>
            </a:r>
            <a:r>
              <a:rPr lang="en-US" sz="3200" b="1" dirty="0">
                <a:solidFill>
                  <a:srgbClr val="0000FF"/>
                </a:solidFill>
                <a:latin typeface="Times New Roman" pitchFamily="18" charset="0"/>
                <a:cs typeface="Times New Roman" pitchFamily="18" charset="0"/>
              </a:rPr>
              <a:t> – gam </a:t>
            </a:r>
            <a:r>
              <a:rPr lang="en-US" sz="3200" b="1" dirty="0" err="1">
                <a:solidFill>
                  <a:srgbClr val="0000FF"/>
                </a:solidFill>
                <a:latin typeface="Times New Roman" pitchFamily="18" charset="0"/>
                <a:cs typeface="Times New Roman" pitchFamily="18" charset="0"/>
              </a:rPr>
              <a:t>cà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phê</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là</a:t>
            </a:r>
            <a:r>
              <a:rPr lang="en-US" sz="3200" b="1" dirty="0">
                <a:solidFill>
                  <a:srgbClr val="0000FF"/>
                </a:solidFill>
                <a:latin typeface="Times New Roman" pitchFamily="18" charset="0"/>
                <a:cs typeface="Times New Roman" pitchFamily="18" charset="0"/>
              </a:rPr>
              <a:t>:</a:t>
            </a:r>
          </a:p>
          <a:p>
            <a:r>
              <a:rPr lang="en-US" sz="3200" b="1" dirty="0">
                <a:solidFill>
                  <a:srgbClr val="0000FF"/>
                </a:solidFill>
                <a:latin typeface="Times New Roman" pitchFamily="18" charset="0"/>
                <a:cs typeface="Times New Roman" pitchFamily="18" charset="0"/>
              </a:rPr>
              <a:t>	2710  x 2 = 5420 (kg)</a:t>
            </a:r>
          </a:p>
          <a:p>
            <a:r>
              <a:rPr lang="en-US" sz="3200" b="1" dirty="0" err="1">
                <a:solidFill>
                  <a:srgbClr val="0000FF"/>
                </a:solidFill>
                <a:latin typeface="Times New Roman" pitchFamily="18" charset="0"/>
                <a:cs typeface="Times New Roman" pitchFamily="18" charset="0"/>
              </a:rPr>
              <a:t>Cả</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hai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lần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lấy</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ra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số</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ki</a:t>
            </a:r>
            <a:r>
              <a:rPr lang="en-US" sz="3200" b="1" dirty="0">
                <a:solidFill>
                  <a:srgbClr val="0000FF"/>
                </a:solidFill>
                <a:latin typeface="Times New Roman" pitchFamily="18" charset="0"/>
                <a:cs typeface="Times New Roman" pitchFamily="18" charset="0"/>
              </a:rPr>
              <a:t> – </a:t>
            </a:r>
            <a:r>
              <a:rPr lang="en-US" sz="3200" b="1" dirty="0" err="1">
                <a:solidFill>
                  <a:srgbClr val="0000FF"/>
                </a:solidFill>
                <a:latin typeface="Times New Roman" pitchFamily="18" charset="0"/>
                <a:cs typeface="Times New Roman" pitchFamily="18" charset="0"/>
              </a:rPr>
              <a:t>lô</a:t>
            </a:r>
            <a:r>
              <a:rPr lang="en-US" sz="3200" b="1" dirty="0">
                <a:solidFill>
                  <a:srgbClr val="0000FF"/>
                </a:solidFill>
                <a:latin typeface="Times New Roman" pitchFamily="18" charset="0"/>
                <a:cs typeface="Times New Roman" pitchFamily="18" charset="0"/>
              </a:rPr>
              <a:t> – gam </a:t>
            </a:r>
            <a:r>
              <a:rPr lang="en-US" sz="3200" b="1" dirty="0" err="1">
                <a:solidFill>
                  <a:srgbClr val="0000FF"/>
                </a:solidFill>
                <a:latin typeface="Times New Roman" pitchFamily="18" charset="0"/>
                <a:cs typeface="Times New Roman" pitchFamily="18" charset="0"/>
              </a:rPr>
              <a:t>cà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phê</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là</a:t>
            </a:r>
            <a:r>
              <a:rPr lang="en-US" sz="3200" b="1" dirty="0">
                <a:solidFill>
                  <a:srgbClr val="0000FF"/>
                </a:solidFill>
                <a:latin typeface="Times New Roman" pitchFamily="18" charset="0"/>
                <a:cs typeface="Times New Roman" pitchFamily="18" charset="0"/>
              </a:rPr>
              <a:t>:</a:t>
            </a:r>
          </a:p>
          <a:p>
            <a:r>
              <a:rPr lang="en-US" sz="3200" b="1" dirty="0">
                <a:solidFill>
                  <a:srgbClr val="0000FF"/>
                </a:solidFill>
                <a:latin typeface="Times New Roman" pitchFamily="18" charset="0"/>
                <a:cs typeface="Times New Roman" pitchFamily="18" charset="0"/>
              </a:rPr>
              <a:t> 	 2710 + 5420 = 8130 (kg)</a:t>
            </a:r>
          </a:p>
          <a:p>
            <a:r>
              <a:rPr lang="en-US" sz="3200" b="1" dirty="0" err="1">
                <a:solidFill>
                  <a:srgbClr val="0000FF"/>
                </a:solidFill>
                <a:latin typeface="Times New Roman" pitchFamily="18" charset="0"/>
                <a:cs typeface="Times New Roman" pitchFamily="18" charset="0"/>
              </a:rPr>
              <a:t>Số</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ki</a:t>
            </a:r>
            <a:r>
              <a:rPr lang="en-US" sz="3200" b="1" dirty="0">
                <a:solidFill>
                  <a:srgbClr val="0000FF"/>
                </a:solidFill>
                <a:latin typeface="Times New Roman" pitchFamily="18" charset="0"/>
                <a:cs typeface="Times New Roman" pitchFamily="18" charset="0"/>
              </a:rPr>
              <a:t>-</a:t>
            </a:r>
            <a:r>
              <a:rPr lang="en-US" sz="3200" b="1" dirty="0" err="1">
                <a:solidFill>
                  <a:srgbClr val="0000FF"/>
                </a:solidFill>
                <a:latin typeface="Times New Roman" pitchFamily="18" charset="0"/>
                <a:cs typeface="Times New Roman" pitchFamily="18" charset="0"/>
              </a:rPr>
              <a:t>lô</a:t>
            </a:r>
            <a:r>
              <a:rPr lang="en-US" sz="3200" b="1" dirty="0">
                <a:solidFill>
                  <a:srgbClr val="0000FF"/>
                </a:solidFill>
                <a:latin typeface="Times New Roman" pitchFamily="18" charset="0"/>
                <a:cs typeface="Times New Roman" pitchFamily="18" charset="0"/>
              </a:rPr>
              <a:t>-gam </a:t>
            </a:r>
            <a:r>
              <a:rPr lang="en-US" sz="3200" b="1" dirty="0" err="1">
                <a:solidFill>
                  <a:srgbClr val="0000FF"/>
                </a:solidFill>
                <a:latin typeface="Times New Roman" pitchFamily="18" charset="0"/>
                <a:cs typeface="Times New Roman" pitchFamily="18" charset="0"/>
              </a:rPr>
              <a:t>cà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phê</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còn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lại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trong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là</a:t>
            </a:r>
            <a:r>
              <a:rPr lang="en-US" sz="3200" b="1" dirty="0">
                <a:solidFill>
                  <a:srgbClr val="0000FF"/>
                </a:solidFill>
                <a:latin typeface="Times New Roman" pitchFamily="18" charset="0"/>
                <a:cs typeface="Times New Roman" pitchFamily="18" charset="0"/>
              </a:rPr>
              <a:t>:</a:t>
            </a:r>
          </a:p>
          <a:p>
            <a:r>
              <a:rPr lang="en-US" sz="3200" b="1" dirty="0">
                <a:solidFill>
                  <a:srgbClr val="0000FF"/>
                </a:solidFill>
                <a:latin typeface="Times New Roman" pitchFamily="18" charset="0"/>
                <a:cs typeface="Times New Roman" pitchFamily="18" charset="0"/>
              </a:rPr>
              <a:t>	23450 – 8130 = 15320 (kg)</a:t>
            </a:r>
          </a:p>
          <a:p>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Đáp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số</a:t>
            </a:r>
            <a:r>
              <a:rPr lang="en-US" sz="3200" b="1" dirty="0">
                <a:solidFill>
                  <a:srgbClr val="0000FF"/>
                </a:solidFill>
                <a:latin typeface="Times New Roman" pitchFamily="18" charset="0"/>
                <a:cs typeface="Times New Roman" pitchFamily="18" charset="0"/>
              </a:rPr>
              <a:t>: </a:t>
            </a:r>
            <a:r>
              <a:rPr lang="en-US" sz="3200" b="1">
                <a:solidFill>
                  <a:srgbClr val="0000FF"/>
                </a:solidFill>
                <a:latin typeface="Times New Roman" pitchFamily="18" charset="0"/>
                <a:cs typeface="Times New Roman" pitchFamily="18" charset="0"/>
              </a:rPr>
              <a:t>15320 kg cà phê.</a:t>
            </a:r>
            <a:endParaRPr lang="en-US" sz="32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987655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down)">
                                      <p:cBhvr>
                                        <p:cTn id="25" dur="500"/>
                                        <p:tgtEl>
                                          <p:spTgt spid="2">
                                            <p:txEl>
                                              <p:pRg st="6" end="6"/>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wipe(down)">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611E0-3930-411C-B8CC-356B13CCF483}"/>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09550" y="-2019300"/>
            <a:ext cx="9954905" cy="9954905"/>
          </a:xfrm>
          <a:prstGeom prst="rect">
            <a:avLst/>
          </a:prstGeom>
        </p:spPr>
      </p:pic>
      <p:pic>
        <p:nvPicPr>
          <p:cNvPr id="4" name="Picture 3">
            <a:extLst>
              <a:ext uri="{FF2B5EF4-FFF2-40B4-BE49-F238E27FC236}">
                <a16:creationId xmlns:a16="http://schemas.microsoft.com/office/drawing/2014/main" id="{500B8733-878C-45BA-8B6B-452102FC1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445" y="-84445"/>
            <a:ext cx="7298710" cy="7298710"/>
          </a:xfrm>
          <a:prstGeom prst="rect">
            <a:avLst/>
          </a:prstGeom>
        </p:spPr>
      </p:pic>
      <p:sp>
        <p:nvSpPr>
          <p:cNvPr id="6" name="Rectangle 5">
            <a:extLst>
              <a:ext uri="{FF2B5EF4-FFF2-40B4-BE49-F238E27FC236}">
                <a16:creationId xmlns:a16="http://schemas.microsoft.com/office/drawing/2014/main" id="{2CFB0DAB-A9A3-4577-87FF-C81BDB69894F}"/>
              </a:ext>
            </a:extLst>
          </p:cNvPr>
          <p:cNvSpPr>
            <a:spLocks noChangeAspect="1"/>
          </p:cNvSpPr>
          <p:nvPr/>
        </p:nvSpPr>
        <p:spPr>
          <a:xfrm>
            <a:off x="4497219" y="1203902"/>
            <a:ext cx="3197563" cy="646331"/>
          </a:xfrm>
          <a:prstGeom prst="rect">
            <a:avLst/>
          </a:prstGeom>
          <a:noFill/>
        </p:spPr>
        <p:txBody>
          <a:bodyPr wrap="square" lIns="91440" tIns="45720" rIns="91440" bIns="45720">
            <a:spAutoFit/>
          </a:bodyPr>
          <a:lstStyle/>
          <a:p>
            <a:pPr algn="just"/>
            <a:r>
              <a:rPr lang="en-US" sz="3600" b="1">
                <a:ln w="0"/>
                <a:solidFill>
                  <a:srgbClr val="CE3041"/>
                </a:solidFill>
                <a:latin typeface="UTM Avo" panose="02040603050506020204" pitchFamily="18" charset="0"/>
              </a:rPr>
              <a:t>Dừa Bến Tre</a:t>
            </a:r>
            <a:endParaRPr lang="vi-VN" sz="3600" b="1">
              <a:ln w="0"/>
              <a:solidFill>
                <a:srgbClr val="CE3041"/>
              </a:solidFill>
              <a:latin typeface="UTM Avo" panose="02040603050506020204" pitchFamily="18" charset="0"/>
            </a:endParaRPr>
          </a:p>
        </p:txBody>
      </p:sp>
    </p:spTree>
    <p:extLst>
      <p:ext uri="{BB962C8B-B14F-4D97-AF65-F5344CB8AC3E}">
        <p14:creationId xmlns:p14="http://schemas.microsoft.com/office/powerpoint/2010/main" val="42519128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691" y="3225373"/>
            <a:ext cx="2788919" cy="2788919"/>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3648054" y="2757785"/>
            <a:ext cx="4895892" cy="1862048"/>
          </a:xfrm>
          <a:prstGeom prst="rect">
            <a:avLst/>
          </a:prstGeom>
          <a:noFill/>
        </p:spPr>
        <p:txBody>
          <a:bodyPr wrap="none" lIns="91440" tIns="45720" rIns="91440" bIns="45720">
            <a:prstTxWarp prst="textArchUp">
              <a:avLst/>
            </a:prstTxWarp>
            <a:spAutoFit/>
          </a:bodyPr>
          <a:lstStyle/>
          <a:p>
            <a:pPr algn="ctr"/>
            <a:r>
              <a:rPr lang="en-US" sz="115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endParaRPr lang="en-US" sz="115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pic>
        <p:nvPicPr>
          <p:cNvPr id="17" name="Picture 16">
            <a:extLst>
              <a:ext uri="{FF2B5EF4-FFF2-40B4-BE49-F238E27FC236}">
                <a16:creationId xmlns:a16="http://schemas.microsoft.com/office/drawing/2014/main" id="{C8E8F99B-B5BE-4650-BEA9-8A7A21D0A7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008" y="7750058"/>
            <a:ext cx="2468880" cy="2468880"/>
          </a:xfrm>
          <a:prstGeom prst="rect">
            <a:avLst/>
          </a:prstGeom>
          <a:solidFill>
            <a:srgbClr val="E6E6E6"/>
          </a:solidFill>
          <a:ln>
            <a:solidFill>
              <a:srgbClr val="E6E6E6"/>
            </a:solidFill>
          </a:ln>
        </p:spPr>
      </p:pic>
      <p:pic>
        <p:nvPicPr>
          <p:cNvPr id="18" name="Picture 17">
            <a:extLst>
              <a:ext uri="{FF2B5EF4-FFF2-40B4-BE49-F238E27FC236}">
                <a16:creationId xmlns:a16="http://schemas.microsoft.com/office/drawing/2014/main" id="{A72732F1-8B28-4E27-9F1F-B3A807D09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098" y="10569459"/>
            <a:ext cx="2468880" cy="2468880"/>
          </a:xfrm>
          <a:prstGeom prst="rect">
            <a:avLst/>
          </a:prstGeom>
          <a:solidFill>
            <a:srgbClr val="E6E6E6"/>
          </a:solidFill>
          <a:ln>
            <a:solidFill>
              <a:srgbClr val="E6E6E6"/>
            </a:solidFill>
          </a:ln>
        </p:spPr>
      </p:pic>
      <p:sp>
        <p:nvSpPr>
          <p:cNvPr id="20" name="Rectangle 19">
            <a:extLst>
              <a:ext uri="{FF2B5EF4-FFF2-40B4-BE49-F238E27FC236}">
                <a16:creationId xmlns:a16="http://schemas.microsoft.com/office/drawing/2014/main" id="{24092FDB-7BCE-4FAF-B145-49C7C38F6BAB}"/>
              </a:ext>
            </a:extLst>
          </p:cNvPr>
          <p:cNvSpPr/>
          <p:nvPr/>
        </p:nvSpPr>
        <p:spPr>
          <a:xfrm>
            <a:off x="3601780" y="11296067"/>
            <a:ext cx="2612511"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23" name="Rectangle 22">
            <a:extLst>
              <a:ext uri="{FF2B5EF4-FFF2-40B4-BE49-F238E27FC236}">
                <a16:creationId xmlns:a16="http://schemas.microsoft.com/office/drawing/2014/main" id="{A50BA1DC-95E7-46C1-BF90-BBA167959002}"/>
              </a:ext>
            </a:extLst>
          </p:cNvPr>
          <p:cNvSpPr/>
          <p:nvPr/>
        </p:nvSpPr>
        <p:spPr>
          <a:xfrm>
            <a:off x="8649328" y="11369676"/>
            <a:ext cx="1882247"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4046735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dissolve">
                                      <p:cBhvr>
                                        <p:cTn id="12" dur="500"/>
                                        <p:tgtEl>
                                          <p:spTgt spid="20">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dissolve">
                                      <p:cBhvr>
                                        <p:cTn id="15" dur="500"/>
                                        <p:tgtEl>
                                          <p:spTgt spid="20">
                                            <p:txEl>
                                              <p:pRg st="0" end="0"/>
                                            </p:txEl>
                                          </p:spTgt>
                                        </p:tgtEl>
                                      </p:cBhvr>
                                    </p:animEffect>
                                  </p:childTnLst>
                                </p:cTn>
                              </p:par>
                            </p:childTnLst>
                          </p:cTn>
                        </p:par>
                        <p:par>
                          <p:cTn id="16" fill="hold">
                            <p:stCondLst>
                              <p:cond delay="1000"/>
                            </p:stCondLst>
                            <p:childTnLst>
                              <p:par>
                                <p:cTn id="17" presetID="1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23">
                                            <p:bg/>
                                          </p:spTgt>
                                        </p:tgtEl>
                                        <p:attrNameLst>
                                          <p:attrName>style.visibility</p:attrName>
                                        </p:attrNameLst>
                                      </p:cBhvr>
                                      <p:to>
                                        <p:strVal val="visible"/>
                                      </p:to>
                                    </p:set>
                                    <p:animEffect transition="in" filter="dissolve">
                                      <p:cBhvr>
                                        <p:cTn id="24" dur="500"/>
                                        <p:tgtEl>
                                          <p:spTgt spid="23">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dissolve">
                                      <p:cBhvr>
                                        <p:cTn id="2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P spid="23"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691" y="3225373"/>
            <a:ext cx="2788919" cy="2788919"/>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3648054" y="2757785"/>
            <a:ext cx="4895892" cy="1862048"/>
          </a:xfrm>
          <a:prstGeom prst="rect">
            <a:avLst/>
          </a:prstGeom>
          <a:noFill/>
        </p:spPr>
        <p:txBody>
          <a:bodyPr wrap="none" lIns="91440" tIns="45720" rIns="91440" bIns="45720">
            <a:prstTxWarp prst="textArchUp">
              <a:avLst/>
            </a:prstTxWarp>
            <a:spAutoFit/>
          </a:bodyPr>
          <a:lstStyle/>
          <a:p>
            <a:pPr algn="ctr"/>
            <a:r>
              <a:rPr lang="en-US" sz="115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p>
        </p:txBody>
      </p:sp>
      <p:pic>
        <p:nvPicPr>
          <p:cNvPr id="17" name="Picture 16">
            <a:extLst>
              <a:ext uri="{FF2B5EF4-FFF2-40B4-BE49-F238E27FC236}">
                <a16:creationId xmlns:a16="http://schemas.microsoft.com/office/drawing/2014/main" id="{C8E8F99B-B5BE-4650-BEA9-8A7A21D0A7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008" y="7750058"/>
            <a:ext cx="2468880" cy="2468880"/>
          </a:xfrm>
          <a:prstGeom prst="rect">
            <a:avLst/>
          </a:prstGeom>
          <a:solidFill>
            <a:srgbClr val="E6E6E6"/>
          </a:solidFill>
          <a:ln>
            <a:solidFill>
              <a:srgbClr val="E6E6E6"/>
            </a:solidFill>
          </a:ln>
        </p:spPr>
      </p:pic>
      <p:pic>
        <p:nvPicPr>
          <p:cNvPr id="18" name="Picture 17">
            <a:extLst>
              <a:ext uri="{FF2B5EF4-FFF2-40B4-BE49-F238E27FC236}">
                <a16:creationId xmlns:a16="http://schemas.microsoft.com/office/drawing/2014/main" id="{A72732F1-8B28-4E27-9F1F-B3A807D09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098" y="10569459"/>
            <a:ext cx="2468880" cy="2468880"/>
          </a:xfrm>
          <a:prstGeom prst="rect">
            <a:avLst/>
          </a:prstGeom>
          <a:solidFill>
            <a:srgbClr val="E6E6E6"/>
          </a:solidFill>
          <a:ln>
            <a:solidFill>
              <a:srgbClr val="E6E6E6"/>
            </a:solidFill>
          </a:ln>
        </p:spPr>
      </p:pic>
      <p:sp>
        <p:nvSpPr>
          <p:cNvPr id="20" name="Rectangle 19">
            <a:extLst>
              <a:ext uri="{FF2B5EF4-FFF2-40B4-BE49-F238E27FC236}">
                <a16:creationId xmlns:a16="http://schemas.microsoft.com/office/drawing/2014/main" id="{24092FDB-7BCE-4FAF-B145-49C7C38F6BAB}"/>
              </a:ext>
            </a:extLst>
          </p:cNvPr>
          <p:cNvSpPr/>
          <p:nvPr/>
        </p:nvSpPr>
        <p:spPr>
          <a:xfrm>
            <a:off x="3601780" y="11296067"/>
            <a:ext cx="2612511"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23" name="Rectangle 22">
            <a:extLst>
              <a:ext uri="{FF2B5EF4-FFF2-40B4-BE49-F238E27FC236}">
                <a16:creationId xmlns:a16="http://schemas.microsoft.com/office/drawing/2014/main" id="{A50BA1DC-95E7-46C1-BF90-BBA167959002}"/>
              </a:ext>
            </a:extLst>
          </p:cNvPr>
          <p:cNvSpPr/>
          <p:nvPr/>
        </p:nvSpPr>
        <p:spPr>
          <a:xfrm>
            <a:off x="8649328" y="11369676"/>
            <a:ext cx="1882247" cy="1938992"/>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p>
        </p:txBody>
      </p:sp>
    </p:spTree>
    <p:extLst>
      <p:ext uri="{BB962C8B-B14F-4D97-AF65-F5344CB8AC3E}">
        <p14:creationId xmlns:p14="http://schemas.microsoft.com/office/powerpoint/2010/main" val="2238538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dissolve">
                                      <p:cBhvr>
                                        <p:cTn id="12" dur="500"/>
                                        <p:tgtEl>
                                          <p:spTgt spid="20">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dissolve">
                                      <p:cBhvr>
                                        <p:cTn id="15" dur="500"/>
                                        <p:tgtEl>
                                          <p:spTgt spid="20">
                                            <p:txEl>
                                              <p:pRg st="0" end="0"/>
                                            </p:txEl>
                                          </p:spTgt>
                                        </p:tgtEl>
                                      </p:cBhvr>
                                    </p:animEffect>
                                  </p:childTnLst>
                                </p:cTn>
                              </p:par>
                            </p:childTnLst>
                          </p:cTn>
                        </p:par>
                        <p:par>
                          <p:cTn id="16" fill="hold">
                            <p:stCondLst>
                              <p:cond delay="1000"/>
                            </p:stCondLst>
                            <p:childTnLst>
                              <p:par>
                                <p:cTn id="17" presetID="1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23">
                                            <p:bg/>
                                          </p:spTgt>
                                        </p:tgtEl>
                                        <p:attrNameLst>
                                          <p:attrName>style.visibility</p:attrName>
                                        </p:attrNameLst>
                                      </p:cBhvr>
                                      <p:to>
                                        <p:strVal val="visible"/>
                                      </p:to>
                                    </p:set>
                                    <p:animEffect transition="in" filter="dissolve">
                                      <p:cBhvr>
                                        <p:cTn id="24" dur="500"/>
                                        <p:tgtEl>
                                          <p:spTgt spid="23">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dissolve">
                                      <p:cBhvr>
                                        <p:cTn id="2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P spid="23" grpId="0"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EBC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CEEB5-991E-483B-8A85-B542238C61E3}"/>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sp>
        <p:nvSpPr>
          <p:cNvPr id="4" name="Rectangle 3">
            <a:extLst>
              <a:ext uri="{FF2B5EF4-FFF2-40B4-BE49-F238E27FC236}">
                <a16:creationId xmlns:a16="http://schemas.microsoft.com/office/drawing/2014/main" id="{7276039C-2322-41DB-8608-1C8367DA7DBB}"/>
              </a:ext>
            </a:extLst>
          </p:cNvPr>
          <p:cNvSpPr>
            <a:spLocks noChangeAspect="1"/>
          </p:cNvSpPr>
          <p:nvPr/>
        </p:nvSpPr>
        <p:spPr>
          <a:xfrm>
            <a:off x="3330100" y="1489652"/>
            <a:ext cx="5923131" cy="1200329"/>
          </a:xfrm>
          <a:prstGeom prst="rect">
            <a:avLst/>
          </a:prstGeom>
          <a:noFill/>
        </p:spPr>
        <p:txBody>
          <a:bodyPr wrap="square" lIns="91440" tIns="45720" rIns="91440" bIns="45720">
            <a:spAutoFit/>
          </a:bodyPr>
          <a:lstStyle/>
          <a:p>
            <a:pPr algn="just"/>
            <a:r>
              <a:rPr lang="en-US" sz="7200" b="1">
                <a:ln w="0"/>
                <a:solidFill>
                  <a:srgbClr val="16468D"/>
                </a:solidFill>
                <a:latin typeface="UTM Beautiful Caps" panose="02040603050506020204" pitchFamily="18" charset="0"/>
              </a:rPr>
              <a:t>Xem lại bài</a:t>
            </a:r>
            <a:endParaRPr lang="vi-VN" sz="7200" b="1">
              <a:ln w="0"/>
              <a:solidFill>
                <a:srgbClr val="16468D"/>
              </a:solidFill>
              <a:latin typeface="UTM Avo" panose="02040603050506020204" pitchFamily="18" charset="0"/>
            </a:endParaRPr>
          </a:p>
        </p:txBody>
      </p:sp>
      <p:sp>
        <p:nvSpPr>
          <p:cNvPr id="5" name="Rectangle 4">
            <a:extLst>
              <a:ext uri="{FF2B5EF4-FFF2-40B4-BE49-F238E27FC236}">
                <a16:creationId xmlns:a16="http://schemas.microsoft.com/office/drawing/2014/main" id="{CC974796-F448-4976-A654-07AC575E7173}"/>
              </a:ext>
            </a:extLst>
          </p:cNvPr>
          <p:cNvSpPr>
            <a:spLocks noChangeAspect="1"/>
          </p:cNvSpPr>
          <p:nvPr/>
        </p:nvSpPr>
        <p:spPr>
          <a:xfrm>
            <a:off x="3330100" y="3430369"/>
            <a:ext cx="5923131" cy="1200329"/>
          </a:xfrm>
          <a:prstGeom prst="rect">
            <a:avLst/>
          </a:prstGeom>
          <a:noFill/>
        </p:spPr>
        <p:txBody>
          <a:bodyPr wrap="square" lIns="91440" tIns="45720" rIns="91440" bIns="45720">
            <a:spAutoFit/>
          </a:bodyPr>
          <a:lstStyle/>
          <a:p>
            <a:pPr algn="just"/>
            <a:r>
              <a:rPr lang="en-US" sz="7200" b="1">
                <a:ln w="0"/>
                <a:solidFill>
                  <a:srgbClr val="16468D"/>
                </a:solidFill>
                <a:latin typeface="UTM Beautiful Caps" panose="02040603050506020204" pitchFamily="18" charset="0"/>
              </a:rPr>
              <a:t>Chuẩn bị bài sau</a:t>
            </a:r>
            <a:endParaRPr lang="vi-VN" sz="7200" b="1">
              <a:ln w="0"/>
              <a:solidFill>
                <a:srgbClr val="16468D"/>
              </a:solidFill>
              <a:latin typeface="UTM Avo" panose="02040603050506020204" pitchFamily="18" charset="0"/>
            </a:endParaRPr>
          </a:p>
        </p:txBody>
      </p:sp>
      <p:pic>
        <p:nvPicPr>
          <p:cNvPr id="7" name="Picture 6">
            <a:extLst>
              <a:ext uri="{FF2B5EF4-FFF2-40B4-BE49-F238E27FC236}">
                <a16:creationId xmlns:a16="http://schemas.microsoft.com/office/drawing/2014/main" id="{AE7F7EAF-F474-4229-A6CA-62C7970FD1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663" y="790793"/>
            <a:ext cx="2636837" cy="2636837"/>
          </a:xfrm>
          <a:prstGeom prst="rect">
            <a:avLst/>
          </a:prstGeom>
        </p:spPr>
      </p:pic>
      <p:pic>
        <p:nvPicPr>
          <p:cNvPr id="8" name="Picture 7">
            <a:extLst>
              <a:ext uri="{FF2B5EF4-FFF2-40B4-BE49-F238E27FC236}">
                <a16:creationId xmlns:a16="http://schemas.microsoft.com/office/drawing/2014/main" id="{04880B61-FE7B-47D9-95B9-A7DC0BC5D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663" y="2689481"/>
            <a:ext cx="2636837" cy="2636837"/>
          </a:xfrm>
          <a:prstGeom prst="rect">
            <a:avLst/>
          </a:prstGeom>
        </p:spPr>
      </p:pic>
    </p:spTree>
    <p:extLst>
      <p:ext uri="{BB962C8B-B14F-4D97-AF65-F5344CB8AC3E}">
        <p14:creationId xmlns:p14="http://schemas.microsoft.com/office/powerpoint/2010/main" val="2035894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1" decel="7200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1100"/>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1600"/>
                            </p:stCondLst>
                            <p:childTnLst>
                              <p:par>
                                <p:cTn id="18" presetID="2" presetClass="entr" presetSubtype="1" decel="72000" fill="hold" grpId="0" nodeType="afterEffect">
                                  <p:stCondLst>
                                    <p:cond delay="0"/>
                                  </p:stCondLst>
                                  <p:iterate type="wd">
                                    <p:tmPct val="10000"/>
                                  </p:iterate>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16">
            <a:extLst>
              <a:ext uri="{FF2B5EF4-FFF2-40B4-BE49-F238E27FC236}">
                <a16:creationId xmlns:a16="http://schemas.microsoft.com/office/drawing/2014/main" id="{23EB8B10-B375-462D-885D-2971FCCD245E}"/>
              </a:ext>
            </a:extLst>
          </p:cNvPr>
          <p:cNvGrpSpPr/>
          <p:nvPr/>
        </p:nvGrpSpPr>
        <p:grpSpPr>
          <a:xfrm>
            <a:off x="-1798955" y="-1424940"/>
            <a:ext cx="15784195" cy="10398125"/>
            <a:chOff x="-2833" y="-2244"/>
            <a:chExt cx="24857" cy="16375"/>
          </a:xfrm>
        </p:grpSpPr>
        <p:pic>
          <p:nvPicPr>
            <p:cNvPr id="28" name="Google Shape;7152;p41">
              <a:extLst>
                <a:ext uri="{FF2B5EF4-FFF2-40B4-BE49-F238E27FC236}">
                  <a16:creationId xmlns:a16="http://schemas.microsoft.com/office/drawing/2014/main" id="{C35E357E-9EC7-48DA-876D-F2E83BFA1564}"/>
                </a:ext>
              </a:extLst>
            </p:cNvPr>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9" name="Google Shape;7248;p43">
              <a:extLst>
                <a:ext uri="{FF2B5EF4-FFF2-40B4-BE49-F238E27FC236}">
                  <a16:creationId xmlns:a16="http://schemas.microsoft.com/office/drawing/2014/main" id="{5B5F0D4D-AF4A-4C33-B612-C3B68EA45444}"/>
                </a:ext>
              </a:extLst>
            </p:cNvPr>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30" name="Google Shape;7152;p41">
              <a:extLst>
                <a:ext uri="{FF2B5EF4-FFF2-40B4-BE49-F238E27FC236}">
                  <a16:creationId xmlns:a16="http://schemas.microsoft.com/office/drawing/2014/main" id="{228DDEE7-44D5-4124-9EE2-ED9D3834FA06}"/>
                </a:ext>
              </a:extLst>
            </p:cNvPr>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31" name="Google Shape;9712;p77">
              <a:extLst>
                <a:ext uri="{FF2B5EF4-FFF2-40B4-BE49-F238E27FC236}">
                  <a16:creationId xmlns:a16="http://schemas.microsoft.com/office/drawing/2014/main" id="{96B06581-86D8-4FAA-833A-6CD42F52092C}"/>
                </a:ext>
              </a:extLst>
            </p:cNvPr>
            <p:cNvPicPr preferRelativeResize="0"/>
            <p:nvPr/>
          </p:nvPicPr>
          <p:blipFill>
            <a:blip r:embed="rId5">
              <a:alphaModFix amt="58999"/>
            </a:blip>
            <a:stretch>
              <a:fillRect/>
            </a:stretch>
          </p:blipFill>
          <p:spPr>
            <a:xfrm>
              <a:off x="9048" y="4575"/>
              <a:ext cx="12976" cy="9556"/>
            </a:xfrm>
            <a:prstGeom prst="rect">
              <a:avLst/>
            </a:prstGeom>
            <a:noFill/>
            <a:ln>
              <a:noFill/>
            </a:ln>
          </p:spPr>
        </p:pic>
      </p:grpSp>
      <p:pic>
        <p:nvPicPr>
          <p:cNvPr id="37" name="图片 7" descr="微信截图_20211013144348">
            <a:extLst>
              <a:ext uri="{FF2B5EF4-FFF2-40B4-BE49-F238E27FC236}">
                <a16:creationId xmlns:a16="http://schemas.microsoft.com/office/drawing/2014/main" id="{4EA8FD5F-78F2-49B0-B20B-C1B6F477B477}"/>
              </a:ext>
            </a:extLst>
          </p:cNvPr>
          <p:cNvPicPr>
            <a:picLocks noChangeAspect="1"/>
          </p:cNvPicPr>
          <p:nvPr/>
        </p:nvPicPr>
        <p:blipFill>
          <a:blip r:embed="rId6"/>
          <a:stretch>
            <a:fillRect/>
          </a:stretch>
        </p:blipFill>
        <p:spPr>
          <a:xfrm>
            <a:off x="8967451" y="489279"/>
            <a:ext cx="1795817" cy="2437214"/>
          </a:xfrm>
          <a:prstGeom prst="rect">
            <a:avLst/>
          </a:prstGeom>
        </p:spPr>
      </p:pic>
      <p:pic>
        <p:nvPicPr>
          <p:cNvPr id="38" name="图片 8" descr="微信截图_20211013144355">
            <a:extLst>
              <a:ext uri="{FF2B5EF4-FFF2-40B4-BE49-F238E27FC236}">
                <a16:creationId xmlns:a16="http://schemas.microsoft.com/office/drawing/2014/main" id="{0D8BBEAA-4FD5-47A3-85C0-BB4ABDB19DBE}"/>
              </a:ext>
            </a:extLst>
          </p:cNvPr>
          <p:cNvPicPr>
            <a:picLocks noChangeAspect="1"/>
          </p:cNvPicPr>
          <p:nvPr/>
        </p:nvPicPr>
        <p:blipFill>
          <a:blip r:embed="rId7"/>
          <a:stretch>
            <a:fillRect/>
          </a:stretch>
        </p:blipFill>
        <p:spPr>
          <a:xfrm rot="20400000">
            <a:off x="459735" y="3732025"/>
            <a:ext cx="1557056" cy="2875455"/>
          </a:xfrm>
          <a:prstGeom prst="rect">
            <a:avLst/>
          </a:prstGeom>
        </p:spPr>
      </p:pic>
      <p:pic>
        <p:nvPicPr>
          <p:cNvPr id="39" name="图片 10" descr="D:\PPT\包海外\微信截图_20211013151852.png微信截图_20211013151852">
            <a:extLst>
              <a:ext uri="{FF2B5EF4-FFF2-40B4-BE49-F238E27FC236}">
                <a16:creationId xmlns:a16="http://schemas.microsoft.com/office/drawing/2014/main" id="{5A017A26-D0DE-4FC2-B067-CE3776933126}"/>
              </a:ext>
            </a:extLst>
          </p:cNvPr>
          <p:cNvPicPr>
            <a:picLocks noChangeAspect="1"/>
          </p:cNvPicPr>
          <p:nvPr/>
        </p:nvPicPr>
        <p:blipFill>
          <a:blip r:embed="rId8"/>
          <a:srcRect/>
          <a:stretch>
            <a:fillRect/>
          </a:stretch>
        </p:blipFill>
        <p:spPr>
          <a:xfrm rot="16915933">
            <a:off x="1049311" y="829737"/>
            <a:ext cx="2290445" cy="2203450"/>
          </a:xfrm>
          <a:prstGeom prst="rect">
            <a:avLst/>
          </a:prstGeom>
        </p:spPr>
      </p:pic>
      <p:pic>
        <p:nvPicPr>
          <p:cNvPr id="40" name="图片 63" descr="微信截图_20211013153446">
            <a:extLst>
              <a:ext uri="{FF2B5EF4-FFF2-40B4-BE49-F238E27FC236}">
                <a16:creationId xmlns:a16="http://schemas.microsoft.com/office/drawing/2014/main" id="{2A501431-94A1-40E1-A520-BE341DF3983B}"/>
              </a:ext>
            </a:extLst>
          </p:cNvPr>
          <p:cNvPicPr>
            <a:picLocks noChangeAspect="1"/>
          </p:cNvPicPr>
          <p:nvPr/>
        </p:nvPicPr>
        <p:blipFill>
          <a:blip r:embed="rId9"/>
          <a:srcRect t="4380"/>
          <a:stretch>
            <a:fillRect/>
          </a:stretch>
        </p:blipFill>
        <p:spPr>
          <a:xfrm rot="2303846">
            <a:off x="9650777" y="4237465"/>
            <a:ext cx="2170151" cy="3057622"/>
          </a:xfrm>
          <a:prstGeom prst="rect">
            <a:avLst/>
          </a:prstGeom>
        </p:spPr>
      </p:pic>
      <p:sp>
        <p:nvSpPr>
          <p:cNvPr id="15" name="Rectangle 14">
            <a:extLst>
              <a:ext uri="{FF2B5EF4-FFF2-40B4-BE49-F238E27FC236}">
                <a16:creationId xmlns:a16="http://schemas.microsoft.com/office/drawing/2014/main" id="{00A1452E-9D98-4BFB-90AD-5AD66BA249C7}"/>
              </a:ext>
            </a:extLst>
          </p:cNvPr>
          <p:cNvSpPr>
            <a:spLocks noChangeAspect="1"/>
          </p:cNvSpPr>
          <p:nvPr/>
        </p:nvSpPr>
        <p:spPr>
          <a:xfrm>
            <a:off x="2354952" y="4203476"/>
            <a:ext cx="8380900" cy="1862048"/>
          </a:xfrm>
          <a:prstGeom prst="rect">
            <a:avLst/>
          </a:prstGeom>
          <a:noFill/>
        </p:spPr>
        <p:txBody>
          <a:bodyPr wrap="square" lIns="91440" tIns="45720" rIns="91440" bIns="45720">
            <a:spAutoFit/>
          </a:bodyPr>
          <a:lstStyle/>
          <a:p>
            <a:pPr algn="just"/>
            <a:r>
              <a:rPr lang="en-US" sz="11500" b="1">
                <a:ln w="0"/>
                <a:solidFill>
                  <a:srgbClr val="E8290B"/>
                </a:solidFill>
                <a:latin typeface="UTM Beautiful Caps" panose="02040603050506020204" pitchFamily="18" charset="0"/>
              </a:rPr>
              <a:t>Tạm biệt!</a:t>
            </a:r>
            <a:endParaRPr lang="vi-VN" sz="11500" b="1">
              <a:ln w="0"/>
              <a:solidFill>
                <a:srgbClr val="E8290B"/>
              </a:solidFill>
              <a:latin typeface="UTM Avo" panose="02040603050506020204" pitchFamily="18" charset="0"/>
            </a:endParaRPr>
          </a:p>
        </p:txBody>
      </p:sp>
      <p:pic>
        <p:nvPicPr>
          <p:cNvPr id="3" name="Picture 2">
            <a:extLst>
              <a:ext uri="{FF2B5EF4-FFF2-40B4-BE49-F238E27FC236}">
                <a16:creationId xmlns:a16="http://schemas.microsoft.com/office/drawing/2014/main" id="{1B219AF9-52A5-4548-AE56-AC791F6A3E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6834" y="105551"/>
            <a:ext cx="4602879" cy="3651821"/>
          </a:xfrm>
          <a:prstGeom prst="rect">
            <a:avLst/>
          </a:prstGeom>
        </p:spPr>
      </p:pic>
    </p:spTree>
    <p:custDataLst>
      <p:tags r:id="rId1"/>
    </p:custDataLst>
    <p:extLst>
      <p:ext uri="{BB962C8B-B14F-4D97-AF65-F5344CB8AC3E}">
        <p14:creationId xmlns:p14="http://schemas.microsoft.com/office/powerpoint/2010/main" val="195554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9"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dissolve">
                                      <p:cBhvr>
                                        <p:cTn id="10" dur="500"/>
                                        <p:tgtEl>
                                          <p:spTgt spid="40"/>
                                        </p:tgtEl>
                                      </p:cBhvr>
                                    </p:animEffect>
                                  </p:childTnLst>
                                </p:cTn>
                              </p:par>
                              <p:par>
                                <p:cTn id="11" presetID="2" presetClass="entr" presetSubtype="1" decel="72000" fill="hold" grpId="0" nodeType="withEffect">
                                  <p:stCondLst>
                                    <p:cond delay="0"/>
                                  </p:stCondLst>
                                  <p:iterate type="wd">
                                    <p:tmPct val="10000"/>
                                  </p:iterate>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82B39E-BF95-4842-BEE8-7570969D4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2663"/>
            <a:ext cx="12187615" cy="12187615"/>
          </a:xfrm>
          <a:prstGeom prst="rect">
            <a:avLst/>
          </a:prstGeom>
        </p:spPr>
      </p:pic>
      <p:pic>
        <p:nvPicPr>
          <p:cNvPr id="7" name="Picture 6">
            <a:hlinkClick r:id="rId5" action="ppaction://hlinksldjump"/>
            <a:extLst>
              <a:ext uri="{FF2B5EF4-FFF2-40B4-BE49-F238E27FC236}">
                <a16:creationId xmlns:a16="http://schemas.microsoft.com/office/drawing/2014/main" id="{E6D82690-1FC5-43DE-A467-A9240EDD05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6355" y="1156624"/>
            <a:ext cx="3017520" cy="3017520"/>
          </a:xfrm>
          <a:prstGeom prst="rect">
            <a:avLst/>
          </a:prstGeom>
        </p:spPr>
      </p:pic>
      <p:pic>
        <p:nvPicPr>
          <p:cNvPr id="9" name="Picture 8">
            <a:hlinkClick r:id="rId7" action="ppaction://hlinksldjump"/>
            <a:extLst>
              <a:ext uri="{FF2B5EF4-FFF2-40B4-BE49-F238E27FC236}">
                <a16:creationId xmlns:a16="http://schemas.microsoft.com/office/drawing/2014/main" id="{497F3140-1EE7-44BF-9FFB-74AA220F79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679" y="1123382"/>
            <a:ext cx="3017520" cy="3017520"/>
          </a:xfrm>
          <a:prstGeom prst="rect">
            <a:avLst/>
          </a:prstGeom>
        </p:spPr>
      </p:pic>
      <p:pic>
        <p:nvPicPr>
          <p:cNvPr id="11" name="Picture 10">
            <a:hlinkClick r:id="rId9" action="ppaction://hlinksldjump"/>
            <a:extLst>
              <a:ext uri="{FF2B5EF4-FFF2-40B4-BE49-F238E27FC236}">
                <a16:creationId xmlns:a16="http://schemas.microsoft.com/office/drawing/2014/main" id="{12BEA7D2-1A57-4427-A93C-39D3DAC568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8125" y="972598"/>
            <a:ext cx="3017520" cy="3017520"/>
          </a:xfrm>
          <a:prstGeom prst="rect">
            <a:avLst/>
          </a:prstGeom>
        </p:spPr>
      </p:pic>
      <p:pic>
        <p:nvPicPr>
          <p:cNvPr id="5" name="Picture 4">
            <a:hlinkClick r:id="rId11" action="ppaction://hlinksldjump"/>
            <a:extLst>
              <a:ext uri="{FF2B5EF4-FFF2-40B4-BE49-F238E27FC236}">
                <a16:creationId xmlns:a16="http://schemas.microsoft.com/office/drawing/2014/main" id="{014631E5-D7FE-4F1B-922E-E295D6233D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07785" y="1156624"/>
            <a:ext cx="3017520" cy="3017520"/>
          </a:xfrm>
          <a:prstGeom prst="rect">
            <a:avLst/>
          </a:prstGeom>
        </p:spPr>
      </p:pic>
      <p:sp>
        <p:nvSpPr>
          <p:cNvPr id="14" name="Rectangle 13">
            <a:hlinkClick r:id="rId13" action="ppaction://hlinksldjump"/>
            <a:extLst>
              <a:ext uri="{FF2B5EF4-FFF2-40B4-BE49-F238E27FC236}">
                <a16:creationId xmlns:a16="http://schemas.microsoft.com/office/drawing/2014/main" id="{14009DB3-E159-4EA0-8878-201406D61A37}"/>
              </a:ext>
            </a:extLst>
          </p:cNvPr>
          <p:cNvSpPr/>
          <p:nvPr/>
        </p:nvSpPr>
        <p:spPr>
          <a:xfrm>
            <a:off x="10597057" y="1699378"/>
            <a:ext cx="1417376" cy="3785652"/>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MÓN </a:t>
            </a:r>
            <a:b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b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QUÀ </a:t>
            </a:r>
            <a:b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b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BẤT </a:t>
            </a:r>
            <a:b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b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NGỜ</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1131070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37" presetClass="exit" presetSubtype="0" fill="hold" nodeType="clickEffect">
                                  <p:stCondLst>
                                    <p:cond delay="0"/>
                                  </p:stCondLst>
                                  <p:childTnLst>
                                    <p:animEffect transition="out" filter="fade">
                                      <p:cBhvr>
                                        <p:cTn id="12" dur="1000"/>
                                        <p:tgtEl>
                                          <p:spTgt spid="11"/>
                                        </p:tgtEl>
                                      </p:cBhvr>
                                    </p:animEffect>
                                    <p:anim calcmode="lin" valueType="num">
                                      <p:cBhvr>
                                        <p:cTn id="13" dur="1000"/>
                                        <p:tgtEl>
                                          <p:spTgt spid="11"/>
                                        </p:tgtEl>
                                        <p:attrNameLst>
                                          <p:attrName>ppt_x</p:attrName>
                                        </p:attrNameLst>
                                      </p:cBhvr>
                                      <p:tavLst>
                                        <p:tav tm="0">
                                          <p:val>
                                            <p:strVal val="ppt_x"/>
                                          </p:val>
                                        </p:tav>
                                        <p:tav tm="100000">
                                          <p:val>
                                            <p:strVal val="ppt_x"/>
                                          </p:val>
                                        </p:tav>
                                      </p:tavLst>
                                    </p:anim>
                                    <p:anim calcmode="lin" valueType="num">
                                      <p:cBhvr>
                                        <p:cTn id="14" dur="100" decel="100000"/>
                                        <p:tgtEl>
                                          <p:spTgt spid="11"/>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7" presetClass="exit" presetSubtype="0" fill="hold" nodeType="clickEffect">
                                  <p:stCondLst>
                                    <p:cond delay="0"/>
                                  </p:stCondLst>
                                  <p:childTnLst>
                                    <p:animEffect transition="out" filter="fade">
                                      <p:cBhvr>
                                        <p:cTn id="30" dur="1000"/>
                                        <p:tgtEl>
                                          <p:spTgt spid="5"/>
                                        </p:tgtEl>
                                      </p:cBhvr>
                                    </p:animEffect>
                                    <p:anim calcmode="lin" valueType="num">
                                      <p:cBhvr>
                                        <p:cTn id="31" dur="1000"/>
                                        <p:tgtEl>
                                          <p:spTgt spid="5"/>
                                        </p:tgtEl>
                                        <p:attrNameLst>
                                          <p:attrName>ppt_x</p:attrName>
                                        </p:attrNameLst>
                                      </p:cBhvr>
                                      <p:tavLst>
                                        <p:tav tm="0">
                                          <p:val>
                                            <p:strVal val="ppt_x"/>
                                          </p:val>
                                        </p:tav>
                                        <p:tav tm="100000">
                                          <p:val>
                                            <p:strVal val="ppt_x"/>
                                          </p:val>
                                        </p:tav>
                                      </p:tavLst>
                                    </p:anim>
                                    <p:anim calcmode="lin" valueType="num">
                                      <p:cBhvr>
                                        <p:cTn id="32" dur="100" decel="100000"/>
                                        <p:tgtEl>
                                          <p:spTgt spid="5"/>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5"/>
                                        </p:tgtEl>
                                        <p:attrNameLst>
                                          <p:attrName>ppt_y</p:attrName>
                                        </p:attrNameLst>
                                      </p:cBhvr>
                                      <p:tavLst>
                                        <p:tav tm="0">
                                          <p:val>
                                            <p:strVal val="ppt_y"/>
                                          </p:val>
                                        </p:tav>
                                        <p:tav tm="100000">
                                          <p:val>
                                            <p:strVal val="ppt_y+1"/>
                                          </p:val>
                                        </p:tav>
                                      </p:tavLst>
                                    </p:anim>
                                    <p:set>
                                      <p:cBhvr>
                                        <p:cTn id="34"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37" presetClass="exit" presetSubtype="0" fill="hold" nodeType="clickEffect">
                                  <p:stCondLst>
                                    <p:cond delay="0"/>
                                  </p:stCondLst>
                                  <p:childTnLst>
                                    <p:animEffect transition="out" filter="fade">
                                      <p:cBhvr>
                                        <p:cTn id="39" dur="1000"/>
                                        <p:tgtEl>
                                          <p:spTgt spid="7"/>
                                        </p:tgtEl>
                                      </p:cBhvr>
                                    </p:animEffect>
                                    <p:anim calcmode="lin" valueType="num">
                                      <p:cBhvr>
                                        <p:cTn id="40" dur="1000"/>
                                        <p:tgtEl>
                                          <p:spTgt spid="7"/>
                                        </p:tgtEl>
                                        <p:attrNameLst>
                                          <p:attrName>ppt_x</p:attrName>
                                        </p:attrNameLst>
                                      </p:cBhvr>
                                      <p:tavLst>
                                        <p:tav tm="0">
                                          <p:val>
                                            <p:strVal val="ppt_x"/>
                                          </p:val>
                                        </p:tav>
                                        <p:tav tm="100000">
                                          <p:val>
                                            <p:strVal val="ppt_x"/>
                                          </p:val>
                                        </p:tav>
                                      </p:tavLst>
                                    </p:anim>
                                    <p:anim calcmode="lin" valueType="num">
                                      <p:cBhvr>
                                        <p:cTn id="41" dur="100" decel="100000"/>
                                        <p:tgtEl>
                                          <p:spTgt spid="7"/>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7"/>
                                        </p:tgtEl>
                                        <p:attrNameLst>
                                          <p:attrName>ppt_y</p:attrName>
                                        </p:attrNameLst>
                                      </p:cBhvr>
                                      <p:tavLst>
                                        <p:tav tm="0">
                                          <p:val>
                                            <p:strVal val="ppt_y"/>
                                          </p:val>
                                        </p:tav>
                                        <p:tav tm="100000">
                                          <p:val>
                                            <p:strVal val="ppt_y+1"/>
                                          </p:val>
                                        </p:tav>
                                      </p:tavLst>
                                    </p:anim>
                                    <p:set>
                                      <p:cBhvr>
                                        <p:cTn id="43"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4"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318020-415A-4C86-AFF7-57AB73C3C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461" y="1362667"/>
            <a:ext cx="4487189" cy="4487189"/>
          </a:xfrm>
          <a:prstGeom prst="rect">
            <a:avLst/>
          </a:prstGeom>
        </p:spPr>
      </p:pic>
      <p:pic>
        <p:nvPicPr>
          <p:cNvPr id="2" name="Picture 1">
            <a:extLst>
              <a:ext uri="{FF2B5EF4-FFF2-40B4-BE49-F238E27FC236}">
                <a16:creationId xmlns:a16="http://schemas.microsoft.com/office/drawing/2014/main" id="{8DFC616B-CEB5-4001-8DAD-8172B4768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7574" y="1036462"/>
            <a:ext cx="4785076" cy="4785076"/>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B0ED310-11B3-43A8-8A31-66D225A90EC9}"/>
                  </a:ext>
                </a:extLst>
              </p:cNvPr>
              <p:cNvSpPr/>
              <p:nvPr/>
            </p:nvSpPr>
            <p:spPr>
              <a:xfrm>
                <a:off x="6472706" y="1008144"/>
                <a:ext cx="3542958" cy="1997406"/>
              </a:xfrm>
              <a:prstGeom prst="rect">
                <a:avLst/>
              </a:prstGeom>
              <a:noFill/>
            </p:spPr>
            <p:txBody>
              <a:bodyPr wrap="none" lIns="91440" tIns="45720" rIns="91440" bIns="45720">
                <a:spAutoFit/>
              </a:bodyPr>
              <a:lstStyle/>
              <a:p>
                <a:pPr algn="ctr"/>
                <a14:m>
                  <m:oMath xmlns:m="http://schemas.openxmlformats.org/officeDocument/2006/math">
                    <m:f>
                      <m:fPr>
                        <m:ctrlPr>
                          <a:rPr lang="en-US" sz="7200" i="1" smtClean="0">
                            <a:ln w="0"/>
                            <a:solidFill>
                              <a:srgbClr val="EC1C24"/>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3</m:t>
                        </m:r>
                      </m:num>
                      <m:den>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8</m:t>
                        </m:r>
                      </m:den>
                    </m:f>
                  </m:oMath>
                </a14:m>
                <a:r>
                  <a:rPr lang="en-US" sz="7200" i="0">
                    <a:ln w="0"/>
                    <a:solidFill>
                      <a:srgbClr val="EC1C24"/>
                    </a:solidFill>
                    <a:effectLst>
                      <a:outerShdw blurRad="38100" dist="19050" dir="2700000" algn="tl" rotWithShape="0">
                        <a:schemeClr val="dk1">
                          <a:alpha val="40000"/>
                        </a:schemeClr>
                      </a:outerShdw>
                    </a:effectLst>
                    <a:latin typeface="+mj-lt"/>
                  </a:rPr>
                  <a:t> : 2 = ?</a:t>
                </a:r>
                <a:endParaRPr lang="en-US" sz="7200" b="0" cap="none" spc="0">
                  <a:ln w="0"/>
                  <a:solidFill>
                    <a:srgbClr val="EC1C24"/>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DB0ED310-11B3-43A8-8A31-66D225A90EC9}"/>
                  </a:ext>
                </a:extLst>
              </p:cNvPr>
              <p:cNvSpPr>
                <a:spLocks noRot="1" noChangeAspect="1" noMove="1" noResize="1" noEditPoints="1" noAdjustHandles="1" noChangeArrowheads="1" noChangeShapeType="1" noTextEdit="1"/>
              </p:cNvSpPr>
              <p:nvPr/>
            </p:nvSpPr>
            <p:spPr>
              <a:xfrm>
                <a:off x="6472706" y="1008144"/>
                <a:ext cx="3542958" cy="1997406"/>
              </a:xfrm>
              <a:prstGeom prst="rect">
                <a:avLst/>
              </a:prstGeom>
              <a:blipFill>
                <a:blip r:embed="rId6"/>
                <a:stretch>
                  <a:fillRect r="-14286" b="-11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19C1AD1-1B69-4186-98AC-96BEEF4128FD}"/>
                  </a:ext>
                </a:extLst>
              </p:cNvPr>
              <p:cNvSpPr/>
              <p:nvPr/>
            </p:nvSpPr>
            <p:spPr>
              <a:xfrm>
                <a:off x="7641689" y="3429000"/>
                <a:ext cx="1927130" cy="2733377"/>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US" sz="8800" b="1" i="1" smtClean="0">
                              <a:ln w="0"/>
                              <a:solidFill>
                                <a:schemeClr val="accent1">
                                  <a:lumMod val="50000"/>
                                </a:schemeClr>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3</m:t>
                          </m:r>
                        </m:num>
                        <m:den>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16</m:t>
                          </m:r>
                        </m:den>
                      </m:f>
                    </m:oMath>
                  </m:oMathPara>
                </a14:m>
                <a:endParaRPr lang="en-US" sz="8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6" name="Rectangle 5">
                <a:extLst>
                  <a:ext uri="{FF2B5EF4-FFF2-40B4-BE49-F238E27FC236}">
                    <a16:creationId xmlns:a16="http://schemas.microsoft.com/office/drawing/2014/main" id="{119C1AD1-1B69-4186-98AC-96BEEF4128FD}"/>
                  </a:ext>
                </a:extLst>
              </p:cNvPr>
              <p:cNvSpPr>
                <a:spLocks noRot="1" noChangeAspect="1" noMove="1" noResize="1" noEditPoints="1" noAdjustHandles="1" noChangeArrowheads="1" noChangeShapeType="1" noTextEdit="1"/>
              </p:cNvSpPr>
              <p:nvPr/>
            </p:nvSpPr>
            <p:spPr>
              <a:xfrm>
                <a:off x="7641689" y="3429000"/>
                <a:ext cx="1927130" cy="2733377"/>
              </a:xfrm>
              <a:prstGeom prst="rect">
                <a:avLst/>
              </a:prstGeom>
              <a:blipFill>
                <a:blip r:embed="rId7"/>
                <a:stretch>
                  <a:fillRect b="-1116"/>
                </a:stretch>
              </a:blipFill>
            </p:spPr>
            <p:txBody>
              <a:bodyPr/>
              <a:lstStyle/>
              <a:p>
                <a:r>
                  <a:rPr lang="en-US">
                    <a:noFill/>
                  </a:rPr>
                  <a:t> </a:t>
                </a:r>
              </a:p>
            </p:txBody>
          </p:sp>
        </mc:Fallback>
      </mc:AlternateContent>
      <p:pic>
        <p:nvPicPr>
          <p:cNvPr id="9" name="Picture 8">
            <a:hlinkClick r:id="rId8" action="ppaction://hlinksldjump"/>
            <a:extLst>
              <a:ext uri="{FF2B5EF4-FFF2-40B4-BE49-F238E27FC236}">
                <a16:creationId xmlns:a16="http://schemas.microsoft.com/office/drawing/2014/main" id="{F2ECC4E4-6958-4FC9-89EC-5B059ED60A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5528" y="3927626"/>
            <a:ext cx="2658201" cy="2658201"/>
          </a:xfrm>
          <a:prstGeom prst="rect">
            <a:avLst/>
          </a:prstGeom>
        </p:spPr>
      </p:pic>
    </p:spTree>
    <p:extLst>
      <p:ext uri="{BB962C8B-B14F-4D97-AF65-F5344CB8AC3E}">
        <p14:creationId xmlns:p14="http://schemas.microsoft.com/office/powerpoint/2010/main" val="30909454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2"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 calcmode="lin" valueType="num">
                                      <p:cBhvr>
                                        <p:cTn id="24" dur="500" fill="hold"/>
                                        <p:tgtEl>
                                          <p:spTgt spid="6"/>
                                        </p:tgtEl>
                                        <p:attrNameLst>
                                          <p:attrName>style.rotation</p:attrName>
                                        </p:attrNameLst>
                                      </p:cBhvr>
                                      <p:tavLst>
                                        <p:tav tm="0">
                                          <p:val>
                                            <p:fltVal val="90"/>
                                          </p:val>
                                        </p:tav>
                                        <p:tav tm="100000">
                                          <p:val>
                                            <p:fltVal val="0"/>
                                          </p:val>
                                        </p:tav>
                                      </p:tavLst>
                                    </p:anim>
                                    <p:animEffect transition="in" filter="fade">
                                      <p:cBhvr>
                                        <p:cTn id="25"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6" presetID="49" presetClass="exit" presetSubtype="0" accel="100000" fill="hold" nodeType="with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 calcmode="lin" valueType="num">
                                      <p:cBhvr>
                                        <p:cTn id="29" dur="500"/>
                                        <p:tgtEl>
                                          <p:spTgt spid="2"/>
                                        </p:tgtEl>
                                        <p:attrNameLst>
                                          <p:attrName>style.rotation</p:attrName>
                                        </p:attrNameLst>
                                      </p:cBhvr>
                                      <p:tavLst>
                                        <p:tav tm="0">
                                          <p:val>
                                            <p:fltVal val="0"/>
                                          </p:val>
                                        </p:tav>
                                        <p:tav tm="100000">
                                          <p:val>
                                            <p:fltVal val="36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allAtOnce"/>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318020-415A-4C86-AFF7-57AB73C3C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461" y="1362667"/>
            <a:ext cx="4487189" cy="4487189"/>
          </a:xfrm>
          <a:prstGeom prst="rect">
            <a:avLst/>
          </a:prstGeom>
        </p:spPr>
      </p:pic>
      <p:pic>
        <p:nvPicPr>
          <p:cNvPr id="2" name="Picture 1">
            <a:extLst>
              <a:ext uri="{FF2B5EF4-FFF2-40B4-BE49-F238E27FC236}">
                <a16:creationId xmlns:a16="http://schemas.microsoft.com/office/drawing/2014/main" id="{8DFC616B-CEB5-4001-8DAD-8172B4768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639" y="738534"/>
            <a:ext cx="6119466" cy="6119466"/>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B0ED310-11B3-43A8-8A31-66D225A90EC9}"/>
                  </a:ext>
                </a:extLst>
              </p:cNvPr>
              <p:cNvSpPr/>
              <p:nvPr/>
            </p:nvSpPr>
            <p:spPr>
              <a:xfrm>
                <a:off x="6520862" y="1107390"/>
                <a:ext cx="4192558" cy="1961755"/>
              </a:xfrm>
              <a:prstGeom prst="rect">
                <a:avLst/>
              </a:prstGeom>
              <a:noFill/>
            </p:spPr>
            <p:txBody>
              <a:bodyPr wrap="none" lIns="91440" tIns="45720" rIns="91440" bIns="45720">
                <a:spAutoFit/>
              </a:bodyPr>
              <a:lstStyle/>
              <a:p>
                <a:pPr algn="ctr"/>
                <a14:m>
                  <m:oMath xmlns:m="http://schemas.openxmlformats.org/officeDocument/2006/math">
                    <m:f>
                      <m:fPr>
                        <m:ctrlPr>
                          <a:rPr lang="en-US" sz="7200" i="1" smtClean="0">
                            <a:ln w="0"/>
                            <a:solidFill>
                              <a:srgbClr val="EC1C24"/>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4</m:t>
                        </m:r>
                      </m:num>
                      <m:den>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7</m:t>
                        </m:r>
                      </m:den>
                    </m:f>
                  </m:oMath>
                </a14:m>
                <a:r>
                  <a:rPr lang="en-US" sz="7200" i="0">
                    <a:ln w="0"/>
                    <a:solidFill>
                      <a:srgbClr val="EC1C24"/>
                    </a:solidFill>
                    <a:effectLst>
                      <a:outerShdw blurRad="38100" dist="19050" dir="2700000" algn="tl" rotWithShape="0">
                        <a:schemeClr val="dk1">
                          <a:alpha val="40000"/>
                        </a:schemeClr>
                      </a:outerShdw>
                    </a:effectLst>
                    <a:latin typeface="+mj-lt"/>
                  </a:rPr>
                  <a:t> x 11 = ?</a:t>
                </a:r>
                <a:endParaRPr lang="en-US" sz="7200" b="0" cap="none" spc="0">
                  <a:ln w="0"/>
                  <a:solidFill>
                    <a:srgbClr val="EC1C24"/>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DB0ED310-11B3-43A8-8A31-66D225A90EC9}"/>
                  </a:ext>
                </a:extLst>
              </p:cNvPr>
              <p:cNvSpPr>
                <a:spLocks noRot="1" noChangeAspect="1" noMove="1" noResize="1" noEditPoints="1" noAdjustHandles="1" noChangeArrowheads="1" noChangeShapeType="1" noTextEdit="1"/>
              </p:cNvSpPr>
              <p:nvPr/>
            </p:nvSpPr>
            <p:spPr>
              <a:xfrm>
                <a:off x="6520862" y="1107390"/>
                <a:ext cx="4192558" cy="1961755"/>
              </a:xfrm>
              <a:prstGeom prst="rect">
                <a:avLst/>
              </a:prstGeom>
              <a:blipFill>
                <a:blip r:embed="rId6"/>
                <a:stretch>
                  <a:fillRect r="-12082" b="-133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19C1AD1-1B69-4186-98AC-96BEEF4128FD}"/>
                  </a:ext>
                </a:extLst>
              </p:cNvPr>
              <p:cNvSpPr/>
              <p:nvPr/>
            </p:nvSpPr>
            <p:spPr>
              <a:xfrm>
                <a:off x="7641689" y="3429000"/>
                <a:ext cx="1927130" cy="2733377"/>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US" sz="8800" b="1" i="1" smtClean="0">
                              <a:ln w="0"/>
                              <a:solidFill>
                                <a:schemeClr val="accent1">
                                  <a:lumMod val="50000"/>
                                </a:schemeClr>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44</m:t>
                          </m:r>
                        </m:num>
                        <m:den>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7</m:t>
                          </m:r>
                        </m:den>
                      </m:f>
                    </m:oMath>
                  </m:oMathPara>
                </a14:m>
                <a:endParaRPr lang="en-US" sz="8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6" name="Rectangle 5">
                <a:extLst>
                  <a:ext uri="{FF2B5EF4-FFF2-40B4-BE49-F238E27FC236}">
                    <a16:creationId xmlns:a16="http://schemas.microsoft.com/office/drawing/2014/main" id="{119C1AD1-1B69-4186-98AC-96BEEF4128FD}"/>
                  </a:ext>
                </a:extLst>
              </p:cNvPr>
              <p:cNvSpPr>
                <a:spLocks noRot="1" noChangeAspect="1" noMove="1" noResize="1" noEditPoints="1" noAdjustHandles="1" noChangeArrowheads="1" noChangeShapeType="1" noTextEdit="1"/>
              </p:cNvSpPr>
              <p:nvPr/>
            </p:nvSpPr>
            <p:spPr>
              <a:xfrm>
                <a:off x="7641689" y="3429000"/>
                <a:ext cx="1927130" cy="2733377"/>
              </a:xfrm>
              <a:prstGeom prst="rect">
                <a:avLst/>
              </a:prstGeom>
              <a:blipFill>
                <a:blip r:embed="rId7"/>
                <a:stretch>
                  <a:fillRect/>
                </a:stretch>
              </a:blipFill>
            </p:spPr>
            <p:txBody>
              <a:bodyPr/>
              <a:lstStyle/>
              <a:p>
                <a:r>
                  <a:rPr lang="en-US">
                    <a:noFill/>
                  </a:rPr>
                  <a:t> </a:t>
                </a:r>
              </a:p>
            </p:txBody>
          </p:sp>
        </mc:Fallback>
      </mc:AlternateContent>
      <p:pic>
        <p:nvPicPr>
          <p:cNvPr id="7" name="Picture 6">
            <a:hlinkClick r:id="rId8" action="ppaction://hlinksldjump"/>
            <a:extLst>
              <a:ext uri="{FF2B5EF4-FFF2-40B4-BE49-F238E27FC236}">
                <a16:creationId xmlns:a16="http://schemas.microsoft.com/office/drawing/2014/main" id="{66AE06B0-060D-4736-B751-D291331948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5528" y="3927626"/>
            <a:ext cx="2658201" cy="2658201"/>
          </a:xfrm>
          <a:prstGeom prst="rect">
            <a:avLst/>
          </a:prstGeom>
        </p:spPr>
      </p:pic>
    </p:spTree>
    <p:extLst>
      <p:ext uri="{BB962C8B-B14F-4D97-AF65-F5344CB8AC3E}">
        <p14:creationId xmlns:p14="http://schemas.microsoft.com/office/powerpoint/2010/main" val="26166848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 calcmode="lin" valueType="num">
                                      <p:cBhvr>
                                        <p:cTn id="24" dur="500" fill="hold"/>
                                        <p:tgtEl>
                                          <p:spTgt spid="6"/>
                                        </p:tgtEl>
                                        <p:attrNameLst>
                                          <p:attrName>style.rotation</p:attrName>
                                        </p:attrNameLst>
                                      </p:cBhvr>
                                      <p:tavLst>
                                        <p:tav tm="0">
                                          <p:val>
                                            <p:fltVal val="90"/>
                                          </p:val>
                                        </p:tav>
                                        <p:tav tm="100000">
                                          <p:val>
                                            <p:fltVal val="0"/>
                                          </p:val>
                                        </p:tav>
                                      </p:tavLst>
                                    </p:anim>
                                    <p:animEffect transition="in" filter="fade">
                                      <p:cBhvr>
                                        <p:cTn id="25"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6" presetID="49" presetClass="exit" presetSubtype="0" accel="100000" fill="hold" nodeType="with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 calcmode="lin" valueType="num">
                                      <p:cBhvr>
                                        <p:cTn id="29" dur="500"/>
                                        <p:tgtEl>
                                          <p:spTgt spid="2"/>
                                        </p:tgtEl>
                                        <p:attrNameLst>
                                          <p:attrName>style.rotation</p:attrName>
                                        </p:attrNameLst>
                                      </p:cBhvr>
                                      <p:tavLst>
                                        <p:tav tm="0">
                                          <p:val>
                                            <p:fltVal val="0"/>
                                          </p:val>
                                        </p:tav>
                                        <p:tav tm="100000">
                                          <p:val>
                                            <p:fltVal val="36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318020-415A-4C86-AFF7-57AB73C3C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461" y="1362667"/>
            <a:ext cx="4487189" cy="4487189"/>
          </a:xfrm>
          <a:prstGeom prst="rect">
            <a:avLst/>
          </a:prstGeom>
        </p:spPr>
      </p:pic>
      <p:pic>
        <p:nvPicPr>
          <p:cNvPr id="2" name="Picture 1">
            <a:extLst>
              <a:ext uri="{FF2B5EF4-FFF2-40B4-BE49-F238E27FC236}">
                <a16:creationId xmlns:a16="http://schemas.microsoft.com/office/drawing/2014/main" id="{8DFC616B-CEB5-4001-8DAD-8172B4768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704" y="738534"/>
            <a:ext cx="6119466" cy="6119466"/>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B0ED310-11B3-43A8-8A31-66D225A90EC9}"/>
                  </a:ext>
                </a:extLst>
              </p:cNvPr>
              <p:cNvSpPr/>
              <p:nvPr/>
            </p:nvSpPr>
            <p:spPr>
              <a:xfrm>
                <a:off x="6832838" y="1107390"/>
                <a:ext cx="3568605" cy="1972591"/>
              </a:xfrm>
              <a:prstGeom prst="rect">
                <a:avLst/>
              </a:prstGeom>
              <a:noFill/>
            </p:spPr>
            <p:txBody>
              <a:bodyPr wrap="none" lIns="91440" tIns="45720" rIns="91440" bIns="45720">
                <a:spAutoFit/>
              </a:bodyPr>
              <a:lstStyle/>
              <a:p>
                <a:pPr algn="ctr"/>
                <a14:m>
                  <m:oMath xmlns:m="http://schemas.openxmlformats.org/officeDocument/2006/math">
                    <m:f>
                      <m:fPr>
                        <m:ctrlPr>
                          <a:rPr lang="en-US" sz="7200" i="1" smtClean="0">
                            <a:ln w="0"/>
                            <a:solidFill>
                              <a:srgbClr val="EC1C24"/>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5</m:t>
                        </m:r>
                      </m:num>
                      <m:den>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9</m:t>
                        </m:r>
                      </m:den>
                    </m:f>
                  </m:oMath>
                </a14:m>
                <a:r>
                  <a:rPr lang="en-US" sz="7200" i="0">
                    <a:ln w="0"/>
                    <a:solidFill>
                      <a:srgbClr val="EC1C24"/>
                    </a:solidFill>
                    <a:effectLst>
                      <a:outerShdw blurRad="38100" dist="19050" dir="2700000" algn="tl" rotWithShape="0">
                        <a:schemeClr val="dk1">
                          <a:alpha val="40000"/>
                        </a:schemeClr>
                      </a:outerShdw>
                    </a:effectLst>
                    <a:latin typeface="+mj-lt"/>
                  </a:rPr>
                  <a:t> +1 = ?</a:t>
                </a:r>
                <a:endParaRPr lang="en-US" sz="7200" b="0" cap="none" spc="0">
                  <a:ln w="0"/>
                  <a:solidFill>
                    <a:srgbClr val="EC1C24"/>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DB0ED310-11B3-43A8-8A31-66D225A90EC9}"/>
                  </a:ext>
                </a:extLst>
              </p:cNvPr>
              <p:cNvSpPr>
                <a:spLocks noRot="1" noChangeAspect="1" noMove="1" noResize="1" noEditPoints="1" noAdjustHandles="1" noChangeArrowheads="1" noChangeShapeType="1" noTextEdit="1"/>
              </p:cNvSpPr>
              <p:nvPr/>
            </p:nvSpPr>
            <p:spPr>
              <a:xfrm>
                <a:off x="6832838" y="1107390"/>
                <a:ext cx="3568605" cy="1972591"/>
              </a:xfrm>
              <a:prstGeom prst="rect">
                <a:avLst/>
              </a:prstGeom>
              <a:blipFill>
                <a:blip r:embed="rId6"/>
                <a:stretch>
                  <a:fillRect r="-14188" b="-126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19C1AD1-1B69-4186-98AC-96BEEF4128FD}"/>
                  </a:ext>
                </a:extLst>
              </p:cNvPr>
              <p:cNvSpPr/>
              <p:nvPr/>
            </p:nvSpPr>
            <p:spPr>
              <a:xfrm>
                <a:off x="7641689" y="3429000"/>
                <a:ext cx="1927131" cy="2701958"/>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US" sz="8800" b="1" i="1" smtClean="0">
                              <a:ln w="0"/>
                              <a:solidFill>
                                <a:schemeClr val="accent1">
                                  <a:lumMod val="50000"/>
                                </a:schemeClr>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14</m:t>
                          </m:r>
                        </m:num>
                        <m:den>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9</m:t>
                          </m:r>
                        </m:den>
                      </m:f>
                    </m:oMath>
                  </m:oMathPara>
                </a14:m>
                <a:endParaRPr lang="en-US" sz="8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6" name="Rectangle 5">
                <a:extLst>
                  <a:ext uri="{FF2B5EF4-FFF2-40B4-BE49-F238E27FC236}">
                    <a16:creationId xmlns:a16="http://schemas.microsoft.com/office/drawing/2014/main" id="{119C1AD1-1B69-4186-98AC-96BEEF4128FD}"/>
                  </a:ext>
                </a:extLst>
              </p:cNvPr>
              <p:cNvSpPr>
                <a:spLocks noRot="1" noChangeAspect="1" noMove="1" noResize="1" noEditPoints="1" noAdjustHandles="1" noChangeArrowheads="1" noChangeShapeType="1" noTextEdit="1"/>
              </p:cNvSpPr>
              <p:nvPr/>
            </p:nvSpPr>
            <p:spPr>
              <a:xfrm>
                <a:off x="7641689" y="3429000"/>
                <a:ext cx="1927131" cy="2701958"/>
              </a:xfrm>
              <a:prstGeom prst="rect">
                <a:avLst/>
              </a:prstGeom>
              <a:blipFill>
                <a:blip r:embed="rId7"/>
                <a:stretch>
                  <a:fillRect b="-903"/>
                </a:stretch>
              </a:blipFill>
            </p:spPr>
            <p:txBody>
              <a:bodyPr/>
              <a:lstStyle/>
              <a:p>
                <a:r>
                  <a:rPr lang="en-US">
                    <a:noFill/>
                  </a:rPr>
                  <a:t> </a:t>
                </a:r>
              </a:p>
            </p:txBody>
          </p:sp>
        </mc:Fallback>
      </mc:AlternateContent>
      <p:pic>
        <p:nvPicPr>
          <p:cNvPr id="7" name="Picture 6">
            <a:hlinkClick r:id="rId8" action="ppaction://hlinksldjump"/>
            <a:extLst>
              <a:ext uri="{FF2B5EF4-FFF2-40B4-BE49-F238E27FC236}">
                <a16:creationId xmlns:a16="http://schemas.microsoft.com/office/drawing/2014/main" id="{042ECE57-AA03-4C59-9531-F23BC1D12C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5528" y="3927626"/>
            <a:ext cx="2658201" cy="2658201"/>
          </a:xfrm>
          <a:prstGeom prst="rect">
            <a:avLst/>
          </a:prstGeom>
        </p:spPr>
      </p:pic>
    </p:spTree>
    <p:extLst>
      <p:ext uri="{BB962C8B-B14F-4D97-AF65-F5344CB8AC3E}">
        <p14:creationId xmlns:p14="http://schemas.microsoft.com/office/powerpoint/2010/main" val="1520988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 calcmode="lin" valueType="num">
                                      <p:cBhvr>
                                        <p:cTn id="24" dur="500" fill="hold"/>
                                        <p:tgtEl>
                                          <p:spTgt spid="6"/>
                                        </p:tgtEl>
                                        <p:attrNameLst>
                                          <p:attrName>style.rotation</p:attrName>
                                        </p:attrNameLst>
                                      </p:cBhvr>
                                      <p:tavLst>
                                        <p:tav tm="0">
                                          <p:val>
                                            <p:fltVal val="90"/>
                                          </p:val>
                                        </p:tav>
                                        <p:tav tm="100000">
                                          <p:val>
                                            <p:fltVal val="0"/>
                                          </p:val>
                                        </p:tav>
                                      </p:tavLst>
                                    </p:anim>
                                    <p:animEffect transition="in" filter="fade">
                                      <p:cBhvr>
                                        <p:cTn id="25"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6" presetID="49" presetClass="exit" presetSubtype="0" accel="100000" fill="hold" nodeType="with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 calcmode="lin" valueType="num">
                                      <p:cBhvr>
                                        <p:cTn id="29" dur="500"/>
                                        <p:tgtEl>
                                          <p:spTgt spid="2"/>
                                        </p:tgtEl>
                                        <p:attrNameLst>
                                          <p:attrName>style.rotation</p:attrName>
                                        </p:attrNameLst>
                                      </p:cBhvr>
                                      <p:tavLst>
                                        <p:tav tm="0">
                                          <p:val>
                                            <p:fltVal val="0"/>
                                          </p:val>
                                        </p:tav>
                                        <p:tav tm="100000">
                                          <p:val>
                                            <p:fltVal val="36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FC616B-CEB5-4001-8DAD-8172B47681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14" y="880757"/>
            <a:ext cx="5096486" cy="5096486"/>
          </a:xfrm>
          <a:prstGeom prst="rect">
            <a:avLst/>
          </a:prstGeom>
        </p:spPr>
      </p:pic>
      <p:pic>
        <p:nvPicPr>
          <p:cNvPr id="4" name="KhanQuangThapSangBinhMinh-V.A-3116259">
            <a:hlinkClick r:id="" action="ppaction://media"/>
            <a:extLst>
              <a:ext uri="{FF2B5EF4-FFF2-40B4-BE49-F238E27FC236}">
                <a16:creationId xmlns:a16="http://schemas.microsoft.com/office/drawing/2014/main" id="{EB759575-C35E-48BB-9B3B-0C0E839EDBFC}"/>
              </a:ext>
            </a:extLst>
          </p:cNvPr>
          <p:cNvPicPr>
            <a:picLocks noChangeAspect="1"/>
          </p:cNvPicPr>
          <p:nvPr>
            <a:audioFile r:link="rId1"/>
            <p:extLst>
              <p:ext uri="{DAA4B4D4-6D71-4841-9C94-3DE7FCFB9230}">
                <p14:media xmlns:p14="http://schemas.microsoft.com/office/powerpoint/2010/main" r:embed="rId2">
                  <p14:trim st="21510" end="94421.375"/>
                </p14:media>
              </p:ext>
            </p:extLst>
          </p:nvPr>
        </p:nvPicPr>
        <p:blipFill>
          <a:blip r:embed="rId7"/>
          <a:stretch>
            <a:fillRect/>
          </a:stretch>
        </p:blipFill>
        <p:spPr>
          <a:xfrm>
            <a:off x="7157080" y="2436456"/>
            <a:ext cx="3124200" cy="3124200"/>
          </a:xfrm>
          <a:prstGeom prst="rect">
            <a:avLst/>
          </a:prstGeom>
        </p:spPr>
      </p:pic>
      <p:sp>
        <p:nvSpPr>
          <p:cNvPr id="7" name="Rectangle 6">
            <a:extLst>
              <a:ext uri="{FF2B5EF4-FFF2-40B4-BE49-F238E27FC236}">
                <a16:creationId xmlns:a16="http://schemas.microsoft.com/office/drawing/2014/main" id="{19E90535-ACAB-42D1-9327-D55514D88ED2}"/>
              </a:ext>
            </a:extLst>
          </p:cNvPr>
          <p:cNvSpPr/>
          <p:nvPr/>
        </p:nvSpPr>
        <p:spPr>
          <a:xfrm>
            <a:off x="4802595" y="1049694"/>
            <a:ext cx="6389891" cy="923330"/>
          </a:xfrm>
          <a:prstGeom prst="rect">
            <a:avLst/>
          </a:prstGeom>
          <a:noFill/>
        </p:spPr>
        <p:txBody>
          <a:bodyPr wrap="none" lIns="91440" tIns="45720" rIns="91440" bIns="45720">
            <a:spAutoFit/>
          </a:bodyPr>
          <a:lstStyle/>
          <a:p>
            <a:pPr algn="ctr"/>
            <a:r>
              <a:rPr lang="en-US" sz="54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Cùng nghe nhạc!</a:t>
            </a:r>
            <a:endParaRPr lang="en-US" sz="54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p:pic>
        <p:nvPicPr>
          <p:cNvPr id="8" name="Picture 7">
            <a:hlinkClick r:id="rId8" action="ppaction://hlinksldjump"/>
            <a:extLst>
              <a:ext uri="{FF2B5EF4-FFF2-40B4-BE49-F238E27FC236}">
                <a16:creationId xmlns:a16="http://schemas.microsoft.com/office/drawing/2014/main" id="{F200024A-89FF-4543-9F71-E0FCA84A51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7488" y="4372240"/>
            <a:ext cx="2376832" cy="2376832"/>
          </a:xfrm>
          <a:prstGeom prst="rect">
            <a:avLst/>
          </a:prstGeom>
        </p:spPr>
      </p:pic>
    </p:spTree>
    <p:extLst>
      <p:ext uri="{BB962C8B-B14F-4D97-AF65-F5344CB8AC3E}">
        <p14:creationId xmlns:p14="http://schemas.microsoft.com/office/powerpoint/2010/main" val="31794812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style.rotation</p:attrName>
                                        </p:attrNameLst>
                                      </p:cBhvr>
                                      <p:tavLst>
                                        <p:tav tm="0">
                                          <p:val>
                                            <p:fltVal val="90"/>
                                          </p:val>
                                        </p:tav>
                                        <p:tav tm="100000">
                                          <p:val>
                                            <p:fltVal val="0"/>
                                          </p:val>
                                        </p:tav>
                                      </p:tavLst>
                                    </p:anim>
                                    <p:animEffect transition="in" filter="fade">
                                      <p:cBhvr>
                                        <p:cTn id="17"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090" y="784860"/>
            <a:ext cx="2468880" cy="2468880"/>
          </a:xfrm>
          <a:prstGeom prst="rect">
            <a:avLst/>
          </a:prstGeom>
        </p:spPr>
      </p:pic>
      <p:pic>
        <p:nvPicPr>
          <p:cNvPr id="5" name="Picture 4">
            <a:extLst>
              <a:ext uri="{FF2B5EF4-FFF2-40B4-BE49-F238E27FC236}">
                <a16:creationId xmlns:a16="http://schemas.microsoft.com/office/drawing/2014/main" id="{AC68D460-B611-4C4B-A3F1-687FA8244A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4179" y="1973133"/>
            <a:ext cx="2468880" cy="2468880"/>
          </a:xfrm>
          <a:prstGeom prst="rect">
            <a:avLst/>
          </a:prstGeom>
        </p:spPr>
      </p:pic>
      <p:pic>
        <p:nvPicPr>
          <p:cNvPr id="7" name="Picture 6">
            <a:extLst>
              <a:ext uri="{FF2B5EF4-FFF2-40B4-BE49-F238E27FC236}">
                <a16:creationId xmlns:a16="http://schemas.microsoft.com/office/drawing/2014/main" id="{CDA11099-1F62-4F83-9486-83B0678658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090" y="3604261"/>
            <a:ext cx="2468880" cy="2468880"/>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2750495" y="1557635"/>
            <a:ext cx="2643673"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9" name="Rectangle 8">
            <a:extLst>
              <a:ext uri="{FF2B5EF4-FFF2-40B4-BE49-F238E27FC236}">
                <a16:creationId xmlns:a16="http://schemas.microsoft.com/office/drawing/2014/main" id="{C7BE6257-3C4C-4D59-BF47-100A78ED1FE5}"/>
              </a:ext>
            </a:extLst>
          </p:cNvPr>
          <p:cNvSpPr/>
          <p:nvPr/>
        </p:nvSpPr>
        <p:spPr>
          <a:xfrm>
            <a:off x="3230772" y="4330869"/>
            <a:ext cx="2612511"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10" name="Rectangle 9">
            <a:extLst>
              <a:ext uri="{FF2B5EF4-FFF2-40B4-BE49-F238E27FC236}">
                <a16:creationId xmlns:a16="http://schemas.microsoft.com/office/drawing/2014/main" id="{5AD05ACD-12CD-4AD3-8D66-742625EA3774}"/>
              </a:ext>
            </a:extLst>
          </p:cNvPr>
          <p:cNvSpPr/>
          <p:nvPr/>
        </p:nvSpPr>
        <p:spPr>
          <a:xfrm>
            <a:off x="8363769" y="2745908"/>
            <a:ext cx="1882247"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3533233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emplate>9Slide.vn</Template>
  <TotalTime>307</TotalTime>
  <Words>1233</Words>
  <Application>Microsoft Office PowerPoint</Application>
  <PresentationFormat>Widescreen</PresentationFormat>
  <Paragraphs>134</Paragraphs>
  <Slides>32</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Cambria Math</vt:lpstr>
      <vt:lpstr>Times New Roman</vt:lpstr>
      <vt:lpstr>UTM Avo</vt:lpstr>
      <vt:lpstr>UTM Beautiful Caps</vt:lpstr>
      <vt:lpstr>UTM Mabella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dc:creator>
  <cp:keywords>ThyTho</cp:keywords>
  <cp:lastModifiedBy>admin</cp:lastModifiedBy>
  <cp:revision>2</cp:revision>
  <dcterms:created xsi:type="dcterms:W3CDTF">2019-06-19T02:08:00Z</dcterms:created>
  <dcterms:modified xsi:type="dcterms:W3CDTF">2022-03-12T07:51:40Z</dcterms:modified>
  <cp:version>R38</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86450331A1564D2FBF6236BB534D88D9</vt:lpwstr>
  </property>
</Properties>
</file>