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79" r:id="rId2"/>
    <p:sldId id="372" r:id="rId3"/>
    <p:sldId id="380" r:id="rId4"/>
    <p:sldId id="381" r:id="rId5"/>
    <p:sldId id="382" r:id="rId6"/>
    <p:sldId id="361" r:id="rId7"/>
    <p:sldId id="368" r:id="rId8"/>
    <p:sldId id="383" r:id="rId9"/>
    <p:sldId id="384" r:id="rId10"/>
    <p:sldId id="385" r:id="rId11"/>
    <p:sldId id="378" r:id="rId12"/>
    <p:sldId id="387" r:id="rId13"/>
    <p:sldId id="386" r:id="rId14"/>
    <p:sldId id="388" r:id="rId15"/>
    <p:sldId id="389" r:id="rId16"/>
    <p:sldId id="390" r:id="rId17"/>
    <p:sldId id="394" r:id="rId18"/>
    <p:sldId id="395" r:id="rId19"/>
  </p:sldIdLst>
  <p:sldSz cx="12192000" cy="6858000"/>
  <p:notesSz cx="6858000" cy="9144000"/>
  <p:embeddedFontLst>
    <p:embeddedFont>
      <p:font typeface="DengXian" panose="02010600030101010101" pitchFamily="2" charset="-122"/>
      <p:regular r:id="rId22"/>
      <p:bold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10"/>
    <p:restoredTop sz="96271"/>
  </p:normalViewPr>
  <p:slideViewPr>
    <p:cSldViewPr snapToGrid="0" snapToObjects="1">
      <p:cViewPr varScale="1">
        <p:scale>
          <a:sx n="84" d="100"/>
          <a:sy n="84" d="100"/>
        </p:scale>
        <p:origin x="859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2022/3/12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2022/3/12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03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741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67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675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376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936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891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99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4308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1783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9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586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ED61E1-E009-4DB8-9862-1D7AE3E9F7A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04810" y="20231100"/>
            <a:ext cx="1881378" cy="1625303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0CE4CC-0859-4FC4-A24B-C0F5C2B03F8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0" y="7962900"/>
            <a:ext cx="1881378" cy="1625303"/>
          </a:xfrm>
          <a:prstGeom prst="rect">
            <a:avLst/>
          </a:prstGeom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F31070-832A-462C-A2AD-EC34DA93EF5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7390" y="-16954500"/>
            <a:ext cx="1881378" cy="1625303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6FBBCD5-5852-4C03-BEEA-0E1E9949D31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29881" y="-16906095"/>
            <a:ext cx="1881378" cy="1625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C4647B-5167-4822-8801-039A82DE09B7}"/>
              </a:ext>
            </a:extLst>
          </p:cNvPr>
          <p:cNvSpPr txBox="1"/>
          <p:nvPr userDrawn="1"/>
        </p:nvSpPr>
        <p:spPr>
          <a:xfrm>
            <a:off x="2042580" y="8418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20357B-C73E-4BF6-AD3D-FB50A39AEEA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790" y="205359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5" Type="http://schemas.openxmlformats.org/officeDocument/2006/relationships/image" Target="../media/image20.jpe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16649" y="1798734"/>
            <a:ext cx="10362716" cy="3131980"/>
            <a:chOff x="967179" y="1359119"/>
            <a:chExt cx="10362716" cy="3131980"/>
          </a:xfrm>
        </p:grpSpPr>
        <p:sp>
          <p:nvSpPr>
            <p:cNvPr id="2" name="文本框 1"/>
            <p:cNvSpPr txBox="1"/>
            <p:nvPr/>
          </p:nvSpPr>
          <p:spPr>
            <a:xfrm>
              <a:off x="967179" y="1444111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latin typeface="UTM NguyenHa 01" panose="02040603050506020204" pitchFamily="18" charset="0"/>
                <a:ea typeface="+mj-ea"/>
              </a:endParaRPr>
            </a:p>
          </p:txBody>
        </p:sp>
        <p:sp>
          <p:nvSpPr>
            <p:cNvPr id="3" name="文本框 1"/>
            <p:cNvSpPr txBox="1"/>
            <p:nvPr/>
          </p:nvSpPr>
          <p:spPr>
            <a:xfrm>
              <a:off x="1046311" y="1359119"/>
              <a:ext cx="10283584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HỎI XOÁY</a:t>
              </a:r>
            </a:p>
            <a:p>
              <a:pPr algn="ctr"/>
              <a:r>
                <a:rPr kumimoji="1" lang="en-US" altLang="zh-CN" sz="9600" dirty="0">
                  <a:ln w="3175">
                    <a:noFill/>
                  </a:ln>
                  <a:solidFill>
                    <a:schemeClr val="bg1"/>
                  </a:solidFill>
                  <a:latin typeface="UTM NguyenHa 01" panose="02040603050506020204" pitchFamily="18" charset="0"/>
                  <a:ea typeface="+mj-ea"/>
                </a:rPr>
                <a:t>ĐÁP XOAY</a:t>
              </a:r>
              <a:endParaRPr kumimoji="1" lang="zh-CN" altLang="en-US" sz="9600" dirty="0">
                <a:ln w="3175">
                  <a:noFill/>
                </a:ln>
                <a:solidFill>
                  <a:schemeClr val="bg1"/>
                </a:solidFill>
                <a:latin typeface="UTM NguyenHa 01" panose="02040603050506020204" pitchFamily="18" charset="0"/>
                <a:ea typeface="+mj-ea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739053" y="1125415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UTM Tam Le" panose="02040603050506020204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78286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random/>
      </p:transition>
    </mc:Choice>
    <mc:Fallback xmlns="">
      <p:transition spd="slow" advTm="696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021630" y="671192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56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1094" y="423096"/>
            <a:ext cx="112527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Ai là lực lượng chủ yếu trong 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cuộc khẩn hoang ở Đàng Trong?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840963" y="2612573"/>
            <a:ext cx="28271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489787" y="378265"/>
            <a:ext cx="9921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Chúa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Nguyễn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đã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những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biện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pháp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gì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58686" y="3744687"/>
            <a:ext cx="9775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4220153"/>
            <a:ext cx="15006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46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1426">
        <p:random/>
      </p:transition>
    </mc:Choice>
    <mc:Fallback xmlns="">
      <p:transition spd="slow" advTm="4142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opy of _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2988" y="397474"/>
            <a:ext cx="4300190" cy="29802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5" descr="cuối t t_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7130" y="397475"/>
            <a:ext cx="4144350" cy="2980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5301" y="3629122"/>
            <a:ext cx="436292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43" y="-93307"/>
            <a:ext cx="2388637" cy="2388637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795" y="3444675"/>
            <a:ext cx="3233878" cy="3233878"/>
          </a:xfrm>
          <a:prstGeom prst="rect">
            <a:avLst/>
          </a:prstGeom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1285" y="4688022"/>
            <a:ext cx="1990531" cy="1990531"/>
          </a:xfrm>
          <a:prstGeom prst="rect">
            <a:avLst/>
          </a:prstGeom>
        </p:spPr>
      </p:pic>
      <p:pic>
        <p:nvPicPr>
          <p:cNvPr id="14" name="Picture 4" descr="Copy of _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0815" y="3629122"/>
            <a:ext cx="4581330" cy="286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75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828">
        <p:random/>
      </p:transition>
    </mc:Choice>
    <mc:Fallback xmlns="">
      <p:transition spd="slow" advTm="3182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094" y="1766392"/>
            <a:ext cx="10590244" cy="4731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713792" y="275199"/>
            <a:ext cx="112527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Đoàn người khẩn hoang </a:t>
            </a:r>
            <a:endParaRPr lang="en-US" sz="44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đi đến những đâu 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680718" y="4618654"/>
            <a:ext cx="4553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596414" y="379893"/>
            <a:ext cx="99215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Người đi khẩn hoang đã làm gì </a:t>
            </a:r>
            <a:endParaRPr lang="en-US" alt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/>
            <a:r>
              <a:rPr lang="vi-VN" altLang="en-US" sz="4000" b="1" dirty="0">
                <a:solidFill>
                  <a:srgbClr val="002060"/>
                </a:solidFill>
                <a:latin typeface="UTM Avo" panose="02040603050506020204" pitchFamily="18" charset="0"/>
              </a:rPr>
              <a:t>ở những nơi họ đến?</a:t>
            </a:r>
            <a:endParaRPr lang="en-US" sz="4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5284" y="5078964"/>
            <a:ext cx="1030877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25284" y="5540953"/>
            <a:ext cx="51543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232070" y="5540953"/>
            <a:ext cx="50688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925284" y="5979492"/>
            <a:ext cx="3623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336">
        <p:random/>
      </p:transition>
    </mc:Choice>
    <mc:Fallback xmlns="">
      <p:transition spd="slow" advTm="3333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718" y="391885"/>
            <a:ext cx="3658767" cy="6095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allout: Bent Line 2"/>
          <p:cNvSpPr/>
          <p:nvPr/>
        </p:nvSpPr>
        <p:spPr>
          <a:xfrm>
            <a:off x="3956179" y="4152123"/>
            <a:ext cx="1427584" cy="391885"/>
          </a:xfrm>
          <a:prstGeom prst="borderCallout2">
            <a:avLst>
              <a:gd name="adj1" fmla="val 18750"/>
              <a:gd name="adj2" fmla="val -490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Phú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Callout: Bent Line 3"/>
          <p:cNvSpPr/>
          <p:nvPr/>
        </p:nvSpPr>
        <p:spPr>
          <a:xfrm>
            <a:off x="3875159" y="4847601"/>
            <a:ext cx="1589624" cy="391885"/>
          </a:xfrm>
          <a:prstGeom prst="borderCallout2">
            <a:avLst>
              <a:gd name="adj1" fmla="val 18750"/>
              <a:gd name="adj2" fmla="val 578"/>
              <a:gd name="adj3" fmla="val 18750"/>
              <a:gd name="adj4" fmla="val -16667"/>
              <a:gd name="adj5" fmla="val -9351"/>
              <a:gd name="adj6" fmla="val -33883"/>
            </a:avLst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Khánh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Hòa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2692400" y="4921453"/>
            <a:ext cx="685800" cy="636067"/>
          </a:xfrm>
          <a:custGeom>
            <a:avLst/>
            <a:gdLst>
              <a:gd name="connsiteX0" fmla="*/ 487680 w 685800"/>
              <a:gd name="connsiteY0" fmla="*/ 1067 h 636067"/>
              <a:gd name="connsiteX1" fmla="*/ 528320 w 685800"/>
              <a:gd name="connsiteY1" fmla="*/ 26467 h 636067"/>
              <a:gd name="connsiteX2" fmla="*/ 538480 w 685800"/>
              <a:gd name="connsiteY2" fmla="*/ 56947 h 636067"/>
              <a:gd name="connsiteX3" fmla="*/ 548640 w 685800"/>
              <a:gd name="connsiteY3" fmla="*/ 72187 h 636067"/>
              <a:gd name="connsiteX4" fmla="*/ 553720 w 685800"/>
              <a:gd name="connsiteY4" fmla="*/ 87427 h 636067"/>
              <a:gd name="connsiteX5" fmla="*/ 599440 w 685800"/>
              <a:gd name="connsiteY5" fmla="*/ 107747 h 636067"/>
              <a:gd name="connsiteX6" fmla="*/ 614680 w 685800"/>
              <a:gd name="connsiteY6" fmla="*/ 112827 h 636067"/>
              <a:gd name="connsiteX7" fmla="*/ 650240 w 685800"/>
              <a:gd name="connsiteY7" fmla="*/ 148387 h 636067"/>
              <a:gd name="connsiteX8" fmla="*/ 680720 w 685800"/>
              <a:gd name="connsiteY8" fmla="*/ 168707 h 636067"/>
              <a:gd name="connsiteX9" fmla="*/ 685800 w 685800"/>
              <a:gd name="connsiteY9" fmla="*/ 183947 h 636067"/>
              <a:gd name="connsiteX10" fmla="*/ 670560 w 685800"/>
              <a:gd name="connsiteY10" fmla="*/ 219507 h 636067"/>
              <a:gd name="connsiteX11" fmla="*/ 640080 w 685800"/>
              <a:gd name="connsiteY11" fmla="*/ 249987 h 636067"/>
              <a:gd name="connsiteX12" fmla="*/ 635000 w 685800"/>
              <a:gd name="connsiteY12" fmla="*/ 265227 h 636067"/>
              <a:gd name="connsiteX13" fmla="*/ 619760 w 685800"/>
              <a:gd name="connsiteY13" fmla="*/ 280467 h 636067"/>
              <a:gd name="connsiteX14" fmla="*/ 629920 w 685800"/>
              <a:gd name="connsiteY14" fmla="*/ 310947 h 636067"/>
              <a:gd name="connsiteX15" fmla="*/ 614680 w 685800"/>
              <a:gd name="connsiteY15" fmla="*/ 351587 h 636067"/>
              <a:gd name="connsiteX16" fmla="*/ 599440 w 685800"/>
              <a:gd name="connsiteY16" fmla="*/ 361747 h 636067"/>
              <a:gd name="connsiteX17" fmla="*/ 553720 w 685800"/>
              <a:gd name="connsiteY17" fmla="*/ 346507 h 636067"/>
              <a:gd name="connsiteX18" fmla="*/ 528320 w 685800"/>
              <a:gd name="connsiteY18" fmla="*/ 371907 h 636067"/>
              <a:gd name="connsiteX19" fmla="*/ 502920 w 685800"/>
              <a:gd name="connsiteY19" fmla="*/ 392227 h 636067"/>
              <a:gd name="connsiteX20" fmla="*/ 462280 w 685800"/>
              <a:gd name="connsiteY20" fmla="*/ 412547 h 636067"/>
              <a:gd name="connsiteX21" fmla="*/ 431800 w 685800"/>
              <a:gd name="connsiteY21" fmla="*/ 422707 h 636067"/>
              <a:gd name="connsiteX22" fmla="*/ 421640 w 685800"/>
              <a:gd name="connsiteY22" fmla="*/ 453187 h 636067"/>
              <a:gd name="connsiteX23" fmla="*/ 406400 w 685800"/>
              <a:gd name="connsiteY23" fmla="*/ 458267 h 636067"/>
              <a:gd name="connsiteX24" fmla="*/ 375920 w 685800"/>
              <a:gd name="connsiteY24" fmla="*/ 478587 h 636067"/>
              <a:gd name="connsiteX25" fmla="*/ 360680 w 685800"/>
              <a:gd name="connsiteY25" fmla="*/ 488747 h 636067"/>
              <a:gd name="connsiteX26" fmla="*/ 345440 w 685800"/>
              <a:gd name="connsiteY26" fmla="*/ 493827 h 636067"/>
              <a:gd name="connsiteX27" fmla="*/ 289560 w 685800"/>
              <a:gd name="connsiteY27" fmla="*/ 514147 h 636067"/>
              <a:gd name="connsiteX28" fmla="*/ 259080 w 685800"/>
              <a:gd name="connsiteY28" fmla="*/ 534467 h 636067"/>
              <a:gd name="connsiteX29" fmla="*/ 228600 w 685800"/>
              <a:gd name="connsiteY29" fmla="*/ 549707 h 636067"/>
              <a:gd name="connsiteX30" fmla="*/ 223520 w 685800"/>
              <a:gd name="connsiteY30" fmla="*/ 564947 h 636067"/>
              <a:gd name="connsiteX31" fmla="*/ 193040 w 685800"/>
              <a:gd name="connsiteY31" fmla="*/ 585267 h 636067"/>
              <a:gd name="connsiteX32" fmla="*/ 177800 w 685800"/>
              <a:gd name="connsiteY32" fmla="*/ 595427 h 636067"/>
              <a:gd name="connsiteX33" fmla="*/ 147320 w 685800"/>
              <a:gd name="connsiteY33" fmla="*/ 605587 h 636067"/>
              <a:gd name="connsiteX34" fmla="*/ 132080 w 685800"/>
              <a:gd name="connsiteY34" fmla="*/ 610667 h 636067"/>
              <a:gd name="connsiteX35" fmla="*/ 116840 w 685800"/>
              <a:gd name="connsiteY35" fmla="*/ 620827 h 636067"/>
              <a:gd name="connsiteX36" fmla="*/ 96520 w 685800"/>
              <a:gd name="connsiteY36" fmla="*/ 625907 h 636067"/>
              <a:gd name="connsiteX37" fmla="*/ 66040 w 685800"/>
              <a:gd name="connsiteY37" fmla="*/ 636067 h 636067"/>
              <a:gd name="connsiteX38" fmla="*/ 50800 w 685800"/>
              <a:gd name="connsiteY38" fmla="*/ 630987 h 636067"/>
              <a:gd name="connsiteX39" fmla="*/ 45720 w 685800"/>
              <a:gd name="connsiteY39" fmla="*/ 615747 h 636067"/>
              <a:gd name="connsiteX40" fmla="*/ 30480 w 685800"/>
              <a:gd name="connsiteY40" fmla="*/ 585267 h 636067"/>
              <a:gd name="connsiteX41" fmla="*/ 40640 w 685800"/>
              <a:gd name="connsiteY41" fmla="*/ 570027 h 636067"/>
              <a:gd name="connsiteX42" fmla="*/ 50800 w 685800"/>
              <a:gd name="connsiteY42" fmla="*/ 529387 h 636067"/>
              <a:gd name="connsiteX43" fmla="*/ 45720 w 685800"/>
              <a:gd name="connsiteY43" fmla="*/ 488747 h 636067"/>
              <a:gd name="connsiteX44" fmla="*/ 15240 w 685800"/>
              <a:gd name="connsiteY44" fmla="*/ 468427 h 636067"/>
              <a:gd name="connsiteX45" fmla="*/ 0 w 685800"/>
              <a:gd name="connsiteY45" fmla="*/ 437947 h 636067"/>
              <a:gd name="connsiteX46" fmla="*/ 15240 w 685800"/>
              <a:gd name="connsiteY46" fmla="*/ 382067 h 636067"/>
              <a:gd name="connsiteX47" fmla="*/ 20320 w 685800"/>
              <a:gd name="connsiteY47" fmla="*/ 366827 h 636067"/>
              <a:gd name="connsiteX48" fmla="*/ 25400 w 685800"/>
              <a:gd name="connsiteY48" fmla="*/ 351587 h 636067"/>
              <a:gd name="connsiteX49" fmla="*/ 40640 w 685800"/>
              <a:gd name="connsiteY49" fmla="*/ 336347 h 636067"/>
              <a:gd name="connsiteX50" fmla="*/ 55880 w 685800"/>
              <a:gd name="connsiteY50" fmla="*/ 326187 h 636067"/>
              <a:gd name="connsiteX51" fmla="*/ 71120 w 685800"/>
              <a:gd name="connsiteY51" fmla="*/ 341427 h 636067"/>
              <a:gd name="connsiteX52" fmla="*/ 127000 w 685800"/>
              <a:gd name="connsiteY52" fmla="*/ 341427 h 636067"/>
              <a:gd name="connsiteX53" fmla="*/ 182880 w 685800"/>
              <a:gd name="connsiteY53" fmla="*/ 346507 h 636067"/>
              <a:gd name="connsiteX54" fmla="*/ 213360 w 685800"/>
              <a:gd name="connsiteY54" fmla="*/ 366827 h 636067"/>
              <a:gd name="connsiteX55" fmla="*/ 228600 w 685800"/>
              <a:gd name="connsiteY55" fmla="*/ 371907 h 636067"/>
              <a:gd name="connsiteX56" fmla="*/ 299720 w 685800"/>
              <a:gd name="connsiteY56" fmla="*/ 361747 h 636067"/>
              <a:gd name="connsiteX57" fmla="*/ 325120 w 685800"/>
              <a:gd name="connsiteY57" fmla="*/ 341427 h 636067"/>
              <a:gd name="connsiteX58" fmla="*/ 330200 w 685800"/>
              <a:gd name="connsiteY58" fmla="*/ 295707 h 636067"/>
              <a:gd name="connsiteX59" fmla="*/ 345440 w 685800"/>
              <a:gd name="connsiteY59" fmla="*/ 285547 h 636067"/>
              <a:gd name="connsiteX60" fmla="*/ 350520 w 685800"/>
              <a:gd name="connsiteY60" fmla="*/ 270307 h 636067"/>
              <a:gd name="connsiteX61" fmla="*/ 381000 w 685800"/>
              <a:gd name="connsiteY61" fmla="*/ 260147 h 636067"/>
              <a:gd name="connsiteX62" fmla="*/ 452120 w 685800"/>
              <a:gd name="connsiteY62" fmla="*/ 249987 h 636067"/>
              <a:gd name="connsiteX63" fmla="*/ 467360 w 685800"/>
              <a:gd name="connsiteY63" fmla="*/ 239827 h 636067"/>
              <a:gd name="connsiteX64" fmla="*/ 477520 w 685800"/>
              <a:gd name="connsiteY64" fmla="*/ 209347 h 636067"/>
              <a:gd name="connsiteX65" fmla="*/ 472440 w 685800"/>
              <a:gd name="connsiteY65" fmla="*/ 168707 h 636067"/>
              <a:gd name="connsiteX66" fmla="*/ 467360 w 685800"/>
              <a:gd name="connsiteY66" fmla="*/ 153467 h 636067"/>
              <a:gd name="connsiteX67" fmla="*/ 477520 w 685800"/>
              <a:gd name="connsiteY67" fmla="*/ 87427 h 636067"/>
              <a:gd name="connsiteX68" fmla="*/ 482600 w 685800"/>
              <a:gd name="connsiteY68" fmla="*/ 26467 h 636067"/>
              <a:gd name="connsiteX69" fmla="*/ 492760 w 685800"/>
              <a:gd name="connsiteY69" fmla="*/ 11227 h 636067"/>
              <a:gd name="connsiteX70" fmla="*/ 487680 w 685800"/>
              <a:gd name="connsiteY70" fmla="*/ 1067 h 636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685800" h="636067">
                <a:moveTo>
                  <a:pt x="487680" y="1067"/>
                </a:moveTo>
                <a:cubicBezTo>
                  <a:pt x="493607" y="3607"/>
                  <a:pt x="519025" y="9736"/>
                  <a:pt x="528320" y="26467"/>
                </a:cubicBezTo>
                <a:cubicBezTo>
                  <a:pt x="533521" y="35829"/>
                  <a:pt x="532539" y="48036"/>
                  <a:pt x="538480" y="56947"/>
                </a:cubicBezTo>
                <a:cubicBezTo>
                  <a:pt x="541867" y="62027"/>
                  <a:pt x="545910" y="66726"/>
                  <a:pt x="548640" y="72187"/>
                </a:cubicBezTo>
                <a:cubicBezTo>
                  <a:pt x="551035" y="76976"/>
                  <a:pt x="550375" y="83246"/>
                  <a:pt x="553720" y="87427"/>
                </a:cubicBezTo>
                <a:cubicBezTo>
                  <a:pt x="562502" y="98405"/>
                  <a:pt x="590126" y="104642"/>
                  <a:pt x="599440" y="107747"/>
                </a:cubicBezTo>
                <a:lnTo>
                  <a:pt x="614680" y="112827"/>
                </a:lnTo>
                <a:cubicBezTo>
                  <a:pt x="652363" y="169351"/>
                  <a:pt x="617104" y="129978"/>
                  <a:pt x="650240" y="148387"/>
                </a:cubicBezTo>
                <a:cubicBezTo>
                  <a:pt x="660914" y="154317"/>
                  <a:pt x="680720" y="168707"/>
                  <a:pt x="680720" y="168707"/>
                </a:cubicBezTo>
                <a:cubicBezTo>
                  <a:pt x="682413" y="173787"/>
                  <a:pt x="685800" y="178592"/>
                  <a:pt x="685800" y="183947"/>
                </a:cubicBezTo>
                <a:cubicBezTo>
                  <a:pt x="685800" y="196792"/>
                  <a:pt x="678856" y="210174"/>
                  <a:pt x="670560" y="219507"/>
                </a:cubicBezTo>
                <a:cubicBezTo>
                  <a:pt x="661014" y="230246"/>
                  <a:pt x="640080" y="249987"/>
                  <a:pt x="640080" y="249987"/>
                </a:cubicBezTo>
                <a:cubicBezTo>
                  <a:pt x="638387" y="255067"/>
                  <a:pt x="637970" y="260772"/>
                  <a:pt x="635000" y="265227"/>
                </a:cubicBezTo>
                <a:cubicBezTo>
                  <a:pt x="631015" y="271205"/>
                  <a:pt x="620553" y="273327"/>
                  <a:pt x="619760" y="280467"/>
                </a:cubicBezTo>
                <a:cubicBezTo>
                  <a:pt x="618577" y="291111"/>
                  <a:pt x="629920" y="310947"/>
                  <a:pt x="629920" y="310947"/>
                </a:cubicBezTo>
                <a:cubicBezTo>
                  <a:pt x="626285" y="329120"/>
                  <a:pt x="627761" y="338506"/>
                  <a:pt x="614680" y="351587"/>
                </a:cubicBezTo>
                <a:cubicBezTo>
                  <a:pt x="610363" y="355904"/>
                  <a:pt x="604520" y="358360"/>
                  <a:pt x="599440" y="361747"/>
                </a:cubicBezTo>
                <a:cubicBezTo>
                  <a:pt x="564505" y="338457"/>
                  <a:pt x="580544" y="337566"/>
                  <a:pt x="553720" y="346507"/>
                </a:cubicBezTo>
                <a:cubicBezTo>
                  <a:pt x="526627" y="387147"/>
                  <a:pt x="562187" y="338040"/>
                  <a:pt x="528320" y="371907"/>
                </a:cubicBezTo>
                <a:cubicBezTo>
                  <a:pt x="505342" y="394885"/>
                  <a:pt x="532589" y="382337"/>
                  <a:pt x="502920" y="392227"/>
                </a:cubicBezTo>
                <a:cubicBezTo>
                  <a:pt x="485604" y="418201"/>
                  <a:pt x="501216" y="402813"/>
                  <a:pt x="462280" y="412547"/>
                </a:cubicBezTo>
                <a:cubicBezTo>
                  <a:pt x="451890" y="415144"/>
                  <a:pt x="431800" y="422707"/>
                  <a:pt x="431800" y="422707"/>
                </a:cubicBezTo>
                <a:cubicBezTo>
                  <a:pt x="428413" y="432867"/>
                  <a:pt x="431800" y="449800"/>
                  <a:pt x="421640" y="453187"/>
                </a:cubicBezTo>
                <a:cubicBezTo>
                  <a:pt x="416560" y="454880"/>
                  <a:pt x="411081" y="455666"/>
                  <a:pt x="406400" y="458267"/>
                </a:cubicBezTo>
                <a:cubicBezTo>
                  <a:pt x="395726" y="464197"/>
                  <a:pt x="386080" y="471814"/>
                  <a:pt x="375920" y="478587"/>
                </a:cubicBezTo>
                <a:cubicBezTo>
                  <a:pt x="370840" y="481974"/>
                  <a:pt x="366472" y="486816"/>
                  <a:pt x="360680" y="488747"/>
                </a:cubicBezTo>
                <a:lnTo>
                  <a:pt x="345440" y="493827"/>
                </a:lnTo>
                <a:cubicBezTo>
                  <a:pt x="322847" y="527717"/>
                  <a:pt x="351212" y="493596"/>
                  <a:pt x="289560" y="514147"/>
                </a:cubicBezTo>
                <a:cubicBezTo>
                  <a:pt x="277976" y="518008"/>
                  <a:pt x="270664" y="530606"/>
                  <a:pt x="259080" y="534467"/>
                </a:cubicBezTo>
                <a:cubicBezTo>
                  <a:pt x="238048" y="541478"/>
                  <a:pt x="248295" y="536577"/>
                  <a:pt x="228600" y="549707"/>
                </a:cubicBezTo>
                <a:cubicBezTo>
                  <a:pt x="226907" y="554787"/>
                  <a:pt x="227306" y="561161"/>
                  <a:pt x="223520" y="564947"/>
                </a:cubicBezTo>
                <a:cubicBezTo>
                  <a:pt x="214886" y="573581"/>
                  <a:pt x="203200" y="578494"/>
                  <a:pt x="193040" y="585267"/>
                </a:cubicBezTo>
                <a:cubicBezTo>
                  <a:pt x="187960" y="588654"/>
                  <a:pt x="183592" y="593496"/>
                  <a:pt x="177800" y="595427"/>
                </a:cubicBezTo>
                <a:lnTo>
                  <a:pt x="147320" y="605587"/>
                </a:lnTo>
                <a:cubicBezTo>
                  <a:pt x="142240" y="607280"/>
                  <a:pt x="136535" y="607697"/>
                  <a:pt x="132080" y="610667"/>
                </a:cubicBezTo>
                <a:cubicBezTo>
                  <a:pt x="127000" y="614054"/>
                  <a:pt x="122452" y="618422"/>
                  <a:pt x="116840" y="620827"/>
                </a:cubicBezTo>
                <a:cubicBezTo>
                  <a:pt x="110423" y="623577"/>
                  <a:pt x="103207" y="623901"/>
                  <a:pt x="96520" y="625907"/>
                </a:cubicBezTo>
                <a:cubicBezTo>
                  <a:pt x="86262" y="628984"/>
                  <a:pt x="66040" y="636067"/>
                  <a:pt x="66040" y="636067"/>
                </a:cubicBezTo>
                <a:cubicBezTo>
                  <a:pt x="60960" y="634374"/>
                  <a:pt x="54586" y="634773"/>
                  <a:pt x="50800" y="630987"/>
                </a:cubicBezTo>
                <a:cubicBezTo>
                  <a:pt x="47014" y="627201"/>
                  <a:pt x="48115" y="620536"/>
                  <a:pt x="45720" y="615747"/>
                </a:cubicBezTo>
                <a:cubicBezTo>
                  <a:pt x="26025" y="576356"/>
                  <a:pt x="43249" y="623573"/>
                  <a:pt x="30480" y="585267"/>
                </a:cubicBezTo>
                <a:cubicBezTo>
                  <a:pt x="33867" y="580187"/>
                  <a:pt x="37910" y="575488"/>
                  <a:pt x="40640" y="570027"/>
                </a:cubicBezTo>
                <a:cubicBezTo>
                  <a:pt x="45847" y="559613"/>
                  <a:pt x="48868" y="539048"/>
                  <a:pt x="50800" y="529387"/>
                </a:cubicBezTo>
                <a:cubicBezTo>
                  <a:pt x="49107" y="515840"/>
                  <a:pt x="52599" y="500539"/>
                  <a:pt x="45720" y="488747"/>
                </a:cubicBezTo>
                <a:cubicBezTo>
                  <a:pt x="39567" y="478200"/>
                  <a:pt x="15240" y="468427"/>
                  <a:pt x="15240" y="468427"/>
                </a:cubicBezTo>
                <a:cubicBezTo>
                  <a:pt x="10103" y="460722"/>
                  <a:pt x="0" y="448463"/>
                  <a:pt x="0" y="437947"/>
                </a:cubicBezTo>
                <a:cubicBezTo>
                  <a:pt x="0" y="423586"/>
                  <a:pt x="11256" y="394020"/>
                  <a:pt x="15240" y="382067"/>
                </a:cubicBezTo>
                <a:lnTo>
                  <a:pt x="20320" y="366827"/>
                </a:lnTo>
                <a:cubicBezTo>
                  <a:pt x="22013" y="361747"/>
                  <a:pt x="21614" y="355373"/>
                  <a:pt x="25400" y="351587"/>
                </a:cubicBezTo>
                <a:cubicBezTo>
                  <a:pt x="30480" y="346507"/>
                  <a:pt x="35121" y="340946"/>
                  <a:pt x="40640" y="336347"/>
                </a:cubicBezTo>
                <a:cubicBezTo>
                  <a:pt x="45330" y="332438"/>
                  <a:pt x="50800" y="329574"/>
                  <a:pt x="55880" y="326187"/>
                </a:cubicBezTo>
                <a:cubicBezTo>
                  <a:pt x="60960" y="331267"/>
                  <a:pt x="65142" y="337442"/>
                  <a:pt x="71120" y="341427"/>
                </a:cubicBezTo>
                <a:cubicBezTo>
                  <a:pt x="87441" y="352308"/>
                  <a:pt x="111310" y="343388"/>
                  <a:pt x="127000" y="341427"/>
                </a:cubicBezTo>
                <a:cubicBezTo>
                  <a:pt x="145627" y="343120"/>
                  <a:pt x="164937" y="341230"/>
                  <a:pt x="182880" y="346507"/>
                </a:cubicBezTo>
                <a:cubicBezTo>
                  <a:pt x="194595" y="349952"/>
                  <a:pt x="201776" y="362966"/>
                  <a:pt x="213360" y="366827"/>
                </a:cubicBezTo>
                <a:lnTo>
                  <a:pt x="228600" y="371907"/>
                </a:lnTo>
                <a:cubicBezTo>
                  <a:pt x="252307" y="368520"/>
                  <a:pt x="286436" y="381672"/>
                  <a:pt x="299720" y="361747"/>
                </a:cubicBezTo>
                <a:cubicBezTo>
                  <a:pt x="312850" y="342052"/>
                  <a:pt x="304088" y="348438"/>
                  <a:pt x="325120" y="341427"/>
                </a:cubicBezTo>
                <a:cubicBezTo>
                  <a:pt x="326813" y="326187"/>
                  <a:pt x="324960" y="310118"/>
                  <a:pt x="330200" y="295707"/>
                </a:cubicBezTo>
                <a:cubicBezTo>
                  <a:pt x="332286" y="289969"/>
                  <a:pt x="341626" y="290315"/>
                  <a:pt x="345440" y="285547"/>
                </a:cubicBezTo>
                <a:cubicBezTo>
                  <a:pt x="348785" y="281366"/>
                  <a:pt x="346163" y="273419"/>
                  <a:pt x="350520" y="270307"/>
                </a:cubicBezTo>
                <a:cubicBezTo>
                  <a:pt x="359235" y="264082"/>
                  <a:pt x="370840" y="263534"/>
                  <a:pt x="381000" y="260147"/>
                </a:cubicBezTo>
                <a:cubicBezTo>
                  <a:pt x="413984" y="249152"/>
                  <a:pt x="390907" y="255552"/>
                  <a:pt x="452120" y="249987"/>
                </a:cubicBezTo>
                <a:cubicBezTo>
                  <a:pt x="457200" y="246600"/>
                  <a:pt x="464124" y="245004"/>
                  <a:pt x="467360" y="239827"/>
                </a:cubicBezTo>
                <a:cubicBezTo>
                  <a:pt x="473036" y="230745"/>
                  <a:pt x="477520" y="209347"/>
                  <a:pt x="477520" y="209347"/>
                </a:cubicBezTo>
                <a:cubicBezTo>
                  <a:pt x="475827" y="195800"/>
                  <a:pt x="474882" y="182139"/>
                  <a:pt x="472440" y="168707"/>
                </a:cubicBezTo>
                <a:cubicBezTo>
                  <a:pt x="471482" y="163439"/>
                  <a:pt x="467360" y="158822"/>
                  <a:pt x="467360" y="153467"/>
                </a:cubicBezTo>
                <a:cubicBezTo>
                  <a:pt x="467360" y="114177"/>
                  <a:pt x="468825" y="113513"/>
                  <a:pt x="477520" y="87427"/>
                </a:cubicBezTo>
                <a:cubicBezTo>
                  <a:pt x="479213" y="67107"/>
                  <a:pt x="478601" y="46461"/>
                  <a:pt x="482600" y="26467"/>
                </a:cubicBezTo>
                <a:cubicBezTo>
                  <a:pt x="483797" y="20480"/>
                  <a:pt x="490030" y="16688"/>
                  <a:pt x="492760" y="11227"/>
                </a:cubicBezTo>
                <a:cubicBezTo>
                  <a:pt x="498375" y="-4"/>
                  <a:pt x="481753" y="-1473"/>
                  <a:pt x="487680" y="1067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/>
          <p:cNvSpPr/>
          <p:nvPr/>
        </p:nvSpPr>
        <p:spPr>
          <a:xfrm>
            <a:off x="2600960" y="3682587"/>
            <a:ext cx="716280" cy="1620933"/>
          </a:xfrm>
          <a:custGeom>
            <a:avLst/>
            <a:gdLst>
              <a:gd name="connsiteX0" fmla="*/ 177800 w 716280"/>
              <a:gd name="connsiteY0" fmla="*/ 5493 h 1620933"/>
              <a:gd name="connsiteX1" fmla="*/ 208280 w 716280"/>
              <a:gd name="connsiteY1" fmla="*/ 10573 h 1620933"/>
              <a:gd name="connsiteX2" fmla="*/ 223520 w 716280"/>
              <a:gd name="connsiteY2" fmla="*/ 20733 h 1620933"/>
              <a:gd name="connsiteX3" fmla="*/ 243840 w 716280"/>
              <a:gd name="connsiteY3" fmla="*/ 30893 h 1620933"/>
              <a:gd name="connsiteX4" fmla="*/ 284480 w 716280"/>
              <a:gd name="connsiteY4" fmla="*/ 41053 h 1620933"/>
              <a:gd name="connsiteX5" fmla="*/ 299720 w 716280"/>
              <a:gd name="connsiteY5" fmla="*/ 46133 h 1620933"/>
              <a:gd name="connsiteX6" fmla="*/ 309880 w 716280"/>
              <a:gd name="connsiteY6" fmla="*/ 61373 h 1620933"/>
              <a:gd name="connsiteX7" fmla="*/ 320040 w 716280"/>
              <a:gd name="connsiteY7" fmla="*/ 107093 h 1620933"/>
              <a:gd name="connsiteX8" fmla="*/ 345440 w 716280"/>
              <a:gd name="connsiteY8" fmla="*/ 132493 h 1620933"/>
              <a:gd name="connsiteX9" fmla="*/ 365760 w 716280"/>
              <a:gd name="connsiteY9" fmla="*/ 127413 h 1620933"/>
              <a:gd name="connsiteX10" fmla="*/ 381000 w 716280"/>
              <a:gd name="connsiteY10" fmla="*/ 117253 h 1620933"/>
              <a:gd name="connsiteX11" fmla="*/ 421640 w 716280"/>
              <a:gd name="connsiteY11" fmla="*/ 122333 h 1620933"/>
              <a:gd name="connsiteX12" fmla="*/ 452120 w 716280"/>
              <a:gd name="connsiteY12" fmla="*/ 137573 h 1620933"/>
              <a:gd name="connsiteX13" fmla="*/ 482600 w 716280"/>
              <a:gd name="connsiteY13" fmla="*/ 152813 h 1620933"/>
              <a:gd name="connsiteX14" fmla="*/ 518160 w 716280"/>
              <a:gd name="connsiteY14" fmla="*/ 193453 h 1620933"/>
              <a:gd name="connsiteX15" fmla="*/ 533400 w 716280"/>
              <a:gd name="connsiteY15" fmla="*/ 223933 h 1620933"/>
              <a:gd name="connsiteX16" fmla="*/ 558800 w 716280"/>
              <a:gd name="connsiteY16" fmla="*/ 254413 h 1620933"/>
              <a:gd name="connsiteX17" fmla="*/ 574040 w 716280"/>
              <a:gd name="connsiteY17" fmla="*/ 305213 h 1620933"/>
              <a:gd name="connsiteX18" fmla="*/ 568960 w 716280"/>
              <a:gd name="connsiteY18" fmla="*/ 356013 h 1620933"/>
              <a:gd name="connsiteX19" fmla="*/ 558800 w 716280"/>
              <a:gd name="connsiteY19" fmla="*/ 386493 h 1620933"/>
              <a:gd name="connsiteX20" fmla="*/ 553720 w 716280"/>
              <a:gd name="connsiteY20" fmla="*/ 401733 h 1620933"/>
              <a:gd name="connsiteX21" fmla="*/ 558800 w 716280"/>
              <a:gd name="connsiteY21" fmla="*/ 488093 h 1620933"/>
              <a:gd name="connsiteX22" fmla="*/ 563880 w 716280"/>
              <a:gd name="connsiteY22" fmla="*/ 523653 h 1620933"/>
              <a:gd name="connsiteX23" fmla="*/ 584200 w 716280"/>
              <a:gd name="connsiteY23" fmla="*/ 554133 h 1620933"/>
              <a:gd name="connsiteX24" fmla="*/ 599440 w 716280"/>
              <a:gd name="connsiteY24" fmla="*/ 584613 h 1620933"/>
              <a:gd name="connsiteX25" fmla="*/ 604520 w 716280"/>
              <a:gd name="connsiteY25" fmla="*/ 604933 h 1620933"/>
              <a:gd name="connsiteX26" fmla="*/ 609600 w 716280"/>
              <a:gd name="connsiteY26" fmla="*/ 620173 h 1620933"/>
              <a:gd name="connsiteX27" fmla="*/ 619760 w 716280"/>
              <a:gd name="connsiteY27" fmla="*/ 670973 h 1620933"/>
              <a:gd name="connsiteX28" fmla="*/ 635000 w 716280"/>
              <a:gd name="connsiteY28" fmla="*/ 731933 h 1620933"/>
              <a:gd name="connsiteX29" fmla="*/ 640080 w 716280"/>
              <a:gd name="connsiteY29" fmla="*/ 757333 h 1620933"/>
              <a:gd name="connsiteX30" fmla="*/ 650240 w 716280"/>
              <a:gd name="connsiteY30" fmla="*/ 787813 h 1620933"/>
              <a:gd name="connsiteX31" fmla="*/ 640080 w 716280"/>
              <a:gd name="connsiteY31" fmla="*/ 843693 h 1620933"/>
              <a:gd name="connsiteX32" fmla="*/ 614680 w 716280"/>
              <a:gd name="connsiteY32" fmla="*/ 874173 h 1620933"/>
              <a:gd name="connsiteX33" fmla="*/ 599440 w 716280"/>
              <a:gd name="connsiteY33" fmla="*/ 904653 h 1620933"/>
              <a:gd name="connsiteX34" fmla="*/ 584200 w 716280"/>
              <a:gd name="connsiteY34" fmla="*/ 914813 h 1620933"/>
              <a:gd name="connsiteX35" fmla="*/ 579120 w 716280"/>
              <a:gd name="connsiteY35" fmla="*/ 930053 h 1620933"/>
              <a:gd name="connsiteX36" fmla="*/ 609600 w 716280"/>
              <a:gd name="connsiteY36" fmla="*/ 950373 h 1620933"/>
              <a:gd name="connsiteX37" fmla="*/ 624840 w 716280"/>
              <a:gd name="connsiteY37" fmla="*/ 960533 h 1620933"/>
              <a:gd name="connsiteX38" fmla="*/ 629920 w 716280"/>
              <a:gd name="connsiteY38" fmla="*/ 975773 h 1620933"/>
              <a:gd name="connsiteX39" fmla="*/ 660400 w 716280"/>
              <a:gd name="connsiteY39" fmla="*/ 985933 h 1620933"/>
              <a:gd name="connsiteX40" fmla="*/ 675640 w 716280"/>
              <a:gd name="connsiteY40" fmla="*/ 991013 h 1620933"/>
              <a:gd name="connsiteX41" fmla="*/ 690880 w 716280"/>
              <a:gd name="connsiteY41" fmla="*/ 996093 h 1620933"/>
              <a:gd name="connsiteX42" fmla="*/ 711200 w 716280"/>
              <a:gd name="connsiteY42" fmla="*/ 1001173 h 1620933"/>
              <a:gd name="connsiteX43" fmla="*/ 716280 w 716280"/>
              <a:gd name="connsiteY43" fmla="*/ 1016413 h 1620933"/>
              <a:gd name="connsiteX44" fmla="*/ 711200 w 716280"/>
              <a:gd name="connsiteY44" fmla="*/ 1031653 h 1620933"/>
              <a:gd name="connsiteX45" fmla="*/ 680720 w 716280"/>
              <a:gd name="connsiteY45" fmla="*/ 1046893 h 1620933"/>
              <a:gd name="connsiteX46" fmla="*/ 665480 w 716280"/>
              <a:gd name="connsiteY46" fmla="*/ 1062133 h 1620933"/>
              <a:gd name="connsiteX47" fmla="*/ 645160 w 716280"/>
              <a:gd name="connsiteY47" fmla="*/ 1107853 h 1620933"/>
              <a:gd name="connsiteX48" fmla="*/ 629920 w 716280"/>
              <a:gd name="connsiteY48" fmla="*/ 1118013 h 1620933"/>
              <a:gd name="connsiteX49" fmla="*/ 604520 w 716280"/>
              <a:gd name="connsiteY49" fmla="*/ 1123093 h 1620933"/>
              <a:gd name="connsiteX50" fmla="*/ 589280 w 716280"/>
              <a:gd name="connsiteY50" fmla="*/ 1133253 h 1620933"/>
              <a:gd name="connsiteX51" fmla="*/ 579120 w 716280"/>
              <a:gd name="connsiteY51" fmla="*/ 1163733 h 1620933"/>
              <a:gd name="connsiteX52" fmla="*/ 574040 w 716280"/>
              <a:gd name="connsiteY52" fmla="*/ 1214533 h 1620933"/>
              <a:gd name="connsiteX53" fmla="*/ 563880 w 716280"/>
              <a:gd name="connsiteY53" fmla="*/ 1245013 h 1620933"/>
              <a:gd name="connsiteX54" fmla="*/ 558800 w 716280"/>
              <a:gd name="connsiteY54" fmla="*/ 1280573 h 1620933"/>
              <a:gd name="connsiteX55" fmla="*/ 553720 w 716280"/>
              <a:gd name="connsiteY55" fmla="*/ 1295813 h 1620933"/>
              <a:gd name="connsiteX56" fmla="*/ 543560 w 716280"/>
              <a:gd name="connsiteY56" fmla="*/ 1372013 h 1620933"/>
              <a:gd name="connsiteX57" fmla="*/ 543560 w 716280"/>
              <a:gd name="connsiteY57" fmla="*/ 1468533 h 1620933"/>
              <a:gd name="connsiteX58" fmla="*/ 528320 w 716280"/>
              <a:gd name="connsiteY58" fmla="*/ 1473613 h 1620933"/>
              <a:gd name="connsiteX59" fmla="*/ 502920 w 716280"/>
              <a:gd name="connsiteY59" fmla="*/ 1504093 h 1620933"/>
              <a:gd name="connsiteX60" fmla="*/ 487680 w 716280"/>
              <a:gd name="connsiteY60" fmla="*/ 1509173 h 1620933"/>
              <a:gd name="connsiteX61" fmla="*/ 457200 w 716280"/>
              <a:gd name="connsiteY61" fmla="*/ 1529493 h 1620933"/>
              <a:gd name="connsiteX62" fmla="*/ 447040 w 716280"/>
              <a:gd name="connsiteY62" fmla="*/ 1544733 h 1620933"/>
              <a:gd name="connsiteX63" fmla="*/ 431800 w 716280"/>
              <a:gd name="connsiteY63" fmla="*/ 1559973 h 1620933"/>
              <a:gd name="connsiteX64" fmla="*/ 416560 w 716280"/>
              <a:gd name="connsiteY64" fmla="*/ 1590453 h 1620933"/>
              <a:gd name="connsiteX65" fmla="*/ 401320 w 716280"/>
              <a:gd name="connsiteY65" fmla="*/ 1595533 h 1620933"/>
              <a:gd name="connsiteX66" fmla="*/ 355600 w 716280"/>
              <a:gd name="connsiteY66" fmla="*/ 1620933 h 1620933"/>
              <a:gd name="connsiteX67" fmla="*/ 309880 w 716280"/>
              <a:gd name="connsiteY67" fmla="*/ 1615853 h 1620933"/>
              <a:gd name="connsiteX68" fmla="*/ 279400 w 716280"/>
              <a:gd name="connsiteY68" fmla="*/ 1600613 h 1620933"/>
              <a:gd name="connsiteX69" fmla="*/ 264160 w 716280"/>
              <a:gd name="connsiteY69" fmla="*/ 1595533 h 1620933"/>
              <a:gd name="connsiteX70" fmla="*/ 248920 w 716280"/>
              <a:gd name="connsiteY70" fmla="*/ 1585373 h 1620933"/>
              <a:gd name="connsiteX71" fmla="*/ 218440 w 716280"/>
              <a:gd name="connsiteY71" fmla="*/ 1575213 h 1620933"/>
              <a:gd name="connsiteX72" fmla="*/ 116840 w 716280"/>
              <a:gd name="connsiteY72" fmla="*/ 1575213 h 1620933"/>
              <a:gd name="connsiteX73" fmla="*/ 106680 w 716280"/>
              <a:gd name="connsiteY73" fmla="*/ 1544733 h 1620933"/>
              <a:gd name="connsiteX74" fmla="*/ 91440 w 716280"/>
              <a:gd name="connsiteY74" fmla="*/ 1534573 h 1620933"/>
              <a:gd name="connsiteX75" fmla="*/ 66040 w 716280"/>
              <a:gd name="connsiteY75" fmla="*/ 1509173 h 1620933"/>
              <a:gd name="connsiteX76" fmla="*/ 55880 w 716280"/>
              <a:gd name="connsiteY76" fmla="*/ 1493933 h 1620933"/>
              <a:gd name="connsiteX77" fmla="*/ 40640 w 716280"/>
              <a:gd name="connsiteY77" fmla="*/ 1478693 h 1620933"/>
              <a:gd name="connsiteX78" fmla="*/ 35560 w 716280"/>
              <a:gd name="connsiteY78" fmla="*/ 1463453 h 1620933"/>
              <a:gd name="connsiteX79" fmla="*/ 25400 w 716280"/>
              <a:gd name="connsiteY79" fmla="*/ 1448213 h 1620933"/>
              <a:gd name="connsiteX80" fmla="*/ 45720 w 716280"/>
              <a:gd name="connsiteY80" fmla="*/ 1443133 h 1620933"/>
              <a:gd name="connsiteX81" fmla="*/ 60960 w 716280"/>
              <a:gd name="connsiteY81" fmla="*/ 1438053 h 1620933"/>
              <a:gd name="connsiteX82" fmla="*/ 55880 w 716280"/>
              <a:gd name="connsiteY82" fmla="*/ 1356773 h 1620933"/>
              <a:gd name="connsiteX83" fmla="*/ 50800 w 716280"/>
              <a:gd name="connsiteY83" fmla="*/ 1341533 h 1620933"/>
              <a:gd name="connsiteX84" fmla="*/ 35560 w 716280"/>
              <a:gd name="connsiteY84" fmla="*/ 1331373 h 1620933"/>
              <a:gd name="connsiteX85" fmla="*/ 20320 w 716280"/>
              <a:gd name="connsiteY85" fmla="*/ 1285653 h 1620933"/>
              <a:gd name="connsiteX86" fmla="*/ 15240 w 716280"/>
              <a:gd name="connsiteY86" fmla="*/ 1270413 h 1620933"/>
              <a:gd name="connsiteX87" fmla="*/ 0 w 716280"/>
              <a:gd name="connsiteY87" fmla="*/ 1214533 h 1620933"/>
              <a:gd name="connsiteX88" fmla="*/ 5080 w 716280"/>
              <a:gd name="connsiteY88" fmla="*/ 1184053 h 1620933"/>
              <a:gd name="connsiteX89" fmla="*/ 20320 w 716280"/>
              <a:gd name="connsiteY89" fmla="*/ 1189133 h 1620933"/>
              <a:gd name="connsiteX90" fmla="*/ 45720 w 716280"/>
              <a:gd name="connsiteY90" fmla="*/ 1194213 h 1620933"/>
              <a:gd name="connsiteX91" fmla="*/ 76200 w 716280"/>
              <a:gd name="connsiteY91" fmla="*/ 1204373 h 1620933"/>
              <a:gd name="connsiteX92" fmla="*/ 101600 w 716280"/>
              <a:gd name="connsiteY92" fmla="*/ 1199293 h 1620933"/>
              <a:gd name="connsiteX93" fmla="*/ 111760 w 716280"/>
              <a:gd name="connsiteY93" fmla="*/ 1184053 h 1620933"/>
              <a:gd name="connsiteX94" fmla="*/ 127000 w 716280"/>
              <a:gd name="connsiteY94" fmla="*/ 1168813 h 1620933"/>
              <a:gd name="connsiteX95" fmla="*/ 127000 w 716280"/>
              <a:gd name="connsiteY95" fmla="*/ 1057053 h 1620933"/>
              <a:gd name="connsiteX96" fmla="*/ 116840 w 716280"/>
              <a:gd name="connsiteY96" fmla="*/ 1026573 h 1620933"/>
              <a:gd name="connsiteX97" fmla="*/ 111760 w 716280"/>
              <a:gd name="connsiteY97" fmla="*/ 1011333 h 1620933"/>
              <a:gd name="connsiteX98" fmla="*/ 101600 w 716280"/>
              <a:gd name="connsiteY98" fmla="*/ 884333 h 1620933"/>
              <a:gd name="connsiteX99" fmla="*/ 111760 w 716280"/>
              <a:gd name="connsiteY99" fmla="*/ 818293 h 1620933"/>
              <a:gd name="connsiteX100" fmla="*/ 121920 w 716280"/>
              <a:gd name="connsiteY100" fmla="*/ 803053 h 1620933"/>
              <a:gd name="connsiteX101" fmla="*/ 127000 w 716280"/>
              <a:gd name="connsiteY101" fmla="*/ 787813 h 1620933"/>
              <a:gd name="connsiteX102" fmla="*/ 152400 w 716280"/>
              <a:gd name="connsiteY102" fmla="*/ 742093 h 1620933"/>
              <a:gd name="connsiteX103" fmla="*/ 142240 w 716280"/>
              <a:gd name="connsiteY103" fmla="*/ 681133 h 1620933"/>
              <a:gd name="connsiteX104" fmla="*/ 137160 w 716280"/>
              <a:gd name="connsiteY104" fmla="*/ 665893 h 1620933"/>
              <a:gd name="connsiteX105" fmla="*/ 116840 w 716280"/>
              <a:gd name="connsiteY105" fmla="*/ 635413 h 1620933"/>
              <a:gd name="connsiteX106" fmla="*/ 111760 w 716280"/>
              <a:gd name="connsiteY106" fmla="*/ 620173 h 1620933"/>
              <a:gd name="connsiteX107" fmla="*/ 91440 w 716280"/>
              <a:gd name="connsiteY107" fmla="*/ 589693 h 1620933"/>
              <a:gd name="connsiteX108" fmla="*/ 86360 w 716280"/>
              <a:gd name="connsiteY108" fmla="*/ 559213 h 1620933"/>
              <a:gd name="connsiteX109" fmla="*/ 76200 w 716280"/>
              <a:gd name="connsiteY109" fmla="*/ 528733 h 1620933"/>
              <a:gd name="connsiteX110" fmla="*/ 66040 w 716280"/>
              <a:gd name="connsiteY110" fmla="*/ 498253 h 1620933"/>
              <a:gd name="connsiteX111" fmla="*/ 55880 w 716280"/>
              <a:gd name="connsiteY111" fmla="*/ 467773 h 1620933"/>
              <a:gd name="connsiteX112" fmla="*/ 50800 w 716280"/>
              <a:gd name="connsiteY112" fmla="*/ 452533 h 1620933"/>
              <a:gd name="connsiteX113" fmla="*/ 55880 w 716280"/>
              <a:gd name="connsiteY113" fmla="*/ 376333 h 1620933"/>
              <a:gd name="connsiteX114" fmla="*/ 60960 w 716280"/>
              <a:gd name="connsiteY114" fmla="*/ 361093 h 1620933"/>
              <a:gd name="connsiteX115" fmla="*/ 76200 w 716280"/>
              <a:gd name="connsiteY115" fmla="*/ 350933 h 1620933"/>
              <a:gd name="connsiteX116" fmla="*/ 86360 w 716280"/>
              <a:gd name="connsiteY116" fmla="*/ 335693 h 1620933"/>
              <a:gd name="connsiteX117" fmla="*/ 96520 w 716280"/>
              <a:gd name="connsiteY117" fmla="*/ 305213 h 1620933"/>
              <a:gd name="connsiteX118" fmla="*/ 101600 w 716280"/>
              <a:gd name="connsiteY118" fmla="*/ 203613 h 1620933"/>
              <a:gd name="connsiteX119" fmla="*/ 106680 w 716280"/>
              <a:gd name="connsiteY119" fmla="*/ 127413 h 1620933"/>
              <a:gd name="connsiteX120" fmla="*/ 121920 w 716280"/>
              <a:gd name="connsiteY120" fmla="*/ 122333 h 1620933"/>
              <a:gd name="connsiteX121" fmla="*/ 132080 w 716280"/>
              <a:gd name="connsiteY121" fmla="*/ 107093 h 1620933"/>
              <a:gd name="connsiteX122" fmla="*/ 147320 w 716280"/>
              <a:gd name="connsiteY122" fmla="*/ 102013 h 1620933"/>
              <a:gd name="connsiteX123" fmla="*/ 162560 w 716280"/>
              <a:gd name="connsiteY123" fmla="*/ 91853 h 1620933"/>
              <a:gd name="connsiteX124" fmla="*/ 177800 w 716280"/>
              <a:gd name="connsiteY124" fmla="*/ 5493 h 1620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716280" h="1620933">
                <a:moveTo>
                  <a:pt x="177800" y="5493"/>
                </a:moveTo>
                <a:cubicBezTo>
                  <a:pt x="185420" y="-8054"/>
                  <a:pt x="198508" y="7316"/>
                  <a:pt x="208280" y="10573"/>
                </a:cubicBezTo>
                <a:cubicBezTo>
                  <a:pt x="214072" y="12504"/>
                  <a:pt x="218219" y="17704"/>
                  <a:pt x="223520" y="20733"/>
                </a:cubicBezTo>
                <a:cubicBezTo>
                  <a:pt x="230095" y="24490"/>
                  <a:pt x="236879" y="27910"/>
                  <a:pt x="243840" y="30893"/>
                </a:cubicBezTo>
                <a:cubicBezTo>
                  <a:pt x="260097" y="37860"/>
                  <a:pt x="265397" y="36282"/>
                  <a:pt x="284480" y="41053"/>
                </a:cubicBezTo>
                <a:cubicBezTo>
                  <a:pt x="289675" y="42352"/>
                  <a:pt x="294640" y="44440"/>
                  <a:pt x="299720" y="46133"/>
                </a:cubicBezTo>
                <a:cubicBezTo>
                  <a:pt x="303107" y="51213"/>
                  <a:pt x="307475" y="55761"/>
                  <a:pt x="309880" y="61373"/>
                </a:cubicBezTo>
                <a:cubicBezTo>
                  <a:pt x="317688" y="79591"/>
                  <a:pt x="312807" y="87805"/>
                  <a:pt x="320040" y="107093"/>
                </a:cubicBezTo>
                <a:cubicBezTo>
                  <a:pt x="325684" y="122145"/>
                  <a:pt x="333022" y="124214"/>
                  <a:pt x="345440" y="132493"/>
                </a:cubicBezTo>
                <a:cubicBezTo>
                  <a:pt x="352213" y="130800"/>
                  <a:pt x="359343" y="130163"/>
                  <a:pt x="365760" y="127413"/>
                </a:cubicBezTo>
                <a:cubicBezTo>
                  <a:pt x="371372" y="125008"/>
                  <a:pt x="374920" y="117806"/>
                  <a:pt x="381000" y="117253"/>
                </a:cubicBezTo>
                <a:cubicBezTo>
                  <a:pt x="394596" y="116017"/>
                  <a:pt x="408093" y="120640"/>
                  <a:pt x="421640" y="122333"/>
                </a:cubicBezTo>
                <a:cubicBezTo>
                  <a:pt x="459946" y="135102"/>
                  <a:pt x="412729" y="117878"/>
                  <a:pt x="452120" y="137573"/>
                </a:cubicBezTo>
                <a:cubicBezTo>
                  <a:pt x="494184" y="158605"/>
                  <a:pt x="438924" y="123696"/>
                  <a:pt x="482600" y="152813"/>
                </a:cubicBezTo>
                <a:cubicBezTo>
                  <a:pt x="506307" y="188373"/>
                  <a:pt x="492760" y="176520"/>
                  <a:pt x="518160" y="193453"/>
                </a:cubicBezTo>
                <a:cubicBezTo>
                  <a:pt x="523251" y="208727"/>
                  <a:pt x="522458" y="210803"/>
                  <a:pt x="533400" y="223933"/>
                </a:cubicBezTo>
                <a:cubicBezTo>
                  <a:pt x="544793" y="237605"/>
                  <a:pt x="551593" y="238197"/>
                  <a:pt x="558800" y="254413"/>
                </a:cubicBezTo>
                <a:cubicBezTo>
                  <a:pt x="565867" y="270315"/>
                  <a:pt x="569818" y="288325"/>
                  <a:pt x="574040" y="305213"/>
                </a:cubicBezTo>
                <a:cubicBezTo>
                  <a:pt x="572347" y="322146"/>
                  <a:pt x="572096" y="339287"/>
                  <a:pt x="568960" y="356013"/>
                </a:cubicBezTo>
                <a:cubicBezTo>
                  <a:pt x="566986" y="366539"/>
                  <a:pt x="562187" y="376333"/>
                  <a:pt x="558800" y="386493"/>
                </a:cubicBezTo>
                <a:lnTo>
                  <a:pt x="553720" y="401733"/>
                </a:lnTo>
                <a:cubicBezTo>
                  <a:pt x="555413" y="430520"/>
                  <a:pt x="556405" y="459356"/>
                  <a:pt x="558800" y="488093"/>
                </a:cubicBezTo>
                <a:cubicBezTo>
                  <a:pt x="559794" y="500025"/>
                  <a:pt x="559582" y="512477"/>
                  <a:pt x="563880" y="523653"/>
                </a:cubicBezTo>
                <a:cubicBezTo>
                  <a:pt x="568263" y="535050"/>
                  <a:pt x="580339" y="542549"/>
                  <a:pt x="584200" y="554133"/>
                </a:cubicBezTo>
                <a:cubicBezTo>
                  <a:pt x="591211" y="575165"/>
                  <a:pt x="586310" y="564918"/>
                  <a:pt x="599440" y="584613"/>
                </a:cubicBezTo>
                <a:cubicBezTo>
                  <a:pt x="601133" y="591386"/>
                  <a:pt x="602602" y="598220"/>
                  <a:pt x="604520" y="604933"/>
                </a:cubicBezTo>
                <a:cubicBezTo>
                  <a:pt x="605991" y="610082"/>
                  <a:pt x="608438" y="614946"/>
                  <a:pt x="609600" y="620173"/>
                </a:cubicBezTo>
                <a:cubicBezTo>
                  <a:pt x="617446" y="655482"/>
                  <a:pt x="611085" y="642055"/>
                  <a:pt x="619760" y="670973"/>
                </a:cubicBezTo>
                <a:cubicBezTo>
                  <a:pt x="636883" y="728049"/>
                  <a:pt x="624595" y="674708"/>
                  <a:pt x="635000" y="731933"/>
                </a:cubicBezTo>
                <a:cubicBezTo>
                  <a:pt x="636545" y="740428"/>
                  <a:pt x="637808" y="749003"/>
                  <a:pt x="640080" y="757333"/>
                </a:cubicBezTo>
                <a:cubicBezTo>
                  <a:pt x="642898" y="767665"/>
                  <a:pt x="650240" y="787813"/>
                  <a:pt x="650240" y="787813"/>
                </a:cubicBezTo>
                <a:cubicBezTo>
                  <a:pt x="650025" y="789536"/>
                  <a:pt x="647309" y="832850"/>
                  <a:pt x="640080" y="843693"/>
                </a:cubicBezTo>
                <a:cubicBezTo>
                  <a:pt x="617610" y="877398"/>
                  <a:pt x="631300" y="840932"/>
                  <a:pt x="614680" y="874173"/>
                </a:cubicBezTo>
                <a:cubicBezTo>
                  <a:pt x="606417" y="890700"/>
                  <a:pt x="613999" y="890094"/>
                  <a:pt x="599440" y="904653"/>
                </a:cubicBezTo>
                <a:cubicBezTo>
                  <a:pt x="595123" y="908970"/>
                  <a:pt x="589280" y="911426"/>
                  <a:pt x="584200" y="914813"/>
                </a:cubicBezTo>
                <a:cubicBezTo>
                  <a:pt x="582507" y="919893"/>
                  <a:pt x="577427" y="924973"/>
                  <a:pt x="579120" y="930053"/>
                </a:cubicBezTo>
                <a:cubicBezTo>
                  <a:pt x="584898" y="947387"/>
                  <a:pt x="597419" y="944283"/>
                  <a:pt x="609600" y="950373"/>
                </a:cubicBezTo>
                <a:cubicBezTo>
                  <a:pt x="615061" y="953103"/>
                  <a:pt x="619760" y="957146"/>
                  <a:pt x="624840" y="960533"/>
                </a:cubicBezTo>
                <a:cubicBezTo>
                  <a:pt x="626533" y="965613"/>
                  <a:pt x="625563" y="972661"/>
                  <a:pt x="629920" y="975773"/>
                </a:cubicBezTo>
                <a:cubicBezTo>
                  <a:pt x="638635" y="981998"/>
                  <a:pt x="650240" y="982546"/>
                  <a:pt x="660400" y="985933"/>
                </a:cubicBezTo>
                <a:lnTo>
                  <a:pt x="675640" y="991013"/>
                </a:lnTo>
                <a:cubicBezTo>
                  <a:pt x="680720" y="992706"/>
                  <a:pt x="685685" y="994794"/>
                  <a:pt x="690880" y="996093"/>
                </a:cubicBezTo>
                <a:lnTo>
                  <a:pt x="711200" y="1001173"/>
                </a:lnTo>
                <a:cubicBezTo>
                  <a:pt x="712893" y="1006253"/>
                  <a:pt x="716280" y="1011058"/>
                  <a:pt x="716280" y="1016413"/>
                </a:cubicBezTo>
                <a:cubicBezTo>
                  <a:pt x="716280" y="1021768"/>
                  <a:pt x="714545" y="1027472"/>
                  <a:pt x="711200" y="1031653"/>
                </a:cubicBezTo>
                <a:cubicBezTo>
                  <a:pt x="704038" y="1040605"/>
                  <a:pt x="690760" y="1043546"/>
                  <a:pt x="680720" y="1046893"/>
                </a:cubicBezTo>
                <a:cubicBezTo>
                  <a:pt x="675640" y="1051973"/>
                  <a:pt x="668969" y="1055853"/>
                  <a:pt x="665480" y="1062133"/>
                </a:cubicBezTo>
                <a:cubicBezTo>
                  <a:pt x="652905" y="1084769"/>
                  <a:pt x="661537" y="1091476"/>
                  <a:pt x="645160" y="1107853"/>
                </a:cubicBezTo>
                <a:cubicBezTo>
                  <a:pt x="640843" y="1112170"/>
                  <a:pt x="635637" y="1115869"/>
                  <a:pt x="629920" y="1118013"/>
                </a:cubicBezTo>
                <a:cubicBezTo>
                  <a:pt x="621835" y="1121045"/>
                  <a:pt x="612987" y="1121400"/>
                  <a:pt x="604520" y="1123093"/>
                </a:cubicBezTo>
                <a:cubicBezTo>
                  <a:pt x="599440" y="1126480"/>
                  <a:pt x="592516" y="1128076"/>
                  <a:pt x="589280" y="1133253"/>
                </a:cubicBezTo>
                <a:cubicBezTo>
                  <a:pt x="583604" y="1142335"/>
                  <a:pt x="579120" y="1163733"/>
                  <a:pt x="579120" y="1163733"/>
                </a:cubicBezTo>
                <a:cubicBezTo>
                  <a:pt x="577427" y="1180666"/>
                  <a:pt x="577176" y="1197807"/>
                  <a:pt x="574040" y="1214533"/>
                </a:cubicBezTo>
                <a:cubicBezTo>
                  <a:pt x="572066" y="1225059"/>
                  <a:pt x="563880" y="1245013"/>
                  <a:pt x="563880" y="1245013"/>
                </a:cubicBezTo>
                <a:cubicBezTo>
                  <a:pt x="562187" y="1256866"/>
                  <a:pt x="561148" y="1268832"/>
                  <a:pt x="558800" y="1280573"/>
                </a:cubicBezTo>
                <a:cubicBezTo>
                  <a:pt x="557750" y="1285824"/>
                  <a:pt x="554428" y="1290505"/>
                  <a:pt x="553720" y="1295813"/>
                </a:cubicBezTo>
                <a:cubicBezTo>
                  <a:pt x="542671" y="1378683"/>
                  <a:pt x="556539" y="1333076"/>
                  <a:pt x="543560" y="1372013"/>
                </a:cubicBezTo>
                <a:cubicBezTo>
                  <a:pt x="544791" y="1386784"/>
                  <a:pt x="554368" y="1446917"/>
                  <a:pt x="543560" y="1468533"/>
                </a:cubicBezTo>
                <a:cubicBezTo>
                  <a:pt x="541165" y="1473322"/>
                  <a:pt x="533400" y="1471920"/>
                  <a:pt x="528320" y="1473613"/>
                </a:cubicBezTo>
                <a:cubicBezTo>
                  <a:pt x="520823" y="1484858"/>
                  <a:pt x="514654" y="1496270"/>
                  <a:pt x="502920" y="1504093"/>
                </a:cubicBezTo>
                <a:cubicBezTo>
                  <a:pt x="498465" y="1507063"/>
                  <a:pt x="492361" y="1506572"/>
                  <a:pt x="487680" y="1509173"/>
                </a:cubicBezTo>
                <a:cubicBezTo>
                  <a:pt x="477006" y="1515103"/>
                  <a:pt x="457200" y="1529493"/>
                  <a:pt x="457200" y="1529493"/>
                </a:cubicBezTo>
                <a:cubicBezTo>
                  <a:pt x="453813" y="1534573"/>
                  <a:pt x="450949" y="1540043"/>
                  <a:pt x="447040" y="1544733"/>
                </a:cubicBezTo>
                <a:cubicBezTo>
                  <a:pt x="442441" y="1550252"/>
                  <a:pt x="435785" y="1553995"/>
                  <a:pt x="431800" y="1559973"/>
                </a:cubicBezTo>
                <a:cubicBezTo>
                  <a:pt x="421282" y="1575749"/>
                  <a:pt x="433689" y="1576750"/>
                  <a:pt x="416560" y="1590453"/>
                </a:cubicBezTo>
                <a:cubicBezTo>
                  <a:pt x="412379" y="1593798"/>
                  <a:pt x="406001" y="1592932"/>
                  <a:pt x="401320" y="1595533"/>
                </a:cubicBezTo>
                <a:cubicBezTo>
                  <a:pt x="348917" y="1624646"/>
                  <a:pt x="390084" y="1609438"/>
                  <a:pt x="355600" y="1620933"/>
                </a:cubicBezTo>
                <a:cubicBezTo>
                  <a:pt x="340360" y="1619240"/>
                  <a:pt x="325005" y="1618374"/>
                  <a:pt x="309880" y="1615853"/>
                </a:cubicBezTo>
                <a:cubicBezTo>
                  <a:pt x="290727" y="1612661"/>
                  <a:pt x="296953" y="1609390"/>
                  <a:pt x="279400" y="1600613"/>
                </a:cubicBezTo>
                <a:cubicBezTo>
                  <a:pt x="274611" y="1598218"/>
                  <a:pt x="268949" y="1597928"/>
                  <a:pt x="264160" y="1595533"/>
                </a:cubicBezTo>
                <a:cubicBezTo>
                  <a:pt x="258699" y="1592803"/>
                  <a:pt x="254499" y="1587853"/>
                  <a:pt x="248920" y="1585373"/>
                </a:cubicBezTo>
                <a:cubicBezTo>
                  <a:pt x="239133" y="1581023"/>
                  <a:pt x="218440" y="1575213"/>
                  <a:pt x="218440" y="1575213"/>
                </a:cubicBezTo>
                <a:cubicBezTo>
                  <a:pt x="198616" y="1577195"/>
                  <a:pt x="136664" y="1586777"/>
                  <a:pt x="116840" y="1575213"/>
                </a:cubicBezTo>
                <a:cubicBezTo>
                  <a:pt x="107589" y="1569817"/>
                  <a:pt x="115591" y="1550674"/>
                  <a:pt x="106680" y="1544733"/>
                </a:cubicBezTo>
                <a:lnTo>
                  <a:pt x="91440" y="1534573"/>
                </a:lnTo>
                <a:cubicBezTo>
                  <a:pt x="64347" y="1493933"/>
                  <a:pt x="99907" y="1543040"/>
                  <a:pt x="66040" y="1509173"/>
                </a:cubicBezTo>
                <a:cubicBezTo>
                  <a:pt x="61723" y="1504856"/>
                  <a:pt x="59789" y="1498623"/>
                  <a:pt x="55880" y="1493933"/>
                </a:cubicBezTo>
                <a:cubicBezTo>
                  <a:pt x="51281" y="1488414"/>
                  <a:pt x="45720" y="1483773"/>
                  <a:pt x="40640" y="1478693"/>
                </a:cubicBezTo>
                <a:cubicBezTo>
                  <a:pt x="38947" y="1473613"/>
                  <a:pt x="37955" y="1468242"/>
                  <a:pt x="35560" y="1463453"/>
                </a:cubicBezTo>
                <a:cubicBezTo>
                  <a:pt x="32830" y="1457992"/>
                  <a:pt x="22670" y="1453674"/>
                  <a:pt x="25400" y="1448213"/>
                </a:cubicBezTo>
                <a:cubicBezTo>
                  <a:pt x="28522" y="1441968"/>
                  <a:pt x="39007" y="1445051"/>
                  <a:pt x="45720" y="1443133"/>
                </a:cubicBezTo>
                <a:cubicBezTo>
                  <a:pt x="50869" y="1441662"/>
                  <a:pt x="55880" y="1439746"/>
                  <a:pt x="60960" y="1438053"/>
                </a:cubicBezTo>
                <a:cubicBezTo>
                  <a:pt x="59267" y="1410960"/>
                  <a:pt x="58722" y="1383770"/>
                  <a:pt x="55880" y="1356773"/>
                </a:cubicBezTo>
                <a:cubicBezTo>
                  <a:pt x="55319" y="1351448"/>
                  <a:pt x="54145" y="1345714"/>
                  <a:pt x="50800" y="1341533"/>
                </a:cubicBezTo>
                <a:cubicBezTo>
                  <a:pt x="46986" y="1336765"/>
                  <a:pt x="40640" y="1334760"/>
                  <a:pt x="35560" y="1331373"/>
                </a:cubicBezTo>
                <a:lnTo>
                  <a:pt x="20320" y="1285653"/>
                </a:lnTo>
                <a:cubicBezTo>
                  <a:pt x="18627" y="1280573"/>
                  <a:pt x="16539" y="1275608"/>
                  <a:pt x="15240" y="1270413"/>
                </a:cubicBezTo>
                <a:cubicBezTo>
                  <a:pt x="3781" y="1224578"/>
                  <a:pt x="9496" y="1243020"/>
                  <a:pt x="0" y="1214533"/>
                </a:cubicBezTo>
                <a:cubicBezTo>
                  <a:pt x="1693" y="1204373"/>
                  <a:pt x="-1354" y="1192096"/>
                  <a:pt x="5080" y="1184053"/>
                </a:cubicBezTo>
                <a:cubicBezTo>
                  <a:pt x="8425" y="1179872"/>
                  <a:pt x="15125" y="1187834"/>
                  <a:pt x="20320" y="1189133"/>
                </a:cubicBezTo>
                <a:cubicBezTo>
                  <a:pt x="28697" y="1191227"/>
                  <a:pt x="37390" y="1191941"/>
                  <a:pt x="45720" y="1194213"/>
                </a:cubicBezTo>
                <a:cubicBezTo>
                  <a:pt x="56052" y="1197031"/>
                  <a:pt x="76200" y="1204373"/>
                  <a:pt x="76200" y="1204373"/>
                </a:cubicBezTo>
                <a:cubicBezTo>
                  <a:pt x="84667" y="1202680"/>
                  <a:pt x="94103" y="1203577"/>
                  <a:pt x="101600" y="1199293"/>
                </a:cubicBezTo>
                <a:cubicBezTo>
                  <a:pt x="106901" y="1196264"/>
                  <a:pt x="107851" y="1188743"/>
                  <a:pt x="111760" y="1184053"/>
                </a:cubicBezTo>
                <a:cubicBezTo>
                  <a:pt x="116359" y="1178534"/>
                  <a:pt x="121920" y="1173893"/>
                  <a:pt x="127000" y="1168813"/>
                </a:cubicBezTo>
                <a:cubicBezTo>
                  <a:pt x="141429" y="1125525"/>
                  <a:pt x="137408" y="1143782"/>
                  <a:pt x="127000" y="1057053"/>
                </a:cubicBezTo>
                <a:cubicBezTo>
                  <a:pt x="125724" y="1046420"/>
                  <a:pt x="120227" y="1036733"/>
                  <a:pt x="116840" y="1026573"/>
                </a:cubicBezTo>
                <a:lnTo>
                  <a:pt x="111760" y="1011333"/>
                </a:lnTo>
                <a:cubicBezTo>
                  <a:pt x="105888" y="964356"/>
                  <a:pt x="101600" y="937268"/>
                  <a:pt x="101600" y="884333"/>
                </a:cubicBezTo>
                <a:cubicBezTo>
                  <a:pt x="101600" y="877534"/>
                  <a:pt x="105625" y="832608"/>
                  <a:pt x="111760" y="818293"/>
                </a:cubicBezTo>
                <a:cubicBezTo>
                  <a:pt x="114165" y="812681"/>
                  <a:pt x="119190" y="808514"/>
                  <a:pt x="121920" y="803053"/>
                </a:cubicBezTo>
                <a:cubicBezTo>
                  <a:pt x="124315" y="798264"/>
                  <a:pt x="124399" y="792494"/>
                  <a:pt x="127000" y="787813"/>
                </a:cubicBezTo>
                <a:cubicBezTo>
                  <a:pt x="156113" y="735410"/>
                  <a:pt x="140905" y="776577"/>
                  <a:pt x="152400" y="742093"/>
                </a:cubicBezTo>
                <a:cubicBezTo>
                  <a:pt x="148277" y="709110"/>
                  <a:pt x="149699" y="707239"/>
                  <a:pt x="142240" y="681133"/>
                </a:cubicBezTo>
                <a:cubicBezTo>
                  <a:pt x="140769" y="675984"/>
                  <a:pt x="139761" y="670574"/>
                  <a:pt x="137160" y="665893"/>
                </a:cubicBezTo>
                <a:cubicBezTo>
                  <a:pt x="131230" y="655219"/>
                  <a:pt x="120701" y="646997"/>
                  <a:pt x="116840" y="635413"/>
                </a:cubicBezTo>
                <a:cubicBezTo>
                  <a:pt x="115147" y="630333"/>
                  <a:pt x="114361" y="624854"/>
                  <a:pt x="111760" y="620173"/>
                </a:cubicBezTo>
                <a:cubicBezTo>
                  <a:pt x="105830" y="609499"/>
                  <a:pt x="91440" y="589693"/>
                  <a:pt x="91440" y="589693"/>
                </a:cubicBezTo>
                <a:cubicBezTo>
                  <a:pt x="89747" y="579533"/>
                  <a:pt x="88858" y="569206"/>
                  <a:pt x="86360" y="559213"/>
                </a:cubicBezTo>
                <a:cubicBezTo>
                  <a:pt x="83763" y="548823"/>
                  <a:pt x="79587" y="538893"/>
                  <a:pt x="76200" y="528733"/>
                </a:cubicBezTo>
                <a:lnTo>
                  <a:pt x="66040" y="498253"/>
                </a:lnTo>
                <a:lnTo>
                  <a:pt x="55880" y="467773"/>
                </a:lnTo>
                <a:lnTo>
                  <a:pt x="50800" y="452533"/>
                </a:lnTo>
                <a:cubicBezTo>
                  <a:pt x="52493" y="427133"/>
                  <a:pt x="53069" y="401634"/>
                  <a:pt x="55880" y="376333"/>
                </a:cubicBezTo>
                <a:cubicBezTo>
                  <a:pt x="56471" y="371011"/>
                  <a:pt x="57615" y="365274"/>
                  <a:pt x="60960" y="361093"/>
                </a:cubicBezTo>
                <a:cubicBezTo>
                  <a:pt x="64774" y="356325"/>
                  <a:pt x="71120" y="354320"/>
                  <a:pt x="76200" y="350933"/>
                </a:cubicBezTo>
                <a:cubicBezTo>
                  <a:pt x="79587" y="345853"/>
                  <a:pt x="83880" y="341272"/>
                  <a:pt x="86360" y="335693"/>
                </a:cubicBezTo>
                <a:cubicBezTo>
                  <a:pt x="90710" y="325906"/>
                  <a:pt x="96520" y="305213"/>
                  <a:pt x="96520" y="305213"/>
                </a:cubicBezTo>
                <a:cubicBezTo>
                  <a:pt x="98213" y="271346"/>
                  <a:pt x="101600" y="237522"/>
                  <a:pt x="101600" y="203613"/>
                </a:cubicBezTo>
                <a:cubicBezTo>
                  <a:pt x="101600" y="182293"/>
                  <a:pt x="83537" y="145928"/>
                  <a:pt x="106680" y="127413"/>
                </a:cubicBezTo>
                <a:cubicBezTo>
                  <a:pt x="110861" y="124068"/>
                  <a:pt x="116840" y="124026"/>
                  <a:pt x="121920" y="122333"/>
                </a:cubicBezTo>
                <a:cubicBezTo>
                  <a:pt x="125307" y="117253"/>
                  <a:pt x="127312" y="110907"/>
                  <a:pt x="132080" y="107093"/>
                </a:cubicBezTo>
                <a:cubicBezTo>
                  <a:pt x="136261" y="103748"/>
                  <a:pt x="142531" y="104408"/>
                  <a:pt x="147320" y="102013"/>
                </a:cubicBezTo>
                <a:cubicBezTo>
                  <a:pt x="152781" y="99283"/>
                  <a:pt x="157480" y="95240"/>
                  <a:pt x="162560" y="91853"/>
                </a:cubicBezTo>
                <a:cubicBezTo>
                  <a:pt x="167921" y="27518"/>
                  <a:pt x="170180" y="19040"/>
                  <a:pt x="177800" y="5493"/>
                </a:cubicBez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/>
          <p:cNvSpPr/>
          <p:nvPr/>
        </p:nvSpPr>
        <p:spPr>
          <a:xfrm>
            <a:off x="1524000" y="5181600"/>
            <a:ext cx="1190100" cy="1204314"/>
          </a:xfrm>
          <a:custGeom>
            <a:avLst/>
            <a:gdLst>
              <a:gd name="connsiteX0" fmla="*/ 1092200 w 1190100"/>
              <a:gd name="connsiteY0" fmla="*/ 0 h 1204314"/>
              <a:gd name="connsiteX1" fmla="*/ 1051560 w 1190100"/>
              <a:gd name="connsiteY1" fmla="*/ 5080 h 1204314"/>
              <a:gd name="connsiteX2" fmla="*/ 1036320 w 1190100"/>
              <a:gd name="connsiteY2" fmla="*/ 10160 h 1204314"/>
              <a:gd name="connsiteX3" fmla="*/ 1026160 w 1190100"/>
              <a:gd name="connsiteY3" fmla="*/ 25400 h 1204314"/>
              <a:gd name="connsiteX4" fmla="*/ 1010920 w 1190100"/>
              <a:gd name="connsiteY4" fmla="*/ 40640 h 1204314"/>
              <a:gd name="connsiteX5" fmla="*/ 985520 w 1190100"/>
              <a:gd name="connsiteY5" fmla="*/ 86360 h 1204314"/>
              <a:gd name="connsiteX6" fmla="*/ 955040 w 1190100"/>
              <a:gd name="connsiteY6" fmla="*/ 101600 h 1204314"/>
              <a:gd name="connsiteX7" fmla="*/ 929640 w 1190100"/>
              <a:gd name="connsiteY7" fmla="*/ 96520 h 1204314"/>
              <a:gd name="connsiteX8" fmla="*/ 899160 w 1190100"/>
              <a:gd name="connsiteY8" fmla="*/ 86360 h 1204314"/>
              <a:gd name="connsiteX9" fmla="*/ 883920 w 1190100"/>
              <a:gd name="connsiteY9" fmla="*/ 81280 h 1204314"/>
              <a:gd name="connsiteX10" fmla="*/ 848360 w 1190100"/>
              <a:gd name="connsiteY10" fmla="*/ 76200 h 1204314"/>
              <a:gd name="connsiteX11" fmla="*/ 822960 w 1190100"/>
              <a:gd name="connsiteY11" fmla="*/ 55880 h 1204314"/>
              <a:gd name="connsiteX12" fmla="*/ 802640 w 1190100"/>
              <a:gd name="connsiteY12" fmla="*/ 50800 h 1204314"/>
              <a:gd name="connsiteX13" fmla="*/ 772160 w 1190100"/>
              <a:gd name="connsiteY13" fmla="*/ 35560 h 1204314"/>
              <a:gd name="connsiteX14" fmla="*/ 756920 w 1190100"/>
              <a:gd name="connsiteY14" fmla="*/ 40640 h 1204314"/>
              <a:gd name="connsiteX15" fmla="*/ 741680 w 1190100"/>
              <a:gd name="connsiteY15" fmla="*/ 81280 h 1204314"/>
              <a:gd name="connsiteX16" fmla="*/ 736600 w 1190100"/>
              <a:gd name="connsiteY16" fmla="*/ 193040 h 1204314"/>
              <a:gd name="connsiteX17" fmla="*/ 731520 w 1190100"/>
              <a:gd name="connsiteY17" fmla="*/ 208280 h 1204314"/>
              <a:gd name="connsiteX18" fmla="*/ 695960 w 1190100"/>
              <a:gd name="connsiteY18" fmla="*/ 213360 h 1204314"/>
              <a:gd name="connsiteX19" fmla="*/ 670560 w 1190100"/>
              <a:gd name="connsiteY19" fmla="*/ 238760 h 1204314"/>
              <a:gd name="connsiteX20" fmla="*/ 665480 w 1190100"/>
              <a:gd name="connsiteY20" fmla="*/ 264160 h 1204314"/>
              <a:gd name="connsiteX21" fmla="*/ 645160 w 1190100"/>
              <a:gd name="connsiteY21" fmla="*/ 309880 h 1204314"/>
              <a:gd name="connsiteX22" fmla="*/ 629920 w 1190100"/>
              <a:gd name="connsiteY22" fmla="*/ 320040 h 1204314"/>
              <a:gd name="connsiteX23" fmla="*/ 599440 w 1190100"/>
              <a:gd name="connsiteY23" fmla="*/ 304800 h 1204314"/>
              <a:gd name="connsiteX24" fmla="*/ 594360 w 1190100"/>
              <a:gd name="connsiteY24" fmla="*/ 289560 h 1204314"/>
              <a:gd name="connsiteX25" fmla="*/ 558800 w 1190100"/>
              <a:gd name="connsiteY25" fmla="*/ 279400 h 1204314"/>
              <a:gd name="connsiteX26" fmla="*/ 533400 w 1190100"/>
              <a:gd name="connsiteY26" fmla="*/ 233680 h 1204314"/>
              <a:gd name="connsiteX27" fmla="*/ 523240 w 1190100"/>
              <a:gd name="connsiteY27" fmla="*/ 218440 h 1204314"/>
              <a:gd name="connsiteX28" fmla="*/ 508000 w 1190100"/>
              <a:gd name="connsiteY28" fmla="*/ 213360 h 1204314"/>
              <a:gd name="connsiteX29" fmla="*/ 457200 w 1190100"/>
              <a:gd name="connsiteY29" fmla="*/ 228600 h 1204314"/>
              <a:gd name="connsiteX30" fmla="*/ 426720 w 1190100"/>
              <a:gd name="connsiteY30" fmla="*/ 243840 h 1204314"/>
              <a:gd name="connsiteX31" fmla="*/ 330200 w 1190100"/>
              <a:gd name="connsiteY31" fmla="*/ 248920 h 1204314"/>
              <a:gd name="connsiteX32" fmla="*/ 284480 w 1190100"/>
              <a:gd name="connsiteY32" fmla="*/ 254000 h 1204314"/>
              <a:gd name="connsiteX33" fmla="*/ 228600 w 1190100"/>
              <a:gd name="connsiteY33" fmla="*/ 259080 h 1204314"/>
              <a:gd name="connsiteX34" fmla="*/ 218440 w 1190100"/>
              <a:gd name="connsiteY34" fmla="*/ 289560 h 1204314"/>
              <a:gd name="connsiteX35" fmla="*/ 193040 w 1190100"/>
              <a:gd name="connsiteY35" fmla="*/ 335280 h 1204314"/>
              <a:gd name="connsiteX36" fmla="*/ 177800 w 1190100"/>
              <a:gd name="connsiteY36" fmla="*/ 340360 h 1204314"/>
              <a:gd name="connsiteX37" fmla="*/ 162560 w 1190100"/>
              <a:gd name="connsiteY37" fmla="*/ 370840 h 1204314"/>
              <a:gd name="connsiteX38" fmla="*/ 157480 w 1190100"/>
              <a:gd name="connsiteY38" fmla="*/ 386080 h 1204314"/>
              <a:gd name="connsiteX39" fmla="*/ 137160 w 1190100"/>
              <a:gd name="connsiteY39" fmla="*/ 391160 h 1204314"/>
              <a:gd name="connsiteX40" fmla="*/ 106680 w 1190100"/>
              <a:gd name="connsiteY40" fmla="*/ 411480 h 1204314"/>
              <a:gd name="connsiteX41" fmla="*/ 66040 w 1190100"/>
              <a:gd name="connsiteY41" fmla="*/ 421640 h 1204314"/>
              <a:gd name="connsiteX42" fmla="*/ 35560 w 1190100"/>
              <a:gd name="connsiteY42" fmla="*/ 431800 h 1204314"/>
              <a:gd name="connsiteX43" fmla="*/ 20320 w 1190100"/>
              <a:gd name="connsiteY43" fmla="*/ 441960 h 1204314"/>
              <a:gd name="connsiteX44" fmla="*/ 10160 w 1190100"/>
              <a:gd name="connsiteY44" fmla="*/ 457200 h 1204314"/>
              <a:gd name="connsiteX45" fmla="*/ 0 w 1190100"/>
              <a:gd name="connsiteY45" fmla="*/ 487680 h 1204314"/>
              <a:gd name="connsiteX46" fmla="*/ 5080 w 1190100"/>
              <a:gd name="connsiteY46" fmla="*/ 513080 h 1204314"/>
              <a:gd name="connsiteX47" fmla="*/ 10160 w 1190100"/>
              <a:gd name="connsiteY47" fmla="*/ 528320 h 1204314"/>
              <a:gd name="connsiteX48" fmla="*/ 15240 w 1190100"/>
              <a:gd name="connsiteY48" fmla="*/ 589280 h 1204314"/>
              <a:gd name="connsiteX49" fmla="*/ 50800 w 1190100"/>
              <a:gd name="connsiteY49" fmla="*/ 584200 h 1204314"/>
              <a:gd name="connsiteX50" fmla="*/ 55880 w 1190100"/>
              <a:gd name="connsiteY50" fmla="*/ 568960 h 1204314"/>
              <a:gd name="connsiteX51" fmla="*/ 66040 w 1190100"/>
              <a:gd name="connsiteY51" fmla="*/ 553720 h 1204314"/>
              <a:gd name="connsiteX52" fmla="*/ 96520 w 1190100"/>
              <a:gd name="connsiteY52" fmla="*/ 543560 h 1204314"/>
              <a:gd name="connsiteX53" fmla="*/ 121920 w 1190100"/>
              <a:gd name="connsiteY53" fmla="*/ 548640 h 1204314"/>
              <a:gd name="connsiteX54" fmla="*/ 152400 w 1190100"/>
              <a:gd name="connsiteY54" fmla="*/ 558800 h 1204314"/>
              <a:gd name="connsiteX55" fmla="*/ 162560 w 1190100"/>
              <a:gd name="connsiteY55" fmla="*/ 574040 h 1204314"/>
              <a:gd name="connsiteX56" fmla="*/ 208280 w 1190100"/>
              <a:gd name="connsiteY56" fmla="*/ 599440 h 1204314"/>
              <a:gd name="connsiteX57" fmla="*/ 208280 w 1190100"/>
              <a:gd name="connsiteY57" fmla="*/ 650240 h 1204314"/>
              <a:gd name="connsiteX58" fmla="*/ 203200 w 1190100"/>
              <a:gd name="connsiteY58" fmla="*/ 665480 h 1204314"/>
              <a:gd name="connsiteX59" fmla="*/ 172720 w 1190100"/>
              <a:gd name="connsiteY59" fmla="*/ 685800 h 1204314"/>
              <a:gd name="connsiteX60" fmla="*/ 152400 w 1190100"/>
              <a:gd name="connsiteY60" fmla="*/ 731520 h 1204314"/>
              <a:gd name="connsiteX61" fmla="*/ 147320 w 1190100"/>
              <a:gd name="connsiteY61" fmla="*/ 762000 h 1204314"/>
              <a:gd name="connsiteX62" fmla="*/ 142240 w 1190100"/>
              <a:gd name="connsiteY62" fmla="*/ 777240 h 1204314"/>
              <a:gd name="connsiteX63" fmla="*/ 137160 w 1190100"/>
              <a:gd name="connsiteY63" fmla="*/ 797560 h 1204314"/>
              <a:gd name="connsiteX64" fmla="*/ 127000 w 1190100"/>
              <a:gd name="connsiteY64" fmla="*/ 828040 h 1204314"/>
              <a:gd name="connsiteX65" fmla="*/ 121920 w 1190100"/>
              <a:gd name="connsiteY65" fmla="*/ 863600 h 1204314"/>
              <a:gd name="connsiteX66" fmla="*/ 116840 w 1190100"/>
              <a:gd name="connsiteY66" fmla="*/ 878840 h 1204314"/>
              <a:gd name="connsiteX67" fmla="*/ 111760 w 1190100"/>
              <a:gd name="connsiteY67" fmla="*/ 899160 h 1204314"/>
              <a:gd name="connsiteX68" fmla="*/ 101600 w 1190100"/>
              <a:gd name="connsiteY68" fmla="*/ 1000760 h 1204314"/>
              <a:gd name="connsiteX69" fmla="*/ 91440 w 1190100"/>
              <a:gd name="connsiteY69" fmla="*/ 1051560 h 1204314"/>
              <a:gd name="connsiteX70" fmla="*/ 96520 w 1190100"/>
              <a:gd name="connsiteY70" fmla="*/ 1087120 h 1204314"/>
              <a:gd name="connsiteX71" fmla="*/ 101600 w 1190100"/>
              <a:gd name="connsiteY71" fmla="*/ 1102360 h 1204314"/>
              <a:gd name="connsiteX72" fmla="*/ 127000 w 1190100"/>
              <a:gd name="connsiteY72" fmla="*/ 1107440 h 1204314"/>
              <a:gd name="connsiteX73" fmla="*/ 121920 w 1190100"/>
              <a:gd name="connsiteY73" fmla="*/ 1137920 h 1204314"/>
              <a:gd name="connsiteX74" fmla="*/ 106680 w 1190100"/>
              <a:gd name="connsiteY74" fmla="*/ 1148080 h 1204314"/>
              <a:gd name="connsiteX75" fmla="*/ 101600 w 1190100"/>
              <a:gd name="connsiteY75" fmla="*/ 1163320 h 1204314"/>
              <a:gd name="connsiteX76" fmla="*/ 106680 w 1190100"/>
              <a:gd name="connsiteY76" fmla="*/ 1193800 h 1204314"/>
              <a:gd name="connsiteX77" fmla="*/ 137160 w 1190100"/>
              <a:gd name="connsiteY77" fmla="*/ 1203960 h 1204314"/>
              <a:gd name="connsiteX78" fmla="*/ 218440 w 1190100"/>
              <a:gd name="connsiteY78" fmla="*/ 1188720 h 1204314"/>
              <a:gd name="connsiteX79" fmla="*/ 223520 w 1190100"/>
              <a:gd name="connsiteY79" fmla="*/ 1173480 h 1204314"/>
              <a:gd name="connsiteX80" fmla="*/ 238760 w 1190100"/>
              <a:gd name="connsiteY80" fmla="*/ 1158240 h 1204314"/>
              <a:gd name="connsiteX81" fmla="*/ 269240 w 1190100"/>
              <a:gd name="connsiteY81" fmla="*/ 1148080 h 1204314"/>
              <a:gd name="connsiteX82" fmla="*/ 274320 w 1190100"/>
              <a:gd name="connsiteY82" fmla="*/ 1132840 h 1204314"/>
              <a:gd name="connsiteX83" fmla="*/ 304800 w 1190100"/>
              <a:gd name="connsiteY83" fmla="*/ 1117600 h 1204314"/>
              <a:gd name="connsiteX84" fmla="*/ 309880 w 1190100"/>
              <a:gd name="connsiteY84" fmla="*/ 1102360 h 1204314"/>
              <a:gd name="connsiteX85" fmla="*/ 330200 w 1190100"/>
              <a:gd name="connsiteY85" fmla="*/ 1071880 h 1204314"/>
              <a:gd name="connsiteX86" fmla="*/ 340360 w 1190100"/>
              <a:gd name="connsiteY86" fmla="*/ 1041400 h 1204314"/>
              <a:gd name="connsiteX87" fmla="*/ 345440 w 1190100"/>
              <a:gd name="connsiteY87" fmla="*/ 1026160 h 1204314"/>
              <a:gd name="connsiteX88" fmla="*/ 360680 w 1190100"/>
              <a:gd name="connsiteY88" fmla="*/ 1016000 h 1204314"/>
              <a:gd name="connsiteX89" fmla="*/ 386080 w 1190100"/>
              <a:gd name="connsiteY89" fmla="*/ 990600 h 1204314"/>
              <a:gd name="connsiteX90" fmla="*/ 401320 w 1190100"/>
              <a:gd name="connsiteY90" fmla="*/ 975360 h 1204314"/>
              <a:gd name="connsiteX91" fmla="*/ 431800 w 1190100"/>
              <a:gd name="connsiteY91" fmla="*/ 960120 h 1204314"/>
              <a:gd name="connsiteX92" fmla="*/ 492760 w 1190100"/>
              <a:gd name="connsiteY92" fmla="*/ 949960 h 1204314"/>
              <a:gd name="connsiteX93" fmla="*/ 523240 w 1190100"/>
              <a:gd name="connsiteY93" fmla="*/ 939800 h 1204314"/>
              <a:gd name="connsiteX94" fmla="*/ 553720 w 1190100"/>
              <a:gd name="connsiteY94" fmla="*/ 929640 h 1204314"/>
              <a:gd name="connsiteX95" fmla="*/ 614680 w 1190100"/>
              <a:gd name="connsiteY95" fmla="*/ 909320 h 1204314"/>
              <a:gd name="connsiteX96" fmla="*/ 629920 w 1190100"/>
              <a:gd name="connsiteY96" fmla="*/ 904240 h 1204314"/>
              <a:gd name="connsiteX97" fmla="*/ 645160 w 1190100"/>
              <a:gd name="connsiteY97" fmla="*/ 899160 h 1204314"/>
              <a:gd name="connsiteX98" fmla="*/ 650240 w 1190100"/>
              <a:gd name="connsiteY98" fmla="*/ 878840 h 1204314"/>
              <a:gd name="connsiteX99" fmla="*/ 665480 w 1190100"/>
              <a:gd name="connsiteY99" fmla="*/ 848360 h 1204314"/>
              <a:gd name="connsiteX100" fmla="*/ 695960 w 1190100"/>
              <a:gd name="connsiteY100" fmla="*/ 833120 h 1204314"/>
              <a:gd name="connsiteX101" fmla="*/ 711200 w 1190100"/>
              <a:gd name="connsiteY101" fmla="*/ 822960 h 1204314"/>
              <a:gd name="connsiteX102" fmla="*/ 746760 w 1190100"/>
              <a:gd name="connsiteY102" fmla="*/ 812800 h 1204314"/>
              <a:gd name="connsiteX103" fmla="*/ 792480 w 1190100"/>
              <a:gd name="connsiteY103" fmla="*/ 792480 h 1204314"/>
              <a:gd name="connsiteX104" fmla="*/ 822960 w 1190100"/>
              <a:gd name="connsiteY104" fmla="*/ 777240 h 1204314"/>
              <a:gd name="connsiteX105" fmla="*/ 838200 w 1190100"/>
              <a:gd name="connsiteY105" fmla="*/ 731520 h 1204314"/>
              <a:gd name="connsiteX106" fmla="*/ 843280 w 1190100"/>
              <a:gd name="connsiteY106" fmla="*/ 716280 h 1204314"/>
              <a:gd name="connsiteX107" fmla="*/ 858520 w 1190100"/>
              <a:gd name="connsiteY107" fmla="*/ 701040 h 1204314"/>
              <a:gd name="connsiteX108" fmla="*/ 883920 w 1190100"/>
              <a:gd name="connsiteY108" fmla="*/ 655320 h 1204314"/>
              <a:gd name="connsiteX109" fmla="*/ 894080 w 1190100"/>
              <a:gd name="connsiteY109" fmla="*/ 640080 h 1204314"/>
              <a:gd name="connsiteX110" fmla="*/ 904240 w 1190100"/>
              <a:gd name="connsiteY110" fmla="*/ 609600 h 1204314"/>
              <a:gd name="connsiteX111" fmla="*/ 899160 w 1190100"/>
              <a:gd name="connsiteY111" fmla="*/ 523240 h 1204314"/>
              <a:gd name="connsiteX112" fmla="*/ 889000 w 1190100"/>
              <a:gd name="connsiteY112" fmla="*/ 508000 h 1204314"/>
              <a:gd name="connsiteX113" fmla="*/ 878840 w 1190100"/>
              <a:gd name="connsiteY113" fmla="*/ 477520 h 1204314"/>
              <a:gd name="connsiteX114" fmla="*/ 883920 w 1190100"/>
              <a:gd name="connsiteY114" fmla="*/ 452120 h 1204314"/>
              <a:gd name="connsiteX115" fmla="*/ 899160 w 1190100"/>
              <a:gd name="connsiteY115" fmla="*/ 447040 h 1204314"/>
              <a:gd name="connsiteX116" fmla="*/ 944880 w 1190100"/>
              <a:gd name="connsiteY116" fmla="*/ 441960 h 1204314"/>
              <a:gd name="connsiteX117" fmla="*/ 1010920 w 1190100"/>
              <a:gd name="connsiteY117" fmla="*/ 441960 h 1204314"/>
              <a:gd name="connsiteX118" fmla="*/ 1026160 w 1190100"/>
              <a:gd name="connsiteY118" fmla="*/ 447040 h 1204314"/>
              <a:gd name="connsiteX119" fmla="*/ 1056640 w 1190100"/>
              <a:gd name="connsiteY119" fmla="*/ 467360 h 1204314"/>
              <a:gd name="connsiteX120" fmla="*/ 1087120 w 1190100"/>
              <a:gd name="connsiteY120" fmla="*/ 457200 h 1204314"/>
              <a:gd name="connsiteX121" fmla="*/ 1102360 w 1190100"/>
              <a:gd name="connsiteY121" fmla="*/ 452120 h 1204314"/>
              <a:gd name="connsiteX122" fmla="*/ 1148080 w 1190100"/>
              <a:gd name="connsiteY122" fmla="*/ 431800 h 1204314"/>
              <a:gd name="connsiteX123" fmla="*/ 1163320 w 1190100"/>
              <a:gd name="connsiteY123" fmla="*/ 426720 h 1204314"/>
              <a:gd name="connsiteX124" fmla="*/ 1178560 w 1190100"/>
              <a:gd name="connsiteY124" fmla="*/ 421640 h 1204314"/>
              <a:gd name="connsiteX125" fmla="*/ 1178560 w 1190100"/>
              <a:gd name="connsiteY125" fmla="*/ 254000 h 1204314"/>
              <a:gd name="connsiteX126" fmla="*/ 1158240 w 1190100"/>
              <a:gd name="connsiteY126" fmla="*/ 228600 h 1204314"/>
              <a:gd name="connsiteX127" fmla="*/ 1137920 w 1190100"/>
              <a:gd name="connsiteY127" fmla="*/ 198120 h 1204314"/>
              <a:gd name="connsiteX128" fmla="*/ 1153160 w 1190100"/>
              <a:gd name="connsiteY128" fmla="*/ 147320 h 1204314"/>
              <a:gd name="connsiteX129" fmla="*/ 1168400 w 1190100"/>
              <a:gd name="connsiteY129" fmla="*/ 137160 h 1204314"/>
              <a:gd name="connsiteX130" fmla="*/ 1178560 w 1190100"/>
              <a:gd name="connsiteY130" fmla="*/ 106680 h 1204314"/>
              <a:gd name="connsiteX131" fmla="*/ 1173480 w 1190100"/>
              <a:gd name="connsiteY131" fmla="*/ 71120 h 1204314"/>
              <a:gd name="connsiteX132" fmla="*/ 1168400 w 1190100"/>
              <a:gd name="connsiteY132" fmla="*/ 55880 h 1204314"/>
              <a:gd name="connsiteX133" fmla="*/ 1137920 w 1190100"/>
              <a:gd name="connsiteY133" fmla="*/ 35560 h 1204314"/>
              <a:gd name="connsiteX134" fmla="*/ 1092200 w 1190100"/>
              <a:gd name="connsiteY134" fmla="*/ 20320 h 1204314"/>
              <a:gd name="connsiteX135" fmla="*/ 1076960 w 1190100"/>
              <a:gd name="connsiteY135" fmla="*/ 15240 h 1204314"/>
              <a:gd name="connsiteX136" fmla="*/ 1092200 w 1190100"/>
              <a:gd name="connsiteY136" fmla="*/ 0 h 120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190100" h="1204314">
                <a:moveTo>
                  <a:pt x="1092200" y="0"/>
                </a:moveTo>
                <a:cubicBezTo>
                  <a:pt x="1078653" y="1693"/>
                  <a:pt x="1064992" y="2638"/>
                  <a:pt x="1051560" y="5080"/>
                </a:cubicBezTo>
                <a:cubicBezTo>
                  <a:pt x="1046292" y="6038"/>
                  <a:pt x="1040501" y="6815"/>
                  <a:pt x="1036320" y="10160"/>
                </a:cubicBezTo>
                <a:cubicBezTo>
                  <a:pt x="1031552" y="13974"/>
                  <a:pt x="1030069" y="20710"/>
                  <a:pt x="1026160" y="25400"/>
                </a:cubicBezTo>
                <a:cubicBezTo>
                  <a:pt x="1021561" y="30919"/>
                  <a:pt x="1016000" y="35560"/>
                  <a:pt x="1010920" y="40640"/>
                </a:cubicBezTo>
                <a:cubicBezTo>
                  <a:pt x="1006447" y="54059"/>
                  <a:pt x="998621" y="81993"/>
                  <a:pt x="985520" y="86360"/>
                </a:cubicBezTo>
                <a:cubicBezTo>
                  <a:pt x="964488" y="93371"/>
                  <a:pt x="974735" y="88470"/>
                  <a:pt x="955040" y="101600"/>
                </a:cubicBezTo>
                <a:cubicBezTo>
                  <a:pt x="946573" y="99907"/>
                  <a:pt x="937970" y="98792"/>
                  <a:pt x="929640" y="96520"/>
                </a:cubicBezTo>
                <a:cubicBezTo>
                  <a:pt x="919308" y="93702"/>
                  <a:pt x="909320" y="89747"/>
                  <a:pt x="899160" y="86360"/>
                </a:cubicBezTo>
                <a:cubicBezTo>
                  <a:pt x="894080" y="84667"/>
                  <a:pt x="889221" y="82037"/>
                  <a:pt x="883920" y="81280"/>
                </a:cubicBezTo>
                <a:lnTo>
                  <a:pt x="848360" y="76200"/>
                </a:lnTo>
                <a:cubicBezTo>
                  <a:pt x="798538" y="59593"/>
                  <a:pt x="868916" y="86517"/>
                  <a:pt x="822960" y="55880"/>
                </a:cubicBezTo>
                <a:cubicBezTo>
                  <a:pt x="817151" y="52007"/>
                  <a:pt x="809353" y="52718"/>
                  <a:pt x="802640" y="50800"/>
                </a:cubicBezTo>
                <a:cubicBezTo>
                  <a:pt x="784237" y="45542"/>
                  <a:pt x="788858" y="46692"/>
                  <a:pt x="772160" y="35560"/>
                </a:cubicBezTo>
                <a:cubicBezTo>
                  <a:pt x="767080" y="37253"/>
                  <a:pt x="761101" y="37295"/>
                  <a:pt x="756920" y="40640"/>
                </a:cubicBezTo>
                <a:cubicBezTo>
                  <a:pt x="744462" y="50606"/>
                  <a:pt x="744434" y="67511"/>
                  <a:pt x="741680" y="81280"/>
                </a:cubicBezTo>
                <a:cubicBezTo>
                  <a:pt x="739987" y="118533"/>
                  <a:pt x="739574" y="155867"/>
                  <a:pt x="736600" y="193040"/>
                </a:cubicBezTo>
                <a:cubicBezTo>
                  <a:pt x="736173" y="198378"/>
                  <a:pt x="736309" y="205885"/>
                  <a:pt x="731520" y="208280"/>
                </a:cubicBezTo>
                <a:cubicBezTo>
                  <a:pt x="720810" y="213635"/>
                  <a:pt x="707813" y="211667"/>
                  <a:pt x="695960" y="213360"/>
                </a:cubicBezTo>
                <a:cubicBezTo>
                  <a:pt x="683542" y="221639"/>
                  <a:pt x="676204" y="223708"/>
                  <a:pt x="670560" y="238760"/>
                </a:cubicBezTo>
                <a:cubicBezTo>
                  <a:pt x="667528" y="246845"/>
                  <a:pt x="667752" y="255830"/>
                  <a:pt x="665480" y="264160"/>
                </a:cubicBezTo>
                <a:cubicBezTo>
                  <a:pt x="661707" y="277993"/>
                  <a:pt x="656519" y="298521"/>
                  <a:pt x="645160" y="309880"/>
                </a:cubicBezTo>
                <a:cubicBezTo>
                  <a:pt x="640843" y="314197"/>
                  <a:pt x="635000" y="316653"/>
                  <a:pt x="629920" y="320040"/>
                </a:cubicBezTo>
                <a:cubicBezTo>
                  <a:pt x="619880" y="316693"/>
                  <a:pt x="606602" y="313752"/>
                  <a:pt x="599440" y="304800"/>
                </a:cubicBezTo>
                <a:cubicBezTo>
                  <a:pt x="596095" y="300619"/>
                  <a:pt x="598146" y="293346"/>
                  <a:pt x="594360" y="289560"/>
                </a:cubicBezTo>
                <a:cubicBezTo>
                  <a:pt x="591931" y="287131"/>
                  <a:pt x="558976" y="279444"/>
                  <a:pt x="558800" y="279400"/>
                </a:cubicBezTo>
                <a:cubicBezTo>
                  <a:pt x="549859" y="252576"/>
                  <a:pt x="556690" y="268615"/>
                  <a:pt x="533400" y="233680"/>
                </a:cubicBezTo>
                <a:cubicBezTo>
                  <a:pt x="530013" y="228600"/>
                  <a:pt x="529032" y="220371"/>
                  <a:pt x="523240" y="218440"/>
                </a:cubicBezTo>
                <a:lnTo>
                  <a:pt x="508000" y="213360"/>
                </a:lnTo>
                <a:cubicBezTo>
                  <a:pt x="496641" y="216200"/>
                  <a:pt x="464621" y="223653"/>
                  <a:pt x="457200" y="228600"/>
                </a:cubicBezTo>
                <a:cubicBezTo>
                  <a:pt x="447602" y="234999"/>
                  <a:pt x="438896" y="242733"/>
                  <a:pt x="426720" y="243840"/>
                </a:cubicBezTo>
                <a:cubicBezTo>
                  <a:pt x="394634" y="246757"/>
                  <a:pt x="362373" y="247227"/>
                  <a:pt x="330200" y="248920"/>
                </a:cubicBezTo>
                <a:cubicBezTo>
                  <a:pt x="294640" y="260773"/>
                  <a:pt x="309880" y="262467"/>
                  <a:pt x="284480" y="254000"/>
                </a:cubicBezTo>
                <a:lnTo>
                  <a:pt x="228600" y="259080"/>
                </a:lnTo>
                <a:cubicBezTo>
                  <a:pt x="219171" y="264157"/>
                  <a:pt x="221827" y="279400"/>
                  <a:pt x="218440" y="289560"/>
                </a:cubicBezTo>
                <a:cubicBezTo>
                  <a:pt x="213967" y="302979"/>
                  <a:pt x="206141" y="330913"/>
                  <a:pt x="193040" y="335280"/>
                </a:cubicBezTo>
                <a:lnTo>
                  <a:pt x="177800" y="340360"/>
                </a:lnTo>
                <a:cubicBezTo>
                  <a:pt x="165031" y="378666"/>
                  <a:pt x="182255" y="331449"/>
                  <a:pt x="162560" y="370840"/>
                </a:cubicBezTo>
                <a:cubicBezTo>
                  <a:pt x="160165" y="375629"/>
                  <a:pt x="161661" y="382735"/>
                  <a:pt x="157480" y="386080"/>
                </a:cubicBezTo>
                <a:cubicBezTo>
                  <a:pt x="152028" y="390441"/>
                  <a:pt x="143933" y="389467"/>
                  <a:pt x="137160" y="391160"/>
                </a:cubicBezTo>
                <a:cubicBezTo>
                  <a:pt x="127000" y="397933"/>
                  <a:pt x="118264" y="407619"/>
                  <a:pt x="106680" y="411480"/>
                </a:cubicBezTo>
                <a:cubicBezTo>
                  <a:pt x="60438" y="426894"/>
                  <a:pt x="133472" y="403250"/>
                  <a:pt x="66040" y="421640"/>
                </a:cubicBezTo>
                <a:cubicBezTo>
                  <a:pt x="55708" y="424458"/>
                  <a:pt x="44471" y="425859"/>
                  <a:pt x="35560" y="431800"/>
                </a:cubicBezTo>
                <a:lnTo>
                  <a:pt x="20320" y="441960"/>
                </a:lnTo>
                <a:cubicBezTo>
                  <a:pt x="16933" y="447040"/>
                  <a:pt x="12640" y="451621"/>
                  <a:pt x="10160" y="457200"/>
                </a:cubicBezTo>
                <a:cubicBezTo>
                  <a:pt x="5810" y="466987"/>
                  <a:pt x="0" y="487680"/>
                  <a:pt x="0" y="487680"/>
                </a:cubicBezTo>
                <a:cubicBezTo>
                  <a:pt x="1693" y="496147"/>
                  <a:pt x="2986" y="504703"/>
                  <a:pt x="5080" y="513080"/>
                </a:cubicBezTo>
                <a:cubicBezTo>
                  <a:pt x="6379" y="518275"/>
                  <a:pt x="9452" y="523012"/>
                  <a:pt x="10160" y="528320"/>
                </a:cubicBezTo>
                <a:cubicBezTo>
                  <a:pt x="12855" y="548532"/>
                  <a:pt x="13547" y="568960"/>
                  <a:pt x="15240" y="589280"/>
                </a:cubicBezTo>
                <a:cubicBezTo>
                  <a:pt x="27093" y="587587"/>
                  <a:pt x="40090" y="589555"/>
                  <a:pt x="50800" y="584200"/>
                </a:cubicBezTo>
                <a:cubicBezTo>
                  <a:pt x="55589" y="581805"/>
                  <a:pt x="53485" y="573749"/>
                  <a:pt x="55880" y="568960"/>
                </a:cubicBezTo>
                <a:cubicBezTo>
                  <a:pt x="58610" y="563499"/>
                  <a:pt x="60863" y="556956"/>
                  <a:pt x="66040" y="553720"/>
                </a:cubicBezTo>
                <a:cubicBezTo>
                  <a:pt x="75122" y="548044"/>
                  <a:pt x="96520" y="543560"/>
                  <a:pt x="96520" y="543560"/>
                </a:cubicBezTo>
                <a:cubicBezTo>
                  <a:pt x="104987" y="545253"/>
                  <a:pt x="113590" y="546368"/>
                  <a:pt x="121920" y="548640"/>
                </a:cubicBezTo>
                <a:cubicBezTo>
                  <a:pt x="132252" y="551458"/>
                  <a:pt x="152400" y="558800"/>
                  <a:pt x="152400" y="558800"/>
                </a:cubicBezTo>
                <a:cubicBezTo>
                  <a:pt x="155787" y="563880"/>
                  <a:pt x="157965" y="570020"/>
                  <a:pt x="162560" y="574040"/>
                </a:cubicBezTo>
                <a:cubicBezTo>
                  <a:pt x="184059" y="592851"/>
                  <a:pt x="187348" y="592463"/>
                  <a:pt x="208280" y="599440"/>
                </a:cubicBezTo>
                <a:cubicBezTo>
                  <a:pt x="216494" y="624081"/>
                  <a:pt x="215577" y="613757"/>
                  <a:pt x="208280" y="650240"/>
                </a:cubicBezTo>
                <a:cubicBezTo>
                  <a:pt x="207230" y="655491"/>
                  <a:pt x="206986" y="661694"/>
                  <a:pt x="203200" y="665480"/>
                </a:cubicBezTo>
                <a:cubicBezTo>
                  <a:pt x="194566" y="674114"/>
                  <a:pt x="172720" y="685800"/>
                  <a:pt x="172720" y="685800"/>
                </a:cubicBezTo>
                <a:cubicBezTo>
                  <a:pt x="160629" y="722072"/>
                  <a:pt x="168501" y="707369"/>
                  <a:pt x="152400" y="731520"/>
                </a:cubicBezTo>
                <a:cubicBezTo>
                  <a:pt x="150707" y="741680"/>
                  <a:pt x="149554" y="751945"/>
                  <a:pt x="147320" y="762000"/>
                </a:cubicBezTo>
                <a:cubicBezTo>
                  <a:pt x="146158" y="767227"/>
                  <a:pt x="143711" y="772091"/>
                  <a:pt x="142240" y="777240"/>
                </a:cubicBezTo>
                <a:cubicBezTo>
                  <a:pt x="140322" y="783953"/>
                  <a:pt x="139166" y="790873"/>
                  <a:pt x="137160" y="797560"/>
                </a:cubicBezTo>
                <a:cubicBezTo>
                  <a:pt x="134083" y="807818"/>
                  <a:pt x="127000" y="828040"/>
                  <a:pt x="127000" y="828040"/>
                </a:cubicBezTo>
                <a:cubicBezTo>
                  <a:pt x="125307" y="839893"/>
                  <a:pt x="124268" y="851859"/>
                  <a:pt x="121920" y="863600"/>
                </a:cubicBezTo>
                <a:cubicBezTo>
                  <a:pt x="120870" y="868851"/>
                  <a:pt x="118311" y="873691"/>
                  <a:pt x="116840" y="878840"/>
                </a:cubicBezTo>
                <a:cubicBezTo>
                  <a:pt x="114922" y="885553"/>
                  <a:pt x="113453" y="892387"/>
                  <a:pt x="111760" y="899160"/>
                </a:cubicBezTo>
                <a:cubicBezTo>
                  <a:pt x="102806" y="1033469"/>
                  <a:pt x="112792" y="933611"/>
                  <a:pt x="101600" y="1000760"/>
                </a:cubicBezTo>
                <a:cubicBezTo>
                  <a:pt x="93817" y="1047458"/>
                  <a:pt x="101177" y="1022350"/>
                  <a:pt x="91440" y="1051560"/>
                </a:cubicBezTo>
                <a:cubicBezTo>
                  <a:pt x="93133" y="1063413"/>
                  <a:pt x="94172" y="1075379"/>
                  <a:pt x="96520" y="1087120"/>
                </a:cubicBezTo>
                <a:cubicBezTo>
                  <a:pt x="97570" y="1092371"/>
                  <a:pt x="97145" y="1099390"/>
                  <a:pt x="101600" y="1102360"/>
                </a:cubicBezTo>
                <a:cubicBezTo>
                  <a:pt x="108784" y="1107149"/>
                  <a:pt x="118533" y="1105747"/>
                  <a:pt x="127000" y="1107440"/>
                </a:cubicBezTo>
                <a:cubicBezTo>
                  <a:pt x="125307" y="1117600"/>
                  <a:pt x="126526" y="1128707"/>
                  <a:pt x="121920" y="1137920"/>
                </a:cubicBezTo>
                <a:cubicBezTo>
                  <a:pt x="119190" y="1143381"/>
                  <a:pt x="110494" y="1143312"/>
                  <a:pt x="106680" y="1148080"/>
                </a:cubicBezTo>
                <a:cubicBezTo>
                  <a:pt x="103335" y="1152261"/>
                  <a:pt x="103293" y="1158240"/>
                  <a:pt x="101600" y="1163320"/>
                </a:cubicBezTo>
                <a:cubicBezTo>
                  <a:pt x="103293" y="1173480"/>
                  <a:pt x="99897" y="1186048"/>
                  <a:pt x="106680" y="1193800"/>
                </a:cubicBezTo>
                <a:cubicBezTo>
                  <a:pt x="113732" y="1201860"/>
                  <a:pt x="137160" y="1203960"/>
                  <a:pt x="137160" y="1203960"/>
                </a:cubicBezTo>
                <a:cubicBezTo>
                  <a:pt x="148849" y="1203061"/>
                  <a:pt x="201543" y="1209841"/>
                  <a:pt x="218440" y="1188720"/>
                </a:cubicBezTo>
                <a:cubicBezTo>
                  <a:pt x="221785" y="1184539"/>
                  <a:pt x="220550" y="1177935"/>
                  <a:pt x="223520" y="1173480"/>
                </a:cubicBezTo>
                <a:cubicBezTo>
                  <a:pt x="227505" y="1167502"/>
                  <a:pt x="232480" y="1161729"/>
                  <a:pt x="238760" y="1158240"/>
                </a:cubicBezTo>
                <a:cubicBezTo>
                  <a:pt x="248122" y="1153039"/>
                  <a:pt x="269240" y="1148080"/>
                  <a:pt x="269240" y="1148080"/>
                </a:cubicBezTo>
                <a:cubicBezTo>
                  <a:pt x="270933" y="1143000"/>
                  <a:pt x="270975" y="1137021"/>
                  <a:pt x="274320" y="1132840"/>
                </a:cubicBezTo>
                <a:cubicBezTo>
                  <a:pt x="281482" y="1123888"/>
                  <a:pt x="294760" y="1120947"/>
                  <a:pt x="304800" y="1117600"/>
                </a:cubicBezTo>
                <a:cubicBezTo>
                  <a:pt x="306493" y="1112520"/>
                  <a:pt x="307279" y="1107041"/>
                  <a:pt x="309880" y="1102360"/>
                </a:cubicBezTo>
                <a:cubicBezTo>
                  <a:pt x="315810" y="1091686"/>
                  <a:pt x="326339" y="1083464"/>
                  <a:pt x="330200" y="1071880"/>
                </a:cubicBezTo>
                <a:lnTo>
                  <a:pt x="340360" y="1041400"/>
                </a:lnTo>
                <a:cubicBezTo>
                  <a:pt x="342053" y="1036320"/>
                  <a:pt x="340985" y="1029130"/>
                  <a:pt x="345440" y="1026160"/>
                </a:cubicBezTo>
                <a:lnTo>
                  <a:pt x="360680" y="1016000"/>
                </a:lnTo>
                <a:cubicBezTo>
                  <a:pt x="379307" y="988060"/>
                  <a:pt x="360680" y="1011767"/>
                  <a:pt x="386080" y="990600"/>
                </a:cubicBezTo>
                <a:cubicBezTo>
                  <a:pt x="391599" y="986001"/>
                  <a:pt x="395801" y="979959"/>
                  <a:pt x="401320" y="975360"/>
                </a:cubicBezTo>
                <a:cubicBezTo>
                  <a:pt x="410784" y="967473"/>
                  <a:pt x="419742" y="962532"/>
                  <a:pt x="431800" y="960120"/>
                </a:cubicBezTo>
                <a:cubicBezTo>
                  <a:pt x="459058" y="954668"/>
                  <a:pt x="467769" y="956776"/>
                  <a:pt x="492760" y="949960"/>
                </a:cubicBezTo>
                <a:cubicBezTo>
                  <a:pt x="503092" y="947142"/>
                  <a:pt x="513080" y="943187"/>
                  <a:pt x="523240" y="939800"/>
                </a:cubicBezTo>
                <a:lnTo>
                  <a:pt x="553720" y="929640"/>
                </a:lnTo>
                <a:lnTo>
                  <a:pt x="614680" y="909320"/>
                </a:lnTo>
                <a:lnTo>
                  <a:pt x="629920" y="904240"/>
                </a:lnTo>
                <a:lnTo>
                  <a:pt x="645160" y="899160"/>
                </a:lnTo>
                <a:cubicBezTo>
                  <a:pt x="646853" y="892387"/>
                  <a:pt x="648322" y="885553"/>
                  <a:pt x="650240" y="878840"/>
                </a:cubicBezTo>
                <a:cubicBezTo>
                  <a:pt x="653545" y="867271"/>
                  <a:pt x="656574" y="857266"/>
                  <a:pt x="665480" y="848360"/>
                </a:cubicBezTo>
                <a:cubicBezTo>
                  <a:pt x="680039" y="833801"/>
                  <a:pt x="679433" y="841383"/>
                  <a:pt x="695960" y="833120"/>
                </a:cubicBezTo>
                <a:cubicBezTo>
                  <a:pt x="701421" y="830390"/>
                  <a:pt x="705739" y="825690"/>
                  <a:pt x="711200" y="822960"/>
                </a:cubicBezTo>
                <a:cubicBezTo>
                  <a:pt x="719736" y="818692"/>
                  <a:pt x="738622" y="815241"/>
                  <a:pt x="746760" y="812800"/>
                </a:cubicBezTo>
                <a:cubicBezTo>
                  <a:pt x="812290" y="793141"/>
                  <a:pt x="751650" y="812895"/>
                  <a:pt x="792480" y="792480"/>
                </a:cubicBezTo>
                <a:cubicBezTo>
                  <a:pt x="834544" y="771448"/>
                  <a:pt x="779284" y="806357"/>
                  <a:pt x="822960" y="777240"/>
                </a:cubicBezTo>
                <a:lnTo>
                  <a:pt x="838200" y="731520"/>
                </a:lnTo>
                <a:cubicBezTo>
                  <a:pt x="839893" y="726440"/>
                  <a:pt x="839494" y="720066"/>
                  <a:pt x="843280" y="716280"/>
                </a:cubicBezTo>
                <a:lnTo>
                  <a:pt x="858520" y="701040"/>
                </a:lnTo>
                <a:cubicBezTo>
                  <a:pt x="867461" y="674216"/>
                  <a:pt x="860630" y="690255"/>
                  <a:pt x="883920" y="655320"/>
                </a:cubicBezTo>
                <a:cubicBezTo>
                  <a:pt x="887307" y="650240"/>
                  <a:pt x="892149" y="645872"/>
                  <a:pt x="894080" y="640080"/>
                </a:cubicBezTo>
                <a:lnTo>
                  <a:pt x="904240" y="609600"/>
                </a:lnTo>
                <a:cubicBezTo>
                  <a:pt x="902547" y="580813"/>
                  <a:pt x="903438" y="551757"/>
                  <a:pt x="899160" y="523240"/>
                </a:cubicBezTo>
                <a:cubicBezTo>
                  <a:pt x="898254" y="517202"/>
                  <a:pt x="891480" y="513579"/>
                  <a:pt x="889000" y="508000"/>
                </a:cubicBezTo>
                <a:cubicBezTo>
                  <a:pt x="884650" y="498213"/>
                  <a:pt x="878840" y="477520"/>
                  <a:pt x="878840" y="477520"/>
                </a:cubicBezTo>
                <a:cubicBezTo>
                  <a:pt x="880533" y="469053"/>
                  <a:pt x="879131" y="459304"/>
                  <a:pt x="883920" y="452120"/>
                </a:cubicBezTo>
                <a:cubicBezTo>
                  <a:pt x="886890" y="447665"/>
                  <a:pt x="893878" y="447920"/>
                  <a:pt x="899160" y="447040"/>
                </a:cubicBezTo>
                <a:cubicBezTo>
                  <a:pt x="914285" y="444519"/>
                  <a:pt x="929640" y="443653"/>
                  <a:pt x="944880" y="441960"/>
                </a:cubicBezTo>
                <a:cubicBezTo>
                  <a:pt x="976879" y="433960"/>
                  <a:pt x="965282" y="434354"/>
                  <a:pt x="1010920" y="441960"/>
                </a:cubicBezTo>
                <a:cubicBezTo>
                  <a:pt x="1016202" y="442840"/>
                  <a:pt x="1021479" y="444439"/>
                  <a:pt x="1026160" y="447040"/>
                </a:cubicBezTo>
                <a:cubicBezTo>
                  <a:pt x="1036834" y="452970"/>
                  <a:pt x="1056640" y="467360"/>
                  <a:pt x="1056640" y="467360"/>
                </a:cubicBezTo>
                <a:lnTo>
                  <a:pt x="1087120" y="457200"/>
                </a:lnTo>
                <a:cubicBezTo>
                  <a:pt x="1092200" y="455507"/>
                  <a:pt x="1097905" y="455090"/>
                  <a:pt x="1102360" y="452120"/>
                </a:cubicBezTo>
                <a:cubicBezTo>
                  <a:pt x="1126511" y="436019"/>
                  <a:pt x="1111808" y="443891"/>
                  <a:pt x="1148080" y="431800"/>
                </a:cubicBezTo>
                <a:lnTo>
                  <a:pt x="1163320" y="426720"/>
                </a:lnTo>
                <a:lnTo>
                  <a:pt x="1178560" y="421640"/>
                </a:lnTo>
                <a:cubicBezTo>
                  <a:pt x="1199330" y="359331"/>
                  <a:pt x="1187459" y="400831"/>
                  <a:pt x="1178560" y="254000"/>
                </a:cubicBezTo>
                <a:cubicBezTo>
                  <a:pt x="1177527" y="236953"/>
                  <a:pt x="1171120" y="237187"/>
                  <a:pt x="1158240" y="228600"/>
                </a:cubicBezTo>
                <a:cubicBezTo>
                  <a:pt x="1151467" y="218440"/>
                  <a:pt x="1136193" y="210208"/>
                  <a:pt x="1137920" y="198120"/>
                </a:cubicBezTo>
                <a:cubicBezTo>
                  <a:pt x="1141118" y="175737"/>
                  <a:pt x="1137758" y="162722"/>
                  <a:pt x="1153160" y="147320"/>
                </a:cubicBezTo>
                <a:cubicBezTo>
                  <a:pt x="1157477" y="143003"/>
                  <a:pt x="1163320" y="140547"/>
                  <a:pt x="1168400" y="137160"/>
                </a:cubicBezTo>
                <a:cubicBezTo>
                  <a:pt x="1171787" y="127000"/>
                  <a:pt x="1180075" y="117282"/>
                  <a:pt x="1178560" y="106680"/>
                </a:cubicBezTo>
                <a:cubicBezTo>
                  <a:pt x="1176867" y="94827"/>
                  <a:pt x="1175828" y="82861"/>
                  <a:pt x="1173480" y="71120"/>
                </a:cubicBezTo>
                <a:cubicBezTo>
                  <a:pt x="1172430" y="65869"/>
                  <a:pt x="1172186" y="59666"/>
                  <a:pt x="1168400" y="55880"/>
                </a:cubicBezTo>
                <a:cubicBezTo>
                  <a:pt x="1159766" y="47246"/>
                  <a:pt x="1149504" y="39421"/>
                  <a:pt x="1137920" y="35560"/>
                </a:cubicBezTo>
                <a:lnTo>
                  <a:pt x="1092200" y="20320"/>
                </a:lnTo>
                <a:cubicBezTo>
                  <a:pt x="1087120" y="18627"/>
                  <a:pt x="1076960" y="20595"/>
                  <a:pt x="1076960" y="15240"/>
                </a:cubicBezTo>
                <a:lnTo>
                  <a:pt x="109220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9744" y="2593679"/>
            <a:ext cx="5146658" cy="3863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7362" y="391885"/>
            <a:ext cx="3645005" cy="23367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07" y="-339492"/>
            <a:ext cx="3431495" cy="34314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25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1662">
        <p:random/>
      </p:transition>
    </mc:Choice>
    <mc:Fallback xmlns="">
      <p:transition spd="slow" advTm="3166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78956" y="120580"/>
            <a:ext cx="990876" cy="3430410"/>
            <a:chOff x="5920556" y="0"/>
            <a:chExt cx="990876" cy="343041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20556" y="3037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965144" y="1625004"/>
            <a:ext cx="9304611" cy="2314574"/>
            <a:chOff x="2965144" y="1625004"/>
            <a:chExt cx="9304611" cy="2314574"/>
          </a:xfrm>
        </p:grpSpPr>
        <p:sp>
          <p:nvSpPr>
            <p:cNvPr id="8" name="TextBox 7"/>
            <p:cNvSpPr txBox="1"/>
            <p:nvPr/>
          </p:nvSpPr>
          <p:spPr>
            <a:xfrm>
              <a:off x="3042899" y="162500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của</a:t>
              </a:r>
              <a:endParaRPr lang="en-US" sz="7200" b="1" dirty="0">
                <a:latin typeface="UTM Neutra" panose="02040603050506020204" pitchFamily="18" charset="0"/>
              </a:endParaRPr>
            </a:p>
            <a:p>
              <a:r>
                <a:rPr lang="en-US" sz="7200" b="1" dirty="0" err="1"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65144" y="1631254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Kết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quả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của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</a:p>
            <a:p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Cuộc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khẩn</a:t>
              </a:r>
              <a:r>
                <a:rPr lang="en-US" sz="7200" b="1" dirty="0">
                  <a:solidFill>
                    <a:srgbClr val="FFFF00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dirty="0" err="1">
                  <a:solidFill>
                    <a:srgbClr val="FFFF00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FFFF00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07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650">
        <p:random/>
      </p:transition>
    </mc:Choice>
    <mc:Fallback xmlns="">
      <p:transition spd="slow" advTm="965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3672" y="325184"/>
            <a:ext cx="113812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đai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ở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khẩn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hoang</a:t>
            </a:r>
            <a:endParaRPr lang="en-US" altLang="en-US" sz="36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graphicFrame>
        <p:nvGraphicFramePr>
          <p:cNvPr id="10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055906"/>
              </p:ext>
            </p:extLst>
          </p:nvPr>
        </p:nvGraphicFramePr>
        <p:xfrm>
          <a:off x="417576" y="1709357"/>
          <a:ext cx="11387328" cy="4755451"/>
        </p:xfrm>
        <a:graphic>
          <a:graphicData uri="http://schemas.openxmlformats.org/drawingml/2006/table">
            <a:tbl>
              <a:tblPr/>
              <a:tblGrid>
                <a:gridCol w="3253522">
                  <a:extLst>
                    <a:ext uri="{9D8B030D-6E8A-4147-A177-3AD203B41FA5}">
                      <a16:colId xmlns:a16="http://schemas.microsoft.com/office/drawing/2014/main" val="53976226"/>
                    </a:ext>
                  </a:extLst>
                </a:gridCol>
                <a:gridCol w="4187640">
                  <a:extLst>
                    <a:ext uri="{9D8B030D-6E8A-4147-A177-3AD203B41FA5}">
                      <a16:colId xmlns:a16="http://schemas.microsoft.com/office/drawing/2014/main" val="172089071"/>
                    </a:ext>
                  </a:extLst>
                </a:gridCol>
                <a:gridCol w="3946166">
                  <a:extLst>
                    <a:ext uri="{9D8B030D-6E8A-4147-A177-3AD203B41FA5}">
                      <a16:colId xmlns:a16="http://schemas.microsoft.com/office/drawing/2014/main" val="1778016919"/>
                    </a:ext>
                  </a:extLst>
                </a:gridCol>
              </a:tblGrid>
              <a:tr h="743725">
                <a:tc row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30305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00833"/>
                  </a:ext>
                </a:extLst>
              </a:tr>
              <a:tr h="1170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7442645"/>
                  </a:ext>
                </a:extLst>
              </a:tr>
              <a:tr h="885291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972421"/>
                  </a:ext>
                </a:extLst>
              </a:tr>
              <a:tr h="95707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695731"/>
                  </a:ext>
                </a:extLst>
              </a:tr>
              <a:tr h="998944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94083"/>
                  </a:ext>
                </a:extLst>
              </a:tr>
            </a:tbl>
          </a:graphicData>
        </a:graphic>
      </p:graphicFrame>
      <p:sp>
        <p:nvSpPr>
          <p:cNvPr id="12" name="Text Box 32"/>
          <p:cNvSpPr txBox="1">
            <a:spLocks noChangeArrowheads="1"/>
          </p:cNvSpPr>
          <p:nvPr/>
        </p:nvSpPr>
        <p:spPr bwMode="auto">
          <a:xfrm>
            <a:off x="5315712" y="1743163"/>
            <a:ext cx="625144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Đàng</a:t>
            </a:r>
            <a:r>
              <a:rPr lang="en-US" altLang="en-US" sz="3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Trong</a:t>
            </a:r>
            <a:r>
              <a:rPr lang="en-US" alt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4191000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Trước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8394192" y="2436318"/>
            <a:ext cx="3200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Sau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khi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khẩn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hoang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alt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endParaRPr lang="en-US" alt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691896" y="1978660"/>
            <a:ext cx="2731008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Tiêu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chí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so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sánh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endParaRPr lang="en-US" altLang="en-US" sz="4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691896" y="3791511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596644" y="4658657"/>
            <a:ext cx="340194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trạng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728472" y="5399661"/>
            <a:ext cx="26609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200" b="0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3200" b="0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2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endParaRPr lang="en-US" altLang="en-US" sz="3200" b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4239768" y="3656006"/>
            <a:ext cx="2819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vùng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Nam</a:t>
            </a:r>
          </a:p>
        </p:txBody>
      </p:sp>
      <p:sp>
        <p:nvSpPr>
          <p:cNvPr id="20" name="Text Box 36"/>
          <p:cNvSpPr txBox="1">
            <a:spLocks noChangeArrowheads="1"/>
          </p:cNvSpPr>
          <p:nvPr/>
        </p:nvSpPr>
        <p:spPr bwMode="auto">
          <a:xfrm>
            <a:off x="7816406" y="3668399"/>
            <a:ext cx="4047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Mở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rộng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đến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hết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đồng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bằng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Cửu</a:t>
            </a:r>
            <a:r>
              <a:rPr lang="en-US" altLang="en-US" sz="2400" b="1" dirty="0">
                <a:latin typeface="UTM Avo" panose="02040603050506020204" pitchFamily="18" charset="0"/>
              </a:rPr>
              <a:t> Long</a:t>
            </a: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294632" y="4751217"/>
            <a:ext cx="2895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Hoang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nhiều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7891272" y="4592704"/>
            <a:ext cx="39136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hoang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giảm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đất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được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sử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dụng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tăng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4367784" y="5589761"/>
            <a:ext cx="2895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thưa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thớt</a:t>
            </a:r>
            <a:endParaRPr lang="en-US" altLang="en-US" sz="24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auto">
          <a:xfrm>
            <a:off x="8394192" y="5583397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 err="1">
                <a:latin typeface="UTM Avo" panose="02040603050506020204" pitchFamily="18" charset="0"/>
              </a:rPr>
              <a:t>Làng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xóm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trù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phú</a:t>
            </a:r>
            <a:r>
              <a:rPr lang="en-US" altLang="en-US" sz="2400" b="1" dirty="0">
                <a:latin typeface="UTM Avo" panose="02040603050506020204" pitchFamily="18" charset="0"/>
              </a:rPr>
              <a:t>, </a:t>
            </a:r>
            <a:r>
              <a:rPr lang="en-US" altLang="en-US" sz="2400" b="1" dirty="0" err="1">
                <a:latin typeface="UTM Avo" panose="02040603050506020204" pitchFamily="18" charset="0"/>
              </a:rPr>
              <a:t>dân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cư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đông</a:t>
            </a:r>
            <a:r>
              <a:rPr lang="en-US" altLang="en-US" sz="2400" b="1" dirty="0">
                <a:latin typeface="UTM Avo" panose="02040603050506020204" pitchFamily="18" charset="0"/>
              </a:rPr>
              <a:t> </a:t>
            </a:r>
            <a:r>
              <a:rPr lang="en-US" altLang="en-US" sz="2400" b="1" dirty="0" err="1">
                <a:latin typeface="UTM Avo" panose="02040603050506020204" pitchFamily="18" charset="0"/>
              </a:rPr>
              <a:t>đúc</a:t>
            </a:r>
            <a:endParaRPr lang="en-US" altLang="en-US" sz="2400" b="1" dirty="0"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866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9843">
        <p:random/>
      </p:transition>
    </mc:Choice>
    <mc:Fallback xmlns="">
      <p:transition spd="slow" advTm="3984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  <p:bldP spid="23" grpId="0" autoUpdateAnimBg="0"/>
      <p:bldP spid="2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 descr="Copy of _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330" y="521676"/>
            <a:ext cx="6066693" cy="5879123"/>
          </a:xfrm>
          <a:prstGeom prst="rect">
            <a:avLst/>
          </a:prstGeom>
          <a:noFill/>
          <a:ln w="57150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6690945" y="571978"/>
            <a:ext cx="524021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Cuộc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sống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hợp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hoà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nhau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tạo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nên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nền</a:t>
            </a:r>
            <a:r>
              <a:rPr lang="en-US" altLang="en-US" sz="24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văn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hoá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chung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của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tộc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36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Việt</a:t>
            </a:r>
            <a:r>
              <a:rPr lang="en-US" alt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 Nam.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452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8434">
        <p:random/>
      </p:transition>
    </mc:Choice>
    <mc:Fallback xmlns="">
      <p:transition spd="slow" advTm="284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1786460"/>
            <a:ext cx="11315700" cy="30439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584461" y="250510"/>
            <a:ext cx="50084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Ghi</a:t>
            </a:r>
            <a:r>
              <a:rPr lang="en-US" sz="8800" b="1" dirty="0">
                <a:solidFill>
                  <a:srgbClr val="002060"/>
                </a:solidFill>
                <a:latin typeface="UTM Neutra" panose="02040603050506020204" pitchFamily="18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UTM Neutra" panose="02040603050506020204" pitchFamily="18" charset="0"/>
              </a:rPr>
              <a:t>nhớ</a:t>
            </a:r>
            <a:endParaRPr lang="en-US" sz="8800" b="1" dirty="0">
              <a:solidFill>
                <a:srgbClr val="002060"/>
              </a:solidFill>
              <a:latin typeface="UTM Neutra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765431"/>
            <a:ext cx="12192000" cy="2110154"/>
            <a:chOff x="0" y="4747846"/>
            <a:chExt cx="12192000" cy="21101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7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296">
        <p:random/>
      </p:transition>
    </mc:Choice>
    <mc:Fallback xmlns="">
      <p:transition spd="slow" advTm="13296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934969" y="1749817"/>
            <a:ext cx="826617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latin typeface="UTM Tam Le" panose="02040603050506020204" pitchFamily="18" charset="0"/>
              </a:rPr>
              <a:t>CHÀO TẠM BIỆT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068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35">
        <p:random/>
      </p:transition>
    </mc:Choice>
    <mc:Fallback xmlns="">
      <p:transition spd="slow" advTm="140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47846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2980593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i="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1: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Do đâu mà đầu thế kỉ XVI, nước ta lâm vào thời kì bị chia cắt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A.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nhân dân nổi dậy đấu tranh đòi lại đất đai.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B.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Do vua ăn chơi xa xỉ, quan lại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tranh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giành quyền l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ực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Giặc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phương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Bắc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tiếp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tục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xâm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lược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en-US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effectLst/>
                <a:latin typeface="UTM Avo" panose="02040603050506020204" pitchFamily="18" charset="0"/>
              </a:rPr>
              <a:t>D.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Triều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đình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không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lòng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lí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i="0" dirty="0">
              <a:solidFill>
                <a:srgbClr val="002060"/>
              </a:solidFill>
              <a:effectLst/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436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567">
        <p:random/>
      </p:transition>
    </mc:Choice>
    <mc:Fallback xmlns="">
      <p:transition spd="slow" advTm="325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604847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863" y="907675"/>
            <a:ext cx="115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2: </a:t>
            </a:r>
            <a:r>
              <a:rPr lang="vi-VN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uộc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xung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đột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giữa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tập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đoàn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phong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kiến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gây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ra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những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hậu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quả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?</a:t>
            </a:r>
            <a:endParaRPr lang="vi-VN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A.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Mùa màng bị tàn phá nặng nề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  <a:endParaRPr lang="vi-VN" sz="3300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B.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không bị ảnh hưởng gì.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C.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Đất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nước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bị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chia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,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nhân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dân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cực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khổ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300" i="0" dirty="0">
                <a:solidFill>
                  <a:srgbClr val="002060"/>
                </a:solidFill>
                <a:latin typeface="UTM Avo" panose="02040603050506020204" pitchFamily="18" charset="0"/>
              </a:rPr>
              <a:t>D.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Nông dân </a:t>
            </a:r>
            <a:r>
              <a:rPr lang="en-US" sz="33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 cơ hội</a:t>
            </a:r>
            <a:r>
              <a:rPr lang="en-US" sz="33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vi-VN" sz="3300" dirty="0">
                <a:solidFill>
                  <a:srgbClr val="002060"/>
                </a:solidFill>
                <a:latin typeface="UTM Avo" panose="02040603050506020204" pitchFamily="18" charset="0"/>
              </a:rPr>
              <a:t>đứng lên lật đổ chính quyền.</a:t>
            </a:r>
            <a:endParaRPr lang="vi-VN" sz="3300" i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54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103">
        <p:random/>
      </p:transition>
    </mc:Choice>
    <mc:Fallback xmlns="">
      <p:transition spd="slow" advTm="32103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4765433"/>
            <a:ext cx="12192000" cy="2110154"/>
            <a:chOff x="0" y="4747846"/>
            <a:chExt cx="12192000" cy="211015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>
              <a:off x="5512776" y="4765431"/>
              <a:ext cx="6679224" cy="209256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2607" t="63204" b="6283"/>
            <a:stretch/>
          </p:blipFill>
          <p:spPr>
            <a:xfrm flipH="1">
              <a:off x="0" y="4747846"/>
              <a:ext cx="6679224" cy="2092569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6863" y="3752724"/>
            <a:ext cx="11359660" cy="527539"/>
          </a:xfrm>
          <a:prstGeom prst="rect">
            <a:avLst/>
          </a:prstGeom>
          <a:solidFill>
            <a:srgbClr val="00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8697" y="907675"/>
            <a:ext cx="1189599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Câu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3: 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Đâ</a:t>
            </a:r>
            <a:r>
              <a:rPr lang="en-US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u</a:t>
            </a:r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là ranh giới chia đất nước ta </a:t>
            </a:r>
            <a:endParaRPr lang="en-US" sz="37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  <a:p>
            <a:pPr algn="ctr"/>
            <a:r>
              <a:rPr lang="vi-VN" sz="37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thành Đàng Ngoài và Đàng Trong?</a:t>
            </a:r>
            <a:endParaRPr lang="en-US" sz="33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A.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Bến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Hải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Trị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B.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La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Hà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Tĩnh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C.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Gianh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Quảng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Bình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	D.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Sông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Hương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Thừa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Thiên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 – </a:t>
            </a:r>
            <a:r>
              <a:rPr lang="en-US" sz="4000" dirty="0" err="1">
                <a:solidFill>
                  <a:srgbClr val="002060"/>
                </a:solidFill>
                <a:latin typeface="UTM Avo" panose="02040603050506020204" pitchFamily="18" charset="0"/>
              </a:rPr>
              <a:t>Huế</a:t>
            </a:r>
            <a:r>
              <a:rPr lang="en-US" sz="4000" dirty="0">
                <a:solidFill>
                  <a:srgbClr val="002060"/>
                </a:solidFill>
                <a:latin typeface="UTM Avo" panose="02040603050506020204" pitchFamily="18" charset="0"/>
              </a:rPr>
              <a:t>)</a:t>
            </a:r>
            <a:endParaRPr lang="vi-VN" sz="40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3700" b="1" dirty="0">
              <a:solidFill>
                <a:srgbClr val="66FF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97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67">
        <p:random/>
      </p:transition>
    </mc:Choice>
    <mc:Fallback xmlns="">
      <p:transition spd="slow" advTm="2496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169" y="0"/>
            <a:ext cx="12217727" cy="69723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296153" y="1164601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Tam Le" panose="02040603050506020204" pitchFamily="18" charset="0"/>
              </a:rPr>
              <a:t>LỊCH SỬ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52240" y="1916671"/>
            <a:ext cx="10290319" cy="2617668"/>
            <a:chOff x="1359373" y="1508675"/>
            <a:chExt cx="10290319" cy="2617668"/>
          </a:xfrm>
        </p:grpSpPr>
        <p:sp>
          <p:nvSpPr>
            <p:cNvPr id="21" name="文本框 1"/>
            <p:cNvSpPr txBox="1"/>
            <p:nvPr/>
          </p:nvSpPr>
          <p:spPr>
            <a:xfrm>
              <a:off x="1359373" y="1571798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latin typeface="UTM Neutra" panose="02040603050506020204" pitchFamily="18" charset="0"/>
                <a:ea typeface="+mj-ea"/>
              </a:endParaRPr>
            </a:p>
          </p:txBody>
        </p:sp>
        <p:sp>
          <p:nvSpPr>
            <p:cNvPr id="24" name="文本框 1"/>
            <p:cNvSpPr txBox="1"/>
            <p:nvPr/>
          </p:nvSpPr>
          <p:spPr>
            <a:xfrm>
              <a:off x="1431830" y="1508675"/>
              <a:ext cx="10217862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CUỘC KHẨN HOANG</a:t>
              </a:r>
            </a:p>
            <a:p>
              <a:pPr algn="ctr"/>
              <a:r>
                <a:rPr kumimoji="1" lang="en-US" altLang="zh-CN" sz="8000" dirty="0">
                  <a:ln w="3175">
                    <a:noFill/>
                  </a:ln>
                  <a:solidFill>
                    <a:srgbClr val="FFFF00"/>
                  </a:solidFill>
                  <a:latin typeface="UTM Neutra" panose="02040603050506020204" pitchFamily="18" charset="0"/>
                  <a:ea typeface="+mj-ea"/>
                </a:rPr>
                <a:t>Ở ĐÀNG TRONG</a:t>
              </a:r>
              <a:endParaRPr kumimoji="1" lang="zh-CN" altLang="en-US" sz="8000" dirty="0">
                <a:ln w="3175">
                  <a:noFill/>
                </a:ln>
                <a:solidFill>
                  <a:srgbClr val="FFFF00"/>
                </a:solidFill>
                <a:latin typeface="UTM Neutra" panose="02040603050506020204" pitchFamily="18" charset="0"/>
                <a:ea typeface="+mj-ea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10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204">
        <p:random/>
      </p:transition>
    </mc:Choice>
    <mc:Fallback xmlns="">
      <p:transition spd="slow" advTm="3320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11661" y="-201406"/>
            <a:ext cx="996941" cy="3499560"/>
            <a:chOff x="6048788" y="-99527"/>
            <a:chExt cx="996941" cy="3499560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6183085" y="-99527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042899" y="1559687"/>
            <a:ext cx="8466077" cy="3481637"/>
            <a:chOff x="3104493" y="1661566"/>
            <a:chExt cx="8588692" cy="3481637"/>
          </a:xfrm>
        </p:grpSpPr>
        <p:sp>
          <p:nvSpPr>
            <p:cNvPr id="8" name="TextBox 7"/>
            <p:cNvSpPr txBox="1"/>
            <p:nvPr/>
          </p:nvSpPr>
          <p:spPr>
            <a:xfrm>
              <a:off x="3104493" y="1726883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65006" y="1661566"/>
              <a:ext cx="8528179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TÌNH HÌNH </a:t>
              </a:r>
            </a:p>
            <a:p>
              <a:r>
                <a:rPr lang="en-US" sz="7200" b="1" dirty="0">
                  <a:solidFill>
                    <a:srgbClr val="66FF66"/>
                  </a:solidFill>
                  <a:latin typeface="UTM Neutra" panose="02040603050506020204" pitchFamily="18" charset="0"/>
                </a:rPr>
                <a:t>ĐÀNG TRONG TRƯỚC THẾ KỈ XVI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44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687">
        <p:random/>
      </p:transition>
    </mc:Choice>
    <mc:Fallback xmlns="">
      <p:transition spd="slow" advTm="668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94" y="2061394"/>
            <a:ext cx="11411339" cy="1383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161590" y="926936"/>
            <a:ext cx="84846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thông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tin </a:t>
            </a:r>
            <a:r>
              <a:rPr lang="en-US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trang</a:t>
            </a:r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55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3533" y="3788556"/>
            <a:ext cx="104720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*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Trước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kỉ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XVI,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Đàng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Trong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như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thế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UTM Avo" panose="02040603050506020204" pitchFamily="18" charset="0"/>
              </a:rPr>
              <a:t>nào</a:t>
            </a:r>
            <a:r>
              <a:rPr lang="en-US" sz="4400" i="1" dirty="0">
                <a:solidFill>
                  <a:srgbClr val="002060"/>
                </a:solidFill>
                <a:latin typeface="UTM Avo" panose="02040603050506020204" pitchFamily="18" charset="0"/>
              </a:rPr>
              <a:t>?</a:t>
            </a:r>
            <a:endParaRPr lang="en-US" sz="4400" i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5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7619">
        <p:random/>
      </p:transition>
    </mc:Choice>
    <mc:Fallback xmlns="">
      <p:transition spd="slow" advTm="2761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6309" y="541176"/>
            <a:ext cx="5225143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46" y="541176"/>
            <a:ext cx="5804352" cy="5804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6309" y="3443352"/>
            <a:ext cx="5225143" cy="2902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6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672">
        <p:random/>
      </p:transition>
    </mc:Choice>
    <mc:Fallback xmlns="">
      <p:transition spd="slow" advTm="1567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45D3102-BC2D-3F40-A480-703A5D6E7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44" y="328394"/>
            <a:ext cx="4077478" cy="394541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719109" y="0"/>
            <a:ext cx="950723" cy="3520613"/>
            <a:chOff x="5960709" y="-120580"/>
            <a:chExt cx="950723" cy="3520613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1C6A453-A168-E848-97A7-56E5C0BD9655}"/>
                </a:ext>
              </a:extLst>
            </p:cNvPr>
            <p:cNvSpPr txBox="1"/>
            <p:nvPr/>
          </p:nvSpPr>
          <p:spPr>
            <a:xfrm>
              <a:off x="6048788" y="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  <p:sp>
          <p:nvSpPr>
            <p:cNvPr id="6" name="文本框 3"/>
            <p:cNvSpPr txBox="1"/>
            <p:nvPr/>
          </p:nvSpPr>
          <p:spPr>
            <a:xfrm>
              <a:off x="5960709" y="-120580"/>
              <a:ext cx="862644" cy="3400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" altLang="zh-CN" sz="16600" dirty="0">
                  <a:solidFill>
                    <a:schemeClr val="bg1"/>
                  </a:solidFill>
                  <a:latin typeface="UTM Neutra" panose="02040603050506020204" pitchFamily="18" charset="0"/>
                </a:rPr>
                <a:t>2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042899" y="1700016"/>
            <a:ext cx="9309152" cy="2308324"/>
            <a:chOff x="3042899" y="1700016"/>
            <a:chExt cx="9309152" cy="2308324"/>
          </a:xfrm>
        </p:grpSpPr>
        <p:sp>
          <p:nvSpPr>
            <p:cNvPr id="8" name="TextBox 7"/>
            <p:cNvSpPr txBox="1"/>
            <p:nvPr/>
          </p:nvSpPr>
          <p:spPr>
            <a:xfrm>
              <a:off x="3125195" y="1700016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latin typeface="UTM Neutra" panose="02040603050506020204" pitchFamily="18" charset="0"/>
                </a:rPr>
                <a:t> </a:t>
              </a:r>
              <a:r>
                <a:rPr lang="en-US" sz="7200" b="1" err="1">
                  <a:latin typeface="UTM Neutra" panose="02040603050506020204" pitchFamily="18" charset="0"/>
                </a:rPr>
                <a:t>chúa</a:t>
              </a:r>
              <a:r>
                <a:rPr lang="en-US" sz="7200" b="1">
                  <a:latin typeface="UTM Neutra" panose="02040603050506020204" pitchFamily="18" charset="0"/>
                </a:rPr>
                <a:t> Nguyễn </a:t>
              </a:r>
            </a:p>
            <a:p>
              <a:r>
                <a:rPr lang="en-US" sz="7200" b="1">
                  <a:latin typeface="UTM Neutra" panose="02040603050506020204" pitchFamily="18" charset="0"/>
                </a:rPr>
                <a:t>tổ </a:t>
              </a:r>
              <a:r>
                <a:rPr lang="en-US" sz="7200" b="1" err="1">
                  <a:latin typeface="UTM Neutra" panose="02040603050506020204" pitchFamily="18" charset="0"/>
                </a:rPr>
                <a:t>chức</a:t>
              </a:r>
              <a:r>
                <a:rPr lang="en-US" sz="7200" b="1">
                  <a:latin typeface="UTM Neutra" panose="02040603050506020204" pitchFamily="18" charset="0"/>
                </a:rPr>
                <a:t> khẩn </a:t>
              </a:r>
              <a:r>
                <a:rPr lang="en-US" sz="7200" b="1" dirty="0" err="1">
                  <a:latin typeface="UTM Neutra" panose="02040603050506020204" pitchFamily="18" charset="0"/>
                </a:rPr>
                <a:t>hoang</a:t>
              </a:r>
              <a:endParaRPr lang="en-US" sz="7200" b="1" dirty="0">
                <a:latin typeface="UTM Neutra" panose="020406030505060202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2899" y="1700016"/>
              <a:ext cx="922685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Các</a:t>
              </a:r>
              <a:r>
                <a:rPr lang="en-US" sz="7200" b="1" dirty="0">
                  <a:solidFill>
                    <a:srgbClr val="00FFFF"/>
                  </a:solidFill>
                  <a:latin typeface="UTM Neutra" panose="02040603050506020204" pitchFamily="18" charset="0"/>
                </a:rPr>
                <a:t> </a:t>
              </a:r>
              <a:r>
                <a:rPr lang="en-US" sz="7200" b="1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chúa</a:t>
              </a:r>
              <a:r>
                <a:rPr lang="en-US" sz="7200" b="1">
                  <a:solidFill>
                    <a:srgbClr val="00FFFF"/>
                  </a:solidFill>
                  <a:latin typeface="UTM Neutra" panose="02040603050506020204" pitchFamily="18" charset="0"/>
                </a:rPr>
                <a:t> Nguyễn </a:t>
              </a:r>
            </a:p>
            <a:p>
              <a:r>
                <a:rPr lang="en-US" sz="7200" b="1">
                  <a:solidFill>
                    <a:srgbClr val="00FFFF"/>
                  </a:solidFill>
                  <a:latin typeface="UTM Neutra" panose="02040603050506020204" pitchFamily="18" charset="0"/>
                </a:rPr>
                <a:t>tổ </a:t>
              </a:r>
              <a:r>
                <a:rPr lang="en-US" sz="7200" b="1" err="1">
                  <a:solidFill>
                    <a:srgbClr val="00FFFF"/>
                  </a:solidFill>
                  <a:latin typeface="UTM Neutra" panose="02040603050506020204" pitchFamily="18" charset="0"/>
                </a:rPr>
                <a:t>chức</a:t>
              </a:r>
              <a:r>
                <a:rPr lang="en-US" sz="7200" b="1">
                  <a:solidFill>
                    <a:srgbClr val="00FFFF"/>
                  </a:solidFill>
                  <a:latin typeface="UTM Neutra" panose="02040603050506020204" pitchFamily="18" charset="0"/>
                </a:rPr>
                <a:t> khẩn </a:t>
              </a:r>
              <a:r>
                <a:rPr lang="en-US" sz="7200" b="1" dirty="0" err="1">
                  <a:solidFill>
                    <a:srgbClr val="00FFFF"/>
                  </a:solidFill>
                  <a:latin typeface="UTM Neutra" panose="02040603050506020204" pitchFamily="18" charset="0"/>
                </a:rPr>
                <a:t>hoang</a:t>
              </a:r>
              <a:endParaRPr lang="en-US" sz="7200" b="1" dirty="0">
                <a:solidFill>
                  <a:srgbClr val="00FFFF"/>
                </a:solidFill>
                <a:latin typeface="UTM Neutra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9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51">
        <p:random/>
      </p:transition>
    </mc:Choice>
    <mc:Fallback xmlns="">
      <p:transition spd="slow" advTm="111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8.9|10.8|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3.5|2|1.6|3.3|3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7|3.3|4.9|5.4|7.5|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7|4.6|4.7|3.3|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3.2|3.2|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9|2.9|2.6|3.2|4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6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3.8|7|2.6|6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6.1|10.9|3.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482</Words>
  <Application>Microsoft Office PowerPoint</Application>
  <PresentationFormat>Widescreen</PresentationFormat>
  <Paragraphs>90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UTM NguyenHa 01</vt:lpstr>
      <vt:lpstr>UTM Neutra</vt:lpstr>
      <vt:lpstr>Times New Roman</vt:lpstr>
      <vt:lpstr>UTM Tam Le</vt:lpstr>
      <vt:lpstr>UTM Avo</vt:lpstr>
      <vt:lpstr>Arial</vt:lpstr>
      <vt:lpstr>DengXian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VIETBAO</cp:keywords>
  <cp:lastModifiedBy>admin</cp:lastModifiedBy>
  <cp:revision>674</cp:revision>
  <dcterms:created xsi:type="dcterms:W3CDTF">2018-06-17T04:53:58Z</dcterms:created>
  <dcterms:modified xsi:type="dcterms:W3CDTF">2022-03-12T07:19:02Z</dcterms:modified>
  <cp:version>R38</cp:version>
</cp:coreProperties>
</file>