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 id="2147483663" r:id="rId3"/>
  </p:sldMasterIdLst>
  <p:notesMasterIdLst>
    <p:notesMasterId r:id="rId28"/>
  </p:notesMasterIdLst>
  <p:sldIdLst>
    <p:sldId id="1538" r:id="rId4"/>
    <p:sldId id="267" r:id="rId5"/>
    <p:sldId id="282" r:id="rId6"/>
    <p:sldId id="283" r:id="rId7"/>
    <p:sldId id="259" r:id="rId8"/>
    <p:sldId id="1540" r:id="rId9"/>
    <p:sldId id="273" r:id="rId10"/>
    <p:sldId id="285" r:id="rId11"/>
    <p:sldId id="270" r:id="rId12"/>
    <p:sldId id="287" r:id="rId13"/>
    <p:sldId id="288" r:id="rId14"/>
    <p:sldId id="290" r:id="rId15"/>
    <p:sldId id="291" r:id="rId16"/>
    <p:sldId id="275" r:id="rId17"/>
    <p:sldId id="1541" r:id="rId18"/>
    <p:sldId id="1542" r:id="rId19"/>
    <p:sldId id="331" r:id="rId20"/>
    <p:sldId id="333" r:id="rId21"/>
    <p:sldId id="361" r:id="rId22"/>
    <p:sldId id="363" r:id="rId23"/>
    <p:sldId id="364" r:id="rId24"/>
    <p:sldId id="365" r:id="rId25"/>
    <p:sldId id="357" r:id="rId26"/>
    <p:sldId id="277" r:id="rId27"/>
  </p:sldIdLst>
  <p:sldSz cx="12192000" cy="6858000"/>
  <p:notesSz cx="6858000" cy="9144000"/>
  <p:custDataLst>
    <p:tags r:id="rId29"/>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4">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CD5B5"/>
    <a:srgbClr val="FF9409"/>
    <a:srgbClr val="FDEBB0"/>
    <a:srgbClr val="FF3300"/>
    <a:srgbClr val="9D7C7D"/>
    <a:srgbClr val="FAC090"/>
    <a:srgbClr val="FEF9DC"/>
    <a:srgbClr val="FEFB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182" autoAdjust="0"/>
  </p:normalViewPr>
  <p:slideViewPr>
    <p:cSldViewPr snapToGrid="0">
      <p:cViewPr varScale="1">
        <p:scale>
          <a:sx n="81" d="100"/>
          <a:sy n="81" d="100"/>
        </p:scale>
        <p:origin x="754" y="62"/>
      </p:cViewPr>
      <p:guideLst>
        <p:guide orient="horz" pos="184"/>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inpin heiti" charset="-122"/>
                <a:ea typeface="inpin heiti"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inpin heiti" charset="-122"/>
                <a:ea typeface="inpin heiti" charset="-122"/>
              </a:defRPr>
            </a:lvl1pPr>
          </a:lstStyle>
          <a:p>
            <a:fld id="{AD53C164-F3C7-4FEE-8799-75A23E4533F5}" type="datetimeFigureOut">
              <a:rPr lang="zh-CN" altLang="en-US" smtClean="0"/>
              <a:pPr/>
              <a:t>2022/1/13</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inpin heiti" charset="-122"/>
                <a:ea typeface="inpin heiti"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inpin heiti" charset="-122"/>
                <a:ea typeface="inpin heiti" charset="-122"/>
              </a:defRPr>
            </a:lvl1pPr>
          </a:lstStyle>
          <a:p>
            <a:fld id="{9BABEF33-434B-40DE-935B-300954A35B39}" type="slidenum">
              <a:rPr lang="zh-CN" altLang="en-US" smtClean="0"/>
              <a:pPr/>
              <a:t>‹#›</a:t>
            </a:fld>
            <a:endParaRPr lang="zh-CN" altLang="en-US" dirty="0"/>
          </a:p>
        </p:txBody>
      </p:sp>
    </p:spTree>
    <p:extLst>
      <p:ext uri="{BB962C8B-B14F-4D97-AF65-F5344CB8AC3E}">
        <p14:creationId xmlns:p14="http://schemas.microsoft.com/office/powerpoint/2010/main" val="3322063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inpin heiti" charset="-122"/>
        <a:ea typeface="inpin heiti" charset="-122"/>
        <a:cs typeface="+mn-cs"/>
      </a:defRPr>
    </a:lvl1pPr>
    <a:lvl2pPr marL="457200" algn="l" defTabSz="914400" rtl="0" eaLnBrk="1" latinLnBrk="0" hangingPunct="1">
      <a:defRPr sz="1200" b="0" i="0" kern="1200">
        <a:solidFill>
          <a:schemeClr val="tx1"/>
        </a:solidFill>
        <a:latin typeface="inpin heiti" charset="-122"/>
        <a:ea typeface="inpin heiti" charset="-122"/>
        <a:cs typeface="+mn-cs"/>
      </a:defRPr>
    </a:lvl2pPr>
    <a:lvl3pPr marL="914400" algn="l" defTabSz="914400" rtl="0" eaLnBrk="1" latinLnBrk="0" hangingPunct="1">
      <a:defRPr sz="1200" b="0" i="0" kern="1200">
        <a:solidFill>
          <a:schemeClr val="tx1"/>
        </a:solidFill>
        <a:latin typeface="inpin heiti" charset="-122"/>
        <a:ea typeface="inpin heiti" charset="-122"/>
        <a:cs typeface="+mn-cs"/>
      </a:defRPr>
    </a:lvl3pPr>
    <a:lvl4pPr marL="1371600" algn="l" defTabSz="914400" rtl="0" eaLnBrk="1" latinLnBrk="0" hangingPunct="1">
      <a:defRPr sz="1200" b="0" i="0" kern="1200">
        <a:solidFill>
          <a:schemeClr val="tx1"/>
        </a:solidFill>
        <a:latin typeface="inpin heiti" charset="-122"/>
        <a:ea typeface="inpin heiti" charset="-122"/>
        <a:cs typeface="+mn-cs"/>
      </a:defRPr>
    </a:lvl4pPr>
    <a:lvl5pPr marL="1828800" algn="l" defTabSz="914400" rtl="0" eaLnBrk="1" latinLnBrk="0" hangingPunct="1">
      <a:defRPr sz="1200" b="0" i="0" kern="1200">
        <a:solidFill>
          <a:schemeClr val="tx1"/>
        </a:solidFill>
        <a:latin typeface="inpin heiti" charset="-122"/>
        <a:ea typeface="inpin heiti"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ABEF33-434B-40DE-935B-300954A35B39}" type="slidenum">
              <a:rPr lang="zh-CN" altLang="en-US" smtClean="0"/>
              <a:t>2</a:t>
            </a:fld>
            <a:endParaRPr lang="zh-CN" altLang="en-US"/>
          </a:p>
        </p:txBody>
      </p:sp>
    </p:spTree>
    <p:extLst>
      <p:ext uri="{BB962C8B-B14F-4D97-AF65-F5344CB8AC3E}">
        <p14:creationId xmlns:p14="http://schemas.microsoft.com/office/powerpoint/2010/main" val="961806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ABEF33-434B-40DE-935B-300954A35B39}" type="slidenum">
              <a:rPr lang="zh-CN" altLang="en-US" smtClean="0"/>
              <a:t>5</a:t>
            </a:fld>
            <a:endParaRPr lang="zh-CN" altLang="en-US"/>
          </a:p>
        </p:txBody>
      </p:sp>
    </p:spTree>
    <p:extLst>
      <p:ext uri="{BB962C8B-B14F-4D97-AF65-F5344CB8AC3E}">
        <p14:creationId xmlns:p14="http://schemas.microsoft.com/office/powerpoint/2010/main" val="2136457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ABEF33-434B-40DE-935B-300954A35B39}" type="slidenum">
              <a:rPr lang="zh-CN" altLang="en-US" smtClean="0"/>
              <a:pPr/>
              <a:t>6</a:t>
            </a:fld>
            <a:endParaRPr lang="zh-CN" altLang="en-US" dirty="0"/>
          </a:p>
        </p:txBody>
      </p:sp>
    </p:spTree>
    <p:extLst>
      <p:ext uri="{BB962C8B-B14F-4D97-AF65-F5344CB8AC3E}">
        <p14:creationId xmlns:p14="http://schemas.microsoft.com/office/powerpoint/2010/main" val="3767995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ABEF33-434B-40DE-935B-300954A35B39}" type="slidenum">
              <a:rPr lang="zh-CN" altLang="en-US" smtClean="0"/>
              <a:t>7</a:t>
            </a:fld>
            <a:endParaRPr lang="zh-CN" altLang="en-US"/>
          </a:p>
        </p:txBody>
      </p:sp>
    </p:spTree>
    <p:extLst>
      <p:ext uri="{BB962C8B-B14F-4D97-AF65-F5344CB8AC3E}">
        <p14:creationId xmlns:p14="http://schemas.microsoft.com/office/powerpoint/2010/main" val="2477789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ABEF33-434B-40DE-935B-300954A35B39}" type="slidenum">
              <a:rPr lang="zh-CN" altLang="en-US" smtClean="0"/>
              <a:t>9</a:t>
            </a:fld>
            <a:endParaRPr lang="zh-CN" altLang="en-US"/>
          </a:p>
        </p:txBody>
      </p:sp>
    </p:spTree>
    <p:extLst>
      <p:ext uri="{BB962C8B-B14F-4D97-AF65-F5344CB8AC3E}">
        <p14:creationId xmlns:p14="http://schemas.microsoft.com/office/powerpoint/2010/main" val="19750870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ABEF33-434B-40DE-935B-300954A35B39}" type="slidenum">
              <a:rPr lang="zh-CN" altLang="en-US" smtClean="0"/>
              <a:t>14</a:t>
            </a:fld>
            <a:endParaRPr lang="zh-CN" altLang="en-US"/>
          </a:p>
        </p:txBody>
      </p:sp>
    </p:spTree>
    <p:extLst>
      <p:ext uri="{BB962C8B-B14F-4D97-AF65-F5344CB8AC3E}">
        <p14:creationId xmlns:p14="http://schemas.microsoft.com/office/powerpoint/2010/main" val="17428196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7592A513-205F-4E83-974E-03274D94EE2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71273158-5865-4B02-BB19-578E00C502B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5604" name="Slide Number Placeholder 3">
            <a:extLst>
              <a:ext uri="{FF2B5EF4-FFF2-40B4-BE49-F238E27FC236}">
                <a16:creationId xmlns:a16="http://schemas.microsoft.com/office/drawing/2014/main" id="{A60490C3-D5D3-48C0-A508-92801976A5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9C7397D-C901-43AF-9A3B-0615B7291C2F}"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ABEF33-434B-40DE-935B-300954A35B39}" type="slidenum">
              <a:rPr lang="zh-CN" altLang="en-US" smtClean="0"/>
              <a:t>24</a:t>
            </a:fld>
            <a:endParaRPr lang="zh-CN" altLang="en-US"/>
          </a:p>
        </p:txBody>
      </p:sp>
    </p:spTree>
    <p:extLst>
      <p:ext uri="{BB962C8B-B14F-4D97-AF65-F5344CB8AC3E}">
        <p14:creationId xmlns:p14="http://schemas.microsoft.com/office/powerpoint/2010/main" val="19537581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transition spd="slow" advClick="0" advTm="400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AD1EE-9D8E-4D42-8B46-F86D43499A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37AEA5-F718-4863-A50E-9BEFECCE0D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330AF2-3E7A-4E92-AD8F-64C282BC63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63CE721-82BF-4A5C-B653-65EF52E5A242}"/>
              </a:ext>
            </a:extLst>
          </p:cNvPr>
          <p:cNvSpPr>
            <a:spLocks noGrp="1"/>
          </p:cNvSpPr>
          <p:nvPr>
            <p:ph type="dt" sz="half" idx="10"/>
          </p:nvPr>
        </p:nvSpPr>
        <p:spPr/>
        <p:txBody>
          <a:bodyPr/>
          <a:lstStyle/>
          <a:p>
            <a:fld id="{7D6CF863-FEE7-4172-9EB9-7429EEC709AE}" type="datetimeFigureOut">
              <a:rPr lang="en-US" smtClean="0"/>
              <a:t>1/13/2022</a:t>
            </a:fld>
            <a:endParaRPr lang="en-US"/>
          </a:p>
        </p:txBody>
      </p:sp>
      <p:sp>
        <p:nvSpPr>
          <p:cNvPr id="6" name="Footer Placeholder 5">
            <a:extLst>
              <a:ext uri="{FF2B5EF4-FFF2-40B4-BE49-F238E27FC236}">
                <a16:creationId xmlns:a16="http://schemas.microsoft.com/office/drawing/2014/main" id="{95709A08-CD57-49D8-BC69-339CD7C29B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BE3E37-FED7-4E52-8086-0D1C813A6089}"/>
              </a:ext>
            </a:extLst>
          </p:cNvPr>
          <p:cNvSpPr>
            <a:spLocks noGrp="1"/>
          </p:cNvSpPr>
          <p:nvPr>
            <p:ph type="sldNum" sz="quarter" idx="12"/>
          </p:nvPr>
        </p:nvSpPr>
        <p:spPr/>
        <p:txBody>
          <a:bodyPr/>
          <a:lstStyle/>
          <a:p>
            <a:fld id="{4D544897-20C0-4D1B-9CB4-FA1C10FFB4A6}" type="slidenum">
              <a:rPr lang="en-US" smtClean="0"/>
              <a:t>‹#›</a:t>
            </a:fld>
            <a:endParaRPr lang="en-US"/>
          </a:p>
        </p:txBody>
      </p:sp>
    </p:spTree>
    <p:extLst>
      <p:ext uri="{BB962C8B-B14F-4D97-AF65-F5344CB8AC3E}">
        <p14:creationId xmlns:p14="http://schemas.microsoft.com/office/powerpoint/2010/main" val="4075393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F4564-EB5C-4EEA-A596-7FF0C6E7E7F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909D996-90EF-44BA-B78B-25B0E342A1C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DDEB7B-C7AA-4E66-9780-09833B94B124}"/>
              </a:ext>
            </a:extLst>
          </p:cNvPr>
          <p:cNvSpPr>
            <a:spLocks noGrp="1"/>
          </p:cNvSpPr>
          <p:nvPr>
            <p:ph type="dt" sz="half" idx="10"/>
          </p:nvPr>
        </p:nvSpPr>
        <p:spPr/>
        <p:txBody>
          <a:bodyPr/>
          <a:lstStyle/>
          <a:p>
            <a:fld id="{7D6CF863-FEE7-4172-9EB9-7429EEC709AE}" type="datetimeFigureOut">
              <a:rPr lang="en-US" smtClean="0"/>
              <a:t>1/13/2022</a:t>
            </a:fld>
            <a:endParaRPr lang="en-US"/>
          </a:p>
        </p:txBody>
      </p:sp>
      <p:sp>
        <p:nvSpPr>
          <p:cNvPr id="5" name="Footer Placeholder 4">
            <a:extLst>
              <a:ext uri="{FF2B5EF4-FFF2-40B4-BE49-F238E27FC236}">
                <a16:creationId xmlns:a16="http://schemas.microsoft.com/office/drawing/2014/main" id="{834693BA-0832-4B69-9153-1C3BAD365B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FCF9C0-49D0-4349-80D6-9CE484554DF9}"/>
              </a:ext>
            </a:extLst>
          </p:cNvPr>
          <p:cNvSpPr>
            <a:spLocks noGrp="1"/>
          </p:cNvSpPr>
          <p:nvPr>
            <p:ph type="sldNum" sz="quarter" idx="12"/>
          </p:nvPr>
        </p:nvSpPr>
        <p:spPr/>
        <p:txBody>
          <a:bodyPr/>
          <a:lstStyle/>
          <a:p>
            <a:fld id="{4D544897-20C0-4D1B-9CB4-FA1C10FFB4A6}" type="slidenum">
              <a:rPr lang="en-US" smtClean="0"/>
              <a:t>‹#›</a:t>
            </a:fld>
            <a:endParaRPr lang="en-US"/>
          </a:p>
        </p:txBody>
      </p:sp>
    </p:spTree>
    <p:extLst>
      <p:ext uri="{BB962C8B-B14F-4D97-AF65-F5344CB8AC3E}">
        <p14:creationId xmlns:p14="http://schemas.microsoft.com/office/powerpoint/2010/main" val="2536263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F8B3D7-1A6C-4392-A83E-27E9636E7C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FA472B1-019F-4571-A7BC-BB6F3D747CD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C8D120-B2B9-4EB1-8F3B-F7EDBC7B8C1D}"/>
              </a:ext>
            </a:extLst>
          </p:cNvPr>
          <p:cNvSpPr>
            <a:spLocks noGrp="1"/>
          </p:cNvSpPr>
          <p:nvPr>
            <p:ph type="dt" sz="half" idx="10"/>
          </p:nvPr>
        </p:nvSpPr>
        <p:spPr/>
        <p:txBody>
          <a:bodyPr/>
          <a:lstStyle/>
          <a:p>
            <a:fld id="{7D6CF863-FEE7-4172-9EB9-7429EEC709AE}" type="datetimeFigureOut">
              <a:rPr lang="en-US" smtClean="0"/>
              <a:t>1/13/2022</a:t>
            </a:fld>
            <a:endParaRPr lang="en-US"/>
          </a:p>
        </p:txBody>
      </p:sp>
      <p:sp>
        <p:nvSpPr>
          <p:cNvPr id="5" name="Footer Placeholder 4">
            <a:extLst>
              <a:ext uri="{FF2B5EF4-FFF2-40B4-BE49-F238E27FC236}">
                <a16:creationId xmlns:a16="http://schemas.microsoft.com/office/drawing/2014/main" id="{89C9E892-8CE2-4E5E-B0E5-19D7B90C3F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88C079-CE07-493F-A412-F109FC4060CA}"/>
              </a:ext>
            </a:extLst>
          </p:cNvPr>
          <p:cNvSpPr>
            <a:spLocks noGrp="1"/>
          </p:cNvSpPr>
          <p:nvPr>
            <p:ph type="sldNum" sz="quarter" idx="12"/>
          </p:nvPr>
        </p:nvSpPr>
        <p:spPr/>
        <p:txBody>
          <a:bodyPr/>
          <a:lstStyle/>
          <a:p>
            <a:fld id="{4D544897-20C0-4D1B-9CB4-FA1C10FFB4A6}" type="slidenum">
              <a:rPr lang="en-US" smtClean="0"/>
              <a:t>‹#›</a:t>
            </a:fld>
            <a:endParaRPr lang="en-US"/>
          </a:p>
        </p:txBody>
      </p:sp>
    </p:spTree>
    <p:extLst>
      <p:ext uri="{BB962C8B-B14F-4D97-AF65-F5344CB8AC3E}">
        <p14:creationId xmlns:p14="http://schemas.microsoft.com/office/powerpoint/2010/main" val="21361091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9927432"/>
      </p:ext>
    </p:extLst>
  </p:cSld>
  <p:clrMapOvr>
    <a:masterClrMapping/>
  </p:clrMapOvr>
  <mc:AlternateContent xmlns:mc="http://schemas.openxmlformats.org/markup-compatibility/2006" xmlns:p14="http://schemas.microsoft.com/office/powerpoint/2010/main">
    <mc:Choice Requires="p14">
      <p:transition spd="slow" p14:dur="1250" advClick="0" advTm="0">
        <p:blinds dir="vert"/>
      </p:transition>
    </mc:Choice>
    <mc:Fallback xmlns="">
      <p:transition spd="slow" advClick="0" advTm="0">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2D9E3B9B-FE76-433F-92C7-6E65105CB122}"/>
              </a:ext>
            </a:extLst>
          </p:cNvPr>
          <p:cNvGrpSpPr>
            <a:grpSpLocks/>
          </p:cNvGrpSpPr>
          <p:nvPr/>
        </p:nvGrpSpPr>
        <p:grpSpPr bwMode="auto">
          <a:xfrm>
            <a:off x="1" y="0"/>
            <a:ext cx="11741151" cy="6858000"/>
            <a:chOff x="0" y="0"/>
            <a:chExt cx="5547" cy="4320"/>
          </a:xfrm>
        </p:grpSpPr>
        <p:grpSp>
          <p:nvGrpSpPr>
            <p:cNvPr id="5" name="Group 3">
              <a:extLst>
                <a:ext uri="{FF2B5EF4-FFF2-40B4-BE49-F238E27FC236}">
                  <a16:creationId xmlns:a16="http://schemas.microsoft.com/office/drawing/2014/main" id="{A8AD8D82-5017-4927-8176-3C2AF7DAC047}"/>
                </a:ext>
              </a:extLst>
            </p:cNvPr>
            <p:cNvGrpSpPr>
              <a:grpSpLocks/>
            </p:cNvGrpSpPr>
            <p:nvPr userDrawn="1"/>
          </p:nvGrpSpPr>
          <p:grpSpPr bwMode="auto">
            <a:xfrm rot="-215207">
              <a:off x="3692" y="233"/>
              <a:ext cx="1856" cy="3626"/>
              <a:chOff x="3010" y="777"/>
              <a:chExt cx="1856" cy="3626"/>
            </a:xfrm>
          </p:grpSpPr>
          <p:sp>
            <p:nvSpPr>
              <p:cNvPr id="39" name="Freeform 4">
                <a:extLst>
                  <a:ext uri="{FF2B5EF4-FFF2-40B4-BE49-F238E27FC236}">
                    <a16:creationId xmlns:a16="http://schemas.microsoft.com/office/drawing/2014/main" id="{2EA3BB51-38CE-4E55-A323-355E3727E8E0}"/>
                  </a:ext>
                </a:extLst>
              </p:cNvPr>
              <p:cNvSpPr>
                <a:spLocks/>
              </p:cNvSpPr>
              <p:nvPr userDrawn="1"/>
            </p:nvSpPr>
            <p:spPr bwMode="ltGray">
              <a:xfrm rot="12185230" flipV="1">
                <a:off x="3533" y="776"/>
                <a:ext cx="1333" cy="1485"/>
              </a:xfrm>
              <a:custGeom>
                <a:avLst/>
                <a:gdLst>
                  <a:gd name="T0" fmla="*/ 6345174 w 596"/>
                  <a:gd name="T1" fmla="*/ 138164594 h 666"/>
                  <a:gd name="T2" fmla="*/ 2271564 w 596"/>
                  <a:gd name="T3" fmla="*/ 127249222 h 666"/>
                  <a:gd name="T4" fmla="*/ 0 w 596"/>
                  <a:gd name="T5" fmla="*/ 107824106 h 666"/>
                  <a:gd name="T6" fmla="*/ 1580920 w 596"/>
                  <a:gd name="T7" fmla="*/ 82906513 h 666"/>
                  <a:gd name="T8" fmla="*/ 9807384 w 596"/>
                  <a:gd name="T9" fmla="*/ 56404612 h 666"/>
                  <a:gd name="T10" fmla="*/ 26949784 w 596"/>
                  <a:gd name="T11" fmla="*/ 31317635 h 666"/>
                  <a:gd name="T12" fmla="*/ 55711420 w 596"/>
                  <a:gd name="T13" fmla="*/ 11555229 h 666"/>
                  <a:gd name="T14" fmla="*/ 96776907 w 596"/>
                  <a:gd name="T15" fmla="*/ 677115 h 666"/>
                  <a:gd name="T16" fmla="*/ 149000638 w 596"/>
                  <a:gd name="T17" fmla="*/ 3366408 h 666"/>
                  <a:gd name="T18" fmla="*/ 189828688 w 596"/>
                  <a:gd name="T19" fmla="*/ 25461536 h 666"/>
                  <a:gd name="T20" fmla="*/ 217184118 w 596"/>
                  <a:gd name="T21" fmla="*/ 61658723 h 666"/>
                  <a:gd name="T22" fmla="*/ 231773049 w 596"/>
                  <a:gd name="T23" fmla="*/ 105939728 h 666"/>
                  <a:gd name="T24" fmla="*/ 233308423 w 596"/>
                  <a:gd name="T25" fmla="*/ 152708769 h 666"/>
                  <a:gd name="T26" fmla="*/ 221945249 w 596"/>
                  <a:gd name="T27" fmla="*/ 196033791 h 666"/>
                  <a:gd name="T28" fmla="*/ 198758562 w 596"/>
                  <a:gd name="T29" fmla="*/ 229513337 h 666"/>
                  <a:gd name="T30" fmla="*/ 163572088 w 596"/>
                  <a:gd name="T31" fmla="*/ 247453305 h 666"/>
                  <a:gd name="T32" fmla="*/ 152513218 w 596"/>
                  <a:gd name="T33" fmla="*/ 245870382 h 666"/>
                  <a:gd name="T34" fmla="*/ 172834575 w 596"/>
                  <a:gd name="T35" fmla="*/ 230360881 h 666"/>
                  <a:gd name="T36" fmla="*/ 188951218 w 596"/>
                  <a:gd name="T37" fmla="*/ 203083460 h 666"/>
                  <a:gd name="T38" fmla="*/ 199466094 w 596"/>
                  <a:gd name="T39" fmla="*/ 169381983 h 666"/>
                  <a:gd name="T40" fmla="*/ 203837775 w 596"/>
                  <a:gd name="T41" fmla="*/ 132606562 h 666"/>
                  <a:gd name="T42" fmla="*/ 201567922 w 596"/>
                  <a:gd name="T43" fmla="*/ 96278697 h 666"/>
                  <a:gd name="T44" fmla="*/ 190207904 w 596"/>
                  <a:gd name="T45" fmla="*/ 64951173 h 666"/>
                  <a:gd name="T46" fmla="*/ 169679518 w 596"/>
                  <a:gd name="T47" fmla="*/ 41813876 h 666"/>
                  <a:gd name="T48" fmla="*/ 133785391 w 596"/>
                  <a:gd name="T49" fmla="*/ 27911949 h 666"/>
                  <a:gd name="T50" fmla="*/ 96406742 w 596"/>
                  <a:gd name="T51" fmla="*/ 22757360 h 666"/>
                  <a:gd name="T52" fmla="*/ 68190456 w 596"/>
                  <a:gd name="T53" fmla="*/ 26427450 h 666"/>
                  <a:gd name="T54" fmla="*/ 47489483 w 596"/>
                  <a:gd name="T55" fmla="*/ 37678183 h 666"/>
                  <a:gd name="T56" fmla="*/ 32902426 w 596"/>
                  <a:gd name="T57" fmla="*/ 55557068 h 666"/>
                  <a:gd name="T58" fmla="*/ 22246849 w 596"/>
                  <a:gd name="T59" fmla="*/ 76804568 h 666"/>
                  <a:gd name="T60" fmla="*/ 15585291 w 596"/>
                  <a:gd name="T61" fmla="*/ 101424291 h 666"/>
                  <a:gd name="T62" fmla="*/ 11046450 w 596"/>
                  <a:gd name="T63" fmla="*/ 126586983 h 66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96" h="666">
                    <a:moveTo>
                      <a:pt x="22" y="372"/>
                    </a:moveTo>
                    <a:lnTo>
                      <a:pt x="16" y="370"/>
                    </a:lnTo>
                    <a:lnTo>
                      <a:pt x="10" y="360"/>
                    </a:lnTo>
                    <a:lnTo>
                      <a:pt x="6" y="341"/>
                    </a:lnTo>
                    <a:lnTo>
                      <a:pt x="1" y="318"/>
                    </a:lnTo>
                    <a:lnTo>
                      <a:pt x="0" y="289"/>
                    </a:lnTo>
                    <a:lnTo>
                      <a:pt x="0" y="257"/>
                    </a:lnTo>
                    <a:lnTo>
                      <a:pt x="4" y="222"/>
                    </a:lnTo>
                    <a:lnTo>
                      <a:pt x="13" y="187"/>
                    </a:lnTo>
                    <a:lnTo>
                      <a:pt x="25" y="151"/>
                    </a:lnTo>
                    <a:lnTo>
                      <a:pt x="45" y="116"/>
                    </a:lnTo>
                    <a:lnTo>
                      <a:pt x="69" y="84"/>
                    </a:lnTo>
                    <a:lnTo>
                      <a:pt x="101" y="55"/>
                    </a:lnTo>
                    <a:lnTo>
                      <a:pt x="142" y="31"/>
                    </a:lnTo>
                    <a:lnTo>
                      <a:pt x="190" y="13"/>
                    </a:lnTo>
                    <a:lnTo>
                      <a:pt x="247" y="2"/>
                    </a:lnTo>
                    <a:lnTo>
                      <a:pt x="314" y="0"/>
                    </a:lnTo>
                    <a:lnTo>
                      <a:pt x="380" y="9"/>
                    </a:lnTo>
                    <a:lnTo>
                      <a:pt x="436" y="33"/>
                    </a:lnTo>
                    <a:lnTo>
                      <a:pt x="484" y="68"/>
                    </a:lnTo>
                    <a:lnTo>
                      <a:pt x="524" y="113"/>
                    </a:lnTo>
                    <a:lnTo>
                      <a:pt x="554" y="165"/>
                    </a:lnTo>
                    <a:lnTo>
                      <a:pt x="577" y="222"/>
                    </a:lnTo>
                    <a:lnTo>
                      <a:pt x="591" y="284"/>
                    </a:lnTo>
                    <a:lnTo>
                      <a:pt x="596" y="347"/>
                    </a:lnTo>
                    <a:lnTo>
                      <a:pt x="595" y="409"/>
                    </a:lnTo>
                    <a:lnTo>
                      <a:pt x="585" y="469"/>
                    </a:lnTo>
                    <a:lnTo>
                      <a:pt x="566" y="525"/>
                    </a:lnTo>
                    <a:lnTo>
                      <a:pt x="540" y="574"/>
                    </a:lnTo>
                    <a:lnTo>
                      <a:pt x="507" y="615"/>
                    </a:lnTo>
                    <a:lnTo>
                      <a:pt x="465" y="645"/>
                    </a:lnTo>
                    <a:lnTo>
                      <a:pt x="417" y="663"/>
                    </a:lnTo>
                    <a:lnTo>
                      <a:pt x="360" y="666"/>
                    </a:lnTo>
                    <a:lnTo>
                      <a:pt x="389" y="659"/>
                    </a:lnTo>
                    <a:lnTo>
                      <a:pt x="417" y="642"/>
                    </a:lnTo>
                    <a:lnTo>
                      <a:pt x="441" y="617"/>
                    </a:lnTo>
                    <a:lnTo>
                      <a:pt x="463" y="583"/>
                    </a:lnTo>
                    <a:lnTo>
                      <a:pt x="482" y="544"/>
                    </a:lnTo>
                    <a:lnTo>
                      <a:pt x="497" y="501"/>
                    </a:lnTo>
                    <a:lnTo>
                      <a:pt x="509" y="454"/>
                    </a:lnTo>
                    <a:lnTo>
                      <a:pt x="517" y="404"/>
                    </a:lnTo>
                    <a:lnTo>
                      <a:pt x="520" y="355"/>
                    </a:lnTo>
                    <a:lnTo>
                      <a:pt x="519" y="305"/>
                    </a:lnTo>
                    <a:lnTo>
                      <a:pt x="514" y="258"/>
                    </a:lnTo>
                    <a:lnTo>
                      <a:pt x="502" y="213"/>
                    </a:lnTo>
                    <a:lnTo>
                      <a:pt x="485" y="174"/>
                    </a:lnTo>
                    <a:lnTo>
                      <a:pt x="462" y="139"/>
                    </a:lnTo>
                    <a:lnTo>
                      <a:pt x="433" y="112"/>
                    </a:lnTo>
                    <a:lnTo>
                      <a:pt x="397" y="93"/>
                    </a:lnTo>
                    <a:lnTo>
                      <a:pt x="341" y="75"/>
                    </a:lnTo>
                    <a:lnTo>
                      <a:pt x="290" y="65"/>
                    </a:lnTo>
                    <a:lnTo>
                      <a:pt x="246" y="61"/>
                    </a:lnTo>
                    <a:lnTo>
                      <a:pt x="207" y="63"/>
                    </a:lnTo>
                    <a:lnTo>
                      <a:pt x="174" y="71"/>
                    </a:lnTo>
                    <a:lnTo>
                      <a:pt x="146" y="84"/>
                    </a:lnTo>
                    <a:lnTo>
                      <a:pt x="121" y="101"/>
                    </a:lnTo>
                    <a:lnTo>
                      <a:pt x="101" y="123"/>
                    </a:lnTo>
                    <a:lnTo>
                      <a:pt x="84" y="149"/>
                    </a:lnTo>
                    <a:lnTo>
                      <a:pt x="69" y="176"/>
                    </a:lnTo>
                    <a:lnTo>
                      <a:pt x="57" y="206"/>
                    </a:lnTo>
                    <a:lnTo>
                      <a:pt x="48" y="239"/>
                    </a:lnTo>
                    <a:lnTo>
                      <a:pt x="40" y="272"/>
                    </a:lnTo>
                    <a:lnTo>
                      <a:pt x="33" y="305"/>
                    </a:lnTo>
                    <a:lnTo>
                      <a:pt x="28" y="339"/>
                    </a:lnTo>
                    <a:lnTo>
                      <a:pt x="22" y="372"/>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0" name="Freeform 5">
                <a:extLst>
                  <a:ext uri="{FF2B5EF4-FFF2-40B4-BE49-F238E27FC236}">
                    <a16:creationId xmlns:a16="http://schemas.microsoft.com/office/drawing/2014/main" id="{ADA58BF8-923B-4E74-A3B0-48492E3D8DDA}"/>
                  </a:ext>
                </a:extLst>
              </p:cNvPr>
              <p:cNvSpPr>
                <a:spLocks/>
              </p:cNvSpPr>
              <p:nvPr userDrawn="1"/>
            </p:nvSpPr>
            <p:spPr bwMode="ltGray">
              <a:xfrm rot="12185230" flipV="1">
                <a:off x="4028" y="1800"/>
                <a:ext cx="571" cy="531"/>
              </a:xfrm>
              <a:custGeom>
                <a:avLst/>
                <a:gdLst>
                  <a:gd name="T0" fmla="*/ 0 w 257"/>
                  <a:gd name="T1" fmla="*/ 0 h 237"/>
                  <a:gd name="T2" fmla="*/ 0 w 257"/>
                  <a:gd name="T3" fmla="*/ 10034074 h 237"/>
                  <a:gd name="T4" fmla="*/ 1158477 w 257"/>
                  <a:gd name="T5" fmla="*/ 20145757 h 237"/>
                  <a:gd name="T6" fmla="*/ 2051354 w 257"/>
                  <a:gd name="T7" fmla="*/ 30195859 h 237"/>
                  <a:gd name="T8" fmla="*/ 3790105 w 257"/>
                  <a:gd name="T9" fmla="*/ 39615147 h 237"/>
                  <a:gd name="T10" fmla="*/ 6369407 w 257"/>
                  <a:gd name="T11" fmla="*/ 48036026 h 237"/>
                  <a:gd name="T12" fmla="*/ 9476223 w 257"/>
                  <a:gd name="T13" fmla="*/ 56857367 h 237"/>
                  <a:gd name="T14" fmla="*/ 13336212 w 257"/>
                  <a:gd name="T15" fmla="*/ 64997857 h 237"/>
                  <a:gd name="T16" fmla="*/ 17941753 w 257"/>
                  <a:gd name="T17" fmla="*/ 71809541 h 237"/>
                  <a:gd name="T18" fmla="*/ 23627431 w 257"/>
                  <a:gd name="T19" fmla="*/ 78297155 h 237"/>
                  <a:gd name="T20" fmla="*/ 30280974 w 257"/>
                  <a:gd name="T21" fmla="*/ 83858556 h 237"/>
                  <a:gd name="T22" fmla="*/ 37418205 w 257"/>
                  <a:gd name="T23" fmla="*/ 88372820 h 237"/>
                  <a:gd name="T24" fmla="*/ 46197693 w 257"/>
                  <a:gd name="T25" fmla="*/ 91957713 h 237"/>
                  <a:gd name="T26" fmla="*/ 55705207 w 257"/>
                  <a:gd name="T27" fmla="*/ 94291456 h 237"/>
                  <a:gd name="T28" fmla="*/ 66354188 w 257"/>
                  <a:gd name="T29" fmla="*/ 95580466 h 237"/>
                  <a:gd name="T30" fmla="*/ 77568284 w 257"/>
                  <a:gd name="T31" fmla="*/ 95193210 h 237"/>
                  <a:gd name="T32" fmla="*/ 90618178 w 257"/>
                  <a:gd name="T33" fmla="*/ 93571541 h 237"/>
                  <a:gd name="T34" fmla="*/ 78987374 w 257"/>
                  <a:gd name="T35" fmla="*/ 91557388 h 237"/>
                  <a:gd name="T36" fmla="*/ 68698205 w 257"/>
                  <a:gd name="T37" fmla="*/ 88757988 h 237"/>
                  <a:gd name="T38" fmla="*/ 59990013 w 257"/>
                  <a:gd name="T39" fmla="*/ 85465030 h 237"/>
                  <a:gd name="T40" fmla="*/ 52202517 w 257"/>
                  <a:gd name="T41" fmla="*/ 82246877 h 237"/>
                  <a:gd name="T42" fmla="*/ 45070714 w 257"/>
                  <a:gd name="T43" fmla="*/ 77768250 h 237"/>
                  <a:gd name="T44" fmla="*/ 39516373 w 257"/>
                  <a:gd name="T45" fmla="*/ 73433117 h 237"/>
                  <a:gd name="T46" fmla="*/ 34262244 w 257"/>
                  <a:gd name="T47" fmla="*/ 68181782 h 237"/>
                  <a:gd name="T48" fmla="*/ 29630261 w 257"/>
                  <a:gd name="T49" fmla="*/ 62420013 h 237"/>
                  <a:gd name="T50" fmla="*/ 25364898 w 257"/>
                  <a:gd name="T51" fmla="*/ 56857367 h 237"/>
                  <a:gd name="T52" fmla="*/ 21576077 w 257"/>
                  <a:gd name="T53" fmla="*/ 50369732 h 237"/>
                  <a:gd name="T54" fmla="*/ 18416605 w 257"/>
                  <a:gd name="T55" fmla="*/ 43201808 h 237"/>
                  <a:gd name="T56" fmla="*/ 15207152 w 257"/>
                  <a:gd name="T57" fmla="*/ 35423837 h 237"/>
                  <a:gd name="T58" fmla="*/ 11572766 w 257"/>
                  <a:gd name="T59" fmla="*/ 27859780 h 237"/>
                  <a:gd name="T60" fmla="*/ 8075360 w 257"/>
                  <a:gd name="T61" fmla="*/ 18896106 h 237"/>
                  <a:gd name="T62" fmla="*/ 4265130 w 257"/>
                  <a:gd name="T63" fmla="*/ 9712884 h 237"/>
                  <a:gd name="T64" fmla="*/ 0 w 257"/>
                  <a:gd name="T65" fmla="*/ 0 h 2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7" h="237">
                    <a:moveTo>
                      <a:pt x="0" y="0"/>
                    </a:moveTo>
                    <a:lnTo>
                      <a:pt x="0" y="25"/>
                    </a:lnTo>
                    <a:lnTo>
                      <a:pt x="3" y="50"/>
                    </a:lnTo>
                    <a:lnTo>
                      <a:pt x="6" y="75"/>
                    </a:lnTo>
                    <a:lnTo>
                      <a:pt x="11" y="98"/>
                    </a:lnTo>
                    <a:lnTo>
                      <a:pt x="18" y="119"/>
                    </a:lnTo>
                    <a:lnTo>
                      <a:pt x="27" y="141"/>
                    </a:lnTo>
                    <a:lnTo>
                      <a:pt x="38" y="161"/>
                    </a:lnTo>
                    <a:lnTo>
                      <a:pt x="51" y="178"/>
                    </a:lnTo>
                    <a:lnTo>
                      <a:pt x="67" y="194"/>
                    </a:lnTo>
                    <a:lnTo>
                      <a:pt x="86" y="208"/>
                    </a:lnTo>
                    <a:lnTo>
                      <a:pt x="106" y="219"/>
                    </a:lnTo>
                    <a:lnTo>
                      <a:pt x="131" y="228"/>
                    </a:lnTo>
                    <a:lnTo>
                      <a:pt x="158" y="234"/>
                    </a:lnTo>
                    <a:lnTo>
                      <a:pt x="188" y="237"/>
                    </a:lnTo>
                    <a:lnTo>
                      <a:pt x="220" y="236"/>
                    </a:lnTo>
                    <a:lnTo>
                      <a:pt x="257" y="232"/>
                    </a:lnTo>
                    <a:lnTo>
                      <a:pt x="224" y="227"/>
                    </a:lnTo>
                    <a:lnTo>
                      <a:pt x="195" y="220"/>
                    </a:lnTo>
                    <a:lnTo>
                      <a:pt x="170" y="212"/>
                    </a:lnTo>
                    <a:lnTo>
                      <a:pt x="148" y="204"/>
                    </a:lnTo>
                    <a:lnTo>
                      <a:pt x="128" y="193"/>
                    </a:lnTo>
                    <a:lnTo>
                      <a:pt x="112" y="182"/>
                    </a:lnTo>
                    <a:lnTo>
                      <a:pt x="97" y="169"/>
                    </a:lnTo>
                    <a:lnTo>
                      <a:pt x="84" y="155"/>
                    </a:lnTo>
                    <a:lnTo>
                      <a:pt x="72" y="141"/>
                    </a:lnTo>
                    <a:lnTo>
                      <a:pt x="61" y="125"/>
                    </a:lnTo>
                    <a:lnTo>
                      <a:pt x="52" y="107"/>
                    </a:lnTo>
                    <a:lnTo>
                      <a:pt x="43" y="88"/>
                    </a:lnTo>
                    <a:lnTo>
                      <a:pt x="33" y="69"/>
                    </a:lnTo>
                    <a:lnTo>
                      <a:pt x="23" y="47"/>
                    </a:lnTo>
                    <a:lnTo>
                      <a:pt x="12" y="24"/>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1" name="Freeform 6">
                <a:extLst>
                  <a:ext uri="{FF2B5EF4-FFF2-40B4-BE49-F238E27FC236}">
                    <a16:creationId xmlns:a16="http://schemas.microsoft.com/office/drawing/2014/main" id="{566C85CB-5485-45FF-8B7C-F29CA88F45C4}"/>
                  </a:ext>
                </a:extLst>
              </p:cNvPr>
              <p:cNvSpPr>
                <a:spLocks/>
              </p:cNvSpPr>
              <p:nvPr userDrawn="1"/>
            </p:nvSpPr>
            <p:spPr bwMode="ltGray">
              <a:xfrm rot="12185230" flipV="1">
                <a:off x="3637" y="2165"/>
                <a:ext cx="277" cy="249"/>
              </a:xfrm>
              <a:custGeom>
                <a:avLst/>
                <a:gdLst>
                  <a:gd name="T0" fmla="*/ 29598167 w 124"/>
                  <a:gd name="T1" fmla="*/ 0 h 110"/>
                  <a:gd name="T2" fmla="*/ 47697738 w 124"/>
                  <a:gd name="T3" fmla="*/ 51222997 h 110"/>
                  <a:gd name="T4" fmla="*/ 46156351 w 124"/>
                  <a:gd name="T5" fmla="*/ 50806085 h 110"/>
                  <a:gd name="T6" fmla="*/ 41149355 w 124"/>
                  <a:gd name="T7" fmla="*/ 49990526 h 110"/>
                  <a:gd name="T8" fmla="*/ 34280573 w 124"/>
                  <a:gd name="T9" fmla="*/ 48055490 h 110"/>
                  <a:gd name="T10" fmla="*/ 26219895 w 124"/>
                  <a:gd name="T11" fmla="*/ 47040645 h 110"/>
                  <a:gd name="T12" fmla="*/ 17418053 w 124"/>
                  <a:gd name="T13" fmla="*/ 46179504 h 110"/>
                  <a:gd name="T14" fmla="*/ 9623306 w 124"/>
                  <a:gd name="T15" fmla="*/ 46666396 h 110"/>
                  <a:gd name="T16" fmla="*/ 3490466 w 124"/>
                  <a:gd name="T17" fmla="*/ 48511027 h 110"/>
                  <a:gd name="T18" fmla="*/ 0 w 124"/>
                  <a:gd name="T19" fmla="*/ 52324853 h 110"/>
                  <a:gd name="T20" fmla="*/ 1562519 w 124"/>
                  <a:gd name="T21" fmla="*/ 46666396 h 110"/>
                  <a:gd name="T22" fmla="*/ 3075203 w 124"/>
                  <a:gd name="T23" fmla="*/ 42210930 h 110"/>
                  <a:gd name="T24" fmla="*/ 6179459 w 124"/>
                  <a:gd name="T25" fmla="*/ 39043182 h 110"/>
                  <a:gd name="T26" fmla="*/ 9623306 w 124"/>
                  <a:gd name="T27" fmla="*/ 36093965 h 110"/>
                  <a:gd name="T28" fmla="*/ 13804114 w 124"/>
                  <a:gd name="T29" fmla="*/ 34207346 h 110"/>
                  <a:gd name="T30" fmla="*/ 18111967 w 124"/>
                  <a:gd name="T31" fmla="*/ 33759925 h 110"/>
                  <a:gd name="T32" fmla="*/ 22728656 w 124"/>
                  <a:gd name="T33" fmla="*/ 33759925 h 110"/>
                  <a:gd name="T34" fmla="*/ 27732190 w 124"/>
                  <a:gd name="T35" fmla="*/ 35238469 h 110"/>
                  <a:gd name="T36" fmla="*/ 28045327 w 124"/>
                  <a:gd name="T37" fmla="*/ 33759925 h 110"/>
                  <a:gd name="T38" fmla="*/ 26807064 w 124"/>
                  <a:gd name="T39" fmla="*/ 26626385 h 110"/>
                  <a:gd name="T40" fmla="*/ 25804364 w 124"/>
                  <a:gd name="T41" fmla="*/ 18064176 h 110"/>
                  <a:gd name="T42" fmla="*/ 24969077 w 124"/>
                  <a:gd name="T43" fmla="*/ 14295436 h 110"/>
                  <a:gd name="T44" fmla="*/ 24291200 w 124"/>
                  <a:gd name="T45" fmla="*/ 14295436 h 110"/>
                  <a:gd name="T46" fmla="*/ 23428169 w 124"/>
                  <a:gd name="T47" fmla="*/ 13808836 h 110"/>
                  <a:gd name="T48" fmla="*/ 22728656 w 124"/>
                  <a:gd name="T49" fmla="*/ 12417017 h 110"/>
                  <a:gd name="T50" fmla="*/ 21866148 w 124"/>
                  <a:gd name="T51" fmla="*/ 10929977 h 110"/>
                  <a:gd name="T52" fmla="*/ 21866148 w 124"/>
                  <a:gd name="T53" fmla="*/ 9012306 h 110"/>
                  <a:gd name="T54" fmla="*/ 22728656 w 124"/>
                  <a:gd name="T55" fmla="*/ 6675842 h 110"/>
                  <a:gd name="T56" fmla="*/ 25278084 w 124"/>
                  <a:gd name="T57" fmla="*/ 3822075 h 110"/>
                  <a:gd name="T58" fmla="*/ 29598167 w 124"/>
                  <a:gd name="T59" fmla="*/ 0 h 11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24" h="110">
                    <a:moveTo>
                      <a:pt x="77" y="0"/>
                    </a:moveTo>
                    <a:lnTo>
                      <a:pt x="124" y="108"/>
                    </a:lnTo>
                    <a:lnTo>
                      <a:pt x="120" y="107"/>
                    </a:lnTo>
                    <a:lnTo>
                      <a:pt x="107" y="105"/>
                    </a:lnTo>
                    <a:lnTo>
                      <a:pt x="89" y="101"/>
                    </a:lnTo>
                    <a:lnTo>
                      <a:pt x="68" y="99"/>
                    </a:lnTo>
                    <a:lnTo>
                      <a:pt x="45" y="97"/>
                    </a:lnTo>
                    <a:lnTo>
                      <a:pt x="25" y="98"/>
                    </a:lnTo>
                    <a:lnTo>
                      <a:pt x="9" y="102"/>
                    </a:lnTo>
                    <a:lnTo>
                      <a:pt x="0" y="110"/>
                    </a:lnTo>
                    <a:lnTo>
                      <a:pt x="4" y="98"/>
                    </a:lnTo>
                    <a:lnTo>
                      <a:pt x="8" y="89"/>
                    </a:lnTo>
                    <a:lnTo>
                      <a:pt x="16" y="82"/>
                    </a:lnTo>
                    <a:lnTo>
                      <a:pt x="25" y="76"/>
                    </a:lnTo>
                    <a:lnTo>
                      <a:pt x="36" y="72"/>
                    </a:lnTo>
                    <a:lnTo>
                      <a:pt x="47" y="71"/>
                    </a:lnTo>
                    <a:lnTo>
                      <a:pt x="59" y="71"/>
                    </a:lnTo>
                    <a:lnTo>
                      <a:pt x="72" y="74"/>
                    </a:lnTo>
                    <a:lnTo>
                      <a:pt x="73" y="71"/>
                    </a:lnTo>
                    <a:lnTo>
                      <a:pt x="70" y="56"/>
                    </a:lnTo>
                    <a:lnTo>
                      <a:pt x="67" y="38"/>
                    </a:lnTo>
                    <a:lnTo>
                      <a:pt x="65" y="30"/>
                    </a:lnTo>
                    <a:lnTo>
                      <a:pt x="63" y="30"/>
                    </a:lnTo>
                    <a:lnTo>
                      <a:pt x="61" y="29"/>
                    </a:lnTo>
                    <a:lnTo>
                      <a:pt x="59" y="26"/>
                    </a:lnTo>
                    <a:lnTo>
                      <a:pt x="57" y="23"/>
                    </a:lnTo>
                    <a:lnTo>
                      <a:pt x="57" y="19"/>
                    </a:lnTo>
                    <a:lnTo>
                      <a:pt x="59" y="14"/>
                    </a:lnTo>
                    <a:lnTo>
                      <a:pt x="66" y="8"/>
                    </a:lnTo>
                    <a:lnTo>
                      <a:pt x="77"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2" name="Freeform 7">
                <a:extLst>
                  <a:ext uri="{FF2B5EF4-FFF2-40B4-BE49-F238E27FC236}">
                    <a16:creationId xmlns:a16="http://schemas.microsoft.com/office/drawing/2014/main" id="{E1E69345-03B5-4DF5-8816-A59C6336E5AB}"/>
                  </a:ext>
                </a:extLst>
              </p:cNvPr>
              <p:cNvSpPr>
                <a:spLocks/>
              </p:cNvSpPr>
              <p:nvPr userDrawn="1"/>
            </p:nvSpPr>
            <p:spPr bwMode="ltGray">
              <a:xfrm rot="12185230" flipV="1">
                <a:off x="3977" y="975"/>
                <a:ext cx="245" cy="347"/>
              </a:xfrm>
              <a:custGeom>
                <a:avLst/>
                <a:gdLst>
                  <a:gd name="T0" fmla="*/ 0 w 109"/>
                  <a:gd name="T1" fmla="*/ 0 h 156"/>
                  <a:gd name="T2" fmla="*/ 2093833 w 109"/>
                  <a:gd name="T3" fmla="*/ 290681 h 156"/>
                  <a:gd name="T4" fmla="*/ 7547722 w 109"/>
                  <a:gd name="T5" fmla="*/ 1728959 h 156"/>
                  <a:gd name="T6" fmla="*/ 15701259 w 109"/>
                  <a:gd name="T7" fmla="*/ 4340705 h 156"/>
                  <a:gd name="T8" fmla="*/ 24512232 w 109"/>
                  <a:gd name="T9" fmla="*/ 8554495 h 156"/>
                  <a:gd name="T10" fmla="*/ 33010491 w 109"/>
                  <a:gd name="T11" fmla="*/ 15828550 h 156"/>
                  <a:gd name="T12" fmla="*/ 40808391 w 109"/>
                  <a:gd name="T13" fmla="*/ 25484919 h 156"/>
                  <a:gd name="T14" fmla="*/ 45527736 w 109"/>
                  <a:gd name="T15" fmla="*/ 38775330 h 156"/>
                  <a:gd name="T16" fmla="*/ 46276445 w 109"/>
                  <a:gd name="T17" fmla="*/ 56029209 h 156"/>
                  <a:gd name="T18" fmla="*/ 44514659 w 109"/>
                  <a:gd name="T19" fmla="*/ 56029209 h 156"/>
                  <a:gd name="T20" fmla="*/ 42087736 w 109"/>
                  <a:gd name="T21" fmla="*/ 56029209 h 156"/>
                  <a:gd name="T22" fmla="*/ 39478464 w 109"/>
                  <a:gd name="T23" fmla="*/ 56029209 h 156"/>
                  <a:gd name="T24" fmla="*/ 37035960 w 109"/>
                  <a:gd name="T25" fmla="*/ 55383607 h 156"/>
                  <a:gd name="T26" fmla="*/ 34357701 w 109"/>
                  <a:gd name="T27" fmla="*/ 54882730 h 156"/>
                  <a:gd name="T28" fmla="*/ 31332146 w 109"/>
                  <a:gd name="T29" fmla="*/ 53945503 h 156"/>
                  <a:gd name="T30" fmla="*/ 27952255 w 109"/>
                  <a:gd name="T31" fmla="*/ 52112749 h 156"/>
                  <a:gd name="T32" fmla="*/ 24512232 w 109"/>
                  <a:gd name="T33" fmla="*/ 49867741 h 156"/>
                  <a:gd name="T34" fmla="*/ 22431425 w 109"/>
                  <a:gd name="T35" fmla="*/ 45233881 h 156"/>
                  <a:gd name="T36" fmla="*/ 22431425 w 109"/>
                  <a:gd name="T37" fmla="*/ 39843292 h 156"/>
                  <a:gd name="T38" fmla="*/ 23777205 w 109"/>
                  <a:gd name="T39" fmla="*/ 34568209 h 156"/>
                  <a:gd name="T40" fmla="*/ 25111603 w 109"/>
                  <a:gd name="T41" fmla="*/ 28756580 h 156"/>
                  <a:gd name="T42" fmla="*/ 23777205 w 109"/>
                  <a:gd name="T43" fmla="*/ 22285784 h 156"/>
                  <a:gd name="T44" fmla="*/ 20405045 w 109"/>
                  <a:gd name="T45" fmla="*/ 15540751 h 156"/>
                  <a:gd name="T46" fmla="*/ 13182513 w 109"/>
                  <a:gd name="T47" fmla="*/ 8183472 h 156"/>
                  <a:gd name="T48" fmla="*/ 0 w 109"/>
                  <a:gd name="T49" fmla="*/ 0 h 1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9" h="156">
                    <a:moveTo>
                      <a:pt x="0" y="0"/>
                    </a:moveTo>
                    <a:lnTo>
                      <a:pt x="5" y="1"/>
                    </a:lnTo>
                    <a:lnTo>
                      <a:pt x="18" y="5"/>
                    </a:lnTo>
                    <a:lnTo>
                      <a:pt x="37" y="12"/>
                    </a:lnTo>
                    <a:lnTo>
                      <a:pt x="58" y="24"/>
                    </a:lnTo>
                    <a:lnTo>
                      <a:pt x="78" y="44"/>
                    </a:lnTo>
                    <a:lnTo>
                      <a:pt x="96" y="71"/>
                    </a:lnTo>
                    <a:lnTo>
                      <a:pt x="107" y="108"/>
                    </a:lnTo>
                    <a:lnTo>
                      <a:pt x="109" y="156"/>
                    </a:lnTo>
                    <a:lnTo>
                      <a:pt x="105" y="156"/>
                    </a:lnTo>
                    <a:lnTo>
                      <a:pt x="99" y="156"/>
                    </a:lnTo>
                    <a:lnTo>
                      <a:pt x="93" y="156"/>
                    </a:lnTo>
                    <a:lnTo>
                      <a:pt x="87" y="154"/>
                    </a:lnTo>
                    <a:lnTo>
                      <a:pt x="81" y="153"/>
                    </a:lnTo>
                    <a:lnTo>
                      <a:pt x="74" y="150"/>
                    </a:lnTo>
                    <a:lnTo>
                      <a:pt x="66" y="145"/>
                    </a:lnTo>
                    <a:lnTo>
                      <a:pt x="58" y="139"/>
                    </a:lnTo>
                    <a:lnTo>
                      <a:pt x="53" y="126"/>
                    </a:lnTo>
                    <a:lnTo>
                      <a:pt x="53" y="111"/>
                    </a:lnTo>
                    <a:lnTo>
                      <a:pt x="56" y="96"/>
                    </a:lnTo>
                    <a:lnTo>
                      <a:pt x="59" y="80"/>
                    </a:lnTo>
                    <a:lnTo>
                      <a:pt x="56" y="62"/>
                    </a:lnTo>
                    <a:lnTo>
                      <a:pt x="48" y="43"/>
                    </a:lnTo>
                    <a:lnTo>
                      <a:pt x="31" y="23"/>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3" name="Freeform 8">
                <a:extLst>
                  <a:ext uri="{FF2B5EF4-FFF2-40B4-BE49-F238E27FC236}">
                    <a16:creationId xmlns:a16="http://schemas.microsoft.com/office/drawing/2014/main" id="{7090257A-047C-4113-825A-6C28166587B0}"/>
                  </a:ext>
                </a:extLst>
              </p:cNvPr>
              <p:cNvSpPr>
                <a:spLocks/>
              </p:cNvSpPr>
              <p:nvPr userDrawn="1"/>
            </p:nvSpPr>
            <p:spPr bwMode="ltGray">
              <a:xfrm rot="12185230" flipV="1">
                <a:off x="3843" y="2207"/>
                <a:ext cx="103" cy="209"/>
              </a:xfrm>
              <a:custGeom>
                <a:avLst/>
                <a:gdLst>
                  <a:gd name="T0" fmla="*/ 12343090 w 46"/>
                  <a:gd name="T1" fmla="*/ 0 h 94"/>
                  <a:gd name="T2" fmla="*/ 8038138 w 46"/>
                  <a:gd name="T3" fmla="*/ 13504864 h 94"/>
                  <a:gd name="T4" fmla="*/ 6051492 w 46"/>
                  <a:gd name="T5" fmla="*/ 22166604 h 94"/>
                  <a:gd name="T6" fmla="*/ 4448234 w 46"/>
                  <a:gd name="T7" fmla="*/ 28202029 h 94"/>
                  <a:gd name="T8" fmla="*/ 0 w 46"/>
                  <a:gd name="T9" fmla="*/ 33557756 h 94"/>
                  <a:gd name="T10" fmla="*/ 4768009 w 46"/>
                  <a:gd name="T11" fmla="*/ 31438085 h 94"/>
                  <a:gd name="T12" fmla="*/ 9244219 w 46"/>
                  <a:gd name="T13" fmla="*/ 28561807 h 94"/>
                  <a:gd name="T14" fmla="*/ 12834062 w 46"/>
                  <a:gd name="T15" fmla="*/ 24538168 h 94"/>
                  <a:gd name="T16" fmla="*/ 16074310 w 46"/>
                  <a:gd name="T17" fmla="*/ 20341861 h 94"/>
                  <a:gd name="T18" fmla="*/ 17998439 w 46"/>
                  <a:gd name="T19" fmla="*/ 15737340 h 94"/>
                  <a:gd name="T20" fmla="*/ 18393449 w 46"/>
                  <a:gd name="T21" fmla="*/ 10738862 h 94"/>
                  <a:gd name="T22" fmla="*/ 16710689 w 46"/>
                  <a:gd name="T23" fmla="*/ 5252170 h 94"/>
                  <a:gd name="T24" fmla="*/ 12343090 w 46"/>
                  <a:gd name="T25" fmla="*/ 0 h 9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 h="94">
                    <a:moveTo>
                      <a:pt x="31" y="0"/>
                    </a:moveTo>
                    <a:lnTo>
                      <a:pt x="20" y="38"/>
                    </a:lnTo>
                    <a:lnTo>
                      <a:pt x="15" y="62"/>
                    </a:lnTo>
                    <a:lnTo>
                      <a:pt x="11" y="79"/>
                    </a:lnTo>
                    <a:lnTo>
                      <a:pt x="0" y="94"/>
                    </a:lnTo>
                    <a:lnTo>
                      <a:pt x="12" y="88"/>
                    </a:lnTo>
                    <a:lnTo>
                      <a:pt x="23" y="80"/>
                    </a:lnTo>
                    <a:lnTo>
                      <a:pt x="32" y="69"/>
                    </a:lnTo>
                    <a:lnTo>
                      <a:pt x="40" y="57"/>
                    </a:lnTo>
                    <a:lnTo>
                      <a:pt x="45" y="44"/>
                    </a:lnTo>
                    <a:lnTo>
                      <a:pt x="46" y="30"/>
                    </a:lnTo>
                    <a:lnTo>
                      <a:pt x="42" y="15"/>
                    </a:lnTo>
                    <a:lnTo>
                      <a:pt x="3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4" name="Freeform 9">
                <a:extLst>
                  <a:ext uri="{FF2B5EF4-FFF2-40B4-BE49-F238E27FC236}">
                    <a16:creationId xmlns:a16="http://schemas.microsoft.com/office/drawing/2014/main" id="{9BC7ED80-B9FE-44E1-BB71-BD8334072F10}"/>
                  </a:ext>
                </a:extLst>
              </p:cNvPr>
              <p:cNvSpPr>
                <a:spLocks/>
              </p:cNvSpPr>
              <p:nvPr userDrawn="1"/>
            </p:nvSpPr>
            <p:spPr bwMode="ltGray">
              <a:xfrm rot="12185230" flipV="1">
                <a:off x="3893" y="1325"/>
                <a:ext cx="120" cy="90"/>
              </a:xfrm>
              <a:custGeom>
                <a:avLst/>
                <a:gdLst>
                  <a:gd name="T0" fmla="*/ 0 w 54"/>
                  <a:gd name="T1" fmla="*/ 0 h 40"/>
                  <a:gd name="T2" fmla="*/ 287936 w 54"/>
                  <a:gd name="T3" fmla="*/ 419859 h 40"/>
                  <a:gd name="T4" fmla="*/ 2061684 w 54"/>
                  <a:gd name="T5" fmla="*/ 1364177 h 40"/>
                  <a:gd name="T6" fmla="*/ 4581520 w 54"/>
                  <a:gd name="T7" fmla="*/ 3487993 h 40"/>
                  <a:gd name="T8" fmla="*/ 7439131 w 54"/>
                  <a:gd name="T9" fmla="*/ 5184446 h 40"/>
                  <a:gd name="T10" fmla="*/ 10181156 w 54"/>
                  <a:gd name="T11" fmla="*/ 6547424 h 40"/>
                  <a:gd name="T12" fmla="*/ 13397907 w 54"/>
                  <a:gd name="T13" fmla="*/ 7355473 h 40"/>
                  <a:gd name="T14" fmla="*/ 16243204 w 54"/>
                  <a:gd name="T15" fmla="*/ 7847984 h 40"/>
                  <a:gd name="T16" fmla="*/ 19115082 w 54"/>
                  <a:gd name="T17" fmla="*/ 6906146 h 40"/>
                  <a:gd name="T18" fmla="*/ 18749236 w 54"/>
                  <a:gd name="T19" fmla="*/ 10760531 h 40"/>
                  <a:gd name="T20" fmla="*/ 17691842 w 54"/>
                  <a:gd name="T21" fmla="*/ 14245628 h 40"/>
                  <a:gd name="T22" fmla="*/ 15603916 w 54"/>
                  <a:gd name="T23" fmla="*/ 16549814 h 40"/>
                  <a:gd name="T24" fmla="*/ 13028040 w 54"/>
                  <a:gd name="T25" fmla="*/ 17304410 h 40"/>
                  <a:gd name="T26" fmla="*/ 9894538 w 54"/>
                  <a:gd name="T27" fmla="*/ 16902448 h 40"/>
                  <a:gd name="T28" fmla="*/ 6670104 w 54"/>
                  <a:gd name="T29" fmla="*/ 13819952 h 40"/>
                  <a:gd name="T30" fmla="*/ 3512953 w 54"/>
                  <a:gd name="T31" fmla="*/ 8606108 h 40"/>
                  <a:gd name="T32" fmla="*/ 0 w 54"/>
                  <a:gd name="T33" fmla="*/ 0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4" h="40">
                    <a:moveTo>
                      <a:pt x="0" y="0"/>
                    </a:moveTo>
                    <a:lnTo>
                      <a:pt x="1" y="1"/>
                    </a:lnTo>
                    <a:lnTo>
                      <a:pt x="6" y="3"/>
                    </a:lnTo>
                    <a:lnTo>
                      <a:pt x="13" y="8"/>
                    </a:lnTo>
                    <a:lnTo>
                      <a:pt x="21" y="12"/>
                    </a:lnTo>
                    <a:lnTo>
                      <a:pt x="29" y="15"/>
                    </a:lnTo>
                    <a:lnTo>
                      <a:pt x="38" y="17"/>
                    </a:lnTo>
                    <a:lnTo>
                      <a:pt x="46" y="18"/>
                    </a:lnTo>
                    <a:lnTo>
                      <a:pt x="54" y="16"/>
                    </a:lnTo>
                    <a:lnTo>
                      <a:pt x="53" y="25"/>
                    </a:lnTo>
                    <a:lnTo>
                      <a:pt x="50" y="33"/>
                    </a:lnTo>
                    <a:lnTo>
                      <a:pt x="44" y="38"/>
                    </a:lnTo>
                    <a:lnTo>
                      <a:pt x="37" y="40"/>
                    </a:lnTo>
                    <a:lnTo>
                      <a:pt x="28" y="39"/>
                    </a:lnTo>
                    <a:lnTo>
                      <a:pt x="19" y="32"/>
                    </a:lnTo>
                    <a:lnTo>
                      <a:pt x="10" y="2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5" name="Freeform 10">
                <a:extLst>
                  <a:ext uri="{FF2B5EF4-FFF2-40B4-BE49-F238E27FC236}">
                    <a16:creationId xmlns:a16="http://schemas.microsoft.com/office/drawing/2014/main" id="{1FBFC560-5980-4E8B-B749-EA5C156FB017}"/>
                  </a:ext>
                </a:extLst>
              </p:cNvPr>
              <p:cNvSpPr>
                <a:spLocks/>
              </p:cNvSpPr>
              <p:nvPr userDrawn="1"/>
            </p:nvSpPr>
            <p:spPr bwMode="ltGray">
              <a:xfrm rot="12185230" flipV="1">
                <a:off x="3010" y="2344"/>
                <a:ext cx="330" cy="2059"/>
              </a:xfrm>
              <a:custGeom>
                <a:avLst/>
                <a:gdLst>
                  <a:gd name="T0" fmla="*/ 0 w 149"/>
                  <a:gd name="T1" fmla="*/ 0 h 704"/>
                  <a:gd name="T2" fmla="*/ 1973449 w 149"/>
                  <a:gd name="T3" fmla="*/ 177460981 h 704"/>
                  <a:gd name="T4" fmla="*/ 5332357 w 149"/>
                  <a:gd name="T5" fmla="*/ 402377168 h 704"/>
                  <a:gd name="T6" fmla="*/ 9345514 w 149"/>
                  <a:gd name="T7" fmla="*/ 687552341 h 704"/>
                  <a:gd name="T8" fmla="*/ 13792392 w 149"/>
                  <a:gd name="T9" fmla="*/ 1058555318 h 704"/>
                  <a:gd name="T10" fmla="*/ 19347030 w 149"/>
                  <a:gd name="T11" fmla="*/ 1517994691 h 704"/>
                  <a:gd name="T12" fmla="*/ 24529607 w 149"/>
                  <a:gd name="T13" fmla="*/ 2010895270 h 704"/>
                  <a:gd name="T14" fmla="*/ 29527439 w 149"/>
                  <a:gd name="T15" fmla="*/ 2147483646 h 704"/>
                  <a:gd name="T16" fmla="*/ 33414863 w 149"/>
                  <a:gd name="T17" fmla="*/ 2147483646 h 704"/>
                  <a:gd name="T18" fmla="*/ 37510148 w 149"/>
                  <a:gd name="T19" fmla="*/ 2147483646 h 704"/>
                  <a:gd name="T20" fmla="*/ 40227040 w 149"/>
                  <a:gd name="T21" fmla="*/ 2147483646 h 704"/>
                  <a:gd name="T22" fmla="*/ 41622404 w 149"/>
                  <a:gd name="T23" fmla="*/ 2147483646 h 704"/>
                  <a:gd name="T24" fmla="*/ 42232470 w 149"/>
                  <a:gd name="T25" fmla="*/ 2147483646 h 704"/>
                  <a:gd name="T26" fmla="*/ 40227040 w 149"/>
                  <a:gd name="T27" fmla="*/ 2147483646 h 704"/>
                  <a:gd name="T28" fmla="*/ 36495956 w 149"/>
                  <a:gd name="T29" fmla="*/ 2147483646 h 704"/>
                  <a:gd name="T30" fmla="*/ 30878519 w 149"/>
                  <a:gd name="T31" fmla="*/ 2147483646 h 704"/>
                  <a:gd name="T32" fmla="*/ 22397414 w 149"/>
                  <a:gd name="T33" fmla="*/ 2147483646 h 704"/>
                  <a:gd name="T34" fmla="*/ 12980530 w 149"/>
                  <a:gd name="T35" fmla="*/ 2147483646 h 704"/>
                  <a:gd name="T36" fmla="*/ 7087594 w 149"/>
                  <a:gd name="T37" fmla="*/ 2147483646 h 704"/>
                  <a:gd name="T38" fmla="*/ 3359400 w 149"/>
                  <a:gd name="T39" fmla="*/ 2147483646 h 704"/>
                  <a:gd name="T40" fmla="*/ 1973449 w 149"/>
                  <a:gd name="T41" fmla="*/ 2147483646 h 704"/>
                  <a:gd name="T42" fmla="*/ 1973449 w 149"/>
                  <a:gd name="T43" fmla="*/ 2147483646 h 704"/>
                  <a:gd name="T44" fmla="*/ 2742258 w 149"/>
                  <a:gd name="T45" fmla="*/ 2147483646 h 704"/>
                  <a:gd name="T46" fmla="*/ 4106939 w 149"/>
                  <a:gd name="T47" fmla="*/ 2147483646 h 704"/>
                  <a:gd name="T48" fmla="*/ 4722324 w 149"/>
                  <a:gd name="T49" fmla="*/ 2147483646 h 704"/>
                  <a:gd name="T50" fmla="*/ 13792392 w 149"/>
                  <a:gd name="T51" fmla="*/ 2147483646 h 704"/>
                  <a:gd name="T52" fmla="*/ 12980530 w 149"/>
                  <a:gd name="T53" fmla="*/ 2147483646 h 704"/>
                  <a:gd name="T54" fmla="*/ 12088622 w 149"/>
                  <a:gd name="T55" fmla="*/ 2147483646 h 704"/>
                  <a:gd name="T56" fmla="*/ 11075489 w 149"/>
                  <a:gd name="T57" fmla="*/ 2147483646 h 704"/>
                  <a:gd name="T58" fmla="*/ 11809918 w 149"/>
                  <a:gd name="T59" fmla="*/ 2147483646 h 704"/>
                  <a:gd name="T60" fmla="*/ 13792392 w 149"/>
                  <a:gd name="T61" fmla="*/ 2147483646 h 704"/>
                  <a:gd name="T62" fmla="*/ 19347030 w 149"/>
                  <a:gd name="T63" fmla="*/ 2147483646 h 704"/>
                  <a:gd name="T64" fmla="*/ 28748825 w 149"/>
                  <a:gd name="T65" fmla="*/ 2147483646 h 704"/>
                  <a:gd name="T66" fmla="*/ 43251920 w 149"/>
                  <a:gd name="T67" fmla="*/ 2147483646 h 704"/>
                  <a:gd name="T68" fmla="*/ 47974146 w 149"/>
                  <a:gd name="T69" fmla="*/ 2147483646 h 704"/>
                  <a:gd name="T70" fmla="*/ 49951396 w 149"/>
                  <a:gd name="T71" fmla="*/ 2147483646 h 704"/>
                  <a:gd name="T72" fmla="*/ 48310044 w 149"/>
                  <a:gd name="T73" fmla="*/ 2147483646 h 704"/>
                  <a:gd name="T74" fmla="*/ 43862253 w 149"/>
                  <a:gd name="T75" fmla="*/ 2147483646 h 704"/>
                  <a:gd name="T76" fmla="*/ 36495956 w 149"/>
                  <a:gd name="T77" fmla="*/ 2147483646 h 704"/>
                  <a:gd name="T78" fmla="*/ 27051307 w 149"/>
                  <a:gd name="T79" fmla="*/ 1263774705 h 704"/>
                  <a:gd name="T80" fmla="*/ 14678480 w 149"/>
                  <a:gd name="T81" fmla="*/ 402377168 h 704"/>
                  <a:gd name="T82" fmla="*/ 0 w 149"/>
                  <a:gd name="T83" fmla="*/ 0 h 7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49" h="704">
                    <a:moveTo>
                      <a:pt x="0" y="0"/>
                    </a:moveTo>
                    <a:lnTo>
                      <a:pt x="6" y="6"/>
                    </a:lnTo>
                    <a:lnTo>
                      <a:pt x="16" y="14"/>
                    </a:lnTo>
                    <a:lnTo>
                      <a:pt x="28" y="24"/>
                    </a:lnTo>
                    <a:lnTo>
                      <a:pt x="41" y="37"/>
                    </a:lnTo>
                    <a:lnTo>
                      <a:pt x="58" y="53"/>
                    </a:lnTo>
                    <a:lnTo>
                      <a:pt x="73" y="70"/>
                    </a:lnTo>
                    <a:lnTo>
                      <a:pt x="88" y="90"/>
                    </a:lnTo>
                    <a:lnTo>
                      <a:pt x="100" y="113"/>
                    </a:lnTo>
                    <a:lnTo>
                      <a:pt x="112" y="137"/>
                    </a:lnTo>
                    <a:lnTo>
                      <a:pt x="120" y="165"/>
                    </a:lnTo>
                    <a:lnTo>
                      <a:pt x="124" y="196"/>
                    </a:lnTo>
                    <a:lnTo>
                      <a:pt x="126" y="228"/>
                    </a:lnTo>
                    <a:lnTo>
                      <a:pt x="120" y="264"/>
                    </a:lnTo>
                    <a:lnTo>
                      <a:pt x="109" y="302"/>
                    </a:lnTo>
                    <a:lnTo>
                      <a:pt x="92" y="342"/>
                    </a:lnTo>
                    <a:lnTo>
                      <a:pt x="67" y="386"/>
                    </a:lnTo>
                    <a:lnTo>
                      <a:pt x="39" y="436"/>
                    </a:lnTo>
                    <a:lnTo>
                      <a:pt x="21" y="482"/>
                    </a:lnTo>
                    <a:lnTo>
                      <a:pt x="10" y="525"/>
                    </a:lnTo>
                    <a:lnTo>
                      <a:pt x="6" y="566"/>
                    </a:lnTo>
                    <a:lnTo>
                      <a:pt x="6" y="605"/>
                    </a:lnTo>
                    <a:lnTo>
                      <a:pt x="8" y="641"/>
                    </a:lnTo>
                    <a:lnTo>
                      <a:pt x="12" y="673"/>
                    </a:lnTo>
                    <a:lnTo>
                      <a:pt x="14" y="704"/>
                    </a:lnTo>
                    <a:lnTo>
                      <a:pt x="41" y="688"/>
                    </a:lnTo>
                    <a:lnTo>
                      <a:pt x="39" y="680"/>
                    </a:lnTo>
                    <a:lnTo>
                      <a:pt x="36" y="657"/>
                    </a:lnTo>
                    <a:lnTo>
                      <a:pt x="33" y="622"/>
                    </a:lnTo>
                    <a:lnTo>
                      <a:pt x="35" y="575"/>
                    </a:lnTo>
                    <a:lnTo>
                      <a:pt x="41" y="519"/>
                    </a:lnTo>
                    <a:lnTo>
                      <a:pt x="58" y="455"/>
                    </a:lnTo>
                    <a:lnTo>
                      <a:pt x="86" y="386"/>
                    </a:lnTo>
                    <a:lnTo>
                      <a:pt x="129" y="313"/>
                    </a:lnTo>
                    <a:lnTo>
                      <a:pt x="143" y="279"/>
                    </a:lnTo>
                    <a:lnTo>
                      <a:pt x="149" y="235"/>
                    </a:lnTo>
                    <a:lnTo>
                      <a:pt x="144" y="184"/>
                    </a:lnTo>
                    <a:lnTo>
                      <a:pt x="131" y="134"/>
                    </a:lnTo>
                    <a:lnTo>
                      <a:pt x="109" y="85"/>
                    </a:lnTo>
                    <a:lnTo>
                      <a:pt x="81" y="44"/>
                    </a:lnTo>
                    <a:lnTo>
                      <a:pt x="44" y="14"/>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6" name="Freeform 11">
              <a:extLst>
                <a:ext uri="{FF2B5EF4-FFF2-40B4-BE49-F238E27FC236}">
                  <a16:creationId xmlns:a16="http://schemas.microsoft.com/office/drawing/2014/main" id="{D26F1F12-91E8-4BB8-8917-B97207AABB1C}"/>
                </a:ext>
              </a:extLst>
            </p:cNvPr>
            <p:cNvSpPr>
              <a:spLocks/>
            </p:cNvSpPr>
            <p:nvPr userDrawn="1"/>
          </p:nvSpPr>
          <p:spPr bwMode="ltGray">
            <a:xfrm rot="373331" flipH="1">
              <a:off x="22" y="1957"/>
              <a:ext cx="323" cy="649"/>
            </a:xfrm>
            <a:custGeom>
              <a:avLst/>
              <a:gdLst>
                <a:gd name="T0" fmla="*/ 253862769 w 128"/>
                <a:gd name="T1" fmla="*/ 0 h 217"/>
                <a:gd name="T2" fmla="*/ 284004947 w 128"/>
                <a:gd name="T3" fmla="*/ 370753760 h 217"/>
                <a:gd name="T4" fmla="*/ 310743843 w 128"/>
                <a:gd name="T5" fmla="*/ 1108844195 h 217"/>
                <a:gd name="T6" fmla="*/ 331924937 w 128"/>
                <a:gd name="T7" fmla="*/ 2057407336 h 217"/>
                <a:gd name="T8" fmla="*/ 346068393 w 128"/>
                <a:gd name="T9" fmla="*/ 2147483646 h 217"/>
                <a:gd name="T10" fmla="*/ 343001944 w 128"/>
                <a:gd name="T11" fmla="*/ 2147483646 h 217"/>
                <a:gd name="T12" fmla="*/ 313727811 w 128"/>
                <a:gd name="T13" fmla="*/ 2147483646 h 217"/>
                <a:gd name="T14" fmla="*/ 253862769 w 128"/>
                <a:gd name="T15" fmla="*/ 2147483646 h 217"/>
                <a:gd name="T16" fmla="*/ 161657417 w 128"/>
                <a:gd name="T17" fmla="*/ 2147483646 h 217"/>
                <a:gd name="T18" fmla="*/ 132944362 w 128"/>
                <a:gd name="T19" fmla="*/ 2147483646 h 217"/>
                <a:gd name="T20" fmla="*/ 102801654 w 128"/>
                <a:gd name="T21" fmla="*/ 2147483646 h 217"/>
                <a:gd name="T22" fmla="*/ 70805292 w 128"/>
                <a:gd name="T23" fmla="*/ 2147483646 h 217"/>
                <a:gd name="T24" fmla="*/ 42882542 w 128"/>
                <a:gd name="T25" fmla="*/ 2147483646 h 217"/>
                <a:gd name="T26" fmla="*/ 21188313 w 128"/>
                <a:gd name="T27" fmla="*/ 2147483646 h 217"/>
                <a:gd name="T28" fmla="*/ 5517938 w 128"/>
                <a:gd name="T29" fmla="*/ 2147483646 h 217"/>
                <a:gd name="T30" fmla="*/ 0 w 128"/>
                <a:gd name="T31" fmla="*/ 2147483646 h 217"/>
                <a:gd name="T32" fmla="*/ 3327448 w 128"/>
                <a:gd name="T33" fmla="*/ 2147483646 h 217"/>
                <a:gd name="T34" fmla="*/ 35136778 w 128"/>
                <a:gd name="T35" fmla="*/ 2147483646 h 217"/>
                <a:gd name="T36" fmla="*/ 78070765 w 128"/>
                <a:gd name="T37" fmla="*/ 2147483646 h 217"/>
                <a:gd name="T38" fmla="*/ 124325572 w 128"/>
                <a:gd name="T39" fmla="*/ 2147483646 h 217"/>
                <a:gd name="T40" fmla="*/ 170274257 w 128"/>
                <a:gd name="T41" fmla="*/ 2147483646 h 217"/>
                <a:gd name="T42" fmla="*/ 213129145 w 128"/>
                <a:gd name="T43" fmla="*/ 2147483646 h 217"/>
                <a:gd name="T44" fmla="*/ 246274762 w 128"/>
                <a:gd name="T45" fmla="*/ 2147483646 h 217"/>
                <a:gd name="T46" fmla="*/ 262261450 w 128"/>
                <a:gd name="T47" fmla="*/ 1891967127 h 217"/>
                <a:gd name="T48" fmla="*/ 253862769 w 128"/>
                <a:gd name="T49" fmla="*/ 0 h 21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28" h="217">
                  <a:moveTo>
                    <a:pt x="94" y="0"/>
                  </a:moveTo>
                  <a:lnTo>
                    <a:pt x="105" y="9"/>
                  </a:lnTo>
                  <a:lnTo>
                    <a:pt x="115" y="27"/>
                  </a:lnTo>
                  <a:lnTo>
                    <a:pt x="123" y="50"/>
                  </a:lnTo>
                  <a:lnTo>
                    <a:pt x="128" y="78"/>
                  </a:lnTo>
                  <a:lnTo>
                    <a:pt x="127" y="111"/>
                  </a:lnTo>
                  <a:lnTo>
                    <a:pt x="116" y="145"/>
                  </a:lnTo>
                  <a:lnTo>
                    <a:pt x="94" y="181"/>
                  </a:lnTo>
                  <a:lnTo>
                    <a:pt x="60" y="217"/>
                  </a:lnTo>
                  <a:lnTo>
                    <a:pt x="49" y="213"/>
                  </a:lnTo>
                  <a:lnTo>
                    <a:pt x="38" y="210"/>
                  </a:lnTo>
                  <a:lnTo>
                    <a:pt x="26" y="205"/>
                  </a:lnTo>
                  <a:lnTo>
                    <a:pt x="16" y="201"/>
                  </a:lnTo>
                  <a:lnTo>
                    <a:pt x="8" y="196"/>
                  </a:lnTo>
                  <a:lnTo>
                    <a:pt x="2" y="190"/>
                  </a:lnTo>
                  <a:lnTo>
                    <a:pt x="0" y="183"/>
                  </a:lnTo>
                  <a:lnTo>
                    <a:pt x="1" y="178"/>
                  </a:lnTo>
                  <a:lnTo>
                    <a:pt x="13" y="171"/>
                  </a:lnTo>
                  <a:lnTo>
                    <a:pt x="29" y="161"/>
                  </a:lnTo>
                  <a:lnTo>
                    <a:pt x="46" y="150"/>
                  </a:lnTo>
                  <a:lnTo>
                    <a:pt x="63" y="134"/>
                  </a:lnTo>
                  <a:lnTo>
                    <a:pt x="79" y="112"/>
                  </a:lnTo>
                  <a:lnTo>
                    <a:pt x="91" y="83"/>
                  </a:lnTo>
                  <a:lnTo>
                    <a:pt x="97" y="46"/>
                  </a:lnTo>
                  <a:lnTo>
                    <a:pt x="94"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7" name="Freeform 12">
              <a:extLst>
                <a:ext uri="{FF2B5EF4-FFF2-40B4-BE49-F238E27FC236}">
                  <a16:creationId xmlns:a16="http://schemas.microsoft.com/office/drawing/2014/main" id="{5DAC2595-8D9E-4C3E-90BF-23DD6CA2C52A}"/>
                </a:ext>
              </a:extLst>
            </p:cNvPr>
            <p:cNvSpPr>
              <a:spLocks/>
            </p:cNvSpPr>
            <p:nvPr userDrawn="1"/>
          </p:nvSpPr>
          <p:spPr bwMode="ltGray">
            <a:xfrm>
              <a:off x="168" y="1260"/>
              <a:ext cx="1259" cy="1532"/>
            </a:xfrm>
            <a:custGeom>
              <a:avLst/>
              <a:gdLst>
                <a:gd name="T0" fmla="*/ 891 w 1259"/>
                <a:gd name="T1" fmla="*/ 1532 h 1532"/>
                <a:gd name="T2" fmla="*/ 954 w 1259"/>
                <a:gd name="T3" fmla="*/ 1452 h 1532"/>
                <a:gd name="T4" fmla="*/ 1032 w 1259"/>
                <a:gd name="T5" fmla="*/ 1338 h 1532"/>
                <a:gd name="T6" fmla="*/ 1115 w 1259"/>
                <a:gd name="T7" fmla="*/ 1188 h 1532"/>
                <a:gd name="T8" fmla="*/ 1194 w 1259"/>
                <a:gd name="T9" fmla="*/ 1023 h 1532"/>
                <a:gd name="T10" fmla="*/ 1244 w 1259"/>
                <a:gd name="T11" fmla="*/ 841 h 1532"/>
                <a:gd name="T12" fmla="*/ 1259 w 1259"/>
                <a:gd name="T13" fmla="*/ 647 h 1532"/>
                <a:gd name="T14" fmla="*/ 1230 w 1259"/>
                <a:gd name="T15" fmla="*/ 463 h 1532"/>
                <a:gd name="T16" fmla="*/ 1140 w 1259"/>
                <a:gd name="T17" fmla="*/ 294 h 1532"/>
                <a:gd name="T18" fmla="*/ 1043 w 1259"/>
                <a:gd name="T19" fmla="*/ 190 h 1532"/>
                <a:gd name="T20" fmla="*/ 961 w 1259"/>
                <a:gd name="T21" fmla="*/ 109 h 1532"/>
                <a:gd name="T22" fmla="*/ 894 w 1259"/>
                <a:gd name="T23" fmla="*/ 65 h 1532"/>
                <a:gd name="T24" fmla="*/ 786 w 1259"/>
                <a:gd name="T25" fmla="*/ 18 h 1532"/>
                <a:gd name="T26" fmla="*/ 642 w 1259"/>
                <a:gd name="T27" fmla="*/ 0 h 1532"/>
                <a:gd name="T28" fmla="*/ 440 w 1259"/>
                <a:gd name="T29" fmla="*/ 23 h 1532"/>
                <a:gd name="T30" fmla="*/ 366 w 1259"/>
                <a:gd name="T31" fmla="*/ 44 h 1532"/>
                <a:gd name="T32" fmla="*/ 292 w 1259"/>
                <a:gd name="T33" fmla="*/ 58 h 1532"/>
                <a:gd name="T34" fmla="*/ 229 w 1259"/>
                <a:gd name="T35" fmla="*/ 79 h 1532"/>
                <a:gd name="T36" fmla="*/ 178 w 1259"/>
                <a:gd name="T37" fmla="*/ 103 h 1532"/>
                <a:gd name="T38" fmla="*/ 127 w 1259"/>
                <a:gd name="T39" fmla="*/ 127 h 1532"/>
                <a:gd name="T40" fmla="*/ 82 w 1259"/>
                <a:gd name="T41" fmla="*/ 158 h 1532"/>
                <a:gd name="T42" fmla="*/ 41 w 1259"/>
                <a:gd name="T43" fmla="*/ 197 h 1532"/>
                <a:gd name="T44" fmla="*/ 0 w 1259"/>
                <a:gd name="T45" fmla="*/ 243 h 1532"/>
                <a:gd name="T46" fmla="*/ 76 w 1259"/>
                <a:gd name="T47" fmla="*/ 215 h 1532"/>
                <a:gd name="T48" fmla="*/ 144 w 1259"/>
                <a:gd name="T49" fmla="*/ 194 h 1532"/>
                <a:gd name="T50" fmla="*/ 212 w 1259"/>
                <a:gd name="T51" fmla="*/ 179 h 1532"/>
                <a:gd name="T52" fmla="*/ 280 w 1259"/>
                <a:gd name="T53" fmla="*/ 164 h 1532"/>
                <a:gd name="T54" fmla="*/ 336 w 1259"/>
                <a:gd name="T55" fmla="*/ 149 h 1532"/>
                <a:gd name="T56" fmla="*/ 397 w 1259"/>
                <a:gd name="T57" fmla="*/ 149 h 1532"/>
                <a:gd name="T58" fmla="*/ 458 w 1259"/>
                <a:gd name="T59" fmla="*/ 141 h 1532"/>
                <a:gd name="T60" fmla="*/ 511 w 1259"/>
                <a:gd name="T61" fmla="*/ 146 h 1532"/>
                <a:gd name="T62" fmla="*/ 565 w 1259"/>
                <a:gd name="T63" fmla="*/ 152 h 1532"/>
                <a:gd name="T64" fmla="*/ 618 w 1259"/>
                <a:gd name="T65" fmla="*/ 166 h 1532"/>
                <a:gd name="T66" fmla="*/ 669 w 1259"/>
                <a:gd name="T67" fmla="*/ 186 h 1532"/>
                <a:gd name="T68" fmla="*/ 715 w 1259"/>
                <a:gd name="T69" fmla="*/ 205 h 1532"/>
                <a:gd name="T70" fmla="*/ 760 w 1259"/>
                <a:gd name="T71" fmla="*/ 239 h 1532"/>
                <a:gd name="T72" fmla="*/ 811 w 1259"/>
                <a:gd name="T73" fmla="*/ 267 h 1532"/>
                <a:gd name="T74" fmla="*/ 855 w 1259"/>
                <a:gd name="T75" fmla="*/ 307 h 1532"/>
                <a:gd name="T76" fmla="*/ 899 w 1259"/>
                <a:gd name="T77" fmla="*/ 348 h 1532"/>
                <a:gd name="T78" fmla="*/ 971 w 1259"/>
                <a:gd name="T79" fmla="*/ 464 h 1532"/>
                <a:gd name="T80" fmla="*/ 1016 w 1259"/>
                <a:gd name="T81" fmla="*/ 606 h 1532"/>
                <a:gd name="T82" fmla="*/ 1027 w 1259"/>
                <a:gd name="T83" fmla="*/ 774 h 1532"/>
                <a:gd name="T84" fmla="*/ 1022 w 1259"/>
                <a:gd name="T85" fmla="*/ 939 h 1532"/>
                <a:gd name="T86" fmla="*/ 1002 w 1259"/>
                <a:gd name="T87" fmla="*/ 1117 h 1532"/>
                <a:gd name="T88" fmla="*/ 966 w 1259"/>
                <a:gd name="T89" fmla="*/ 1279 h 1532"/>
                <a:gd name="T90" fmla="*/ 933 w 1259"/>
                <a:gd name="T91" fmla="*/ 1421 h 1532"/>
                <a:gd name="T92" fmla="*/ 891 w 1259"/>
                <a:gd name="T93" fmla="*/ 1532 h 15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259" h="1532">
                  <a:moveTo>
                    <a:pt x="891" y="1532"/>
                  </a:moveTo>
                  <a:lnTo>
                    <a:pt x="954" y="1452"/>
                  </a:lnTo>
                  <a:lnTo>
                    <a:pt x="1032" y="1338"/>
                  </a:lnTo>
                  <a:lnTo>
                    <a:pt x="1115" y="1188"/>
                  </a:lnTo>
                  <a:lnTo>
                    <a:pt x="1194" y="1023"/>
                  </a:lnTo>
                  <a:lnTo>
                    <a:pt x="1244" y="841"/>
                  </a:lnTo>
                  <a:lnTo>
                    <a:pt x="1259" y="647"/>
                  </a:lnTo>
                  <a:lnTo>
                    <a:pt x="1230" y="463"/>
                  </a:lnTo>
                  <a:lnTo>
                    <a:pt x="1140" y="294"/>
                  </a:lnTo>
                  <a:lnTo>
                    <a:pt x="1043" y="190"/>
                  </a:lnTo>
                  <a:lnTo>
                    <a:pt x="961" y="109"/>
                  </a:lnTo>
                  <a:lnTo>
                    <a:pt x="894" y="65"/>
                  </a:lnTo>
                  <a:lnTo>
                    <a:pt x="786" y="18"/>
                  </a:lnTo>
                  <a:lnTo>
                    <a:pt x="642" y="0"/>
                  </a:lnTo>
                  <a:lnTo>
                    <a:pt x="440" y="23"/>
                  </a:lnTo>
                  <a:lnTo>
                    <a:pt x="366" y="44"/>
                  </a:lnTo>
                  <a:lnTo>
                    <a:pt x="292" y="58"/>
                  </a:lnTo>
                  <a:lnTo>
                    <a:pt x="229" y="79"/>
                  </a:lnTo>
                  <a:lnTo>
                    <a:pt x="178" y="103"/>
                  </a:lnTo>
                  <a:lnTo>
                    <a:pt x="127" y="127"/>
                  </a:lnTo>
                  <a:lnTo>
                    <a:pt x="82" y="158"/>
                  </a:lnTo>
                  <a:lnTo>
                    <a:pt x="41" y="197"/>
                  </a:lnTo>
                  <a:lnTo>
                    <a:pt x="0" y="243"/>
                  </a:lnTo>
                  <a:lnTo>
                    <a:pt x="76" y="215"/>
                  </a:lnTo>
                  <a:lnTo>
                    <a:pt x="144" y="194"/>
                  </a:lnTo>
                  <a:lnTo>
                    <a:pt x="212" y="179"/>
                  </a:lnTo>
                  <a:lnTo>
                    <a:pt x="280" y="164"/>
                  </a:lnTo>
                  <a:lnTo>
                    <a:pt x="336" y="149"/>
                  </a:lnTo>
                  <a:lnTo>
                    <a:pt x="397" y="149"/>
                  </a:lnTo>
                  <a:lnTo>
                    <a:pt x="458" y="141"/>
                  </a:lnTo>
                  <a:lnTo>
                    <a:pt x="511" y="146"/>
                  </a:lnTo>
                  <a:lnTo>
                    <a:pt x="565" y="152"/>
                  </a:lnTo>
                  <a:lnTo>
                    <a:pt x="618" y="166"/>
                  </a:lnTo>
                  <a:lnTo>
                    <a:pt x="669" y="186"/>
                  </a:lnTo>
                  <a:lnTo>
                    <a:pt x="715" y="205"/>
                  </a:lnTo>
                  <a:lnTo>
                    <a:pt x="760" y="239"/>
                  </a:lnTo>
                  <a:lnTo>
                    <a:pt x="811" y="267"/>
                  </a:lnTo>
                  <a:lnTo>
                    <a:pt x="855" y="307"/>
                  </a:lnTo>
                  <a:lnTo>
                    <a:pt x="899" y="348"/>
                  </a:lnTo>
                  <a:lnTo>
                    <a:pt x="971" y="464"/>
                  </a:lnTo>
                  <a:lnTo>
                    <a:pt x="1016" y="606"/>
                  </a:lnTo>
                  <a:lnTo>
                    <a:pt x="1027" y="774"/>
                  </a:lnTo>
                  <a:lnTo>
                    <a:pt x="1022" y="939"/>
                  </a:lnTo>
                  <a:lnTo>
                    <a:pt x="1002" y="1117"/>
                  </a:lnTo>
                  <a:lnTo>
                    <a:pt x="966" y="1279"/>
                  </a:lnTo>
                  <a:lnTo>
                    <a:pt x="933" y="1421"/>
                  </a:lnTo>
                  <a:lnTo>
                    <a:pt x="891" y="1532"/>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8" name="Freeform 13">
              <a:extLst>
                <a:ext uri="{FF2B5EF4-FFF2-40B4-BE49-F238E27FC236}">
                  <a16:creationId xmlns:a16="http://schemas.microsoft.com/office/drawing/2014/main" id="{BEDC4890-6959-4228-8157-E62F6692BBDE}"/>
                </a:ext>
              </a:extLst>
            </p:cNvPr>
            <p:cNvSpPr>
              <a:spLocks/>
            </p:cNvSpPr>
            <p:nvPr userDrawn="1"/>
          </p:nvSpPr>
          <p:spPr bwMode="ltGray">
            <a:xfrm>
              <a:off x="0" y="2610"/>
              <a:ext cx="801" cy="459"/>
            </a:xfrm>
            <a:custGeom>
              <a:avLst/>
              <a:gdLst>
                <a:gd name="T0" fmla="*/ 0 w 801"/>
                <a:gd name="T1" fmla="*/ 0 h 459"/>
                <a:gd name="T2" fmla="*/ 37 w 801"/>
                <a:gd name="T3" fmla="*/ 69 h 459"/>
                <a:gd name="T4" fmla="*/ 68 w 801"/>
                <a:gd name="T5" fmla="*/ 132 h 459"/>
                <a:gd name="T6" fmla="*/ 110 w 801"/>
                <a:gd name="T7" fmla="*/ 188 h 459"/>
                <a:gd name="T8" fmla="*/ 149 w 801"/>
                <a:gd name="T9" fmla="*/ 229 h 459"/>
                <a:gd name="T10" fmla="*/ 192 w 801"/>
                <a:gd name="T11" fmla="*/ 278 h 459"/>
                <a:gd name="T12" fmla="*/ 250 w 801"/>
                <a:gd name="T13" fmla="*/ 314 h 459"/>
                <a:gd name="T14" fmla="*/ 308 w 801"/>
                <a:gd name="T15" fmla="*/ 336 h 459"/>
                <a:gd name="T16" fmla="*/ 365 w 801"/>
                <a:gd name="T17" fmla="*/ 365 h 459"/>
                <a:gd name="T18" fmla="*/ 430 w 801"/>
                <a:gd name="T19" fmla="*/ 381 h 459"/>
                <a:gd name="T20" fmla="*/ 501 w 801"/>
                <a:gd name="T21" fmla="*/ 390 h 459"/>
                <a:gd name="T22" fmla="*/ 573 w 801"/>
                <a:gd name="T23" fmla="*/ 392 h 459"/>
                <a:gd name="T24" fmla="*/ 646 w 801"/>
                <a:gd name="T25" fmla="*/ 381 h 459"/>
                <a:gd name="T26" fmla="*/ 726 w 801"/>
                <a:gd name="T27" fmla="*/ 362 h 459"/>
                <a:gd name="T28" fmla="*/ 801 w 801"/>
                <a:gd name="T29" fmla="*/ 335 h 459"/>
                <a:gd name="T30" fmla="*/ 731 w 801"/>
                <a:gd name="T31" fmla="*/ 377 h 459"/>
                <a:gd name="T32" fmla="*/ 662 w 801"/>
                <a:gd name="T33" fmla="*/ 404 h 459"/>
                <a:gd name="T34" fmla="*/ 594 w 801"/>
                <a:gd name="T35" fmla="*/ 432 h 459"/>
                <a:gd name="T36" fmla="*/ 532 w 801"/>
                <a:gd name="T37" fmla="*/ 445 h 459"/>
                <a:gd name="T38" fmla="*/ 471 w 801"/>
                <a:gd name="T39" fmla="*/ 459 h 459"/>
                <a:gd name="T40" fmla="*/ 411 w 801"/>
                <a:gd name="T41" fmla="*/ 458 h 459"/>
                <a:gd name="T42" fmla="*/ 350 w 801"/>
                <a:gd name="T43" fmla="*/ 458 h 459"/>
                <a:gd name="T44" fmla="*/ 291 w 801"/>
                <a:gd name="T45" fmla="*/ 450 h 459"/>
                <a:gd name="T46" fmla="*/ 244 w 801"/>
                <a:gd name="T47" fmla="*/ 436 h 459"/>
                <a:gd name="T48" fmla="*/ 192 w 801"/>
                <a:gd name="T49" fmla="*/ 415 h 459"/>
                <a:gd name="T50" fmla="*/ 145 w 801"/>
                <a:gd name="T51" fmla="*/ 394 h 459"/>
                <a:gd name="T52" fmla="*/ 100 w 801"/>
                <a:gd name="T53" fmla="*/ 373 h 459"/>
                <a:gd name="T54" fmla="*/ 60 w 801"/>
                <a:gd name="T55" fmla="*/ 347 h 459"/>
                <a:gd name="T56" fmla="*/ 0 w 801"/>
                <a:gd name="T57" fmla="*/ 294 h 459"/>
                <a:gd name="T58" fmla="*/ 0 w 801"/>
                <a:gd name="T59" fmla="*/ 0 h 45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801" h="459">
                  <a:moveTo>
                    <a:pt x="0" y="0"/>
                  </a:moveTo>
                  <a:lnTo>
                    <a:pt x="37" y="69"/>
                  </a:lnTo>
                  <a:lnTo>
                    <a:pt x="68" y="132"/>
                  </a:lnTo>
                  <a:lnTo>
                    <a:pt x="110" y="188"/>
                  </a:lnTo>
                  <a:lnTo>
                    <a:pt x="149" y="229"/>
                  </a:lnTo>
                  <a:lnTo>
                    <a:pt x="192" y="278"/>
                  </a:lnTo>
                  <a:lnTo>
                    <a:pt x="250" y="314"/>
                  </a:lnTo>
                  <a:lnTo>
                    <a:pt x="308" y="336"/>
                  </a:lnTo>
                  <a:lnTo>
                    <a:pt x="365" y="365"/>
                  </a:lnTo>
                  <a:lnTo>
                    <a:pt x="430" y="381"/>
                  </a:lnTo>
                  <a:lnTo>
                    <a:pt x="501" y="390"/>
                  </a:lnTo>
                  <a:lnTo>
                    <a:pt x="573" y="392"/>
                  </a:lnTo>
                  <a:lnTo>
                    <a:pt x="646" y="381"/>
                  </a:lnTo>
                  <a:lnTo>
                    <a:pt x="726" y="362"/>
                  </a:lnTo>
                  <a:lnTo>
                    <a:pt x="801" y="335"/>
                  </a:lnTo>
                  <a:lnTo>
                    <a:pt x="731" y="377"/>
                  </a:lnTo>
                  <a:lnTo>
                    <a:pt x="662" y="404"/>
                  </a:lnTo>
                  <a:lnTo>
                    <a:pt x="594" y="432"/>
                  </a:lnTo>
                  <a:lnTo>
                    <a:pt x="532" y="445"/>
                  </a:lnTo>
                  <a:lnTo>
                    <a:pt x="471" y="459"/>
                  </a:lnTo>
                  <a:lnTo>
                    <a:pt x="411" y="458"/>
                  </a:lnTo>
                  <a:lnTo>
                    <a:pt x="350" y="458"/>
                  </a:lnTo>
                  <a:lnTo>
                    <a:pt x="291" y="450"/>
                  </a:lnTo>
                  <a:lnTo>
                    <a:pt x="244" y="436"/>
                  </a:lnTo>
                  <a:lnTo>
                    <a:pt x="192" y="415"/>
                  </a:lnTo>
                  <a:lnTo>
                    <a:pt x="145" y="394"/>
                  </a:lnTo>
                  <a:lnTo>
                    <a:pt x="100" y="373"/>
                  </a:lnTo>
                  <a:lnTo>
                    <a:pt x="60" y="347"/>
                  </a:lnTo>
                  <a:lnTo>
                    <a:pt x="0" y="294"/>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9" name="Freeform 14">
              <a:extLst>
                <a:ext uri="{FF2B5EF4-FFF2-40B4-BE49-F238E27FC236}">
                  <a16:creationId xmlns:a16="http://schemas.microsoft.com/office/drawing/2014/main" id="{D1C2F101-85E8-43FE-826E-4904B9F7F3BE}"/>
                </a:ext>
              </a:extLst>
            </p:cNvPr>
            <p:cNvSpPr>
              <a:spLocks/>
            </p:cNvSpPr>
            <p:nvPr userDrawn="1"/>
          </p:nvSpPr>
          <p:spPr bwMode="ltGray">
            <a:xfrm rot="373331" flipH="1">
              <a:off x="898" y="2855"/>
              <a:ext cx="354" cy="464"/>
            </a:xfrm>
            <a:custGeom>
              <a:avLst/>
              <a:gdLst>
                <a:gd name="T0" fmla="*/ 2147483646 w 117"/>
                <a:gd name="T1" fmla="*/ 0 h 132"/>
                <a:gd name="T2" fmla="*/ 0 w 117"/>
                <a:gd name="T3" fmla="*/ 2147483646 h 132"/>
                <a:gd name="T4" fmla="*/ 145881016 w 117"/>
                <a:gd name="T5" fmla="*/ 2147483646 h 132"/>
                <a:gd name="T6" fmla="*/ 683967451 w 117"/>
                <a:gd name="T7" fmla="*/ 2147483646 h 132"/>
                <a:gd name="T8" fmla="*/ 1433707939 w 117"/>
                <a:gd name="T9" fmla="*/ 2147483646 h 132"/>
                <a:gd name="T10" fmla="*/ 2147483646 w 117"/>
                <a:gd name="T11" fmla="*/ 2147483646 h 132"/>
                <a:gd name="T12" fmla="*/ 2147483646 w 117"/>
                <a:gd name="T13" fmla="*/ 2147483646 h 132"/>
                <a:gd name="T14" fmla="*/ 2147483646 w 117"/>
                <a:gd name="T15" fmla="*/ 2147483646 h 132"/>
                <a:gd name="T16" fmla="*/ 2147483646 w 117"/>
                <a:gd name="T17" fmla="*/ 2147483646 h 132"/>
                <a:gd name="T18" fmla="*/ 2147483646 w 117"/>
                <a:gd name="T19" fmla="*/ 2147483646 h 132"/>
                <a:gd name="T20" fmla="*/ 2147483646 w 117"/>
                <a:gd name="T21" fmla="*/ 2147483646 h 132"/>
                <a:gd name="T22" fmla="*/ 2147483646 w 117"/>
                <a:gd name="T23" fmla="*/ 2147483646 h 132"/>
                <a:gd name="T24" fmla="*/ 2147483646 w 117"/>
                <a:gd name="T25" fmla="*/ 2147483646 h 132"/>
                <a:gd name="T26" fmla="*/ 2147483646 w 117"/>
                <a:gd name="T27" fmla="*/ 2147483646 h 132"/>
                <a:gd name="T28" fmla="*/ 2147483646 w 117"/>
                <a:gd name="T29" fmla="*/ 2147483646 h 132"/>
                <a:gd name="T30" fmla="*/ 2147483646 w 117"/>
                <a:gd name="T31" fmla="*/ 2147483646 h 132"/>
                <a:gd name="T32" fmla="*/ 2147483646 w 117"/>
                <a:gd name="T33" fmla="*/ 2147483646 h 132"/>
                <a:gd name="T34" fmla="*/ 2147483646 w 117"/>
                <a:gd name="T35" fmla="*/ 2147483646 h 132"/>
                <a:gd name="T36" fmla="*/ 2147483646 w 117"/>
                <a:gd name="T37" fmla="*/ 2147483646 h 132"/>
                <a:gd name="T38" fmla="*/ 2147483646 w 117"/>
                <a:gd name="T39" fmla="*/ 2147483646 h 132"/>
                <a:gd name="T40" fmla="*/ 2147483646 w 117"/>
                <a:gd name="T41" fmla="*/ 2147483646 h 132"/>
                <a:gd name="T42" fmla="*/ 2147483646 w 117"/>
                <a:gd name="T43" fmla="*/ 2147483646 h 132"/>
                <a:gd name="T44" fmla="*/ 2147483646 w 117"/>
                <a:gd name="T45" fmla="*/ 2147483646 h 132"/>
                <a:gd name="T46" fmla="*/ 2147483646 w 117"/>
                <a:gd name="T47" fmla="*/ 2147483646 h 132"/>
                <a:gd name="T48" fmla="*/ 2147483646 w 117"/>
                <a:gd name="T49" fmla="*/ 2147483646 h 132"/>
                <a:gd name="T50" fmla="*/ 2147483646 w 117"/>
                <a:gd name="T51" fmla="*/ 2147483646 h 132"/>
                <a:gd name="T52" fmla="*/ 2147483646 w 117"/>
                <a:gd name="T53" fmla="*/ 0 h 13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 h="132">
                  <a:moveTo>
                    <a:pt x="75" y="0"/>
                  </a:moveTo>
                  <a:lnTo>
                    <a:pt x="0" y="25"/>
                  </a:lnTo>
                  <a:lnTo>
                    <a:pt x="3" y="26"/>
                  </a:lnTo>
                  <a:lnTo>
                    <a:pt x="14" y="29"/>
                  </a:lnTo>
                  <a:lnTo>
                    <a:pt x="29" y="36"/>
                  </a:lnTo>
                  <a:lnTo>
                    <a:pt x="46" y="47"/>
                  </a:lnTo>
                  <a:lnTo>
                    <a:pt x="66" y="62"/>
                  </a:lnTo>
                  <a:lnTo>
                    <a:pt x="84" y="80"/>
                  </a:lnTo>
                  <a:lnTo>
                    <a:pt x="102" y="103"/>
                  </a:lnTo>
                  <a:lnTo>
                    <a:pt x="116" y="132"/>
                  </a:lnTo>
                  <a:lnTo>
                    <a:pt x="117" y="120"/>
                  </a:lnTo>
                  <a:lnTo>
                    <a:pt x="115" y="107"/>
                  </a:lnTo>
                  <a:lnTo>
                    <a:pt x="108" y="90"/>
                  </a:lnTo>
                  <a:lnTo>
                    <a:pt x="99" y="74"/>
                  </a:lnTo>
                  <a:lnTo>
                    <a:pt x="89" y="58"/>
                  </a:lnTo>
                  <a:lnTo>
                    <a:pt x="78" y="45"/>
                  </a:lnTo>
                  <a:lnTo>
                    <a:pt x="67" y="36"/>
                  </a:lnTo>
                  <a:lnTo>
                    <a:pt x="58" y="32"/>
                  </a:lnTo>
                  <a:lnTo>
                    <a:pt x="69" y="29"/>
                  </a:lnTo>
                  <a:lnTo>
                    <a:pt x="79" y="28"/>
                  </a:lnTo>
                  <a:lnTo>
                    <a:pt x="89" y="26"/>
                  </a:lnTo>
                  <a:lnTo>
                    <a:pt x="98" y="25"/>
                  </a:lnTo>
                  <a:lnTo>
                    <a:pt x="105" y="24"/>
                  </a:lnTo>
                  <a:lnTo>
                    <a:pt x="109" y="22"/>
                  </a:lnTo>
                  <a:lnTo>
                    <a:pt x="113" y="21"/>
                  </a:lnTo>
                  <a:lnTo>
                    <a:pt x="114" y="21"/>
                  </a:lnTo>
                  <a:lnTo>
                    <a:pt x="75"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 name="Freeform 15">
              <a:extLst>
                <a:ext uri="{FF2B5EF4-FFF2-40B4-BE49-F238E27FC236}">
                  <a16:creationId xmlns:a16="http://schemas.microsoft.com/office/drawing/2014/main" id="{4D1630C6-CE20-4183-8DB2-09CC6A8D5061}"/>
                </a:ext>
              </a:extLst>
            </p:cNvPr>
            <p:cNvSpPr>
              <a:spLocks/>
            </p:cNvSpPr>
            <p:nvPr userDrawn="1"/>
          </p:nvSpPr>
          <p:spPr bwMode="ltGray">
            <a:xfrm rot="373331" flipH="1">
              <a:off x="799" y="2979"/>
              <a:ext cx="87" cy="274"/>
            </a:xfrm>
            <a:custGeom>
              <a:avLst/>
              <a:gdLst>
                <a:gd name="T0" fmla="*/ 1248354909 w 29"/>
                <a:gd name="T1" fmla="*/ 0 h 77"/>
                <a:gd name="T2" fmla="*/ 990074583 w 29"/>
                <a:gd name="T3" fmla="*/ 0 h 77"/>
                <a:gd name="T4" fmla="*/ 688747536 w 29"/>
                <a:gd name="T5" fmla="*/ 2147483646 h 77"/>
                <a:gd name="T6" fmla="*/ 387420489 w 29"/>
                <a:gd name="T7" fmla="*/ 2147483646 h 77"/>
                <a:gd name="T8" fmla="*/ 172186884 w 29"/>
                <a:gd name="T9" fmla="*/ 2147483646 h 77"/>
                <a:gd name="T10" fmla="*/ 43046721 w 29"/>
                <a:gd name="T11" fmla="*/ 2147483646 h 77"/>
                <a:gd name="T12" fmla="*/ 0 w 29"/>
                <a:gd name="T13" fmla="*/ 2147483646 h 77"/>
                <a:gd name="T14" fmla="*/ 129140163 w 29"/>
                <a:gd name="T15" fmla="*/ 2147483646 h 77"/>
                <a:gd name="T16" fmla="*/ 473513931 w 29"/>
                <a:gd name="T17" fmla="*/ 2147483646 h 77"/>
                <a:gd name="T18" fmla="*/ 645700815 w 29"/>
                <a:gd name="T19" fmla="*/ 2147483646 h 77"/>
                <a:gd name="T20" fmla="*/ 817887699 w 29"/>
                <a:gd name="T21" fmla="*/ 2147483646 h 77"/>
                <a:gd name="T22" fmla="*/ 990074583 w 29"/>
                <a:gd name="T23" fmla="*/ 2147483646 h 77"/>
                <a:gd name="T24" fmla="*/ 1248354909 w 29"/>
                <a:gd name="T25" fmla="*/ 0 h 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 h="77">
                  <a:moveTo>
                    <a:pt x="29" y="0"/>
                  </a:moveTo>
                  <a:lnTo>
                    <a:pt x="23" y="0"/>
                  </a:lnTo>
                  <a:lnTo>
                    <a:pt x="16" y="4"/>
                  </a:lnTo>
                  <a:lnTo>
                    <a:pt x="9" y="9"/>
                  </a:lnTo>
                  <a:lnTo>
                    <a:pt x="4" y="19"/>
                  </a:lnTo>
                  <a:lnTo>
                    <a:pt x="1" y="30"/>
                  </a:lnTo>
                  <a:lnTo>
                    <a:pt x="0" y="44"/>
                  </a:lnTo>
                  <a:lnTo>
                    <a:pt x="3" y="60"/>
                  </a:lnTo>
                  <a:lnTo>
                    <a:pt x="11" y="77"/>
                  </a:lnTo>
                  <a:lnTo>
                    <a:pt x="15" y="53"/>
                  </a:lnTo>
                  <a:lnTo>
                    <a:pt x="19" y="37"/>
                  </a:lnTo>
                  <a:lnTo>
                    <a:pt x="23" y="22"/>
                  </a:lnTo>
                  <a:lnTo>
                    <a:pt x="29"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 name="Freeform 16">
              <a:extLst>
                <a:ext uri="{FF2B5EF4-FFF2-40B4-BE49-F238E27FC236}">
                  <a16:creationId xmlns:a16="http://schemas.microsoft.com/office/drawing/2014/main" id="{4B91DE4B-5F87-4763-9F72-C199932C62C5}"/>
                </a:ext>
              </a:extLst>
            </p:cNvPr>
            <p:cNvSpPr>
              <a:spLocks/>
            </p:cNvSpPr>
            <p:nvPr userDrawn="1"/>
          </p:nvSpPr>
          <p:spPr bwMode="ltGray">
            <a:xfrm>
              <a:off x="1190" y="3273"/>
              <a:ext cx="1108" cy="1047"/>
            </a:xfrm>
            <a:custGeom>
              <a:avLst/>
              <a:gdLst>
                <a:gd name="T0" fmla="*/ 784 w 1108"/>
                <a:gd name="T1" fmla="*/ 1047 h 1047"/>
                <a:gd name="T2" fmla="*/ 692 w 1108"/>
                <a:gd name="T3" fmla="*/ 1011 h 1047"/>
                <a:gd name="T4" fmla="*/ 607 w 1108"/>
                <a:gd name="T5" fmla="*/ 945 h 1047"/>
                <a:gd name="T6" fmla="*/ 517 w 1108"/>
                <a:gd name="T7" fmla="*/ 861 h 1047"/>
                <a:gd name="T8" fmla="*/ 432 w 1108"/>
                <a:gd name="T9" fmla="*/ 776 h 1047"/>
                <a:gd name="T10" fmla="*/ 350 w 1108"/>
                <a:gd name="T11" fmla="*/ 677 h 1047"/>
                <a:gd name="T12" fmla="*/ 266 w 1108"/>
                <a:gd name="T13" fmla="*/ 563 h 1047"/>
                <a:gd name="T14" fmla="*/ 188 w 1108"/>
                <a:gd name="T15" fmla="*/ 447 h 1047"/>
                <a:gd name="T16" fmla="*/ 122 w 1108"/>
                <a:gd name="T17" fmla="*/ 325 h 1047"/>
                <a:gd name="T18" fmla="*/ 65 w 1108"/>
                <a:gd name="T19" fmla="*/ 211 h 1047"/>
                <a:gd name="T20" fmla="*/ 21 w 1108"/>
                <a:gd name="T21" fmla="*/ 101 h 1047"/>
                <a:gd name="T22" fmla="*/ 0 w 1108"/>
                <a:gd name="T23" fmla="*/ 0 h 1047"/>
                <a:gd name="T24" fmla="*/ 109 w 1108"/>
                <a:gd name="T25" fmla="*/ 217 h 1047"/>
                <a:gd name="T26" fmla="*/ 209 w 1108"/>
                <a:gd name="T27" fmla="*/ 378 h 1047"/>
                <a:gd name="T28" fmla="*/ 294 w 1108"/>
                <a:gd name="T29" fmla="*/ 500 h 1047"/>
                <a:gd name="T30" fmla="*/ 373 w 1108"/>
                <a:gd name="T31" fmla="*/ 590 h 1047"/>
                <a:gd name="T32" fmla="*/ 441 w 1108"/>
                <a:gd name="T33" fmla="*/ 661 h 1047"/>
                <a:gd name="T34" fmla="*/ 506 w 1108"/>
                <a:gd name="T35" fmla="*/ 713 h 1047"/>
                <a:gd name="T36" fmla="*/ 564 w 1108"/>
                <a:gd name="T37" fmla="*/ 754 h 1047"/>
                <a:gd name="T38" fmla="*/ 620 w 1108"/>
                <a:gd name="T39" fmla="*/ 801 h 1047"/>
                <a:gd name="T40" fmla="*/ 754 w 1108"/>
                <a:gd name="T41" fmla="*/ 899 h 1047"/>
                <a:gd name="T42" fmla="*/ 925 w 1108"/>
                <a:gd name="T43" fmla="*/ 977 h 1047"/>
                <a:gd name="T44" fmla="*/ 1108 w 1108"/>
                <a:gd name="T45" fmla="*/ 1047 h 1047"/>
                <a:gd name="T46" fmla="*/ 784 w 1108"/>
                <a:gd name="T47" fmla="*/ 1047 h 104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08" h="1047">
                  <a:moveTo>
                    <a:pt x="784" y="1047"/>
                  </a:moveTo>
                  <a:lnTo>
                    <a:pt x="692" y="1011"/>
                  </a:lnTo>
                  <a:lnTo>
                    <a:pt x="607" y="945"/>
                  </a:lnTo>
                  <a:lnTo>
                    <a:pt x="517" y="861"/>
                  </a:lnTo>
                  <a:lnTo>
                    <a:pt x="432" y="776"/>
                  </a:lnTo>
                  <a:lnTo>
                    <a:pt x="350" y="677"/>
                  </a:lnTo>
                  <a:lnTo>
                    <a:pt x="266" y="563"/>
                  </a:lnTo>
                  <a:lnTo>
                    <a:pt x="188" y="447"/>
                  </a:lnTo>
                  <a:lnTo>
                    <a:pt x="122" y="325"/>
                  </a:lnTo>
                  <a:lnTo>
                    <a:pt x="65" y="211"/>
                  </a:lnTo>
                  <a:lnTo>
                    <a:pt x="21" y="101"/>
                  </a:lnTo>
                  <a:lnTo>
                    <a:pt x="0" y="0"/>
                  </a:lnTo>
                  <a:lnTo>
                    <a:pt x="109" y="217"/>
                  </a:lnTo>
                  <a:lnTo>
                    <a:pt x="209" y="378"/>
                  </a:lnTo>
                  <a:lnTo>
                    <a:pt x="294" y="500"/>
                  </a:lnTo>
                  <a:lnTo>
                    <a:pt x="373" y="590"/>
                  </a:lnTo>
                  <a:lnTo>
                    <a:pt x="441" y="661"/>
                  </a:lnTo>
                  <a:lnTo>
                    <a:pt x="506" y="713"/>
                  </a:lnTo>
                  <a:lnTo>
                    <a:pt x="564" y="754"/>
                  </a:lnTo>
                  <a:lnTo>
                    <a:pt x="620" y="801"/>
                  </a:lnTo>
                  <a:lnTo>
                    <a:pt x="754" y="899"/>
                  </a:lnTo>
                  <a:lnTo>
                    <a:pt x="925" y="977"/>
                  </a:lnTo>
                  <a:lnTo>
                    <a:pt x="1108" y="1047"/>
                  </a:lnTo>
                  <a:lnTo>
                    <a:pt x="784" y="1047"/>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nvGrpSpPr>
            <p:cNvPr id="12" name="Group 17">
              <a:extLst>
                <a:ext uri="{FF2B5EF4-FFF2-40B4-BE49-F238E27FC236}">
                  <a16:creationId xmlns:a16="http://schemas.microsoft.com/office/drawing/2014/main" id="{8CCE7A18-A82B-4344-A610-860D99C74A2B}"/>
                </a:ext>
              </a:extLst>
            </p:cNvPr>
            <p:cNvGrpSpPr>
              <a:grpSpLocks/>
            </p:cNvGrpSpPr>
            <p:nvPr userDrawn="1"/>
          </p:nvGrpSpPr>
          <p:grpSpPr bwMode="auto">
            <a:xfrm rot="3220060">
              <a:off x="2636" y="751"/>
              <a:ext cx="569" cy="636"/>
              <a:chOff x="1727" y="866"/>
              <a:chExt cx="129" cy="157"/>
            </a:xfrm>
          </p:grpSpPr>
          <p:sp>
            <p:nvSpPr>
              <p:cNvPr id="36" name="Freeform 18">
                <a:extLst>
                  <a:ext uri="{FF2B5EF4-FFF2-40B4-BE49-F238E27FC236}">
                    <a16:creationId xmlns:a16="http://schemas.microsoft.com/office/drawing/2014/main" id="{2E0B1270-197A-4549-BA20-22220C31E4ED}"/>
                  </a:ext>
                </a:extLst>
              </p:cNvPr>
              <p:cNvSpPr>
                <a:spLocks/>
              </p:cNvSpPr>
              <p:nvPr userDrawn="1"/>
            </p:nvSpPr>
            <p:spPr bwMode="ltGray">
              <a:xfrm>
                <a:off x="1727" y="866"/>
                <a:ext cx="41" cy="59"/>
              </a:xfrm>
              <a:custGeom>
                <a:avLst/>
                <a:gdLst>
                  <a:gd name="T0" fmla="*/ 0 w 83"/>
                  <a:gd name="T1" fmla="*/ 1 h 117"/>
                  <a:gd name="T2" fmla="*/ 0 w 83"/>
                  <a:gd name="T3" fmla="*/ 0 h 117"/>
                  <a:gd name="T4" fmla="*/ 0 w 83"/>
                  <a:gd name="T5" fmla="*/ 1 h 117"/>
                  <a:gd name="T6" fmla="*/ 0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 name="Freeform 19">
                <a:extLst>
                  <a:ext uri="{FF2B5EF4-FFF2-40B4-BE49-F238E27FC236}">
                    <a16:creationId xmlns:a16="http://schemas.microsoft.com/office/drawing/2014/main" id="{BDE0B082-B4A2-4EBD-9479-B3AE5E3D339F}"/>
                  </a:ext>
                </a:extLst>
              </p:cNvPr>
              <p:cNvSpPr>
                <a:spLocks/>
              </p:cNvSpPr>
              <p:nvPr userDrawn="1"/>
            </p:nvSpPr>
            <p:spPr bwMode="ltGray">
              <a:xfrm>
                <a:off x="1786" y="894"/>
                <a:ext cx="70" cy="49"/>
              </a:xfrm>
              <a:custGeom>
                <a:avLst/>
                <a:gdLst>
                  <a:gd name="T0" fmla="*/ 0 w 140"/>
                  <a:gd name="T1" fmla="*/ 1 h 98"/>
                  <a:gd name="T2" fmla="*/ 1 w 140"/>
                  <a:gd name="T3" fmla="*/ 0 h 98"/>
                  <a:gd name="T4" fmla="*/ 1 w 140"/>
                  <a:gd name="T5" fmla="*/ 1 h 98"/>
                  <a:gd name="T6" fmla="*/ 0 w 140"/>
                  <a:gd name="T7" fmla="*/ 1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8" name="Freeform 20">
                <a:extLst>
                  <a:ext uri="{FF2B5EF4-FFF2-40B4-BE49-F238E27FC236}">
                    <a16:creationId xmlns:a16="http://schemas.microsoft.com/office/drawing/2014/main" id="{89C750F4-0CC9-4ABE-8EBE-AC7E1B4899FA}"/>
                  </a:ext>
                </a:extLst>
              </p:cNvPr>
              <p:cNvSpPr>
                <a:spLocks/>
              </p:cNvSpPr>
              <p:nvPr userDrawn="1"/>
            </p:nvSpPr>
            <p:spPr bwMode="ltGray">
              <a:xfrm>
                <a:off x="1772" y="998"/>
                <a:ext cx="73" cy="25"/>
              </a:xfrm>
              <a:custGeom>
                <a:avLst/>
                <a:gdLst>
                  <a:gd name="T0" fmla="*/ 0 w 145"/>
                  <a:gd name="T1" fmla="*/ 1 h 49"/>
                  <a:gd name="T2" fmla="*/ 1 w 145"/>
                  <a:gd name="T3" fmla="*/ 0 h 49"/>
                  <a:gd name="T4" fmla="*/ 1 w 145"/>
                  <a:gd name="T5" fmla="*/ 1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grpSp>
          <p:nvGrpSpPr>
            <p:cNvPr id="13" name="Group 21">
              <a:extLst>
                <a:ext uri="{FF2B5EF4-FFF2-40B4-BE49-F238E27FC236}">
                  <a16:creationId xmlns:a16="http://schemas.microsoft.com/office/drawing/2014/main" id="{5EA25B27-75E8-49E5-888F-E8CB2FAD79F6}"/>
                </a:ext>
              </a:extLst>
            </p:cNvPr>
            <p:cNvGrpSpPr>
              <a:grpSpLocks/>
            </p:cNvGrpSpPr>
            <p:nvPr userDrawn="1"/>
          </p:nvGrpSpPr>
          <p:grpSpPr bwMode="auto">
            <a:xfrm rot="-6691250">
              <a:off x="3642" y="127"/>
              <a:ext cx="356" cy="608"/>
              <a:chOff x="1728" y="866"/>
              <a:chExt cx="129" cy="157"/>
            </a:xfrm>
          </p:grpSpPr>
          <p:sp>
            <p:nvSpPr>
              <p:cNvPr id="33" name="Freeform 22">
                <a:extLst>
                  <a:ext uri="{FF2B5EF4-FFF2-40B4-BE49-F238E27FC236}">
                    <a16:creationId xmlns:a16="http://schemas.microsoft.com/office/drawing/2014/main" id="{BF3AA597-D0EE-4390-97CC-834C30B11672}"/>
                  </a:ext>
                </a:extLst>
              </p:cNvPr>
              <p:cNvSpPr>
                <a:spLocks/>
              </p:cNvSpPr>
              <p:nvPr userDrawn="1"/>
            </p:nvSpPr>
            <p:spPr bwMode="ltGray">
              <a:xfrm>
                <a:off x="1729" y="866"/>
                <a:ext cx="41" cy="59"/>
              </a:xfrm>
              <a:custGeom>
                <a:avLst/>
                <a:gdLst>
                  <a:gd name="T0" fmla="*/ 0 w 83"/>
                  <a:gd name="T1" fmla="*/ 1 h 117"/>
                  <a:gd name="T2" fmla="*/ 0 w 83"/>
                  <a:gd name="T3" fmla="*/ 0 h 117"/>
                  <a:gd name="T4" fmla="*/ 0 w 83"/>
                  <a:gd name="T5" fmla="*/ 1 h 117"/>
                  <a:gd name="T6" fmla="*/ 0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4" name="Freeform 23">
                <a:extLst>
                  <a:ext uri="{FF2B5EF4-FFF2-40B4-BE49-F238E27FC236}">
                    <a16:creationId xmlns:a16="http://schemas.microsoft.com/office/drawing/2014/main" id="{030EDD72-3258-418F-9DF2-FBFCF8ED30F8}"/>
                  </a:ext>
                </a:extLst>
              </p:cNvPr>
              <p:cNvSpPr>
                <a:spLocks/>
              </p:cNvSpPr>
              <p:nvPr userDrawn="1"/>
            </p:nvSpPr>
            <p:spPr bwMode="ltGray">
              <a:xfrm>
                <a:off x="1788" y="894"/>
                <a:ext cx="70" cy="49"/>
              </a:xfrm>
              <a:custGeom>
                <a:avLst/>
                <a:gdLst>
                  <a:gd name="T0" fmla="*/ 0 w 140"/>
                  <a:gd name="T1" fmla="*/ 1 h 98"/>
                  <a:gd name="T2" fmla="*/ 1 w 140"/>
                  <a:gd name="T3" fmla="*/ 0 h 98"/>
                  <a:gd name="T4" fmla="*/ 1 w 140"/>
                  <a:gd name="T5" fmla="*/ 1 h 98"/>
                  <a:gd name="T6" fmla="*/ 0 w 140"/>
                  <a:gd name="T7" fmla="*/ 1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5" name="Freeform 24">
                <a:extLst>
                  <a:ext uri="{FF2B5EF4-FFF2-40B4-BE49-F238E27FC236}">
                    <a16:creationId xmlns:a16="http://schemas.microsoft.com/office/drawing/2014/main" id="{4B2071C4-F841-4246-9AC0-8B1805C0B197}"/>
                  </a:ext>
                </a:extLst>
              </p:cNvPr>
              <p:cNvSpPr>
                <a:spLocks/>
              </p:cNvSpPr>
              <p:nvPr userDrawn="1"/>
            </p:nvSpPr>
            <p:spPr bwMode="ltGray">
              <a:xfrm>
                <a:off x="1772" y="998"/>
                <a:ext cx="73" cy="25"/>
              </a:xfrm>
              <a:custGeom>
                <a:avLst/>
                <a:gdLst>
                  <a:gd name="T0" fmla="*/ 0 w 145"/>
                  <a:gd name="T1" fmla="*/ 1 h 49"/>
                  <a:gd name="T2" fmla="*/ 1 w 145"/>
                  <a:gd name="T3" fmla="*/ 0 h 49"/>
                  <a:gd name="T4" fmla="*/ 1 w 145"/>
                  <a:gd name="T5" fmla="*/ 1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grpSp>
          <p:nvGrpSpPr>
            <p:cNvPr id="14" name="Group 25">
              <a:extLst>
                <a:ext uri="{FF2B5EF4-FFF2-40B4-BE49-F238E27FC236}">
                  <a16:creationId xmlns:a16="http://schemas.microsoft.com/office/drawing/2014/main" id="{18D7F4DE-3871-4539-BE21-A23B775FD25A}"/>
                </a:ext>
              </a:extLst>
            </p:cNvPr>
            <p:cNvGrpSpPr>
              <a:grpSpLocks/>
            </p:cNvGrpSpPr>
            <p:nvPr userDrawn="1"/>
          </p:nvGrpSpPr>
          <p:grpSpPr bwMode="auto">
            <a:xfrm rot="8524840">
              <a:off x="677" y="3308"/>
              <a:ext cx="500" cy="500"/>
              <a:chOff x="1727" y="867"/>
              <a:chExt cx="129" cy="156"/>
            </a:xfrm>
          </p:grpSpPr>
          <p:sp>
            <p:nvSpPr>
              <p:cNvPr id="30" name="Freeform 26">
                <a:extLst>
                  <a:ext uri="{FF2B5EF4-FFF2-40B4-BE49-F238E27FC236}">
                    <a16:creationId xmlns:a16="http://schemas.microsoft.com/office/drawing/2014/main" id="{912F3F00-DD73-4EBA-AFFB-4D55AEDF05DF}"/>
                  </a:ext>
                </a:extLst>
              </p:cNvPr>
              <p:cNvSpPr>
                <a:spLocks/>
              </p:cNvSpPr>
              <p:nvPr userDrawn="1"/>
            </p:nvSpPr>
            <p:spPr bwMode="ltGray">
              <a:xfrm>
                <a:off x="1727" y="868"/>
                <a:ext cx="41" cy="59"/>
              </a:xfrm>
              <a:custGeom>
                <a:avLst/>
                <a:gdLst>
                  <a:gd name="T0" fmla="*/ 0 w 83"/>
                  <a:gd name="T1" fmla="*/ 1 h 117"/>
                  <a:gd name="T2" fmla="*/ 0 w 83"/>
                  <a:gd name="T3" fmla="*/ 0 h 117"/>
                  <a:gd name="T4" fmla="*/ 0 w 83"/>
                  <a:gd name="T5" fmla="*/ 1 h 117"/>
                  <a:gd name="T6" fmla="*/ 0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1" name="Freeform 27">
                <a:extLst>
                  <a:ext uri="{FF2B5EF4-FFF2-40B4-BE49-F238E27FC236}">
                    <a16:creationId xmlns:a16="http://schemas.microsoft.com/office/drawing/2014/main" id="{9E0CE086-1DA7-4FA3-B6C8-534BEB62295B}"/>
                  </a:ext>
                </a:extLst>
              </p:cNvPr>
              <p:cNvSpPr>
                <a:spLocks/>
              </p:cNvSpPr>
              <p:nvPr userDrawn="1"/>
            </p:nvSpPr>
            <p:spPr bwMode="ltGray">
              <a:xfrm>
                <a:off x="1786" y="896"/>
                <a:ext cx="70" cy="49"/>
              </a:xfrm>
              <a:custGeom>
                <a:avLst/>
                <a:gdLst>
                  <a:gd name="T0" fmla="*/ 0 w 140"/>
                  <a:gd name="T1" fmla="*/ 1 h 98"/>
                  <a:gd name="T2" fmla="*/ 1 w 140"/>
                  <a:gd name="T3" fmla="*/ 0 h 98"/>
                  <a:gd name="T4" fmla="*/ 1 w 140"/>
                  <a:gd name="T5" fmla="*/ 1 h 98"/>
                  <a:gd name="T6" fmla="*/ 0 w 140"/>
                  <a:gd name="T7" fmla="*/ 1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2" name="Freeform 28">
                <a:extLst>
                  <a:ext uri="{FF2B5EF4-FFF2-40B4-BE49-F238E27FC236}">
                    <a16:creationId xmlns:a16="http://schemas.microsoft.com/office/drawing/2014/main" id="{4199157C-FB8B-40DF-8D67-76EA7C37B9C3}"/>
                  </a:ext>
                </a:extLst>
              </p:cNvPr>
              <p:cNvSpPr>
                <a:spLocks/>
              </p:cNvSpPr>
              <p:nvPr userDrawn="1"/>
            </p:nvSpPr>
            <p:spPr bwMode="ltGray">
              <a:xfrm>
                <a:off x="1772" y="999"/>
                <a:ext cx="73" cy="25"/>
              </a:xfrm>
              <a:custGeom>
                <a:avLst/>
                <a:gdLst>
                  <a:gd name="T0" fmla="*/ 0 w 145"/>
                  <a:gd name="T1" fmla="*/ 1 h 49"/>
                  <a:gd name="T2" fmla="*/ 1 w 145"/>
                  <a:gd name="T3" fmla="*/ 0 h 49"/>
                  <a:gd name="T4" fmla="*/ 1 w 145"/>
                  <a:gd name="T5" fmla="*/ 1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grpSp>
          <p:nvGrpSpPr>
            <p:cNvPr id="15" name="Group 29">
              <a:extLst>
                <a:ext uri="{FF2B5EF4-FFF2-40B4-BE49-F238E27FC236}">
                  <a16:creationId xmlns:a16="http://schemas.microsoft.com/office/drawing/2014/main" id="{2B9D15D9-3C4A-4300-AB7B-39ED71BA700F}"/>
                </a:ext>
              </a:extLst>
            </p:cNvPr>
            <p:cNvGrpSpPr>
              <a:grpSpLocks/>
            </p:cNvGrpSpPr>
            <p:nvPr userDrawn="1"/>
          </p:nvGrpSpPr>
          <p:grpSpPr bwMode="auto">
            <a:xfrm rot="4106450" flipH="1">
              <a:off x="404" y="270"/>
              <a:ext cx="708" cy="891"/>
              <a:chOff x="1727" y="866"/>
              <a:chExt cx="129" cy="157"/>
            </a:xfrm>
          </p:grpSpPr>
          <p:sp>
            <p:nvSpPr>
              <p:cNvPr id="27" name="Freeform 30">
                <a:extLst>
                  <a:ext uri="{FF2B5EF4-FFF2-40B4-BE49-F238E27FC236}">
                    <a16:creationId xmlns:a16="http://schemas.microsoft.com/office/drawing/2014/main" id="{D1CF7FF9-D947-4939-9AF4-C42DA46F3A29}"/>
                  </a:ext>
                </a:extLst>
              </p:cNvPr>
              <p:cNvSpPr>
                <a:spLocks/>
              </p:cNvSpPr>
              <p:nvPr userDrawn="1"/>
            </p:nvSpPr>
            <p:spPr bwMode="ltGray">
              <a:xfrm>
                <a:off x="1727" y="866"/>
                <a:ext cx="41" cy="59"/>
              </a:xfrm>
              <a:custGeom>
                <a:avLst/>
                <a:gdLst>
                  <a:gd name="T0" fmla="*/ 0 w 83"/>
                  <a:gd name="T1" fmla="*/ 1 h 117"/>
                  <a:gd name="T2" fmla="*/ 0 w 83"/>
                  <a:gd name="T3" fmla="*/ 0 h 117"/>
                  <a:gd name="T4" fmla="*/ 0 w 83"/>
                  <a:gd name="T5" fmla="*/ 1 h 117"/>
                  <a:gd name="T6" fmla="*/ 0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8" name="Freeform 31">
                <a:extLst>
                  <a:ext uri="{FF2B5EF4-FFF2-40B4-BE49-F238E27FC236}">
                    <a16:creationId xmlns:a16="http://schemas.microsoft.com/office/drawing/2014/main" id="{7D1F8B85-D14C-4373-BB94-642CE347F2CC}"/>
                  </a:ext>
                </a:extLst>
              </p:cNvPr>
              <p:cNvSpPr>
                <a:spLocks/>
              </p:cNvSpPr>
              <p:nvPr userDrawn="1"/>
            </p:nvSpPr>
            <p:spPr bwMode="ltGray">
              <a:xfrm>
                <a:off x="1786" y="894"/>
                <a:ext cx="70" cy="49"/>
              </a:xfrm>
              <a:custGeom>
                <a:avLst/>
                <a:gdLst>
                  <a:gd name="T0" fmla="*/ 0 w 140"/>
                  <a:gd name="T1" fmla="*/ 1 h 98"/>
                  <a:gd name="T2" fmla="*/ 1 w 140"/>
                  <a:gd name="T3" fmla="*/ 0 h 98"/>
                  <a:gd name="T4" fmla="*/ 1 w 140"/>
                  <a:gd name="T5" fmla="*/ 1 h 98"/>
                  <a:gd name="T6" fmla="*/ 0 w 140"/>
                  <a:gd name="T7" fmla="*/ 1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9" name="Freeform 32">
                <a:extLst>
                  <a:ext uri="{FF2B5EF4-FFF2-40B4-BE49-F238E27FC236}">
                    <a16:creationId xmlns:a16="http://schemas.microsoft.com/office/drawing/2014/main" id="{FC268161-5D3D-40AF-80B9-B7543C66598C}"/>
                  </a:ext>
                </a:extLst>
              </p:cNvPr>
              <p:cNvSpPr>
                <a:spLocks/>
              </p:cNvSpPr>
              <p:nvPr userDrawn="1"/>
            </p:nvSpPr>
            <p:spPr bwMode="ltGray">
              <a:xfrm>
                <a:off x="1772" y="998"/>
                <a:ext cx="73" cy="25"/>
              </a:xfrm>
              <a:custGeom>
                <a:avLst/>
                <a:gdLst>
                  <a:gd name="T0" fmla="*/ 0 w 145"/>
                  <a:gd name="T1" fmla="*/ 1 h 49"/>
                  <a:gd name="T2" fmla="*/ 1 w 145"/>
                  <a:gd name="T3" fmla="*/ 0 h 49"/>
                  <a:gd name="T4" fmla="*/ 1 w 145"/>
                  <a:gd name="T5" fmla="*/ 1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grpSp>
          <p:nvGrpSpPr>
            <p:cNvPr id="16" name="Group 33">
              <a:extLst>
                <a:ext uri="{FF2B5EF4-FFF2-40B4-BE49-F238E27FC236}">
                  <a16:creationId xmlns:a16="http://schemas.microsoft.com/office/drawing/2014/main" id="{C850EC5D-F382-4A2C-8A74-7875E89E8D5E}"/>
                </a:ext>
              </a:extLst>
            </p:cNvPr>
            <p:cNvGrpSpPr>
              <a:grpSpLocks/>
            </p:cNvGrpSpPr>
            <p:nvPr userDrawn="1"/>
          </p:nvGrpSpPr>
          <p:grpSpPr bwMode="auto">
            <a:xfrm rot="10015322" flipH="1">
              <a:off x="4616" y="2392"/>
              <a:ext cx="708" cy="891"/>
              <a:chOff x="1727" y="866"/>
              <a:chExt cx="129" cy="157"/>
            </a:xfrm>
          </p:grpSpPr>
          <p:sp>
            <p:nvSpPr>
              <p:cNvPr id="24" name="Freeform 34">
                <a:extLst>
                  <a:ext uri="{FF2B5EF4-FFF2-40B4-BE49-F238E27FC236}">
                    <a16:creationId xmlns:a16="http://schemas.microsoft.com/office/drawing/2014/main" id="{7B79003F-883D-4CAE-A1D5-68EEDE6B5151}"/>
                  </a:ext>
                </a:extLst>
              </p:cNvPr>
              <p:cNvSpPr>
                <a:spLocks/>
              </p:cNvSpPr>
              <p:nvPr userDrawn="1"/>
            </p:nvSpPr>
            <p:spPr bwMode="ltGray">
              <a:xfrm>
                <a:off x="1727" y="866"/>
                <a:ext cx="41" cy="59"/>
              </a:xfrm>
              <a:custGeom>
                <a:avLst/>
                <a:gdLst>
                  <a:gd name="T0" fmla="*/ 0 w 83"/>
                  <a:gd name="T1" fmla="*/ 1 h 117"/>
                  <a:gd name="T2" fmla="*/ 0 w 83"/>
                  <a:gd name="T3" fmla="*/ 0 h 117"/>
                  <a:gd name="T4" fmla="*/ 0 w 83"/>
                  <a:gd name="T5" fmla="*/ 1 h 117"/>
                  <a:gd name="T6" fmla="*/ 0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5" name="Freeform 35">
                <a:extLst>
                  <a:ext uri="{FF2B5EF4-FFF2-40B4-BE49-F238E27FC236}">
                    <a16:creationId xmlns:a16="http://schemas.microsoft.com/office/drawing/2014/main" id="{97C2D7F0-39E4-4C59-9DDD-421CBF469792}"/>
                  </a:ext>
                </a:extLst>
              </p:cNvPr>
              <p:cNvSpPr>
                <a:spLocks/>
              </p:cNvSpPr>
              <p:nvPr userDrawn="1"/>
            </p:nvSpPr>
            <p:spPr bwMode="ltGray">
              <a:xfrm>
                <a:off x="1786" y="894"/>
                <a:ext cx="70" cy="49"/>
              </a:xfrm>
              <a:custGeom>
                <a:avLst/>
                <a:gdLst>
                  <a:gd name="T0" fmla="*/ 0 w 140"/>
                  <a:gd name="T1" fmla="*/ 1 h 98"/>
                  <a:gd name="T2" fmla="*/ 1 w 140"/>
                  <a:gd name="T3" fmla="*/ 0 h 98"/>
                  <a:gd name="T4" fmla="*/ 1 w 140"/>
                  <a:gd name="T5" fmla="*/ 1 h 98"/>
                  <a:gd name="T6" fmla="*/ 0 w 140"/>
                  <a:gd name="T7" fmla="*/ 1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6" name="Freeform 36">
                <a:extLst>
                  <a:ext uri="{FF2B5EF4-FFF2-40B4-BE49-F238E27FC236}">
                    <a16:creationId xmlns:a16="http://schemas.microsoft.com/office/drawing/2014/main" id="{CE587E7B-1E37-4688-A285-ED5ECD3DD995}"/>
                  </a:ext>
                </a:extLst>
              </p:cNvPr>
              <p:cNvSpPr>
                <a:spLocks/>
              </p:cNvSpPr>
              <p:nvPr userDrawn="1"/>
            </p:nvSpPr>
            <p:spPr bwMode="ltGray">
              <a:xfrm>
                <a:off x="1772" y="998"/>
                <a:ext cx="73" cy="25"/>
              </a:xfrm>
              <a:custGeom>
                <a:avLst/>
                <a:gdLst>
                  <a:gd name="T0" fmla="*/ 0 w 145"/>
                  <a:gd name="T1" fmla="*/ 1 h 49"/>
                  <a:gd name="T2" fmla="*/ 1 w 145"/>
                  <a:gd name="T3" fmla="*/ 0 h 49"/>
                  <a:gd name="T4" fmla="*/ 1 w 145"/>
                  <a:gd name="T5" fmla="*/ 1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7" name="Freeform 37">
              <a:extLst>
                <a:ext uri="{FF2B5EF4-FFF2-40B4-BE49-F238E27FC236}">
                  <a16:creationId xmlns:a16="http://schemas.microsoft.com/office/drawing/2014/main" id="{7043A1AC-746E-43E9-901E-9DFB61F8D5F5}"/>
                </a:ext>
              </a:extLst>
            </p:cNvPr>
            <p:cNvSpPr>
              <a:spLocks/>
            </p:cNvSpPr>
            <p:nvPr userDrawn="1"/>
          </p:nvSpPr>
          <p:spPr bwMode="ltGray">
            <a:xfrm>
              <a:off x="1217" y="2"/>
              <a:ext cx="862" cy="886"/>
            </a:xfrm>
            <a:custGeom>
              <a:avLst/>
              <a:gdLst>
                <a:gd name="T0" fmla="*/ 0 w 862"/>
                <a:gd name="T1" fmla="*/ 0 h 886"/>
                <a:gd name="T2" fmla="*/ 6 w 862"/>
                <a:gd name="T3" fmla="*/ 107 h 886"/>
                <a:gd name="T4" fmla="*/ 37 w 862"/>
                <a:gd name="T5" fmla="*/ 262 h 886"/>
                <a:gd name="T6" fmla="*/ 83 w 862"/>
                <a:gd name="T7" fmla="*/ 410 h 886"/>
                <a:gd name="T8" fmla="*/ 149 w 862"/>
                <a:gd name="T9" fmla="*/ 546 h 886"/>
                <a:gd name="T10" fmla="*/ 237 w 862"/>
                <a:gd name="T11" fmla="*/ 666 h 886"/>
                <a:gd name="T12" fmla="*/ 338 w 862"/>
                <a:gd name="T13" fmla="*/ 764 h 886"/>
                <a:gd name="T14" fmla="*/ 450 w 862"/>
                <a:gd name="T15" fmla="*/ 838 h 886"/>
                <a:gd name="T16" fmla="*/ 579 w 862"/>
                <a:gd name="T17" fmla="*/ 879 h 886"/>
                <a:gd name="T18" fmla="*/ 714 w 862"/>
                <a:gd name="T19" fmla="*/ 886 h 886"/>
                <a:gd name="T20" fmla="*/ 862 w 862"/>
                <a:gd name="T21" fmla="*/ 851 h 886"/>
                <a:gd name="T22" fmla="*/ 784 w 862"/>
                <a:gd name="T23" fmla="*/ 856 h 886"/>
                <a:gd name="T24" fmla="*/ 700 w 862"/>
                <a:gd name="T25" fmla="*/ 835 h 886"/>
                <a:gd name="T26" fmla="*/ 621 w 862"/>
                <a:gd name="T27" fmla="*/ 794 h 886"/>
                <a:gd name="T28" fmla="*/ 542 w 862"/>
                <a:gd name="T29" fmla="*/ 728 h 886"/>
                <a:gd name="T30" fmla="*/ 466 w 862"/>
                <a:gd name="T31" fmla="*/ 649 h 886"/>
                <a:gd name="T32" fmla="*/ 397 w 862"/>
                <a:gd name="T33" fmla="*/ 557 h 886"/>
                <a:gd name="T34" fmla="*/ 334 w 862"/>
                <a:gd name="T35" fmla="*/ 454 h 886"/>
                <a:gd name="T36" fmla="*/ 279 w 862"/>
                <a:gd name="T37" fmla="*/ 339 h 886"/>
                <a:gd name="T38" fmla="*/ 238 w 862"/>
                <a:gd name="T39" fmla="*/ 225 h 886"/>
                <a:gd name="T40" fmla="*/ 205 w 862"/>
                <a:gd name="T41" fmla="*/ 105 h 886"/>
                <a:gd name="T42" fmla="*/ 184 w 862"/>
                <a:gd name="T43" fmla="*/ 3 h 88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862" h="886">
                  <a:moveTo>
                    <a:pt x="0" y="0"/>
                  </a:moveTo>
                  <a:lnTo>
                    <a:pt x="6" y="107"/>
                  </a:lnTo>
                  <a:lnTo>
                    <a:pt x="37" y="262"/>
                  </a:lnTo>
                  <a:lnTo>
                    <a:pt x="83" y="410"/>
                  </a:lnTo>
                  <a:lnTo>
                    <a:pt x="149" y="546"/>
                  </a:lnTo>
                  <a:lnTo>
                    <a:pt x="237" y="666"/>
                  </a:lnTo>
                  <a:lnTo>
                    <a:pt x="338" y="764"/>
                  </a:lnTo>
                  <a:lnTo>
                    <a:pt x="450" y="838"/>
                  </a:lnTo>
                  <a:lnTo>
                    <a:pt x="579" y="879"/>
                  </a:lnTo>
                  <a:lnTo>
                    <a:pt x="714" y="886"/>
                  </a:lnTo>
                  <a:lnTo>
                    <a:pt x="862" y="851"/>
                  </a:lnTo>
                  <a:lnTo>
                    <a:pt x="784" y="856"/>
                  </a:lnTo>
                  <a:lnTo>
                    <a:pt x="700" y="835"/>
                  </a:lnTo>
                  <a:lnTo>
                    <a:pt x="621" y="794"/>
                  </a:lnTo>
                  <a:lnTo>
                    <a:pt x="542" y="728"/>
                  </a:lnTo>
                  <a:lnTo>
                    <a:pt x="466" y="649"/>
                  </a:lnTo>
                  <a:lnTo>
                    <a:pt x="397" y="557"/>
                  </a:lnTo>
                  <a:lnTo>
                    <a:pt x="334" y="454"/>
                  </a:lnTo>
                  <a:lnTo>
                    <a:pt x="279" y="339"/>
                  </a:lnTo>
                  <a:lnTo>
                    <a:pt x="238" y="225"/>
                  </a:lnTo>
                  <a:lnTo>
                    <a:pt x="205" y="105"/>
                  </a:lnTo>
                  <a:lnTo>
                    <a:pt x="184" y="3"/>
                  </a:ln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8" name="Freeform 38">
              <a:extLst>
                <a:ext uri="{FF2B5EF4-FFF2-40B4-BE49-F238E27FC236}">
                  <a16:creationId xmlns:a16="http://schemas.microsoft.com/office/drawing/2014/main" id="{0A113B60-2EFD-4CAA-9FB8-B2C354F40DC0}"/>
                </a:ext>
              </a:extLst>
            </p:cNvPr>
            <p:cNvSpPr>
              <a:spLocks/>
            </p:cNvSpPr>
            <p:nvPr userDrawn="1"/>
          </p:nvSpPr>
          <p:spPr bwMode="ltGray">
            <a:xfrm rot="9832527" flipV="1">
              <a:off x="2158" y="102"/>
              <a:ext cx="681" cy="593"/>
            </a:xfrm>
            <a:custGeom>
              <a:avLst/>
              <a:gdLst>
                <a:gd name="T0" fmla="*/ 0 w 257"/>
                <a:gd name="T1" fmla="*/ 0 h 237"/>
                <a:gd name="T2" fmla="*/ 0 w 257"/>
                <a:gd name="T3" fmla="*/ 59486580 h 237"/>
                <a:gd name="T4" fmla="*/ 17730972 w 257"/>
                <a:gd name="T5" fmla="*/ 117957608 h 237"/>
                <a:gd name="T6" fmla="*/ 35224097 w 257"/>
                <a:gd name="T7" fmla="*/ 177135973 h 237"/>
                <a:gd name="T8" fmla="*/ 64850329 w 257"/>
                <a:gd name="T9" fmla="*/ 231090676 h 237"/>
                <a:gd name="T10" fmla="*/ 106992498 w 257"/>
                <a:gd name="T11" fmla="*/ 281236898 h 237"/>
                <a:gd name="T12" fmla="*/ 160679393 w 257"/>
                <a:gd name="T13" fmla="*/ 332786281 h 237"/>
                <a:gd name="T14" fmla="*/ 225395703 w 257"/>
                <a:gd name="T15" fmla="*/ 379921644 h 237"/>
                <a:gd name="T16" fmla="*/ 301354053 w 257"/>
                <a:gd name="T17" fmla="*/ 419554376 h 237"/>
                <a:gd name="T18" fmla="*/ 397236458 w 257"/>
                <a:gd name="T19" fmla="*/ 457677425 h 237"/>
                <a:gd name="T20" fmla="*/ 508078715 w 257"/>
                <a:gd name="T21" fmla="*/ 490349003 h 237"/>
                <a:gd name="T22" fmla="*/ 626830446 w 257"/>
                <a:gd name="T23" fmla="*/ 516729271 h 237"/>
                <a:gd name="T24" fmla="*/ 773173795 w 257"/>
                <a:gd name="T25" fmla="*/ 537571001 h 237"/>
                <a:gd name="T26" fmla="*/ 933835824 w 257"/>
                <a:gd name="T27" fmla="*/ 551834746 h 237"/>
                <a:gd name="T28" fmla="*/ 1110712277 w 257"/>
                <a:gd name="T29" fmla="*/ 559375977 h 237"/>
                <a:gd name="T30" fmla="*/ 1299924232 w 257"/>
                <a:gd name="T31" fmla="*/ 556335726 h 237"/>
                <a:gd name="T32" fmla="*/ 1518750381 w 257"/>
                <a:gd name="T33" fmla="*/ 547026009 h 237"/>
                <a:gd name="T34" fmla="*/ 1324377697 w 257"/>
                <a:gd name="T35" fmla="*/ 535570667 h 237"/>
                <a:gd name="T36" fmla="*/ 1152627668 w 257"/>
                <a:gd name="T37" fmla="*/ 518719769 h 237"/>
                <a:gd name="T38" fmla="*/ 1003121861 w 257"/>
                <a:gd name="T39" fmla="*/ 499881495 h 237"/>
                <a:gd name="T40" fmla="*/ 874155101 w 257"/>
                <a:gd name="T41" fmla="*/ 481021643 h 237"/>
                <a:gd name="T42" fmla="*/ 755765734 w 257"/>
                <a:gd name="T43" fmla="*/ 455724288 h 237"/>
                <a:gd name="T44" fmla="*/ 662054556 w 257"/>
                <a:gd name="T45" fmla="*/ 428940547 h 237"/>
                <a:gd name="T46" fmla="*/ 573155430 w 257"/>
                <a:gd name="T47" fmla="*/ 398760618 h 237"/>
                <a:gd name="T48" fmla="*/ 497310484 w 257"/>
                <a:gd name="T49" fmla="*/ 366091395 h 237"/>
                <a:gd name="T50" fmla="*/ 425769131 w 257"/>
                <a:gd name="T51" fmla="*/ 332786281 h 237"/>
                <a:gd name="T52" fmla="*/ 361051782 w 257"/>
                <a:gd name="T53" fmla="*/ 295142876 h 237"/>
                <a:gd name="T54" fmla="*/ 307962806 w 257"/>
                <a:gd name="T55" fmla="*/ 252938755 h 237"/>
                <a:gd name="T56" fmla="*/ 254069571 w 257"/>
                <a:gd name="T57" fmla="*/ 207312960 h 237"/>
                <a:gd name="T58" fmla="*/ 194369926 w 257"/>
                <a:gd name="T59" fmla="*/ 163179260 h 237"/>
                <a:gd name="T60" fmla="*/ 136255959 w 257"/>
                <a:gd name="T61" fmla="*/ 111197413 h 237"/>
                <a:gd name="T62" fmla="*/ 71406022 w 257"/>
                <a:gd name="T63" fmla="*/ 56472649 h 237"/>
                <a:gd name="T64" fmla="*/ 0 w 257"/>
                <a:gd name="T65" fmla="*/ 0 h 2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7" h="237">
                  <a:moveTo>
                    <a:pt x="0" y="0"/>
                  </a:moveTo>
                  <a:lnTo>
                    <a:pt x="0" y="25"/>
                  </a:lnTo>
                  <a:lnTo>
                    <a:pt x="3" y="50"/>
                  </a:lnTo>
                  <a:lnTo>
                    <a:pt x="6" y="75"/>
                  </a:lnTo>
                  <a:lnTo>
                    <a:pt x="11" y="98"/>
                  </a:lnTo>
                  <a:lnTo>
                    <a:pt x="18" y="119"/>
                  </a:lnTo>
                  <a:lnTo>
                    <a:pt x="27" y="141"/>
                  </a:lnTo>
                  <a:lnTo>
                    <a:pt x="38" y="161"/>
                  </a:lnTo>
                  <a:lnTo>
                    <a:pt x="51" y="178"/>
                  </a:lnTo>
                  <a:lnTo>
                    <a:pt x="67" y="194"/>
                  </a:lnTo>
                  <a:lnTo>
                    <a:pt x="86" y="208"/>
                  </a:lnTo>
                  <a:lnTo>
                    <a:pt x="106" y="219"/>
                  </a:lnTo>
                  <a:lnTo>
                    <a:pt x="131" y="228"/>
                  </a:lnTo>
                  <a:lnTo>
                    <a:pt x="158" y="234"/>
                  </a:lnTo>
                  <a:lnTo>
                    <a:pt x="188" y="237"/>
                  </a:lnTo>
                  <a:lnTo>
                    <a:pt x="220" y="236"/>
                  </a:lnTo>
                  <a:lnTo>
                    <a:pt x="257" y="232"/>
                  </a:lnTo>
                  <a:lnTo>
                    <a:pt x="224" y="227"/>
                  </a:lnTo>
                  <a:lnTo>
                    <a:pt x="195" y="220"/>
                  </a:lnTo>
                  <a:lnTo>
                    <a:pt x="170" y="212"/>
                  </a:lnTo>
                  <a:lnTo>
                    <a:pt x="148" y="204"/>
                  </a:lnTo>
                  <a:lnTo>
                    <a:pt x="128" y="193"/>
                  </a:lnTo>
                  <a:lnTo>
                    <a:pt x="112" y="182"/>
                  </a:lnTo>
                  <a:lnTo>
                    <a:pt x="97" y="169"/>
                  </a:lnTo>
                  <a:lnTo>
                    <a:pt x="84" y="155"/>
                  </a:lnTo>
                  <a:lnTo>
                    <a:pt x="72" y="141"/>
                  </a:lnTo>
                  <a:lnTo>
                    <a:pt x="61" y="125"/>
                  </a:lnTo>
                  <a:lnTo>
                    <a:pt x="52" y="107"/>
                  </a:lnTo>
                  <a:lnTo>
                    <a:pt x="43" y="88"/>
                  </a:lnTo>
                  <a:lnTo>
                    <a:pt x="33" y="69"/>
                  </a:lnTo>
                  <a:lnTo>
                    <a:pt x="23" y="47"/>
                  </a:lnTo>
                  <a:lnTo>
                    <a:pt x="12" y="24"/>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9" name="Freeform 39">
              <a:extLst>
                <a:ext uri="{FF2B5EF4-FFF2-40B4-BE49-F238E27FC236}">
                  <a16:creationId xmlns:a16="http://schemas.microsoft.com/office/drawing/2014/main" id="{A931C33A-20D6-479D-A1BF-EFF30F196F07}"/>
                </a:ext>
              </a:extLst>
            </p:cNvPr>
            <p:cNvSpPr>
              <a:spLocks/>
            </p:cNvSpPr>
            <p:nvPr userDrawn="1"/>
          </p:nvSpPr>
          <p:spPr bwMode="ltGray">
            <a:xfrm rot="9832527" flipV="1">
              <a:off x="1997" y="858"/>
              <a:ext cx="330" cy="278"/>
            </a:xfrm>
            <a:custGeom>
              <a:avLst/>
              <a:gdLst>
                <a:gd name="T0" fmla="*/ 488053920 w 124"/>
                <a:gd name="T1" fmla="*/ 0 h 110"/>
                <a:gd name="T2" fmla="*/ 784945462 w 124"/>
                <a:gd name="T3" fmla="*/ 299269368 h 110"/>
                <a:gd name="T4" fmla="*/ 758815626 w 124"/>
                <a:gd name="T5" fmla="*/ 295804351 h 110"/>
                <a:gd name="T6" fmla="*/ 677523780 w 124"/>
                <a:gd name="T7" fmla="*/ 290508724 h 110"/>
                <a:gd name="T8" fmla="*/ 563936263 w 124"/>
                <a:gd name="T9" fmla="*/ 279308591 h 110"/>
                <a:gd name="T10" fmla="*/ 430902652 w 124"/>
                <a:gd name="T11" fmla="*/ 274012638 h 110"/>
                <a:gd name="T12" fmla="*/ 285130720 w 124"/>
                <a:gd name="T13" fmla="*/ 268367373 h 110"/>
                <a:gd name="T14" fmla="*/ 159156967 w 124"/>
                <a:gd name="T15" fmla="*/ 271971990 h 110"/>
                <a:gd name="T16" fmla="*/ 57058855 w 124"/>
                <a:gd name="T17" fmla="*/ 282773073 h 110"/>
                <a:gd name="T18" fmla="*/ 0 w 124"/>
                <a:gd name="T19" fmla="*/ 304914102 h 110"/>
                <a:gd name="T20" fmla="*/ 25893517 w 124"/>
                <a:gd name="T21" fmla="*/ 271971990 h 110"/>
                <a:gd name="T22" fmla="*/ 50126566 w 124"/>
                <a:gd name="T23" fmla="*/ 246716076 h 110"/>
                <a:gd name="T24" fmla="*/ 101723650 w 124"/>
                <a:gd name="T25" fmla="*/ 226838318 h 110"/>
                <a:gd name="T26" fmla="*/ 159156967 w 124"/>
                <a:gd name="T27" fmla="*/ 210320698 h 110"/>
                <a:gd name="T28" fmla="*/ 228067154 w 124"/>
                <a:gd name="T29" fmla="*/ 199549262 h 110"/>
                <a:gd name="T30" fmla="*/ 297606255 w 124"/>
                <a:gd name="T31" fmla="*/ 195949832 h 110"/>
                <a:gd name="T32" fmla="*/ 373480680 w 124"/>
                <a:gd name="T33" fmla="*/ 195949832 h 110"/>
                <a:gd name="T34" fmla="*/ 456762833 w 124"/>
                <a:gd name="T35" fmla="*/ 205025038 h 110"/>
                <a:gd name="T36" fmla="*/ 461161470 w 124"/>
                <a:gd name="T37" fmla="*/ 195949832 h 110"/>
                <a:gd name="T38" fmla="*/ 442398375 w 124"/>
                <a:gd name="T39" fmla="*/ 155618577 h 110"/>
                <a:gd name="T40" fmla="*/ 423562896 w 124"/>
                <a:gd name="T41" fmla="*/ 105360185 h 110"/>
                <a:gd name="T42" fmla="*/ 411087379 w 124"/>
                <a:gd name="T43" fmla="*/ 83220420 h 110"/>
                <a:gd name="T44" fmla="*/ 399696492 w 124"/>
                <a:gd name="T45" fmla="*/ 83220420 h 110"/>
                <a:gd name="T46" fmla="*/ 385334959 w 124"/>
                <a:gd name="T47" fmla="*/ 79787458 h 110"/>
                <a:gd name="T48" fmla="*/ 373480680 w 124"/>
                <a:gd name="T49" fmla="*/ 72452906 h 110"/>
                <a:gd name="T50" fmla="*/ 362098323 w 124"/>
                <a:gd name="T51" fmla="*/ 63830402 h 110"/>
                <a:gd name="T52" fmla="*/ 362098323 w 124"/>
                <a:gd name="T53" fmla="*/ 52490206 h 110"/>
                <a:gd name="T54" fmla="*/ 373480680 w 124"/>
                <a:gd name="T55" fmla="*/ 38097679 h 110"/>
                <a:gd name="T56" fmla="*/ 418160426 w 124"/>
                <a:gd name="T57" fmla="*/ 22132796 h 110"/>
                <a:gd name="T58" fmla="*/ 488053920 w 124"/>
                <a:gd name="T59" fmla="*/ 0 h 11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24" h="110">
                  <a:moveTo>
                    <a:pt x="77" y="0"/>
                  </a:moveTo>
                  <a:lnTo>
                    <a:pt x="124" y="108"/>
                  </a:lnTo>
                  <a:lnTo>
                    <a:pt x="120" y="107"/>
                  </a:lnTo>
                  <a:lnTo>
                    <a:pt x="107" y="105"/>
                  </a:lnTo>
                  <a:lnTo>
                    <a:pt x="89" y="101"/>
                  </a:lnTo>
                  <a:lnTo>
                    <a:pt x="68" y="99"/>
                  </a:lnTo>
                  <a:lnTo>
                    <a:pt x="45" y="97"/>
                  </a:lnTo>
                  <a:lnTo>
                    <a:pt x="25" y="98"/>
                  </a:lnTo>
                  <a:lnTo>
                    <a:pt x="9" y="102"/>
                  </a:lnTo>
                  <a:lnTo>
                    <a:pt x="0" y="110"/>
                  </a:lnTo>
                  <a:lnTo>
                    <a:pt x="4" y="98"/>
                  </a:lnTo>
                  <a:lnTo>
                    <a:pt x="8" y="89"/>
                  </a:lnTo>
                  <a:lnTo>
                    <a:pt x="16" y="82"/>
                  </a:lnTo>
                  <a:lnTo>
                    <a:pt x="25" y="76"/>
                  </a:lnTo>
                  <a:lnTo>
                    <a:pt x="36" y="72"/>
                  </a:lnTo>
                  <a:lnTo>
                    <a:pt x="47" y="71"/>
                  </a:lnTo>
                  <a:lnTo>
                    <a:pt x="59" y="71"/>
                  </a:lnTo>
                  <a:lnTo>
                    <a:pt x="72" y="74"/>
                  </a:lnTo>
                  <a:lnTo>
                    <a:pt x="73" y="71"/>
                  </a:lnTo>
                  <a:lnTo>
                    <a:pt x="70" y="56"/>
                  </a:lnTo>
                  <a:lnTo>
                    <a:pt x="67" y="38"/>
                  </a:lnTo>
                  <a:lnTo>
                    <a:pt x="65" y="30"/>
                  </a:lnTo>
                  <a:lnTo>
                    <a:pt x="63" y="30"/>
                  </a:lnTo>
                  <a:lnTo>
                    <a:pt x="61" y="29"/>
                  </a:lnTo>
                  <a:lnTo>
                    <a:pt x="59" y="26"/>
                  </a:lnTo>
                  <a:lnTo>
                    <a:pt x="57" y="23"/>
                  </a:lnTo>
                  <a:lnTo>
                    <a:pt x="57" y="19"/>
                  </a:lnTo>
                  <a:lnTo>
                    <a:pt x="59" y="14"/>
                  </a:lnTo>
                  <a:lnTo>
                    <a:pt x="66" y="8"/>
                  </a:lnTo>
                  <a:lnTo>
                    <a:pt x="77"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0" name="Freeform 40">
              <a:extLst>
                <a:ext uri="{FF2B5EF4-FFF2-40B4-BE49-F238E27FC236}">
                  <a16:creationId xmlns:a16="http://schemas.microsoft.com/office/drawing/2014/main" id="{8B39E1A7-9AAF-43FF-B868-490F5221E9CC}"/>
                </a:ext>
              </a:extLst>
            </p:cNvPr>
            <p:cNvSpPr>
              <a:spLocks/>
            </p:cNvSpPr>
            <p:nvPr userDrawn="1"/>
          </p:nvSpPr>
          <p:spPr bwMode="ltGray">
            <a:xfrm rot="9832527" flipV="1">
              <a:off x="2224" y="808"/>
              <a:ext cx="123" cy="233"/>
            </a:xfrm>
            <a:custGeom>
              <a:avLst/>
              <a:gdLst>
                <a:gd name="T0" fmla="*/ 212121650 w 46"/>
                <a:gd name="T1" fmla="*/ 0 h 94"/>
                <a:gd name="T2" fmla="*/ 135738960 w 46"/>
                <a:gd name="T3" fmla="*/ 77084481 h 94"/>
                <a:gd name="T4" fmla="*/ 102221506 w 46"/>
                <a:gd name="T5" fmla="*/ 126263711 h 94"/>
                <a:gd name="T6" fmla="*/ 74696657 w 46"/>
                <a:gd name="T7" fmla="*/ 160682127 h 94"/>
                <a:gd name="T8" fmla="*/ 0 w 46"/>
                <a:gd name="T9" fmla="*/ 191071107 h 94"/>
                <a:gd name="T10" fmla="*/ 82138881 w 46"/>
                <a:gd name="T11" fmla="*/ 178542053 h 94"/>
                <a:gd name="T12" fmla="*/ 158576015 w 46"/>
                <a:gd name="T13" fmla="*/ 162292474 h 94"/>
                <a:gd name="T14" fmla="*/ 219632225 w 46"/>
                <a:gd name="T15" fmla="*/ 140132117 h 94"/>
                <a:gd name="T16" fmla="*/ 273331418 w 46"/>
                <a:gd name="T17" fmla="*/ 115767009 h 94"/>
                <a:gd name="T18" fmla="*/ 306458888 w 46"/>
                <a:gd name="T19" fmla="*/ 89200101 h 94"/>
                <a:gd name="T20" fmla="*/ 314342985 w 46"/>
                <a:gd name="T21" fmla="*/ 60525624 h 94"/>
                <a:gd name="T22" fmla="*/ 285778379 w 46"/>
                <a:gd name="T23" fmla="*/ 30381514 h 94"/>
                <a:gd name="T24" fmla="*/ 212121650 w 46"/>
                <a:gd name="T25" fmla="*/ 0 h 9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 h="94">
                  <a:moveTo>
                    <a:pt x="31" y="0"/>
                  </a:moveTo>
                  <a:lnTo>
                    <a:pt x="20" y="38"/>
                  </a:lnTo>
                  <a:lnTo>
                    <a:pt x="15" y="62"/>
                  </a:lnTo>
                  <a:lnTo>
                    <a:pt x="11" y="79"/>
                  </a:lnTo>
                  <a:lnTo>
                    <a:pt x="0" y="94"/>
                  </a:lnTo>
                  <a:lnTo>
                    <a:pt x="12" y="88"/>
                  </a:lnTo>
                  <a:lnTo>
                    <a:pt x="23" y="80"/>
                  </a:lnTo>
                  <a:lnTo>
                    <a:pt x="32" y="69"/>
                  </a:lnTo>
                  <a:lnTo>
                    <a:pt x="40" y="57"/>
                  </a:lnTo>
                  <a:lnTo>
                    <a:pt x="45" y="44"/>
                  </a:lnTo>
                  <a:lnTo>
                    <a:pt x="46" y="30"/>
                  </a:lnTo>
                  <a:lnTo>
                    <a:pt x="42" y="15"/>
                  </a:lnTo>
                  <a:lnTo>
                    <a:pt x="3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1" name="Freeform 41">
              <a:extLst>
                <a:ext uri="{FF2B5EF4-FFF2-40B4-BE49-F238E27FC236}">
                  <a16:creationId xmlns:a16="http://schemas.microsoft.com/office/drawing/2014/main" id="{3C0DC2D9-1670-4277-92E5-706E0373EDBB}"/>
                </a:ext>
              </a:extLst>
            </p:cNvPr>
            <p:cNvSpPr>
              <a:spLocks/>
            </p:cNvSpPr>
            <p:nvPr userDrawn="1"/>
          </p:nvSpPr>
          <p:spPr bwMode="ltGray">
            <a:xfrm>
              <a:off x="1603" y="0"/>
              <a:ext cx="124" cy="121"/>
            </a:xfrm>
            <a:custGeom>
              <a:avLst/>
              <a:gdLst>
                <a:gd name="T0" fmla="*/ 124 w 124"/>
                <a:gd name="T1" fmla="*/ 0 h 121"/>
                <a:gd name="T2" fmla="*/ 113 w 124"/>
                <a:gd name="T3" fmla="*/ 9 h 121"/>
                <a:gd name="T4" fmla="*/ 99 w 124"/>
                <a:gd name="T5" fmla="*/ 25 h 121"/>
                <a:gd name="T6" fmla="*/ 81 w 124"/>
                <a:gd name="T7" fmla="*/ 41 h 121"/>
                <a:gd name="T8" fmla="*/ 63 w 124"/>
                <a:gd name="T9" fmla="*/ 54 h 121"/>
                <a:gd name="T10" fmla="*/ 41 w 124"/>
                <a:gd name="T11" fmla="*/ 66 h 121"/>
                <a:gd name="T12" fmla="*/ 22 w 124"/>
                <a:gd name="T13" fmla="*/ 74 h 121"/>
                <a:gd name="T14" fmla="*/ 0 w 124"/>
                <a:gd name="T15" fmla="*/ 75 h 121"/>
                <a:gd name="T16" fmla="*/ 10 w 124"/>
                <a:gd name="T17" fmla="*/ 96 h 121"/>
                <a:gd name="T18" fmla="*/ 23 w 124"/>
                <a:gd name="T19" fmla="*/ 113 h 121"/>
                <a:gd name="T20" fmla="*/ 41 w 124"/>
                <a:gd name="T21" fmla="*/ 121 h 121"/>
                <a:gd name="T22" fmla="*/ 60 w 124"/>
                <a:gd name="T23" fmla="*/ 121 h 121"/>
                <a:gd name="T24" fmla="*/ 83 w 124"/>
                <a:gd name="T25" fmla="*/ 111 h 121"/>
                <a:gd name="T26" fmla="*/ 101 w 124"/>
                <a:gd name="T27" fmla="*/ 88 h 121"/>
                <a:gd name="T28" fmla="*/ 116 w 124"/>
                <a:gd name="T29" fmla="*/ 53 h 121"/>
                <a:gd name="T30" fmla="*/ 124 w 124"/>
                <a:gd name="T31" fmla="*/ 0 h 12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4" h="121">
                  <a:moveTo>
                    <a:pt x="124" y="0"/>
                  </a:moveTo>
                  <a:lnTo>
                    <a:pt x="113" y="9"/>
                  </a:lnTo>
                  <a:lnTo>
                    <a:pt x="99" y="25"/>
                  </a:lnTo>
                  <a:lnTo>
                    <a:pt x="81" y="41"/>
                  </a:lnTo>
                  <a:lnTo>
                    <a:pt x="63" y="54"/>
                  </a:lnTo>
                  <a:lnTo>
                    <a:pt x="41" y="66"/>
                  </a:lnTo>
                  <a:lnTo>
                    <a:pt x="22" y="74"/>
                  </a:lnTo>
                  <a:lnTo>
                    <a:pt x="0" y="75"/>
                  </a:lnTo>
                  <a:lnTo>
                    <a:pt x="10" y="96"/>
                  </a:lnTo>
                  <a:lnTo>
                    <a:pt x="23" y="113"/>
                  </a:lnTo>
                  <a:lnTo>
                    <a:pt x="41" y="121"/>
                  </a:lnTo>
                  <a:lnTo>
                    <a:pt x="60" y="121"/>
                  </a:lnTo>
                  <a:lnTo>
                    <a:pt x="83" y="111"/>
                  </a:lnTo>
                  <a:lnTo>
                    <a:pt x="101" y="88"/>
                  </a:lnTo>
                  <a:lnTo>
                    <a:pt x="116" y="53"/>
                  </a:lnTo>
                  <a:lnTo>
                    <a:pt x="124"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2" name="Freeform 42">
              <a:extLst>
                <a:ext uri="{FF2B5EF4-FFF2-40B4-BE49-F238E27FC236}">
                  <a16:creationId xmlns:a16="http://schemas.microsoft.com/office/drawing/2014/main" id="{408CE82B-B56E-4B12-A636-2BD431C72B9C}"/>
                </a:ext>
              </a:extLst>
            </p:cNvPr>
            <p:cNvSpPr>
              <a:spLocks/>
            </p:cNvSpPr>
            <p:nvPr userDrawn="1"/>
          </p:nvSpPr>
          <p:spPr bwMode="ltGray">
            <a:xfrm rot="9832527" flipV="1">
              <a:off x="2173" y="1238"/>
              <a:ext cx="393" cy="2300"/>
            </a:xfrm>
            <a:custGeom>
              <a:avLst/>
              <a:gdLst>
                <a:gd name="T0" fmla="*/ 0 w 149"/>
                <a:gd name="T1" fmla="*/ 0 h 704"/>
                <a:gd name="T2" fmla="*/ 33226222 w 149"/>
                <a:gd name="T3" fmla="*/ 1024707464 h 704"/>
                <a:gd name="T4" fmla="*/ 87636948 w 149"/>
                <a:gd name="T5" fmla="*/ 2147483646 h 704"/>
                <a:gd name="T6" fmla="*/ 153748750 w 149"/>
                <a:gd name="T7" fmla="*/ 2147483646 h 704"/>
                <a:gd name="T8" fmla="*/ 224790255 w 149"/>
                <a:gd name="T9" fmla="*/ 2147483646 h 704"/>
                <a:gd name="T10" fmla="*/ 318785595 w 149"/>
                <a:gd name="T11" fmla="*/ 2147483646 h 704"/>
                <a:gd name="T12" fmla="*/ 401517423 w 149"/>
                <a:gd name="T13" fmla="*/ 2147483646 h 704"/>
                <a:gd name="T14" fmla="*/ 482585052 w 149"/>
                <a:gd name="T15" fmla="*/ 2147483646 h 704"/>
                <a:gd name="T16" fmla="*/ 549019570 w 149"/>
                <a:gd name="T17" fmla="*/ 2147483646 h 704"/>
                <a:gd name="T18" fmla="*/ 613547939 w 149"/>
                <a:gd name="T19" fmla="*/ 2147483646 h 704"/>
                <a:gd name="T20" fmla="*/ 659322092 w 149"/>
                <a:gd name="T21" fmla="*/ 2147483646 h 704"/>
                <a:gd name="T22" fmla="*/ 679951055 w 149"/>
                <a:gd name="T23" fmla="*/ 2147483646 h 704"/>
                <a:gd name="T24" fmla="*/ 690956073 w 149"/>
                <a:gd name="T25" fmla="*/ 2147483646 h 704"/>
                <a:gd name="T26" fmla="*/ 659322092 w 149"/>
                <a:gd name="T27" fmla="*/ 2147483646 h 704"/>
                <a:gd name="T28" fmla="*/ 597079833 w 149"/>
                <a:gd name="T29" fmla="*/ 2147483646 h 704"/>
                <a:gd name="T30" fmla="*/ 505629482 w 149"/>
                <a:gd name="T31" fmla="*/ 2147483646 h 704"/>
                <a:gd name="T32" fmla="*/ 368420284 w 149"/>
                <a:gd name="T33" fmla="*/ 2147483646 h 704"/>
                <a:gd name="T34" fmla="*/ 214380234 w 149"/>
                <a:gd name="T35" fmla="*/ 2147483646 h 704"/>
                <a:gd name="T36" fmla="*/ 114275981 w 149"/>
                <a:gd name="T37" fmla="*/ 2147483646 h 704"/>
                <a:gd name="T38" fmla="*/ 54409724 w 149"/>
                <a:gd name="T39" fmla="*/ 2147483646 h 704"/>
                <a:gd name="T40" fmla="*/ 33226222 w 149"/>
                <a:gd name="T41" fmla="*/ 2147483646 h 704"/>
                <a:gd name="T42" fmla="*/ 33226222 w 149"/>
                <a:gd name="T43" fmla="*/ 2147483646 h 704"/>
                <a:gd name="T44" fmla="*/ 43326008 w 149"/>
                <a:gd name="T45" fmla="*/ 2147483646 h 704"/>
                <a:gd name="T46" fmla="*/ 66452001 w 149"/>
                <a:gd name="T47" fmla="*/ 2147483646 h 704"/>
                <a:gd name="T48" fmla="*/ 77109755 w 149"/>
                <a:gd name="T49" fmla="*/ 2147483646 h 704"/>
                <a:gd name="T50" fmla="*/ 224790255 w 149"/>
                <a:gd name="T51" fmla="*/ 2147483646 h 704"/>
                <a:gd name="T52" fmla="*/ 214380234 w 149"/>
                <a:gd name="T53" fmla="*/ 2147483646 h 704"/>
                <a:gd name="T54" fmla="*/ 197923602 w 149"/>
                <a:gd name="T55" fmla="*/ 2147483646 h 704"/>
                <a:gd name="T56" fmla="*/ 180599281 w 149"/>
                <a:gd name="T57" fmla="*/ 2147483646 h 704"/>
                <a:gd name="T58" fmla="*/ 191701763 w 149"/>
                <a:gd name="T59" fmla="*/ 2147483646 h 704"/>
                <a:gd name="T60" fmla="*/ 224790255 w 149"/>
                <a:gd name="T61" fmla="*/ 2147483646 h 704"/>
                <a:gd name="T62" fmla="*/ 318785595 w 149"/>
                <a:gd name="T63" fmla="*/ 2147483646 h 704"/>
                <a:gd name="T64" fmla="*/ 472403469 w 149"/>
                <a:gd name="T65" fmla="*/ 2147483646 h 704"/>
                <a:gd name="T66" fmla="*/ 707495167 w 149"/>
                <a:gd name="T67" fmla="*/ 2147483646 h 704"/>
                <a:gd name="T68" fmla="*/ 784047344 w 149"/>
                <a:gd name="T69" fmla="*/ 2147483646 h 704"/>
                <a:gd name="T70" fmla="*/ 817828297 w 149"/>
                <a:gd name="T71" fmla="*/ 2147483646 h 704"/>
                <a:gd name="T72" fmla="*/ 790276186 w 149"/>
                <a:gd name="T73" fmla="*/ 2147483646 h 704"/>
                <a:gd name="T74" fmla="*/ 719960984 w 149"/>
                <a:gd name="T75" fmla="*/ 2147483646 h 704"/>
                <a:gd name="T76" fmla="*/ 597079833 w 149"/>
                <a:gd name="T77" fmla="*/ 2147483646 h 704"/>
                <a:gd name="T78" fmla="*/ 444979230 w 149"/>
                <a:gd name="T79" fmla="*/ 2147483646 h 704"/>
                <a:gd name="T80" fmla="*/ 241336508 w 149"/>
                <a:gd name="T81" fmla="*/ 2147483646 h 704"/>
                <a:gd name="T82" fmla="*/ 0 w 149"/>
                <a:gd name="T83" fmla="*/ 0 h 7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49" h="704">
                  <a:moveTo>
                    <a:pt x="0" y="0"/>
                  </a:moveTo>
                  <a:lnTo>
                    <a:pt x="6" y="6"/>
                  </a:lnTo>
                  <a:lnTo>
                    <a:pt x="16" y="14"/>
                  </a:lnTo>
                  <a:lnTo>
                    <a:pt x="28" y="24"/>
                  </a:lnTo>
                  <a:lnTo>
                    <a:pt x="41" y="37"/>
                  </a:lnTo>
                  <a:lnTo>
                    <a:pt x="58" y="53"/>
                  </a:lnTo>
                  <a:lnTo>
                    <a:pt x="73" y="70"/>
                  </a:lnTo>
                  <a:lnTo>
                    <a:pt x="88" y="90"/>
                  </a:lnTo>
                  <a:lnTo>
                    <a:pt x="100" y="113"/>
                  </a:lnTo>
                  <a:lnTo>
                    <a:pt x="112" y="137"/>
                  </a:lnTo>
                  <a:lnTo>
                    <a:pt x="120" y="165"/>
                  </a:lnTo>
                  <a:lnTo>
                    <a:pt x="124" y="196"/>
                  </a:lnTo>
                  <a:lnTo>
                    <a:pt x="126" y="228"/>
                  </a:lnTo>
                  <a:lnTo>
                    <a:pt x="120" y="264"/>
                  </a:lnTo>
                  <a:lnTo>
                    <a:pt x="109" y="302"/>
                  </a:lnTo>
                  <a:lnTo>
                    <a:pt x="92" y="342"/>
                  </a:lnTo>
                  <a:lnTo>
                    <a:pt x="67" y="386"/>
                  </a:lnTo>
                  <a:lnTo>
                    <a:pt x="39" y="436"/>
                  </a:lnTo>
                  <a:lnTo>
                    <a:pt x="21" y="482"/>
                  </a:lnTo>
                  <a:lnTo>
                    <a:pt x="10" y="525"/>
                  </a:lnTo>
                  <a:lnTo>
                    <a:pt x="6" y="566"/>
                  </a:lnTo>
                  <a:lnTo>
                    <a:pt x="6" y="605"/>
                  </a:lnTo>
                  <a:lnTo>
                    <a:pt x="8" y="641"/>
                  </a:lnTo>
                  <a:lnTo>
                    <a:pt x="12" y="673"/>
                  </a:lnTo>
                  <a:lnTo>
                    <a:pt x="14" y="704"/>
                  </a:lnTo>
                  <a:lnTo>
                    <a:pt x="41" y="688"/>
                  </a:lnTo>
                  <a:lnTo>
                    <a:pt x="39" y="680"/>
                  </a:lnTo>
                  <a:lnTo>
                    <a:pt x="36" y="657"/>
                  </a:lnTo>
                  <a:lnTo>
                    <a:pt x="33" y="622"/>
                  </a:lnTo>
                  <a:lnTo>
                    <a:pt x="35" y="575"/>
                  </a:lnTo>
                  <a:lnTo>
                    <a:pt x="41" y="519"/>
                  </a:lnTo>
                  <a:lnTo>
                    <a:pt x="58" y="455"/>
                  </a:lnTo>
                  <a:lnTo>
                    <a:pt x="86" y="386"/>
                  </a:lnTo>
                  <a:lnTo>
                    <a:pt x="129" y="313"/>
                  </a:lnTo>
                  <a:lnTo>
                    <a:pt x="143" y="279"/>
                  </a:lnTo>
                  <a:lnTo>
                    <a:pt x="149" y="235"/>
                  </a:lnTo>
                  <a:lnTo>
                    <a:pt x="144" y="184"/>
                  </a:lnTo>
                  <a:lnTo>
                    <a:pt x="131" y="134"/>
                  </a:lnTo>
                  <a:lnTo>
                    <a:pt x="109" y="85"/>
                  </a:lnTo>
                  <a:lnTo>
                    <a:pt x="81" y="44"/>
                  </a:lnTo>
                  <a:lnTo>
                    <a:pt x="44" y="14"/>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3" name="Freeform 43">
              <a:extLst>
                <a:ext uri="{FF2B5EF4-FFF2-40B4-BE49-F238E27FC236}">
                  <a16:creationId xmlns:a16="http://schemas.microsoft.com/office/drawing/2014/main" id="{25534F69-8211-423A-BB0C-07B5628A1D8A}"/>
                </a:ext>
              </a:extLst>
            </p:cNvPr>
            <p:cNvSpPr>
              <a:spLocks/>
            </p:cNvSpPr>
            <p:nvPr userDrawn="1"/>
          </p:nvSpPr>
          <p:spPr bwMode="ltGray">
            <a:xfrm>
              <a:off x="0" y="1848"/>
              <a:ext cx="36" cy="132"/>
            </a:xfrm>
            <a:custGeom>
              <a:avLst/>
              <a:gdLst>
                <a:gd name="T0" fmla="*/ 0 w 36"/>
                <a:gd name="T1" fmla="*/ 0 h 132"/>
                <a:gd name="T2" fmla="*/ 36 w 36"/>
                <a:gd name="T3" fmla="*/ 12 h 132"/>
                <a:gd name="T4" fmla="*/ 0 w 36"/>
                <a:gd name="T5" fmla="*/ 132 h 132"/>
                <a:gd name="T6" fmla="*/ 0 w 36"/>
                <a:gd name="T7" fmla="*/ 0 h 1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132">
                  <a:moveTo>
                    <a:pt x="0" y="0"/>
                  </a:moveTo>
                  <a:lnTo>
                    <a:pt x="36" y="12"/>
                  </a:lnTo>
                  <a:lnTo>
                    <a:pt x="0" y="132"/>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21551" name="Rectangle 47"/>
          <p:cNvSpPr>
            <a:spLocks noGrp="1" noChangeArrowheads="1"/>
          </p:cNvSpPr>
          <p:nvPr>
            <p:ph type="ctrTitle"/>
          </p:nvPr>
        </p:nvSpPr>
        <p:spPr>
          <a:xfrm>
            <a:off x="3274485" y="596900"/>
            <a:ext cx="8257116" cy="3581400"/>
          </a:xfrm>
        </p:spPr>
        <p:txBody>
          <a:bodyPr/>
          <a:lstStyle>
            <a:lvl1pPr>
              <a:defRPr sz="5200" b="1"/>
            </a:lvl1pPr>
          </a:lstStyle>
          <a:p>
            <a:r>
              <a:rPr lang="en-US"/>
              <a:t>Click to edit Master title style</a:t>
            </a:r>
          </a:p>
        </p:txBody>
      </p:sp>
      <p:sp>
        <p:nvSpPr>
          <p:cNvPr id="21552" name="Rectangle 48"/>
          <p:cNvSpPr>
            <a:spLocks noGrp="1" noChangeArrowheads="1"/>
          </p:cNvSpPr>
          <p:nvPr>
            <p:ph type="subTitle" idx="1"/>
          </p:nvPr>
        </p:nvSpPr>
        <p:spPr>
          <a:xfrm>
            <a:off x="3318933" y="4279900"/>
            <a:ext cx="8195733" cy="1485900"/>
          </a:xfrm>
        </p:spPr>
        <p:txBody>
          <a:bodyPr/>
          <a:lstStyle>
            <a:lvl1pPr marL="0" indent="0" algn="ctr">
              <a:buFontTx/>
              <a:buNone/>
              <a:defRPr b="1">
                <a:effectLst>
                  <a:outerShdw blurRad="38100" dist="38100" dir="2700000" algn="tl">
                    <a:srgbClr val="C0C0C0"/>
                  </a:outerShdw>
                </a:effectLst>
              </a:defRPr>
            </a:lvl1pPr>
          </a:lstStyle>
          <a:p>
            <a:r>
              <a:rPr lang="en-US"/>
              <a:t>Click to edit Master subtitle style</a:t>
            </a:r>
          </a:p>
        </p:txBody>
      </p:sp>
      <p:sp>
        <p:nvSpPr>
          <p:cNvPr id="46" name="Rectangle 44">
            <a:extLst>
              <a:ext uri="{FF2B5EF4-FFF2-40B4-BE49-F238E27FC236}">
                <a16:creationId xmlns:a16="http://schemas.microsoft.com/office/drawing/2014/main" id="{2E10162A-24CB-4B94-ACA5-A39F01CF353C}"/>
              </a:ext>
            </a:extLst>
          </p:cNvPr>
          <p:cNvSpPr>
            <a:spLocks noGrp="1" noChangeArrowheads="1"/>
          </p:cNvSpPr>
          <p:nvPr>
            <p:ph type="dt" sz="half" idx="10"/>
          </p:nvPr>
        </p:nvSpPr>
        <p:spPr>
          <a:xfrm>
            <a:off x="609600" y="6248400"/>
            <a:ext cx="2844800" cy="457200"/>
          </a:xfrm>
        </p:spPr>
        <p:txBody>
          <a:bodyPr/>
          <a:lstStyle>
            <a:lvl1pPr>
              <a:defRPr/>
            </a:lvl1pPr>
          </a:lstStyle>
          <a:p>
            <a:pPr>
              <a:defRPr/>
            </a:pPr>
            <a:endParaRPr lang="en-US"/>
          </a:p>
        </p:txBody>
      </p:sp>
      <p:sp>
        <p:nvSpPr>
          <p:cNvPr id="47" name="Rectangle 45">
            <a:extLst>
              <a:ext uri="{FF2B5EF4-FFF2-40B4-BE49-F238E27FC236}">
                <a16:creationId xmlns:a16="http://schemas.microsoft.com/office/drawing/2014/main" id="{B357AF11-EEF3-4182-A89B-554062ED943F}"/>
              </a:ext>
            </a:extLst>
          </p:cNvPr>
          <p:cNvSpPr>
            <a:spLocks noGrp="1" noChangeArrowheads="1"/>
          </p:cNvSpPr>
          <p:nvPr>
            <p:ph type="ftr" sz="quarter" idx="11"/>
          </p:nvPr>
        </p:nvSpPr>
        <p:spPr/>
        <p:txBody>
          <a:bodyPr/>
          <a:lstStyle>
            <a:lvl1pPr>
              <a:defRPr/>
            </a:lvl1pPr>
          </a:lstStyle>
          <a:p>
            <a:pPr>
              <a:defRPr/>
            </a:pPr>
            <a:endParaRPr lang="en-US"/>
          </a:p>
        </p:txBody>
      </p:sp>
      <p:sp>
        <p:nvSpPr>
          <p:cNvPr id="48" name="Rectangle 46">
            <a:extLst>
              <a:ext uri="{FF2B5EF4-FFF2-40B4-BE49-F238E27FC236}">
                <a16:creationId xmlns:a16="http://schemas.microsoft.com/office/drawing/2014/main" id="{083B83EB-6EFD-425D-A9A0-14059011ED9F}"/>
              </a:ext>
            </a:extLst>
          </p:cNvPr>
          <p:cNvSpPr>
            <a:spLocks noGrp="1" noChangeArrowheads="1"/>
          </p:cNvSpPr>
          <p:nvPr>
            <p:ph type="sldNum" sz="quarter" idx="12"/>
          </p:nvPr>
        </p:nvSpPr>
        <p:spPr/>
        <p:txBody>
          <a:bodyPr/>
          <a:lstStyle>
            <a:lvl1pPr>
              <a:defRPr/>
            </a:lvl1pPr>
          </a:lstStyle>
          <a:p>
            <a:fld id="{BF598D70-E02B-49B6-B5C7-37106D26729F}" type="slidenum">
              <a:rPr lang="en-US" altLang="en-US"/>
              <a:pPr/>
              <a:t>‹#›</a:t>
            </a:fld>
            <a:endParaRPr lang="en-US" altLang="en-US"/>
          </a:p>
        </p:txBody>
      </p:sp>
    </p:spTree>
    <p:extLst>
      <p:ext uri="{BB962C8B-B14F-4D97-AF65-F5344CB8AC3E}">
        <p14:creationId xmlns:p14="http://schemas.microsoft.com/office/powerpoint/2010/main" val="2900283794"/>
      </p:ext>
    </p:extLst>
  </p:cSld>
  <p:clrMapOvr>
    <a:masterClrMapping/>
  </p:clrMapOvr>
  <p:transition spd="med">
    <p:plus/>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7">
            <a:extLst>
              <a:ext uri="{FF2B5EF4-FFF2-40B4-BE49-F238E27FC236}">
                <a16:creationId xmlns:a16="http://schemas.microsoft.com/office/drawing/2014/main" id="{6A439B12-2E6D-48E1-A913-B41708A72F12}"/>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48">
            <a:extLst>
              <a:ext uri="{FF2B5EF4-FFF2-40B4-BE49-F238E27FC236}">
                <a16:creationId xmlns:a16="http://schemas.microsoft.com/office/drawing/2014/main" id="{2A1D2BF3-6D5C-4E09-87F4-45BA338B7E0C}"/>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49">
            <a:extLst>
              <a:ext uri="{FF2B5EF4-FFF2-40B4-BE49-F238E27FC236}">
                <a16:creationId xmlns:a16="http://schemas.microsoft.com/office/drawing/2014/main" id="{7CC0CC5B-0303-4D43-AB83-BF8910AF30DF}"/>
              </a:ext>
            </a:extLst>
          </p:cNvPr>
          <p:cNvSpPr>
            <a:spLocks noGrp="1" noChangeArrowheads="1"/>
          </p:cNvSpPr>
          <p:nvPr>
            <p:ph type="sldNum" sz="quarter" idx="12"/>
          </p:nvPr>
        </p:nvSpPr>
        <p:spPr/>
        <p:txBody>
          <a:bodyPr/>
          <a:lstStyle>
            <a:lvl1pPr>
              <a:defRPr/>
            </a:lvl1pPr>
          </a:lstStyle>
          <a:p>
            <a:fld id="{0CF52FC2-9B78-48D7-B167-78BE29A5DEEB}" type="slidenum">
              <a:rPr lang="en-US" altLang="en-US"/>
              <a:pPr/>
              <a:t>‹#›</a:t>
            </a:fld>
            <a:endParaRPr lang="en-US" altLang="en-US"/>
          </a:p>
        </p:txBody>
      </p:sp>
    </p:spTree>
    <p:extLst>
      <p:ext uri="{BB962C8B-B14F-4D97-AF65-F5344CB8AC3E}">
        <p14:creationId xmlns:p14="http://schemas.microsoft.com/office/powerpoint/2010/main" val="2218739782"/>
      </p:ext>
    </p:extLst>
  </p:cSld>
  <p:clrMapOvr>
    <a:masterClrMapping/>
  </p:clrMapOvr>
  <p:transition spd="med">
    <p:plus/>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7">
            <a:extLst>
              <a:ext uri="{FF2B5EF4-FFF2-40B4-BE49-F238E27FC236}">
                <a16:creationId xmlns:a16="http://schemas.microsoft.com/office/drawing/2014/main" id="{5D3336E8-DEFC-4047-A0DD-DF274B7B5670}"/>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48">
            <a:extLst>
              <a:ext uri="{FF2B5EF4-FFF2-40B4-BE49-F238E27FC236}">
                <a16:creationId xmlns:a16="http://schemas.microsoft.com/office/drawing/2014/main" id="{3BFDFEFB-7171-4A8D-89EC-DFAA28EBE436}"/>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49">
            <a:extLst>
              <a:ext uri="{FF2B5EF4-FFF2-40B4-BE49-F238E27FC236}">
                <a16:creationId xmlns:a16="http://schemas.microsoft.com/office/drawing/2014/main" id="{6117B5BC-91A2-4325-BB95-5ADACBCCF164}"/>
              </a:ext>
            </a:extLst>
          </p:cNvPr>
          <p:cNvSpPr>
            <a:spLocks noGrp="1" noChangeArrowheads="1"/>
          </p:cNvSpPr>
          <p:nvPr>
            <p:ph type="sldNum" sz="quarter" idx="12"/>
          </p:nvPr>
        </p:nvSpPr>
        <p:spPr/>
        <p:txBody>
          <a:bodyPr/>
          <a:lstStyle>
            <a:lvl1pPr>
              <a:defRPr/>
            </a:lvl1pPr>
          </a:lstStyle>
          <a:p>
            <a:fld id="{D0A21B94-5471-4A98-8F58-89B9E8296BA4}" type="slidenum">
              <a:rPr lang="en-US" altLang="en-US"/>
              <a:pPr/>
              <a:t>‹#›</a:t>
            </a:fld>
            <a:endParaRPr lang="en-US" altLang="en-US"/>
          </a:p>
        </p:txBody>
      </p:sp>
    </p:spTree>
    <p:extLst>
      <p:ext uri="{BB962C8B-B14F-4D97-AF65-F5344CB8AC3E}">
        <p14:creationId xmlns:p14="http://schemas.microsoft.com/office/powerpoint/2010/main" val="299071668"/>
      </p:ext>
    </p:extLst>
  </p:cSld>
  <p:clrMapOvr>
    <a:masterClrMapping/>
  </p:clrMapOvr>
  <p:transition spd="med">
    <p:plus/>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4561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4561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7">
            <a:extLst>
              <a:ext uri="{FF2B5EF4-FFF2-40B4-BE49-F238E27FC236}">
                <a16:creationId xmlns:a16="http://schemas.microsoft.com/office/drawing/2014/main" id="{B1AD2B52-BF68-49B5-94AB-24C3722D32A0}"/>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48">
            <a:extLst>
              <a:ext uri="{FF2B5EF4-FFF2-40B4-BE49-F238E27FC236}">
                <a16:creationId xmlns:a16="http://schemas.microsoft.com/office/drawing/2014/main" id="{C4100BBC-8A25-45D2-9B36-88CE07353336}"/>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49">
            <a:extLst>
              <a:ext uri="{FF2B5EF4-FFF2-40B4-BE49-F238E27FC236}">
                <a16:creationId xmlns:a16="http://schemas.microsoft.com/office/drawing/2014/main" id="{8085C6A7-DB6D-429E-9EA2-257566F025DD}"/>
              </a:ext>
            </a:extLst>
          </p:cNvPr>
          <p:cNvSpPr>
            <a:spLocks noGrp="1" noChangeArrowheads="1"/>
          </p:cNvSpPr>
          <p:nvPr>
            <p:ph type="sldNum" sz="quarter" idx="12"/>
          </p:nvPr>
        </p:nvSpPr>
        <p:spPr/>
        <p:txBody>
          <a:bodyPr/>
          <a:lstStyle>
            <a:lvl1pPr>
              <a:defRPr/>
            </a:lvl1pPr>
          </a:lstStyle>
          <a:p>
            <a:fld id="{69D6ADB5-4360-4F8A-B70C-A5DD9568983F}" type="slidenum">
              <a:rPr lang="en-US" altLang="en-US"/>
              <a:pPr/>
              <a:t>‹#›</a:t>
            </a:fld>
            <a:endParaRPr lang="en-US" altLang="en-US"/>
          </a:p>
        </p:txBody>
      </p:sp>
    </p:spTree>
    <p:extLst>
      <p:ext uri="{BB962C8B-B14F-4D97-AF65-F5344CB8AC3E}">
        <p14:creationId xmlns:p14="http://schemas.microsoft.com/office/powerpoint/2010/main" val="758552256"/>
      </p:ext>
    </p:extLst>
  </p:cSld>
  <p:clrMapOvr>
    <a:masterClrMapping/>
  </p:clrMapOvr>
  <p:transition spd="med">
    <p:plus/>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7">
            <a:extLst>
              <a:ext uri="{FF2B5EF4-FFF2-40B4-BE49-F238E27FC236}">
                <a16:creationId xmlns:a16="http://schemas.microsoft.com/office/drawing/2014/main" id="{44DB6E3F-7DD6-4BEF-AE1E-80168C9B382D}"/>
              </a:ext>
            </a:extLst>
          </p:cNvPr>
          <p:cNvSpPr>
            <a:spLocks noGrp="1" noChangeArrowheads="1"/>
          </p:cNvSpPr>
          <p:nvPr>
            <p:ph type="dt" sz="half" idx="10"/>
          </p:nvPr>
        </p:nvSpPr>
        <p:spPr/>
        <p:txBody>
          <a:bodyPr/>
          <a:lstStyle>
            <a:lvl1pPr>
              <a:defRPr/>
            </a:lvl1pPr>
          </a:lstStyle>
          <a:p>
            <a:pPr>
              <a:defRPr/>
            </a:pPr>
            <a:endParaRPr lang="en-US"/>
          </a:p>
        </p:txBody>
      </p:sp>
      <p:sp>
        <p:nvSpPr>
          <p:cNvPr id="8" name="Rectangle 48">
            <a:extLst>
              <a:ext uri="{FF2B5EF4-FFF2-40B4-BE49-F238E27FC236}">
                <a16:creationId xmlns:a16="http://schemas.microsoft.com/office/drawing/2014/main" id="{F0A7127B-43CF-42B5-8B77-248978A95265}"/>
              </a:ext>
            </a:extLst>
          </p:cNvPr>
          <p:cNvSpPr>
            <a:spLocks noGrp="1" noChangeArrowheads="1"/>
          </p:cNvSpPr>
          <p:nvPr>
            <p:ph type="ftr" sz="quarter" idx="11"/>
          </p:nvPr>
        </p:nvSpPr>
        <p:spPr/>
        <p:txBody>
          <a:bodyPr/>
          <a:lstStyle>
            <a:lvl1pPr>
              <a:defRPr/>
            </a:lvl1pPr>
          </a:lstStyle>
          <a:p>
            <a:pPr>
              <a:defRPr/>
            </a:pPr>
            <a:endParaRPr lang="en-US"/>
          </a:p>
        </p:txBody>
      </p:sp>
      <p:sp>
        <p:nvSpPr>
          <p:cNvPr id="9" name="Rectangle 49">
            <a:extLst>
              <a:ext uri="{FF2B5EF4-FFF2-40B4-BE49-F238E27FC236}">
                <a16:creationId xmlns:a16="http://schemas.microsoft.com/office/drawing/2014/main" id="{64278126-8BD5-46B0-9439-3C9749355F58}"/>
              </a:ext>
            </a:extLst>
          </p:cNvPr>
          <p:cNvSpPr>
            <a:spLocks noGrp="1" noChangeArrowheads="1"/>
          </p:cNvSpPr>
          <p:nvPr>
            <p:ph type="sldNum" sz="quarter" idx="12"/>
          </p:nvPr>
        </p:nvSpPr>
        <p:spPr/>
        <p:txBody>
          <a:bodyPr/>
          <a:lstStyle>
            <a:lvl1pPr>
              <a:defRPr/>
            </a:lvl1pPr>
          </a:lstStyle>
          <a:p>
            <a:fld id="{C914133E-EABE-43F1-8E88-92BFA7DBC059}" type="slidenum">
              <a:rPr lang="en-US" altLang="en-US"/>
              <a:pPr/>
              <a:t>‹#›</a:t>
            </a:fld>
            <a:endParaRPr lang="en-US" altLang="en-US"/>
          </a:p>
        </p:txBody>
      </p:sp>
    </p:spTree>
    <p:extLst>
      <p:ext uri="{BB962C8B-B14F-4D97-AF65-F5344CB8AC3E}">
        <p14:creationId xmlns:p14="http://schemas.microsoft.com/office/powerpoint/2010/main" val="2281890187"/>
      </p:ext>
    </p:extLst>
  </p:cSld>
  <p:clrMapOvr>
    <a:masterClrMapping/>
  </p:clrMapOvr>
  <p:transition spd="med">
    <p:plus/>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7">
            <a:extLst>
              <a:ext uri="{FF2B5EF4-FFF2-40B4-BE49-F238E27FC236}">
                <a16:creationId xmlns:a16="http://schemas.microsoft.com/office/drawing/2014/main" id="{BA2DB106-5811-4A15-AB40-B2B8341048A1}"/>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48">
            <a:extLst>
              <a:ext uri="{FF2B5EF4-FFF2-40B4-BE49-F238E27FC236}">
                <a16:creationId xmlns:a16="http://schemas.microsoft.com/office/drawing/2014/main" id="{342AE734-8761-40FD-8001-C2061740D787}"/>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49">
            <a:extLst>
              <a:ext uri="{FF2B5EF4-FFF2-40B4-BE49-F238E27FC236}">
                <a16:creationId xmlns:a16="http://schemas.microsoft.com/office/drawing/2014/main" id="{35D5E472-E03F-4DD1-95BC-80D53195AA99}"/>
              </a:ext>
            </a:extLst>
          </p:cNvPr>
          <p:cNvSpPr>
            <a:spLocks noGrp="1" noChangeArrowheads="1"/>
          </p:cNvSpPr>
          <p:nvPr>
            <p:ph type="sldNum" sz="quarter" idx="12"/>
          </p:nvPr>
        </p:nvSpPr>
        <p:spPr/>
        <p:txBody>
          <a:bodyPr/>
          <a:lstStyle>
            <a:lvl1pPr>
              <a:defRPr/>
            </a:lvl1pPr>
          </a:lstStyle>
          <a:p>
            <a:fld id="{0C61F397-9CD4-41EE-9839-7B2641341311}" type="slidenum">
              <a:rPr lang="en-US" altLang="en-US"/>
              <a:pPr/>
              <a:t>‹#›</a:t>
            </a:fld>
            <a:endParaRPr lang="en-US" altLang="en-US"/>
          </a:p>
        </p:txBody>
      </p:sp>
    </p:spTree>
    <p:extLst>
      <p:ext uri="{BB962C8B-B14F-4D97-AF65-F5344CB8AC3E}">
        <p14:creationId xmlns:p14="http://schemas.microsoft.com/office/powerpoint/2010/main" val="4073119566"/>
      </p:ext>
    </p:extLst>
  </p:cSld>
  <p:clrMapOvr>
    <a:masterClrMapping/>
  </p:clrMapOvr>
  <p:transition spd="med">
    <p:plus/>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3531B-4176-4A92-B8F9-61BFC40F31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2D3198-4F72-4DF9-8B09-935EADD111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486534E-F7E4-4B28-90DF-A3C4AF456D02}"/>
              </a:ext>
            </a:extLst>
          </p:cNvPr>
          <p:cNvSpPr>
            <a:spLocks noGrp="1"/>
          </p:cNvSpPr>
          <p:nvPr>
            <p:ph type="dt" sz="half" idx="10"/>
          </p:nvPr>
        </p:nvSpPr>
        <p:spPr/>
        <p:txBody>
          <a:bodyPr/>
          <a:lstStyle/>
          <a:p>
            <a:fld id="{7D6CF863-FEE7-4172-9EB9-7429EEC709AE}" type="datetimeFigureOut">
              <a:rPr lang="en-US" smtClean="0"/>
              <a:t>1/13/2022</a:t>
            </a:fld>
            <a:endParaRPr lang="en-US"/>
          </a:p>
        </p:txBody>
      </p:sp>
      <p:sp>
        <p:nvSpPr>
          <p:cNvPr id="5" name="Footer Placeholder 4">
            <a:extLst>
              <a:ext uri="{FF2B5EF4-FFF2-40B4-BE49-F238E27FC236}">
                <a16:creationId xmlns:a16="http://schemas.microsoft.com/office/drawing/2014/main" id="{039C47AB-FCEF-406E-984E-019C2CB9E9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3187AE-36F1-4480-9F51-8F46D2FFD6A8}"/>
              </a:ext>
            </a:extLst>
          </p:cNvPr>
          <p:cNvSpPr>
            <a:spLocks noGrp="1"/>
          </p:cNvSpPr>
          <p:nvPr>
            <p:ph type="sldNum" sz="quarter" idx="12"/>
          </p:nvPr>
        </p:nvSpPr>
        <p:spPr/>
        <p:txBody>
          <a:bodyPr/>
          <a:lstStyle/>
          <a:p>
            <a:fld id="{4D544897-20C0-4D1B-9CB4-FA1C10FFB4A6}" type="slidenum">
              <a:rPr lang="en-US" smtClean="0"/>
              <a:t>‹#›</a:t>
            </a:fld>
            <a:endParaRPr lang="en-US"/>
          </a:p>
        </p:txBody>
      </p:sp>
    </p:spTree>
    <p:extLst>
      <p:ext uri="{BB962C8B-B14F-4D97-AF65-F5344CB8AC3E}">
        <p14:creationId xmlns:p14="http://schemas.microsoft.com/office/powerpoint/2010/main" val="33282681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7">
            <a:extLst>
              <a:ext uri="{FF2B5EF4-FFF2-40B4-BE49-F238E27FC236}">
                <a16:creationId xmlns:a16="http://schemas.microsoft.com/office/drawing/2014/main" id="{09D585D3-8174-406A-9F19-D5E94CF5E94D}"/>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48">
            <a:extLst>
              <a:ext uri="{FF2B5EF4-FFF2-40B4-BE49-F238E27FC236}">
                <a16:creationId xmlns:a16="http://schemas.microsoft.com/office/drawing/2014/main" id="{5B869D9B-74F6-430A-AF43-41EAECB949F1}"/>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49">
            <a:extLst>
              <a:ext uri="{FF2B5EF4-FFF2-40B4-BE49-F238E27FC236}">
                <a16:creationId xmlns:a16="http://schemas.microsoft.com/office/drawing/2014/main" id="{18C58437-EB71-4A6E-A546-D80CC9D8843E}"/>
              </a:ext>
            </a:extLst>
          </p:cNvPr>
          <p:cNvSpPr>
            <a:spLocks noGrp="1" noChangeArrowheads="1"/>
          </p:cNvSpPr>
          <p:nvPr>
            <p:ph type="sldNum" sz="quarter" idx="12"/>
          </p:nvPr>
        </p:nvSpPr>
        <p:spPr/>
        <p:txBody>
          <a:bodyPr/>
          <a:lstStyle>
            <a:lvl1pPr>
              <a:defRPr/>
            </a:lvl1pPr>
          </a:lstStyle>
          <a:p>
            <a:fld id="{EB769E7E-D388-4BEE-B05F-D3E5E2984FAA}" type="slidenum">
              <a:rPr lang="en-US" altLang="en-US"/>
              <a:pPr/>
              <a:t>‹#›</a:t>
            </a:fld>
            <a:endParaRPr lang="en-US" altLang="en-US"/>
          </a:p>
        </p:txBody>
      </p:sp>
    </p:spTree>
    <p:extLst>
      <p:ext uri="{BB962C8B-B14F-4D97-AF65-F5344CB8AC3E}">
        <p14:creationId xmlns:p14="http://schemas.microsoft.com/office/powerpoint/2010/main" val="1075889575"/>
      </p:ext>
    </p:extLst>
  </p:cSld>
  <p:clrMapOvr>
    <a:masterClrMapping/>
  </p:clrMapOvr>
  <p:transition spd="med">
    <p:plus/>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7">
            <a:extLst>
              <a:ext uri="{FF2B5EF4-FFF2-40B4-BE49-F238E27FC236}">
                <a16:creationId xmlns:a16="http://schemas.microsoft.com/office/drawing/2014/main" id="{93E03941-3617-404D-AAE7-BD317A800336}"/>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48">
            <a:extLst>
              <a:ext uri="{FF2B5EF4-FFF2-40B4-BE49-F238E27FC236}">
                <a16:creationId xmlns:a16="http://schemas.microsoft.com/office/drawing/2014/main" id="{4AF18724-4EFC-4417-A720-D297B0F848AF}"/>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49">
            <a:extLst>
              <a:ext uri="{FF2B5EF4-FFF2-40B4-BE49-F238E27FC236}">
                <a16:creationId xmlns:a16="http://schemas.microsoft.com/office/drawing/2014/main" id="{45D45B3D-3E3C-42F1-9FE2-2D9F6C79EFC7}"/>
              </a:ext>
            </a:extLst>
          </p:cNvPr>
          <p:cNvSpPr>
            <a:spLocks noGrp="1" noChangeArrowheads="1"/>
          </p:cNvSpPr>
          <p:nvPr>
            <p:ph type="sldNum" sz="quarter" idx="12"/>
          </p:nvPr>
        </p:nvSpPr>
        <p:spPr/>
        <p:txBody>
          <a:bodyPr/>
          <a:lstStyle>
            <a:lvl1pPr>
              <a:defRPr/>
            </a:lvl1pPr>
          </a:lstStyle>
          <a:p>
            <a:fld id="{6E681306-7A1C-4AC9-915D-A90A00D72A83}" type="slidenum">
              <a:rPr lang="en-US" altLang="en-US"/>
              <a:pPr/>
              <a:t>‹#›</a:t>
            </a:fld>
            <a:endParaRPr lang="en-US" altLang="en-US"/>
          </a:p>
        </p:txBody>
      </p:sp>
    </p:spTree>
    <p:extLst>
      <p:ext uri="{BB962C8B-B14F-4D97-AF65-F5344CB8AC3E}">
        <p14:creationId xmlns:p14="http://schemas.microsoft.com/office/powerpoint/2010/main" val="2759076622"/>
      </p:ext>
    </p:extLst>
  </p:cSld>
  <p:clrMapOvr>
    <a:masterClrMapping/>
  </p:clrMapOvr>
  <p:transition spd="med">
    <p:plus/>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7">
            <a:extLst>
              <a:ext uri="{FF2B5EF4-FFF2-40B4-BE49-F238E27FC236}">
                <a16:creationId xmlns:a16="http://schemas.microsoft.com/office/drawing/2014/main" id="{91EECD2D-3138-4353-ACDF-56EA27D81D69}"/>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48">
            <a:extLst>
              <a:ext uri="{FF2B5EF4-FFF2-40B4-BE49-F238E27FC236}">
                <a16:creationId xmlns:a16="http://schemas.microsoft.com/office/drawing/2014/main" id="{F042C3B1-1C2C-46B8-9520-AE7920D740C0}"/>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49">
            <a:extLst>
              <a:ext uri="{FF2B5EF4-FFF2-40B4-BE49-F238E27FC236}">
                <a16:creationId xmlns:a16="http://schemas.microsoft.com/office/drawing/2014/main" id="{30281660-35F2-45DC-AB6F-8EAA7F8328E1}"/>
              </a:ext>
            </a:extLst>
          </p:cNvPr>
          <p:cNvSpPr>
            <a:spLocks noGrp="1" noChangeArrowheads="1"/>
          </p:cNvSpPr>
          <p:nvPr>
            <p:ph type="sldNum" sz="quarter" idx="12"/>
          </p:nvPr>
        </p:nvSpPr>
        <p:spPr/>
        <p:txBody>
          <a:bodyPr/>
          <a:lstStyle>
            <a:lvl1pPr>
              <a:defRPr/>
            </a:lvl1pPr>
          </a:lstStyle>
          <a:p>
            <a:fld id="{E4F82844-B06E-46C7-814C-9C1C04398E20}" type="slidenum">
              <a:rPr lang="en-US" altLang="en-US"/>
              <a:pPr/>
              <a:t>‹#›</a:t>
            </a:fld>
            <a:endParaRPr lang="en-US" altLang="en-US"/>
          </a:p>
        </p:txBody>
      </p:sp>
    </p:spTree>
    <p:extLst>
      <p:ext uri="{BB962C8B-B14F-4D97-AF65-F5344CB8AC3E}">
        <p14:creationId xmlns:p14="http://schemas.microsoft.com/office/powerpoint/2010/main" val="81584300"/>
      </p:ext>
    </p:extLst>
  </p:cSld>
  <p:clrMapOvr>
    <a:masterClrMapping/>
  </p:clrMapOvr>
  <p:transition spd="med">
    <p:plus/>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7">
            <a:extLst>
              <a:ext uri="{FF2B5EF4-FFF2-40B4-BE49-F238E27FC236}">
                <a16:creationId xmlns:a16="http://schemas.microsoft.com/office/drawing/2014/main" id="{4DD64CEA-28B8-48C0-9B7C-CFF40F762547}"/>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48">
            <a:extLst>
              <a:ext uri="{FF2B5EF4-FFF2-40B4-BE49-F238E27FC236}">
                <a16:creationId xmlns:a16="http://schemas.microsoft.com/office/drawing/2014/main" id="{CD578164-5AF8-45DC-8B44-848AD48E21EE}"/>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49">
            <a:extLst>
              <a:ext uri="{FF2B5EF4-FFF2-40B4-BE49-F238E27FC236}">
                <a16:creationId xmlns:a16="http://schemas.microsoft.com/office/drawing/2014/main" id="{3F7D26E7-5D99-488F-93EB-9654777DB529}"/>
              </a:ext>
            </a:extLst>
          </p:cNvPr>
          <p:cNvSpPr>
            <a:spLocks noGrp="1" noChangeArrowheads="1"/>
          </p:cNvSpPr>
          <p:nvPr>
            <p:ph type="sldNum" sz="quarter" idx="12"/>
          </p:nvPr>
        </p:nvSpPr>
        <p:spPr/>
        <p:txBody>
          <a:bodyPr/>
          <a:lstStyle>
            <a:lvl1pPr>
              <a:defRPr/>
            </a:lvl1pPr>
          </a:lstStyle>
          <a:p>
            <a:fld id="{F600F402-6EAF-48A5-8B2C-68A3A6B75E43}" type="slidenum">
              <a:rPr lang="en-US" altLang="en-US"/>
              <a:pPr/>
              <a:t>‹#›</a:t>
            </a:fld>
            <a:endParaRPr lang="en-US" altLang="en-US"/>
          </a:p>
        </p:txBody>
      </p:sp>
    </p:spTree>
    <p:extLst>
      <p:ext uri="{BB962C8B-B14F-4D97-AF65-F5344CB8AC3E}">
        <p14:creationId xmlns:p14="http://schemas.microsoft.com/office/powerpoint/2010/main" val="747866619"/>
      </p:ext>
    </p:extLst>
  </p:cSld>
  <p:clrMapOvr>
    <a:masterClrMapping/>
  </p:clrMapOvr>
  <p:transition spd="med">
    <p:plus/>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4968" y="103189"/>
            <a:ext cx="2747433" cy="59531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90551" y="103189"/>
            <a:ext cx="8041216" cy="5953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7">
            <a:extLst>
              <a:ext uri="{FF2B5EF4-FFF2-40B4-BE49-F238E27FC236}">
                <a16:creationId xmlns:a16="http://schemas.microsoft.com/office/drawing/2014/main" id="{A1F35390-3133-4779-8C4C-FC145475D034}"/>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48">
            <a:extLst>
              <a:ext uri="{FF2B5EF4-FFF2-40B4-BE49-F238E27FC236}">
                <a16:creationId xmlns:a16="http://schemas.microsoft.com/office/drawing/2014/main" id="{E14EDF41-DF87-4220-9D43-277A6E739404}"/>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49">
            <a:extLst>
              <a:ext uri="{FF2B5EF4-FFF2-40B4-BE49-F238E27FC236}">
                <a16:creationId xmlns:a16="http://schemas.microsoft.com/office/drawing/2014/main" id="{E522E435-7B13-4E48-9732-E884CAD37AAE}"/>
              </a:ext>
            </a:extLst>
          </p:cNvPr>
          <p:cNvSpPr>
            <a:spLocks noGrp="1" noChangeArrowheads="1"/>
          </p:cNvSpPr>
          <p:nvPr>
            <p:ph type="sldNum" sz="quarter" idx="12"/>
          </p:nvPr>
        </p:nvSpPr>
        <p:spPr/>
        <p:txBody>
          <a:bodyPr/>
          <a:lstStyle>
            <a:lvl1pPr>
              <a:defRPr/>
            </a:lvl1pPr>
          </a:lstStyle>
          <a:p>
            <a:fld id="{71C3BEDF-8046-4BFA-837F-176C04B1DAAD}" type="slidenum">
              <a:rPr lang="en-US" altLang="en-US"/>
              <a:pPr/>
              <a:t>‹#›</a:t>
            </a:fld>
            <a:endParaRPr lang="en-US" altLang="en-US"/>
          </a:p>
        </p:txBody>
      </p:sp>
    </p:spTree>
    <p:extLst>
      <p:ext uri="{BB962C8B-B14F-4D97-AF65-F5344CB8AC3E}">
        <p14:creationId xmlns:p14="http://schemas.microsoft.com/office/powerpoint/2010/main" val="133342416"/>
      </p:ext>
    </p:extLst>
  </p:cSld>
  <p:clrMapOvr>
    <a:masterClrMapping/>
  </p:clrMapOvr>
  <p:transition spd="med">
    <p:plus/>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F9037-820D-4995-BEB4-85EC964DA6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D22DF2-30C6-49F9-9F53-318337B432E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5DB6F1-58D6-48B8-B17C-E82B991DAFB0}"/>
              </a:ext>
            </a:extLst>
          </p:cNvPr>
          <p:cNvSpPr>
            <a:spLocks noGrp="1"/>
          </p:cNvSpPr>
          <p:nvPr>
            <p:ph type="dt" sz="half" idx="10"/>
          </p:nvPr>
        </p:nvSpPr>
        <p:spPr/>
        <p:txBody>
          <a:bodyPr/>
          <a:lstStyle/>
          <a:p>
            <a:fld id="{7D6CF863-FEE7-4172-9EB9-7429EEC709AE}" type="datetimeFigureOut">
              <a:rPr lang="en-US" smtClean="0"/>
              <a:t>1/13/2022</a:t>
            </a:fld>
            <a:endParaRPr lang="en-US"/>
          </a:p>
        </p:txBody>
      </p:sp>
      <p:sp>
        <p:nvSpPr>
          <p:cNvPr id="5" name="Footer Placeholder 4">
            <a:extLst>
              <a:ext uri="{FF2B5EF4-FFF2-40B4-BE49-F238E27FC236}">
                <a16:creationId xmlns:a16="http://schemas.microsoft.com/office/drawing/2014/main" id="{A48145B6-36E9-4E2B-B46C-B57F44E95E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3D1E4D-EB21-44BB-8F8E-D9E42C1501FD}"/>
              </a:ext>
            </a:extLst>
          </p:cNvPr>
          <p:cNvSpPr>
            <a:spLocks noGrp="1"/>
          </p:cNvSpPr>
          <p:nvPr>
            <p:ph type="sldNum" sz="quarter" idx="12"/>
          </p:nvPr>
        </p:nvSpPr>
        <p:spPr/>
        <p:txBody>
          <a:bodyPr/>
          <a:lstStyle/>
          <a:p>
            <a:fld id="{4D544897-20C0-4D1B-9CB4-FA1C10FFB4A6}" type="slidenum">
              <a:rPr lang="en-US" smtClean="0"/>
              <a:t>‹#›</a:t>
            </a:fld>
            <a:endParaRPr lang="en-US"/>
          </a:p>
        </p:txBody>
      </p:sp>
    </p:spTree>
    <p:extLst>
      <p:ext uri="{BB962C8B-B14F-4D97-AF65-F5344CB8AC3E}">
        <p14:creationId xmlns:p14="http://schemas.microsoft.com/office/powerpoint/2010/main" val="49268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BF3C0-3E5C-4F1A-AC2D-583981FCA2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33987FC-CC3C-4F39-94BA-D1BB317FCC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7DDCDFD-5436-44B7-96CD-167430E9F4AD}"/>
              </a:ext>
            </a:extLst>
          </p:cNvPr>
          <p:cNvSpPr>
            <a:spLocks noGrp="1"/>
          </p:cNvSpPr>
          <p:nvPr>
            <p:ph type="dt" sz="half" idx="10"/>
          </p:nvPr>
        </p:nvSpPr>
        <p:spPr/>
        <p:txBody>
          <a:bodyPr/>
          <a:lstStyle/>
          <a:p>
            <a:fld id="{7D6CF863-FEE7-4172-9EB9-7429EEC709AE}" type="datetimeFigureOut">
              <a:rPr lang="en-US" smtClean="0"/>
              <a:t>1/13/2022</a:t>
            </a:fld>
            <a:endParaRPr lang="en-US"/>
          </a:p>
        </p:txBody>
      </p:sp>
      <p:sp>
        <p:nvSpPr>
          <p:cNvPr id="5" name="Footer Placeholder 4">
            <a:extLst>
              <a:ext uri="{FF2B5EF4-FFF2-40B4-BE49-F238E27FC236}">
                <a16:creationId xmlns:a16="http://schemas.microsoft.com/office/drawing/2014/main" id="{F2B1C5AE-10CA-4A9E-BFE8-E3F7C453B3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7E27A6-C1B0-43A4-B4C2-8DCD2F89B3DB}"/>
              </a:ext>
            </a:extLst>
          </p:cNvPr>
          <p:cNvSpPr>
            <a:spLocks noGrp="1"/>
          </p:cNvSpPr>
          <p:nvPr>
            <p:ph type="sldNum" sz="quarter" idx="12"/>
          </p:nvPr>
        </p:nvSpPr>
        <p:spPr/>
        <p:txBody>
          <a:bodyPr/>
          <a:lstStyle/>
          <a:p>
            <a:fld id="{4D544897-20C0-4D1B-9CB4-FA1C10FFB4A6}" type="slidenum">
              <a:rPr lang="en-US" smtClean="0"/>
              <a:t>‹#›</a:t>
            </a:fld>
            <a:endParaRPr lang="en-US"/>
          </a:p>
        </p:txBody>
      </p:sp>
    </p:spTree>
    <p:extLst>
      <p:ext uri="{BB962C8B-B14F-4D97-AF65-F5344CB8AC3E}">
        <p14:creationId xmlns:p14="http://schemas.microsoft.com/office/powerpoint/2010/main" val="11984023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E9599-CCC3-4A2C-9687-695DF50BF3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694A00-AD8A-49A6-B683-3C9D309FCCB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FF5886-2E0C-4E30-898E-DE646233F69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9BBF71D-5E0F-41C0-AE78-F774F6781583}"/>
              </a:ext>
            </a:extLst>
          </p:cNvPr>
          <p:cNvSpPr>
            <a:spLocks noGrp="1"/>
          </p:cNvSpPr>
          <p:nvPr>
            <p:ph type="dt" sz="half" idx="10"/>
          </p:nvPr>
        </p:nvSpPr>
        <p:spPr/>
        <p:txBody>
          <a:bodyPr/>
          <a:lstStyle/>
          <a:p>
            <a:fld id="{7D6CF863-FEE7-4172-9EB9-7429EEC709AE}" type="datetimeFigureOut">
              <a:rPr lang="en-US" smtClean="0"/>
              <a:t>1/13/2022</a:t>
            </a:fld>
            <a:endParaRPr lang="en-US"/>
          </a:p>
        </p:txBody>
      </p:sp>
      <p:sp>
        <p:nvSpPr>
          <p:cNvPr id="6" name="Footer Placeholder 5">
            <a:extLst>
              <a:ext uri="{FF2B5EF4-FFF2-40B4-BE49-F238E27FC236}">
                <a16:creationId xmlns:a16="http://schemas.microsoft.com/office/drawing/2014/main" id="{71B6DDE9-0B1C-439B-A22D-59EC63A45A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37E433-19C7-4320-9AA6-D76EB7C0450A}"/>
              </a:ext>
            </a:extLst>
          </p:cNvPr>
          <p:cNvSpPr>
            <a:spLocks noGrp="1"/>
          </p:cNvSpPr>
          <p:nvPr>
            <p:ph type="sldNum" sz="quarter" idx="12"/>
          </p:nvPr>
        </p:nvSpPr>
        <p:spPr/>
        <p:txBody>
          <a:bodyPr/>
          <a:lstStyle/>
          <a:p>
            <a:fld id="{4D544897-20C0-4D1B-9CB4-FA1C10FFB4A6}" type="slidenum">
              <a:rPr lang="en-US" smtClean="0"/>
              <a:t>‹#›</a:t>
            </a:fld>
            <a:endParaRPr lang="en-US"/>
          </a:p>
        </p:txBody>
      </p:sp>
    </p:spTree>
    <p:extLst>
      <p:ext uri="{BB962C8B-B14F-4D97-AF65-F5344CB8AC3E}">
        <p14:creationId xmlns:p14="http://schemas.microsoft.com/office/powerpoint/2010/main" val="2835428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3ECEE-15E5-44FB-95D7-2341D94287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205F2DD-A477-45FD-AF99-82C160A57A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42C2650-4277-4C64-AC25-5BE231F8F9A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AF0C15-8478-4D44-8B45-723A64EC6A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5DFA366-7302-4B7E-8FCD-11818D8A550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4D4B1C0-E151-48E2-9F49-EC83E2C16FA3}"/>
              </a:ext>
            </a:extLst>
          </p:cNvPr>
          <p:cNvSpPr>
            <a:spLocks noGrp="1"/>
          </p:cNvSpPr>
          <p:nvPr>
            <p:ph type="dt" sz="half" idx="10"/>
          </p:nvPr>
        </p:nvSpPr>
        <p:spPr/>
        <p:txBody>
          <a:bodyPr/>
          <a:lstStyle/>
          <a:p>
            <a:fld id="{7D6CF863-FEE7-4172-9EB9-7429EEC709AE}" type="datetimeFigureOut">
              <a:rPr lang="en-US" smtClean="0"/>
              <a:t>1/13/2022</a:t>
            </a:fld>
            <a:endParaRPr lang="en-US"/>
          </a:p>
        </p:txBody>
      </p:sp>
      <p:sp>
        <p:nvSpPr>
          <p:cNvPr id="8" name="Footer Placeholder 7">
            <a:extLst>
              <a:ext uri="{FF2B5EF4-FFF2-40B4-BE49-F238E27FC236}">
                <a16:creationId xmlns:a16="http://schemas.microsoft.com/office/drawing/2014/main" id="{8E129D16-9F75-4616-AFA9-8CDAEA31114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67B11C-8C01-45FA-9988-C2FEF211FE1E}"/>
              </a:ext>
            </a:extLst>
          </p:cNvPr>
          <p:cNvSpPr>
            <a:spLocks noGrp="1"/>
          </p:cNvSpPr>
          <p:nvPr>
            <p:ph type="sldNum" sz="quarter" idx="12"/>
          </p:nvPr>
        </p:nvSpPr>
        <p:spPr/>
        <p:txBody>
          <a:bodyPr/>
          <a:lstStyle/>
          <a:p>
            <a:fld id="{4D544897-20C0-4D1B-9CB4-FA1C10FFB4A6}" type="slidenum">
              <a:rPr lang="en-US" smtClean="0"/>
              <a:t>‹#›</a:t>
            </a:fld>
            <a:endParaRPr lang="en-US"/>
          </a:p>
        </p:txBody>
      </p:sp>
    </p:spTree>
    <p:extLst>
      <p:ext uri="{BB962C8B-B14F-4D97-AF65-F5344CB8AC3E}">
        <p14:creationId xmlns:p14="http://schemas.microsoft.com/office/powerpoint/2010/main" val="2892925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A20E5-D2F5-4AE2-924F-78A072EBCC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932654-95BE-4778-B3ED-7CA09B0E1574}"/>
              </a:ext>
            </a:extLst>
          </p:cNvPr>
          <p:cNvSpPr>
            <a:spLocks noGrp="1"/>
          </p:cNvSpPr>
          <p:nvPr>
            <p:ph type="dt" sz="half" idx="10"/>
          </p:nvPr>
        </p:nvSpPr>
        <p:spPr/>
        <p:txBody>
          <a:bodyPr/>
          <a:lstStyle/>
          <a:p>
            <a:fld id="{7D6CF863-FEE7-4172-9EB9-7429EEC709AE}" type="datetimeFigureOut">
              <a:rPr lang="en-US" smtClean="0"/>
              <a:t>1/13/2022</a:t>
            </a:fld>
            <a:endParaRPr lang="en-US"/>
          </a:p>
        </p:txBody>
      </p:sp>
      <p:sp>
        <p:nvSpPr>
          <p:cNvPr id="4" name="Footer Placeholder 3">
            <a:extLst>
              <a:ext uri="{FF2B5EF4-FFF2-40B4-BE49-F238E27FC236}">
                <a16:creationId xmlns:a16="http://schemas.microsoft.com/office/drawing/2014/main" id="{3727A392-5DA9-47F4-B3FA-8AB9EDC57AA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3FD82E-65E8-4012-816D-1413810A0E3E}"/>
              </a:ext>
            </a:extLst>
          </p:cNvPr>
          <p:cNvSpPr>
            <a:spLocks noGrp="1"/>
          </p:cNvSpPr>
          <p:nvPr>
            <p:ph type="sldNum" sz="quarter" idx="12"/>
          </p:nvPr>
        </p:nvSpPr>
        <p:spPr/>
        <p:txBody>
          <a:bodyPr/>
          <a:lstStyle/>
          <a:p>
            <a:fld id="{4D544897-20C0-4D1B-9CB4-FA1C10FFB4A6}" type="slidenum">
              <a:rPr lang="en-US" smtClean="0"/>
              <a:t>‹#›</a:t>
            </a:fld>
            <a:endParaRPr lang="en-US"/>
          </a:p>
        </p:txBody>
      </p:sp>
    </p:spTree>
    <p:extLst>
      <p:ext uri="{BB962C8B-B14F-4D97-AF65-F5344CB8AC3E}">
        <p14:creationId xmlns:p14="http://schemas.microsoft.com/office/powerpoint/2010/main" val="3271149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284A2A-FC86-4B10-A76B-408E43C98A13}"/>
              </a:ext>
            </a:extLst>
          </p:cNvPr>
          <p:cNvSpPr>
            <a:spLocks noGrp="1"/>
          </p:cNvSpPr>
          <p:nvPr>
            <p:ph type="dt" sz="half" idx="10"/>
          </p:nvPr>
        </p:nvSpPr>
        <p:spPr/>
        <p:txBody>
          <a:bodyPr/>
          <a:lstStyle/>
          <a:p>
            <a:fld id="{7D6CF863-FEE7-4172-9EB9-7429EEC709AE}" type="datetimeFigureOut">
              <a:rPr lang="en-US" smtClean="0"/>
              <a:t>1/13/2022</a:t>
            </a:fld>
            <a:endParaRPr lang="en-US"/>
          </a:p>
        </p:txBody>
      </p:sp>
      <p:sp>
        <p:nvSpPr>
          <p:cNvPr id="3" name="Footer Placeholder 2">
            <a:extLst>
              <a:ext uri="{FF2B5EF4-FFF2-40B4-BE49-F238E27FC236}">
                <a16:creationId xmlns:a16="http://schemas.microsoft.com/office/drawing/2014/main" id="{1D95C250-ACED-4CB9-901A-79995157D9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43E7537-A942-433C-A081-9277D6D747F2}"/>
              </a:ext>
            </a:extLst>
          </p:cNvPr>
          <p:cNvSpPr>
            <a:spLocks noGrp="1"/>
          </p:cNvSpPr>
          <p:nvPr>
            <p:ph type="sldNum" sz="quarter" idx="12"/>
          </p:nvPr>
        </p:nvSpPr>
        <p:spPr/>
        <p:txBody>
          <a:bodyPr/>
          <a:lstStyle/>
          <a:p>
            <a:fld id="{4D544897-20C0-4D1B-9CB4-FA1C10FFB4A6}" type="slidenum">
              <a:rPr lang="en-US" smtClean="0"/>
              <a:t>‹#›</a:t>
            </a:fld>
            <a:endParaRPr lang="en-US"/>
          </a:p>
        </p:txBody>
      </p:sp>
    </p:spTree>
    <p:extLst>
      <p:ext uri="{BB962C8B-B14F-4D97-AF65-F5344CB8AC3E}">
        <p14:creationId xmlns:p14="http://schemas.microsoft.com/office/powerpoint/2010/main" val="3807032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EFB82-8335-4BB2-BCF6-96E1AF6A46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EE09295-1C10-4734-B302-B33461B6C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8CB5E93-E6F0-4068-8388-D7CFC2171E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5920202-188B-492A-BC37-5D5B26B1F977}"/>
              </a:ext>
            </a:extLst>
          </p:cNvPr>
          <p:cNvSpPr>
            <a:spLocks noGrp="1"/>
          </p:cNvSpPr>
          <p:nvPr>
            <p:ph type="dt" sz="half" idx="10"/>
          </p:nvPr>
        </p:nvSpPr>
        <p:spPr/>
        <p:txBody>
          <a:bodyPr/>
          <a:lstStyle/>
          <a:p>
            <a:fld id="{7D6CF863-FEE7-4172-9EB9-7429EEC709AE}" type="datetimeFigureOut">
              <a:rPr lang="en-US" smtClean="0"/>
              <a:t>1/13/2022</a:t>
            </a:fld>
            <a:endParaRPr lang="en-US"/>
          </a:p>
        </p:txBody>
      </p:sp>
      <p:sp>
        <p:nvSpPr>
          <p:cNvPr id="6" name="Footer Placeholder 5">
            <a:extLst>
              <a:ext uri="{FF2B5EF4-FFF2-40B4-BE49-F238E27FC236}">
                <a16:creationId xmlns:a16="http://schemas.microsoft.com/office/drawing/2014/main" id="{8A102898-6B36-4009-AEDE-C1BB4B107E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DE7AE0-FD6F-4D5D-A251-25F89C26FC1C}"/>
              </a:ext>
            </a:extLst>
          </p:cNvPr>
          <p:cNvSpPr>
            <a:spLocks noGrp="1"/>
          </p:cNvSpPr>
          <p:nvPr>
            <p:ph type="sldNum" sz="quarter" idx="12"/>
          </p:nvPr>
        </p:nvSpPr>
        <p:spPr/>
        <p:txBody>
          <a:bodyPr/>
          <a:lstStyle/>
          <a:p>
            <a:fld id="{4D544897-20C0-4D1B-9CB4-FA1C10FFB4A6}" type="slidenum">
              <a:rPr lang="en-US" smtClean="0"/>
              <a:t>‹#›</a:t>
            </a:fld>
            <a:endParaRPr lang="en-US"/>
          </a:p>
        </p:txBody>
      </p:sp>
    </p:spTree>
    <p:extLst>
      <p:ext uri="{BB962C8B-B14F-4D97-AF65-F5344CB8AC3E}">
        <p14:creationId xmlns:p14="http://schemas.microsoft.com/office/powerpoint/2010/main" val="4181482760"/>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b="0" i="0" dirty="0">
                <a:solidFill>
                  <a:schemeClr val="bg1"/>
                </a:solidFill>
                <a:latin typeface="inpin heiti" charset="-122"/>
                <a:ea typeface="inpin heiti" charset="-122"/>
                <a:sym typeface="+mn-ea"/>
              </a:rPr>
              <a:t>感谢您下载包图网平台上提供的</a:t>
            </a:r>
            <a:r>
              <a:rPr lang="en-US" altLang="zh-CN" sz="300" b="0" i="0" dirty="0">
                <a:solidFill>
                  <a:schemeClr val="bg1"/>
                </a:solidFill>
                <a:latin typeface="inpin heiti" charset="-122"/>
                <a:ea typeface="inpin heiti" charset="-122"/>
                <a:sym typeface="+mn-ea"/>
              </a:rPr>
              <a:t>PPT</a:t>
            </a:r>
            <a:r>
              <a:rPr lang="zh-CN" altLang="en-US" sz="300" b="0" i="0" dirty="0">
                <a:solidFill>
                  <a:schemeClr val="bg1"/>
                </a:solidFill>
                <a:latin typeface="inpin heiti" charset="-122"/>
                <a:ea typeface="inpin heiti" charset="-122"/>
                <a:sym typeface="+mn-ea"/>
              </a:rPr>
              <a:t>作品，为了您和包图网以及原创作者的利益，请勿复制、传播、销售，否则将承担法律责任！包图网将对作品进行维权，按照传播下载次数进行十倍的索取赔偿！</a:t>
            </a:r>
          </a:p>
          <a:p>
            <a:r>
              <a:rPr lang="en-US" altLang="zh-CN" sz="600" b="0" i="0" dirty="0">
                <a:solidFill>
                  <a:schemeClr val="bg1"/>
                </a:solidFill>
                <a:latin typeface="inpin heiti" charset="-122"/>
                <a:ea typeface="inpin heiti" charset="-122"/>
                <a:sym typeface="+mn-ea"/>
              </a:rPr>
              <a:t>ibaotu.com</a:t>
            </a:r>
          </a:p>
        </p:txBody>
      </p:sp>
    </p:spTree>
  </p:cSld>
  <p:clrMap bg1="lt1" tx1="dk1" bg2="lt2" tx2="dk2" accent1="accent1" accent2="accent2" accent3="accent3" accent4="accent4" accent5="accent5" accent6="accent6" hlink="hlink" folHlink="folHlink"/>
  <p:sldLayoutIdLst>
    <p:sldLayoutId id="2147483649" r:id="rId1"/>
  </p:sldLayoutIdLst>
  <p:transition spd="slow" advClick="0" advTm="400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2411A0-63B8-4C3C-A202-4CA1FA5075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30F466-F98A-486D-BB75-AA55654FB6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047DAB-5D3F-476E-8621-A40FD33775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6CF863-FEE7-4172-9EB9-7429EEC709AE}" type="datetimeFigureOut">
              <a:rPr lang="en-US" smtClean="0"/>
              <a:t>1/13/2022</a:t>
            </a:fld>
            <a:endParaRPr lang="en-US"/>
          </a:p>
        </p:txBody>
      </p:sp>
      <p:sp>
        <p:nvSpPr>
          <p:cNvPr id="5" name="Footer Placeholder 4">
            <a:extLst>
              <a:ext uri="{FF2B5EF4-FFF2-40B4-BE49-F238E27FC236}">
                <a16:creationId xmlns:a16="http://schemas.microsoft.com/office/drawing/2014/main" id="{831A1031-F9C9-4E21-A60C-BFA239C3F6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DF5682C-33ED-43F8-A334-CD1B7C314D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544897-20C0-4D1B-9CB4-FA1C10FFB4A6}" type="slidenum">
              <a:rPr lang="en-US" smtClean="0"/>
              <a:t>‹#›</a:t>
            </a:fld>
            <a:endParaRPr lang="en-US"/>
          </a:p>
        </p:txBody>
      </p:sp>
    </p:spTree>
    <p:extLst>
      <p:ext uri="{BB962C8B-B14F-4D97-AF65-F5344CB8AC3E}">
        <p14:creationId xmlns:p14="http://schemas.microsoft.com/office/powerpoint/2010/main" val="4026816687"/>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0A9A99AB-DD44-4C2F-A93B-408811402D9D}"/>
              </a:ext>
            </a:extLst>
          </p:cNvPr>
          <p:cNvGrpSpPr>
            <a:grpSpLocks/>
          </p:cNvGrpSpPr>
          <p:nvPr/>
        </p:nvGrpSpPr>
        <p:grpSpPr bwMode="auto">
          <a:xfrm>
            <a:off x="-10584" y="1"/>
            <a:ext cx="3778251" cy="6856413"/>
            <a:chOff x="-5" y="0"/>
            <a:chExt cx="1785" cy="4319"/>
          </a:xfrm>
        </p:grpSpPr>
        <p:sp>
          <p:nvSpPr>
            <p:cNvPr id="1032" name="Freeform 3">
              <a:extLst>
                <a:ext uri="{FF2B5EF4-FFF2-40B4-BE49-F238E27FC236}">
                  <a16:creationId xmlns:a16="http://schemas.microsoft.com/office/drawing/2014/main" id="{8D99324D-2617-45AA-B1C4-709AEFC063BA}"/>
                </a:ext>
              </a:extLst>
            </p:cNvPr>
            <p:cNvSpPr>
              <a:spLocks/>
            </p:cNvSpPr>
            <p:nvPr/>
          </p:nvSpPr>
          <p:spPr bwMode="ltGray">
            <a:xfrm>
              <a:off x="-5" y="3262"/>
              <a:ext cx="472" cy="802"/>
            </a:xfrm>
            <a:custGeom>
              <a:avLst/>
              <a:gdLst>
                <a:gd name="T0" fmla="*/ 5 w 472"/>
                <a:gd name="T1" fmla="*/ 32 h 802"/>
                <a:gd name="T2" fmla="*/ 189 w 472"/>
                <a:gd name="T3" fmla="*/ 26 h 802"/>
                <a:gd name="T4" fmla="*/ 309 w 472"/>
                <a:gd name="T5" fmla="*/ 66 h 802"/>
                <a:gd name="T6" fmla="*/ 357 w 472"/>
                <a:gd name="T7" fmla="*/ 98 h 802"/>
                <a:gd name="T8" fmla="*/ 413 w 472"/>
                <a:gd name="T9" fmla="*/ 162 h 802"/>
                <a:gd name="T10" fmla="*/ 437 w 472"/>
                <a:gd name="T11" fmla="*/ 250 h 802"/>
                <a:gd name="T12" fmla="*/ 397 w 472"/>
                <a:gd name="T13" fmla="*/ 530 h 802"/>
                <a:gd name="T14" fmla="*/ 341 w 472"/>
                <a:gd name="T15" fmla="*/ 634 h 802"/>
                <a:gd name="T16" fmla="*/ 173 w 472"/>
                <a:gd name="T17" fmla="*/ 714 h 802"/>
                <a:gd name="T18" fmla="*/ 77 w 472"/>
                <a:gd name="T19" fmla="*/ 730 h 802"/>
                <a:gd name="T20" fmla="*/ 69 w 472"/>
                <a:gd name="T21" fmla="*/ 802 h 802"/>
                <a:gd name="T22" fmla="*/ 7 w 472"/>
                <a:gd name="T23" fmla="*/ 788 h 802"/>
                <a:gd name="T24" fmla="*/ 5 w 472"/>
                <a:gd name="T25" fmla="*/ 751 h 802"/>
                <a:gd name="T26" fmla="*/ 37 w 472"/>
                <a:gd name="T27" fmla="*/ 722 h 802"/>
                <a:gd name="T28" fmla="*/ 5 w 472"/>
                <a:gd name="T29" fmla="*/ 670 h 802"/>
                <a:gd name="T30" fmla="*/ 5 w 472"/>
                <a:gd name="T31" fmla="*/ 32 h 80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72" h="802">
                  <a:moveTo>
                    <a:pt x="5" y="32"/>
                  </a:moveTo>
                  <a:cubicBezTo>
                    <a:pt x="101" y="0"/>
                    <a:pt x="20" y="17"/>
                    <a:pt x="189" y="26"/>
                  </a:cubicBezTo>
                  <a:cubicBezTo>
                    <a:pt x="221" y="37"/>
                    <a:pt x="280" y="47"/>
                    <a:pt x="309" y="66"/>
                  </a:cubicBezTo>
                  <a:cubicBezTo>
                    <a:pt x="325" y="77"/>
                    <a:pt x="357" y="98"/>
                    <a:pt x="357" y="98"/>
                  </a:cubicBezTo>
                  <a:cubicBezTo>
                    <a:pt x="394" y="154"/>
                    <a:pt x="373" y="135"/>
                    <a:pt x="413" y="162"/>
                  </a:cubicBezTo>
                  <a:cubicBezTo>
                    <a:pt x="433" y="223"/>
                    <a:pt x="426" y="193"/>
                    <a:pt x="437" y="250"/>
                  </a:cubicBezTo>
                  <a:cubicBezTo>
                    <a:pt x="433" y="370"/>
                    <a:pt x="472" y="455"/>
                    <a:pt x="397" y="530"/>
                  </a:cubicBezTo>
                  <a:cubicBezTo>
                    <a:pt x="385" y="567"/>
                    <a:pt x="368" y="607"/>
                    <a:pt x="341" y="634"/>
                  </a:cubicBezTo>
                  <a:cubicBezTo>
                    <a:pt x="319" y="701"/>
                    <a:pt x="233" y="707"/>
                    <a:pt x="173" y="714"/>
                  </a:cubicBezTo>
                  <a:cubicBezTo>
                    <a:pt x="142" y="724"/>
                    <a:pt x="100" y="707"/>
                    <a:pt x="77" y="730"/>
                  </a:cubicBezTo>
                  <a:cubicBezTo>
                    <a:pt x="60" y="747"/>
                    <a:pt x="72" y="778"/>
                    <a:pt x="69" y="802"/>
                  </a:cubicBezTo>
                  <a:cubicBezTo>
                    <a:pt x="53" y="799"/>
                    <a:pt x="23" y="792"/>
                    <a:pt x="7" y="788"/>
                  </a:cubicBezTo>
                  <a:cubicBezTo>
                    <a:pt x="5" y="788"/>
                    <a:pt x="0" y="762"/>
                    <a:pt x="5" y="751"/>
                  </a:cubicBezTo>
                  <a:cubicBezTo>
                    <a:pt x="10" y="740"/>
                    <a:pt x="37" y="735"/>
                    <a:pt x="37" y="722"/>
                  </a:cubicBezTo>
                  <a:cubicBezTo>
                    <a:pt x="26" y="682"/>
                    <a:pt x="22" y="685"/>
                    <a:pt x="5" y="670"/>
                  </a:cubicBezTo>
                  <a:cubicBezTo>
                    <a:pt x="5" y="541"/>
                    <a:pt x="5" y="233"/>
                    <a:pt x="5" y="32"/>
                  </a:cubicBezTo>
                  <a:close/>
                </a:path>
              </a:pathLst>
            </a:custGeom>
            <a:solidFill>
              <a:schemeClr val="folHlink">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nvGrpSpPr>
            <p:cNvPr id="1033" name="Group 4">
              <a:extLst>
                <a:ext uri="{FF2B5EF4-FFF2-40B4-BE49-F238E27FC236}">
                  <a16:creationId xmlns:a16="http://schemas.microsoft.com/office/drawing/2014/main" id="{41D53965-2478-4662-B848-EE97267A1287}"/>
                </a:ext>
              </a:extLst>
            </p:cNvPr>
            <p:cNvGrpSpPr>
              <a:grpSpLocks/>
            </p:cNvGrpSpPr>
            <p:nvPr/>
          </p:nvGrpSpPr>
          <p:grpSpPr bwMode="auto">
            <a:xfrm rot="14964908" flipH="1">
              <a:off x="104" y="2441"/>
              <a:ext cx="452" cy="444"/>
              <a:chOff x="1727" y="866"/>
              <a:chExt cx="129" cy="157"/>
            </a:xfrm>
          </p:grpSpPr>
          <p:sp>
            <p:nvSpPr>
              <p:cNvPr id="1071" name="Freeform 5">
                <a:extLst>
                  <a:ext uri="{FF2B5EF4-FFF2-40B4-BE49-F238E27FC236}">
                    <a16:creationId xmlns:a16="http://schemas.microsoft.com/office/drawing/2014/main" id="{C054FCBB-F037-4611-A5FC-9037286548D8}"/>
                  </a:ext>
                </a:extLst>
              </p:cNvPr>
              <p:cNvSpPr>
                <a:spLocks/>
              </p:cNvSpPr>
              <p:nvPr userDrawn="1"/>
            </p:nvSpPr>
            <p:spPr bwMode="ltGray">
              <a:xfrm>
                <a:off x="1727" y="866"/>
                <a:ext cx="41" cy="59"/>
              </a:xfrm>
              <a:custGeom>
                <a:avLst/>
                <a:gdLst>
                  <a:gd name="T0" fmla="*/ 0 w 83"/>
                  <a:gd name="T1" fmla="*/ 1 h 117"/>
                  <a:gd name="T2" fmla="*/ 0 w 83"/>
                  <a:gd name="T3" fmla="*/ 0 h 117"/>
                  <a:gd name="T4" fmla="*/ 0 w 83"/>
                  <a:gd name="T5" fmla="*/ 1 h 117"/>
                  <a:gd name="T6" fmla="*/ 0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72" name="Freeform 6">
                <a:extLst>
                  <a:ext uri="{FF2B5EF4-FFF2-40B4-BE49-F238E27FC236}">
                    <a16:creationId xmlns:a16="http://schemas.microsoft.com/office/drawing/2014/main" id="{03BD8C70-57D3-4D2A-9863-62BACA4AE8DF}"/>
                  </a:ext>
                </a:extLst>
              </p:cNvPr>
              <p:cNvSpPr>
                <a:spLocks/>
              </p:cNvSpPr>
              <p:nvPr userDrawn="1"/>
            </p:nvSpPr>
            <p:spPr bwMode="ltGray">
              <a:xfrm>
                <a:off x="1786" y="894"/>
                <a:ext cx="70" cy="49"/>
              </a:xfrm>
              <a:custGeom>
                <a:avLst/>
                <a:gdLst>
                  <a:gd name="T0" fmla="*/ 0 w 140"/>
                  <a:gd name="T1" fmla="*/ 1 h 98"/>
                  <a:gd name="T2" fmla="*/ 1 w 140"/>
                  <a:gd name="T3" fmla="*/ 0 h 98"/>
                  <a:gd name="T4" fmla="*/ 1 w 140"/>
                  <a:gd name="T5" fmla="*/ 1 h 98"/>
                  <a:gd name="T6" fmla="*/ 0 w 140"/>
                  <a:gd name="T7" fmla="*/ 1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73" name="Freeform 7">
                <a:extLst>
                  <a:ext uri="{FF2B5EF4-FFF2-40B4-BE49-F238E27FC236}">
                    <a16:creationId xmlns:a16="http://schemas.microsoft.com/office/drawing/2014/main" id="{D7E1C00D-6702-401A-BFC0-390CE2D2A13F}"/>
                  </a:ext>
                </a:extLst>
              </p:cNvPr>
              <p:cNvSpPr>
                <a:spLocks/>
              </p:cNvSpPr>
              <p:nvPr userDrawn="1"/>
            </p:nvSpPr>
            <p:spPr bwMode="ltGray">
              <a:xfrm>
                <a:off x="1772" y="998"/>
                <a:ext cx="73" cy="25"/>
              </a:xfrm>
              <a:custGeom>
                <a:avLst/>
                <a:gdLst>
                  <a:gd name="T0" fmla="*/ 0 w 145"/>
                  <a:gd name="T1" fmla="*/ 1 h 49"/>
                  <a:gd name="T2" fmla="*/ 1 w 145"/>
                  <a:gd name="T3" fmla="*/ 0 h 49"/>
                  <a:gd name="T4" fmla="*/ 1 w 145"/>
                  <a:gd name="T5" fmla="*/ 1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034" name="Freeform 8">
              <a:extLst>
                <a:ext uri="{FF2B5EF4-FFF2-40B4-BE49-F238E27FC236}">
                  <a16:creationId xmlns:a16="http://schemas.microsoft.com/office/drawing/2014/main" id="{252A72FB-8902-4646-B90F-D871A502CBD1}"/>
                </a:ext>
              </a:extLst>
            </p:cNvPr>
            <p:cNvSpPr>
              <a:spLocks/>
            </p:cNvSpPr>
            <p:nvPr/>
          </p:nvSpPr>
          <p:spPr bwMode="ltGray">
            <a:xfrm>
              <a:off x="90" y="1736"/>
              <a:ext cx="710" cy="768"/>
            </a:xfrm>
            <a:custGeom>
              <a:avLst/>
              <a:gdLst>
                <a:gd name="T0" fmla="*/ 14 w 710"/>
                <a:gd name="T1" fmla="*/ 416 h 768"/>
                <a:gd name="T2" fmla="*/ 14 w 710"/>
                <a:gd name="T3" fmla="*/ 272 h 768"/>
                <a:gd name="T4" fmla="*/ 102 w 710"/>
                <a:gd name="T5" fmla="*/ 144 h 768"/>
                <a:gd name="T6" fmla="*/ 150 w 710"/>
                <a:gd name="T7" fmla="*/ 96 h 768"/>
                <a:gd name="T8" fmla="*/ 198 w 710"/>
                <a:gd name="T9" fmla="*/ 64 h 768"/>
                <a:gd name="T10" fmla="*/ 350 w 710"/>
                <a:gd name="T11" fmla="*/ 0 h 768"/>
                <a:gd name="T12" fmla="*/ 534 w 710"/>
                <a:gd name="T13" fmla="*/ 8 h 768"/>
                <a:gd name="T14" fmla="*/ 662 w 710"/>
                <a:gd name="T15" fmla="*/ 96 h 768"/>
                <a:gd name="T16" fmla="*/ 710 w 710"/>
                <a:gd name="T17" fmla="*/ 200 h 768"/>
                <a:gd name="T18" fmla="*/ 702 w 710"/>
                <a:gd name="T19" fmla="*/ 400 h 768"/>
                <a:gd name="T20" fmla="*/ 678 w 710"/>
                <a:gd name="T21" fmla="*/ 448 h 768"/>
                <a:gd name="T22" fmla="*/ 550 w 710"/>
                <a:gd name="T23" fmla="*/ 632 h 768"/>
                <a:gd name="T24" fmla="*/ 518 w 710"/>
                <a:gd name="T25" fmla="*/ 656 h 768"/>
                <a:gd name="T26" fmla="*/ 470 w 710"/>
                <a:gd name="T27" fmla="*/ 664 h 768"/>
                <a:gd name="T28" fmla="*/ 518 w 710"/>
                <a:gd name="T29" fmla="*/ 680 h 768"/>
                <a:gd name="T30" fmla="*/ 566 w 710"/>
                <a:gd name="T31" fmla="*/ 696 h 768"/>
                <a:gd name="T32" fmla="*/ 574 w 710"/>
                <a:gd name="T33" fmla="*/ 720 h 768"/>
                <a:gd name="T34" fmla="*/ 526 w 710"/>
                <a:gd name="T35" fmla="*/ 736 h 768"/>
                <a:gd name="T36" fmla="*/ 502 w 710"/>
                <a:gd name="T37" fmla="*/ 752 h 768"/>
                <a:gd name="T38" fmla="*/ 454 w 710"/>
                <a:gd name="T39" fmla="*/ 768 h 768"/>
                <a:gd name="T40" fmla="*/ 438 w 710"/>
                <a:gd name="T41" fmla="*/ 712 h 768"/>
                <a:gd name="T42" fmla="*/ 246 w 710"/>
                <a:gd name="T43" fmla="*/ 688 h 768"/>
                <a:gd name="T44" fmla="*/ 134 w 710"/>
                <a:gd name="T45" fmla="*/ 648 h 768"/>
                <a:gd name="T46" fmla="*/ 110 w 710"/>
                <a:gd name="T47" fmla="*/ 624 h 768"/>
                <a:gd name="T48" fmla="*/ 78 w 710"/>
                <a:gd name="T49" fmla="*/ 576 h 768"/>
                <a:gd name="T50" fmla="*/ 54 w 710"/>
                <a:gd name="T51" fmla="*/ 464 h 768"/>
                <a:gd name="T52" fmla="*/ 30 w 710"/>
                <a:gd name="T53" fmla="*/ 408 h 768"/>
                <a:gd name="T54" fmla="*/ 22 w 710"/>
                <a:gd name="T55" fmla="*/ 384 h 768"/>
                <a:gd name="T56" fmla="*/ 14 w 710"/>
                <a:gd name="T57" fmla="*/ 416 h 76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10" h="768">
                  <a:moveTo>
                    <a:pt x="14" y="416"/>
                  </a:moveTo>
                  <a:cubicBezTo>
                    <a:pt x="6" y="353"/>
                    <a:pt x="0" y="339"/>
                    <a:pt x="14" y="272"/>
                  </a:cubicBezTo>
                  <a:cubicBezTo>
                    <a:pt x="24" y="227"/>
                    <a:pt x="72" y="178"/>
                    <a:pt x="102" y="144"/>
                  </a:cubicBezTo>
                  <a:cubicBezTo>
                    <a:pt x="117" y="127"/>
                    <a:pt x="134" y="112"/>
                    <a:pt x="150" y="96"/>
                  </a:cubicBezTo>
                  <a:cubicBezTo>
                    <a:pt x="164" y="82"/>
                    <a:pt x="198" y="64"/>
                    <a:pt x="198" y="64"/>
                  </a:cubicBezTo>
                  <a:cubicBezTo>
                    <a:pt x="231" y="14"/>
                    <a:pt x="294" y="7"/>
                    <a:pt x="350" y="0"/>
                  </a:cubicBezTo>
                  <a:cubicBezTo>
                    <a:pt x="411" y="3"/>
                    <a:pt x="473" y="1"/>
                    <a:pt x="534" y="8"/>
                  </a:cubicBezTo>
                  <a:cubicBezTo>
                    <a:pt x="582" y="13"/>
                    <a:pt x="624" y="71"/>
                    <a:pt x="662" y="96"/>
                  </a:cubicBezTo>
                  <a:cubicBezTo>
                    <a:pt x="691" y="140"/>
                    <a:pt x="698" y="151"/>
                    <a:pt x="710" y="200"/>
                  </a:cubicBezTo>
                  <a:cubicBezTo>
                    <a:pt x="707" y="267"/>
                    <a:pt x="707" y="333"/>
                    <a:pt x="702" y="400"/>
                  </a:cubicBezTo>
                  <a:cubicBezTo>
                    <a:pt x="700" y="423"/>
                    <a:pt x="688" y="428"/>
                    <a:pt x="678" y="448"/>
                  </a:cubicBezTo>
                  <a:cubicBezTo>
                    <a:pt x="646" y="512"/>
                    <a:pt x="626" y="607"/>
                    <a:pt x="550" y="632"/>
                  </a:cubicBezTo>
                  <a:cubicBezTo>
                    <a:pt x="539" y="640"/>
                    <a:pt x="530" y="651"/>
                    <a:pt x="518" y="656"/>
                  </a:cubicBezTo>
                  <a:cubicBezTo>
                    <a:pt x="503" y="662"/>
                    <a:pt x="470" y="648"/>
                    <a:pt x="470" y="664"/>
                  </a:cubicBezTo>
                  <a:cubicBezTo>
                    <a:pt x="470" y="681"/>
                    <a:pt x="502" y="675"/>
                    <a:pt x="518" y="680"/>
                  </a:cubicBezTo>
                  <a:cubicBezTo>
                    <a:pt x="534" y="685"/>
                    <a:pt x="566" y="696"/>
                    <a:pt x="566" y="696"/>
                  </a:cubicBezTo>
                  <a:cubicBezTo>
                    <a:pt x="569" y="704"/>
                    <a:pt x="580" y="714"/>
                    <a:pt x="574" y="720"/>
                  </a:cubicBezTo>
                  <a:cubicBezTo>
                    <a:pt x="562" y="732"/>
                    <a:pt x="542" y="731"/>
                    <a:pt x="526" y="736"/>
                  </a:cubicBezTo>
                  <a:cubicBezTo>
                    <a:pt x="517" y="739"/>
                    <a:pt x="511" y="748"/>
                    <a:pt x="502" y="752"/>
                  </a:cubicBezTo>
                  <a:cubicBezTo>
                    <a:pt x="487" y="759"/>
                    <a:pt x="454" y="768"/>
                    <a:pt x="454" y="768"/>
                  </a:cubicBezTo>
                  <a:cubicBezTo>
                    <a:pt x="448" y="750"/>
                    <a:pt x="453" y="725"/>
                    <a:pt x="438" y="712"/>
                  </a:cubicBezTo>
                  <a:cubicBezTo>
                    <a:pt x="407" y="685"/>
                    <a:pt x="256" y="689"/>
                    <a:pt x="246" y="688"/>
                  </a:cubicBezTo>
                  <a:cubicBezTo>
                    <a:pt x="207" y="680"/>
                    <a:pt x="166" y="674"/>
                    <a:pt x="134" y="648"/>
                  </a:cubicBezTo>
                  <a:cubicBezTo>
                    <a:pt x="125" y="641"/>
                    <a:pt x="117" y="633"/>
                    <a:pt x="110" y="624"/>
                  </a:cubicBezTo>
                  <a:cubicBezTo>
                    <a:pt x="98" y="609"/>
                    <a:pt x="78" y="576"/>
                    <a:pt x="78" y="576"/>
                  </a:cubicBezTo>
                  <a:cubicBezTo>
                    <a:pt x="66" y="506"/>
                    <a:pt x="74" y="544"/>
                    <a:pt x="54" y="464"/>
                  </a:cubicBezTo>
                  <a:cubicBezTo>
                    <a:pt x="37" y="397"/>
                    <a:pt x="58" y="463"/>
                    <a:pt x="30" y="408"/>
                  </a:cubicBezTo>
                  <a:cubicBezTo>
                    <a:pt x="26" y="400"/>
                    <a:pt x="30" y="380"/>
                    <a:pt x="22" y="384"/>
                  </a:cubicBezTo>
                  <a:cubicBezTo>
                    <a:pt x="12" y="389"/>
                    <a:pt x="17" y="405"/>
                    <a:pt x="14" y="416"/>
                  </a:cubicBezTo>
                  <a:close/>
                </a:path>
              </a:pathLst>
            </a:custGeom>
            <a:solidFill>
              <a:schemeClr val="accent2">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nvGrpSpPr>
            <p:cNvPr id="1035" name="Group 9">
              <a:extLst>
                <a:ext uri="{FF2B5EF4-FFF2-40B4-BE49-F238E27FC236}">
                  <a16:creationId xmlns:a16="http://schemas.microsoft.com/office/drawing/2014/main" id="{20A9B211-95C3-49FB-B107-871272341F1F}"/>
                </a:ext>
              </a:extLst>
            </p:cNvPr>
            <p:cNvGrpSpPr>
              <a:grpSpLocks/>
            </p:cNvGrpSpPr>
            <p:nvPr/>
          </p:nvGrpSpPr>
          <p:grpSpPr bwMode="auto">
            <a:xfrm rot="416244">
              <a:off x="9" y="1746"/>
              <a:ext cx="1771" cy="1741"/>
              <a:chOff x="41" y="2787"/>
              <a:chExt cx="902" cy="833"/>
            </a:xfrm>
          </p:grpSpPr>
          <p:sp>
            <p:nvSpPr>
              <p:cNvPr id="1062" name="Freeform 10">
                <a:extLst>
                  <a:ext uri="{FF2B5EF4-FFF2-40B4-BE49-F238E27FC236}">
                    <a16:creationId xmlns:a16="http://schemas.microsoft.com/office/drawing/2014/main" id="{2105124B-4316-4736-8F03-870A9E13176C}"/>
                  </a:ext>
                </a:extLst>
              </p:cNvPr>
              <p:cNvSpPr>
                <a:spLocks/>
              </p:cNvSpPr>
              <p:nvPr userDrawn="1"/>
            </p:nvSpPr>
            <p:spPr bwMode="ltGray">
              <a:xfrm rot="373331" flipH="1">
                <a:off x="125" y="2787"/>
                <a:ext cx="313" cy="303"/>
              </a:xfrm>
              <a:custGeom>
                <a:avLst/>
                <a:gdLst>
                  <a:gd name="T0" fmla="*/ 16106 w 217"/>
                  <a:gd name="T1" fmla="*/ 74062 h 210"/>
                  <a:gd name="T2" fmla="*/ 12868 w 217"/>
                  <a:gd name="T3" fmla="*/ 70025 h 210"/>
                  <a:gd name="T4" fmla="*/ 9244 w 217"/>
                  <a:gd name="T5" fmla="*/ 63936 h 210"/>
                  <a:gd name="T6" fmla="*/ 5367 w 217"/>
                  <a:gd name="T7" fmla="*/ 55912 h 210"/>
                  <a:gd name="T8" fmla="*/ 1650 w 217"/>
                  <a:gd name="T9" fmla="*/ 47555 h 210"/>
                  <a:gd name="T10" fmla="*/ 0 w 217"/>
                  <a:gd name="T11" fmla="*/ 38481 h 210"/>
                  <a:gd name="T12" fmla="*/ 1 w 217"/>
                  <a:gd name="T13" fmla="*/ 28808 h 210"/>
                  <a:gd name="T14" fmla="*/ 3173 w 217"/>
                  <a:gd name="T15" fmla="*/ 19966 h 210"/>
                  <a:gd name="T16" fmla="*/ 9523 w 217"/>
                  <a:gd name="T17" fmla="*/ 12527 h 210"/>
                  <a:gd name="T18" fmla="*/ 15881 w 217"/>
                  <a:gd name="T19" fmla="*/ 7761 h 210"/>
                  <a:gd name="T20" fmla="*/ 21084 w 217"/>
                  <a:gd name="T21" fmla="*/ 4235 h 210"/>
                  <a:gd name="T22" fmla="*/ 25287 w 217"/>
                  <a:gd name="T23" fmla="*/ 2386 h 210"/>
                  <a:gd name="T24" fmla="*/ 28578 w 217"/>
                  <a:gd name="T25" fmla="*/ 1654 h 210"/>
                  <a:gd name="T26" fmla="*/ 30918 w 217"/>
                  <a:gd name="T27" fmla="*/ 1654 h 210"/>
                  <a:gd name="T28" fmla="*/ 36474 w 217"/>
                  <a:gd name="T29" fmla="*/ 0 h 210"/>
                  <a:gd name="T30" fmla="*/ 51847 w 217"/>
                  <a:gd name="T31" fmla="*/ 2935 h 210"/>
                  <a:gd name="T32" fmla="*/ 56129 w 217"/>
                  <a:gd name="T33" fmla="*/ 4235 h 210"/>
                  <a:gd name="T34" fmla="*/ 60343 w 217"/>
                  <a:gd name="T35" fmla="*/ 5379 h 210"/>
                  <a:gd name="T36" fmla="*/ 63959 w 217"/>
                  <a:gd name="T37" fmla="*/ 6618 h 210"/>
                  <a:gd name="T38" fmla="*/ 66708 w 217"/>
                  <a:gd name="T39" fmla="*/ 8133 h 210"/>
                  <a:gd name="T40" fmla="*/ 69714 w 217"/>
                  <a:gd name="T41" fmla="*/ 9549 h 210"/>
                  <a:gd name="T42" fmla="*/ 72079 w 217"/>
                  <a:gd name="T43" fmla="*/ 11198 h 210"/>
                  <a:gd name="T44" fmla="*/ 73937 w 217"/>
                  <a:gd name="T45" fmla="*/ 13352 h 210"/>
                  <a:gd name="T46" fmla="*/ 76111 w 217"/>
                  <a:gd name="T47" fmla="*/ 15959 h 210"/>
                  <a:gd name="T48" fmla="*/ 72079 w 217"/>
                  <a:gd name="T49" fmla="*/ 14280 h 210"/>
                  <a:gd name="T50" fmla="*/ 68218 w 217"/>
                  <a:gd name="T51" fmla="*/ 12722 h 210"/>
                  <a:gd name="T52" fmla="*/ 64325 w 217"/>
                  <a:gd name="T53" fmla="*/ 11735 h 210"/>
                  <a:gd name="T54" fmla="*/ 60343 w 217"/>
                  <a:gd name="T55" fmla="*/ 10435 h 210"/>
                  <a:gd name="T56" fmla="*/ 57177 w 217"/>
                  <a:gd name="T57" fmla="*/ 9549 h 210"/>
                  <a:gd name="T58" fmla="*/ 53869 w 217"/>
                  <a:gd name="T59" fmla="*/ 9254 h 210"/>
                  <a:gd name="T60" fmla="*/ 50055 w 217"/>
                  <a:gd name="T61" fmla="*/ 8682 h 210"/>
                  <a:gd name="T62" fmla="*/ 46895 w 217"/>
                  <a:gd name="T63" fmla="*/ 8682 h 210"/>
                  <a:gd name="T64" fmla="*/ 43865 w 217"/>
                  <a:gd name="T65" fmla="*/ 8682 h 210"/>
                  <a:gd name="T66" fmla="*/ 40694 w 217"/>
                  <a:gd name="T67" fmla="*/ 8817 h 210"/>
                  <a:gd name="T68" fmla="*/ 37443 w 217"/>
                  <a:gd name="T69" fmla="*/ 9549 h 210"/>
                  <a:gd name="T70" fmla="*/ 34703 w 217"/>
                  <a:gd name="T71" fmla="*/ 10342 h 210"/>
                  <a:gd name="T72" fmla="*/ 31907 w 217"/>
                  <a:gd name="T73" fmla="*/ 11735 h 210"/>
                  <a:gd name="T74" fmla="*/ 28620 w 217"/>
                  <a:gd name="T75" fmla="*/ 12722 h 210"/>
                  <a:gd name="T76" fmla="*/ 25959 w 217"/>
                  <a:gd name="T77" fmla="*/ 14385 h 210"/>
                  <a:gd name="T78" fmla="*/ 23231 w 217"/>
                  <a:gd name="T79" fmla="*/ 16157 h 210"/>
                  <a:gd name="T80" fmla="*/ 18261 w 217"/>
                  <a:gd name="T81" fmla="*/ 21530 h 210"/>
                  <a:gd name="T82" fmla="*/ 14861 w 217"/>
                  <a:gd name="T83" fmla="*/ 28157 h 210"/>
                  <a:gd name="T84" fmla="*/ 12868 w 217"/>
                  <a:gd name="T85" fmla="*/ 36395 h 210"/>
                  <a:gd name="T86" fmla="*/ 12154 w 217"/>
                  <a:gd name="T87" fmla="*/ 44498 h 210"/>
                  <a:gd name="T88" fmla="*/ 12154 w 217"/>
                  <a:gd name="T89" fmla="*/ 53501 h 210"/>
                  <a:gd name="T90" fmla="*/ 13334 w 217"/>
                  <a:gd name="T91" fmla="*/ 61282 h 210"/>
                  <a:gd name="T92" fmla="*/ 14353 w 217"/>
                  <a:gd name="T93" fmla="*/ 68430 h 210"/>
                  <a:gd name="T94" fmla="*/ 16106 w 217"/>
                  <a:gd name="T95" fmla="*/ 74062 h 21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17" h="210">
                    <a:moveTo>
                      <a:pt x="46" y="210"/>
                    </a:moveTo>
                    <a:lnTo>
                      <a:pt x="37" y="198"/>
                    </a:lnTo>
                    <a:lnTo>
                      <a:pt x="26" y="181"/>
                    </a:lnTo>
                    <a:lnTo>
                      <a:pt x="15" y="159"/>
                    </a:lnTo>
                    <a:lnTo>
                      <a:pt x="5" y="135"/>
                    </a:lnTo>
                    <a:lnTo>
                      <a:pt x="0" y="109"/>
                    </a:lnTo>
                    <a:lnTo>
                      <a:pt x="1" y="82"/>
                    </a:lnTo>
                    <a:lnTo>
                      <a:pt x="9" y="57"/>
                    </a:lnTo>
                    <a:lnTo>
                      <a:pt x="27" y="35"/>
                    </a:lnTo>
                    <a:lnTo>
                      <a:pt x="45" y="22"/>
                    </a:lnTo>
                    <a:lnTo>
                      <a:pt x="60" y="12"/>
                    </a:lnTo>
                    <a:lnTo>
                      <a:pt x="72" y="7"/>
                    </a:lnTo>
                    <a:lnTo>
                      <a:pt x="81" y="5"/>
                    </a:lnTo>
                    <a:lnTo>
                      <a:pt x="88" y="5"/>
                    </a:lnTo>
                    <a:lnTo>
                      <a:pt x="104" y="0"/>
                    </a:lnTo>
                    <a:lnTo>
                      <a:pt x="148" y="8"/>
                    </a:lnTo>
                    <a:lnTo>
                      <a:pt x="160" y="12"/>
                    </a:lnTo>
                    <a:lnTo>
                      <a:pt x="172" y="15"/>
                    </a:lnTo>
                    <a:lnTo>
                      <a:pt x="182" y="19"/>
                    </a:lnTo>
                    <a:lnTo>
                      <a:pt x="190" y="23"/>
                    </a:lnTo>
                    <a:lnTo>
                      <a:pt x="198" y="27"/>
                    </a:lnTo>
                    <a:lnTo>
                      <a:pt x="205" y="32"/>
                    </a:lnTo>
                    <a:lnTo>
                      <a:pt x="211" y="38"/>
                    </a:lnTo>
                    <a:lnTo>
                      <a:pt x="217" y="45"/>
                    </a:lnTo>
                    <a:lnTo>
                      <a:pt x="205" y="40"/>
                    </a:lnTo>
                    <a:lnTo>
                      <a:pt x="194" y="36"/>
                    </a:lnTo>
                    <a:lnTo>
                      <a:pt x="183" y="33"/>
                    </a:lnTo>
                    <a:lnTo>
                      <a:pt x="172" y="30"/>
                    </a:lnTo>
                    <a:lnTo>
                      <a:pt x="163" y="27"/>
                    </a:lnTo>
                    <a:lnTo>
                      <a:pt x="153" y="26"/>
                    </a:lnTo>
                    <a:lnTo>
                      <a:pt x="143" y="24"/>
                    </a:lnTo>
                    <a:lnTo>
                      <a:pt x="134" y="24"/>
                    </a:lnTo>
                    <a:lnTo>
                      <a:pt x="125" y="24"/>
                    </a:lnTo>
                    <a:lnTo>
                      <a:pt x="116" y="25"/>
                    </a:lnTo>
                    <a:lnTo>
                      <a:pt x="107" y="27"/>
                    </a:lnTo>
                    <a:lnTo>
                      <a:pt x="99" y="29"/>
                    </a:lnTo>
                    <a:lnTo>
                      <a:pt x="91" y="33"/>
                    </a:lnTo>
                    <a:lnTo>
                      <a:pt x="82" y="36"/>
                    </a:lnTo>
                    <a:lnTo>
                      <a:pt x="74" y="41"/>
                    </a:lnTo>
                    <a:lnTo>
                      <a:pt x="66" y="46"/>
                    </a:lnTo>
                    <a:lnTo>
                      <a:pt x="52" y="61"/>
                    </a:lnTo>
                    <a:lnTo>
                      <a:pt x="42" y="80"/>
                    </a:lnTo>
                    <a:lnTo>
                      <a:pt x="37" y="103"/>
                    </a:lnTo>
                    <a:lnTo>
                      <a:pt x="35" y="126"/>
                    </a:lnTo>
                    <a:lnTo>
                      <a:pt x="35" y="151"/>
                    </a:lnTo>
                    <a:lnTo>
                      <a:pt x="38" y="174"/>
                    </a:lnTo>
                    <a:lnTo>
                      <a:pt x="41" y="194"/>
                    </a:lnTo>
                    <a:lnTo>
                      <a:pt x="46" y="21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63" name="Freeform 11">
                <a:extLst>
                  <a:ext uri="{FF2B5EF4-FFF2-40B4-BE49-F238E27FC236}">
                    <a16:creationId xmlns:a16="http://schemas.microsoft.com/office/drawing/2014/main" id="{5DB28154-ACB1-44DF-9BFA-3F4670E82F62}"/>
                  </a:ext>
                </a:extLst>
              </p:cNvPr>
              <p:cNvSpPr>
                <a:spLocks/>
              </p:cNvSpPr>
              <p:nvPr userDrawn="1"/>
            </p:nvSpPr>
            <p:spPr bwMode="ltGray">
              <a:xfrm rot="373331" flipH="1">
                <a:off x="41" y="2843"/>
                <a:ext cx="262" cy="308"/>
              </a:xfrm>
              <a:custGeom>
                <a:avLst/>
                <a:gdLst>
                  <a:gd name="T0" fmla="*/ 37076 w 182"/>
                  <a:gd name="T1" fmla="*/ 0 h 213"/>
                  <a:gd name="T2" fmla="*/ 38062 w 182"/>
                  <a:gd name="T3" fmla="*/ 737 h 213"/>
                  <a:gd name="T4" fmla="*/ 40193 w 182"/>
                  <a:gd name="T5" fmla="*/ 2990 h 213"/>
                  <a:gd name="T6" fmla="*/ 43224 w 182"/>
                  <a:gd name="T7" fmla="*/ 6720 h 213"/>
                  <a:gd name="T8" fmla="*/ 46692 w 182"/>
                  <a:gd name="T9" fmla="*/ 12157 h 213"/>
                  <a:gd name="T10" fmla="*/ 49339 w 182"/>
                  <a:gd name="T11" fmla="*/ 18907 h 213"/>
                  <a:gd name="T12" fmla="*/ 51100 w 182"/>
                  <a:gd name="T13" fmla="*/ 27862 h 213"/>
                  <a:gd name="T14" fmla="*/ 51100 w 182"/>
                  <a:gd name="T15" fmla="*/ 38438 h 213"/>
                  <a:gd name="T16" fmla="*/ 48961 w 182"/>
                  <a:gd name="T17" fmla="*/ 50917 h 213"/>
                  <a:gd name="T18" fmla="*/ 47765 w 182"/>
                  <a:gd name="T19" fmla="*/ 54393 h 213"/>
                  <a:gd name="T20" fmla="*/ 46282 w 182"/>
                  <a:gd name="T21" fmla="*/ 57265 h 213"/>
                  <a:gd name="T22" fmla="*/ 44685 w 182"/>
                  <a:gd name="T23" fmla="*/ 60401 h 213"/>
                  <a:gd name="T24" fmla="*/ 42533 w 182"/>
                  <a:gd name="T25" fmla="*/ 63159 h 213"/>
                  <a:gd name="T26" fmla="*/ 39664 w 182"/>
                  <a:gd name="T27" fmla="*/ 65796 h 213"/>
                  <a:gd name="T28" fmla="*/ 37312 w 182"/>
                  <a:gd name="T29" fmla="*/ 67785 h 213"/>
                  <a:gd name="T30" fmla="*/ 34783 w 182"/>
                  <a:gd name="T31" fmla="*/ 69714 h 213"/>
                  <a:gd name="T32" fmla="*/ 31185 w 182"/>
                  <a:gd name="T33" fmla="*/ 71261 h 213"/>
                  <a:gd name="T34" fmla="*/ 27920 w 182"/>
                  <a:gd name="T35" fmla="*/ 72027 h 213"/>
                  <a:gd name="T36" fmla="*/ 24658 w 182"/>
                  <a:gd name="T37" fmla="*/ 72942 h 213"/>
                  <a:gd name="T38" fmla="*/ 20858 w 182"/>
                  <a:gd name="T39" fmla="*/ 73626 h 213"/>
                  <a:gd name="T40" fmla="*/ 16784 w 182"/>
                  <a:gd name="T41" fmla="*/ 73626 h 213"/>
                  <a:gd name="T42" fmla="*/ 12428 w 182"/>
                  <a:gd name="T43" fmla="*/ 72942 h 213"/>
                  <a:gd name="T44" fmla="*/ 8519 w 182"/>
                  <a:gd name="T45" fmla="*/ 72027 h 213"/>
                  <a:gd name="T46" fmla="*/ 3989 w 182"/>
                  <a:gd name="T47" fmla="*/ 70450 h 213"/>
                  <a:gd name="T48" fmla="*/ 0 w 182"/>
                  <a:gd name="T49" fmla="*/ 68578 h 213"/>
                  <a:gd name="T50" fmla="*/ 3809 w 182"/>
                  <a:gd name="T51" fmla="*/ 71261 h 213"/>
                  <a:gd name="T52" fmla="*/ 7552 w 182"/>
                  <a:gd name="T53" fmla="*/ 72942 h 213"/>
                  <a:gd name="T54" fmla="*/ 11362 w 182"/>
                  <a:gd name="T55" fmla="*/ 74753 h 213"/>
                  <a:gd name="T56" fmla="*/ 14555 w 182"/>
                  <a:gd name="T57" fmla="*/ 76060 h 213"/>
                  <a:gd name="T58" fmla="*/ 17891 w 182"/>
                  <a:gd name="T59" fmla="*/ 77147 h 213"/>
                  <a:gd name="T60" fmla="*/ 21563 w 182"/>
                  <a:gd name="T61" fmla="*/ 77580 h 213"/>
                  <a:gd name="T62" fmla="*/ 24699 w 182"/>
                  <a:gd name="T63" fmla="*/ 77716 h 213"/>
                  <a:gd name="T64" fmla="*/ 28070 w 182"/>
                  <a:gd name="T65" fmla="*/ 77716 h 213"/>
                  <a:gd name="T66" fmla="*/ 31041 w 182"/>
                  <a:gd name="T67" fmla="*/ 77580 h 213"/>
                  <a:gd name="T68" fmla="*/ 34011 w 182"/>
                  <a:gd name="T69" fmla="*/ 76855 h 213"/>
                  <a:gd name="T70" fmla="*/ 36586 w 182"/>
                  <a:gd name="T71" fmla="*/ 76060 h 213"/>
                  <a:gd name="T72" fmla="*/ 39323 w 182"/>
                  <a:gd name="T73" fmla="*/ 75292 h 213"/>
                  <a:gd name="T74" fmla="*/ 41805 w 182"/>
                  <a:gd name="T75" fmla="*/ 74360 h 213"/>
                  <a:gd name="T76" fmla="*/ 44151 w 182"/>
                  <a:gd name="T77" fmla="*/ 72698 h 213"/>
                  <a:gd name="T78" fmla="*/ 46282 w 182"/>
                  <a:gd name="T79" fmla="*/ 71261 h 213"/>
                  <a:gd name="T80" fmla="*/ 48245 w 182"/>
                  <a:gd name="T81" fmla="*/ 69714 h 213"/>
                  <a:gd name="T82" fmla="*/ 53713 w 182"/>
                  <a:gd name="T83" fmla="*/ 64252 h 213"/>
                  <a:gd name="T84" fmla="*/ 57485 w 182"/>
                  <a:gd name="T85" fmla="*/ 58854 h 213"/>
                  <a:gd name="T86" fmla="*/ 59716 w 182"/>
                  <a:gd name="T87" fmla="*/ 52600 h 213"/>
                  <a:gd name="T88" fmla="*/ 60939 w 182"/>
                  <a:gd name="T89" fmla="*/ 46877 h 213"/>
                  <a:gd name="T90" fmla="*/ 61675 w 182"/>
                  <a:gd name="T91" fmla="*/ 40701 h 213"/>
                  <a:gd name="T92" fmla="*/ 61675 w 182"/>
                  <a:gd name="T93" fmla="*/ 34594 h 213"/>
                  <a:gd name="T94" fmla="*/ 61972 w 182"/>
                  <a:gd name="T95" fmla="*/ 28887 h 213"/>
                  <a:gd name="T96" fmla="*/ 58701 w 182"/>
                  <a:gd name="T97" fmla="*/ 16853 h 213"/>
                  <a:gd name="T98" fmla="*/ 53153 w 182"/>
                  <a:gd name="T99" fmla="*/ 7502 h 213"/>
                  <a:gd name="T100" fmla="*/ 51185 w 182"/>
                  <a:gd name="T101" fmla="*/ 6720 h 213"/>
                  <a:gd name="T102" fmla="*/ 50072 w 182"/>
                  <a:gd name="T103" fmla="*/ 5574 h 213"/>
                  <a:gd name="T104" fmla="*/ 48245 w 182"/>
                  <a:gd name="T105" fmla="*/ 4659 h 213"/>
                  <a:gd name="T106" fmla="*/ 46977 w 182"/>
                  <a:gd name="T107" fmla="*/ 4021 h 213"/>
                  <a:gd name="T108" fmla="*/ 44893 w 182"/>
                  <a:gd name="T109" fmla="*/ 3222 h 213"/>
                  <a:gd name="T110" fmla="*/ 42843 w 182"/>
                  <a:gd name="T111" fmla="*/ 2228 h 213"/>
                  <a:gd name="T112" fmla="*/ 40408 w 182"/>
                  <a:gd name="T113" fmla="*/ 1066 h 213"/>
                  <a:gd name="T114" fmla="*/ 37076 w 182"/>
                  <a:gd name="T115" fmla="*/ 0 h 21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82" h="213">
                    <a:moveTo>
                      <a:pt x="109" y="0"/>
                    </a:moveTo>
                    <a:lnTo>
                      <a:pt x="112" y="2"/>
                    </a:lnTo>
                    <a:lnTo>
                      <a:pt x="118" y="8"/>
                    </a:lnTo>
                    <a:lnTo>
                      <a:pt x="127" y="18"/>
                    </a:lnTo>
                    <a:lnTo>
                      <a:pt x="137" y="33"/>
                    </a:lnTo>
                    <a:lnTo>
                      <a:pt x="145" y="52"/>
                    </a:lnTo>
                    <a:lnTo>
                      <a:pt x="150" y="76"/>
                    </a:lnTo>
                    <a:lnTo>
                      <a:pt x="150" y="105"/>
                    </a:lnTo>
                    <a:lnTo>
                      <a:pt x="144" y="139"/>
                    </a:lnTo>
                    <a:lnTo>
                      <a:pt x="140" y="149"/>
                    </a:lnTo>
                    <a:lnTo>
                      <a:pt x="136" y="157"/>
                    </a:lnTo>
                    <a:lnTo>
                      <a:pt x="131" y="165"/>
                    </a:lnTo>
                    <a:lnTo>
                      <a:pt x="125" y="173"/>
                    </a:lnTo>
                    <a:lnTo>
                      <a:pt x="117" y="180"/>
                    </a:lnTo>
                    <a:lnTo>
                      <a:pt x="110" y="185"/>
                    </a:lnTo>
                    <a:lnTo>
                      <a:pt x="102" y="191"/>
                    </a:lnTo>
                    <a:lnTo>
                      <a:pt x="92" y="195"/>
                    </a:lnTo>
                    <a:lnTo>
                      <a:pt x="82" y="197"/>
                    </a:lnTo>
                    <a:lnTo>
                      <a:pt x="72" y="200"/>
                    </a:lnTo>
                    <a:lnTo>
                      <a:pt x="61" y="201"/>
                    </a:lnTo>
                    <a:lnTo>
                      <a:pt x="49" y="201"/>
                    </a:lnTo>
                    <a:lnTo>
                      <a:pt x="37" y="200"/>
                    </a:lnTo>
                    <a:lnTo>
                      <a:pt x="25" y="197"/>
                    </a:lnTo>
                    <a:lnTo>
                      <a:pt x="12" y="193"/>
                    </a:lnTo>
                    <a:lnTo>
                      <a:pt x="0" y="188"/>
                    </a:lnTo>
                    <a:lnTo>
                      <a:pt x="11" y="195"/>
                    </a:lnTo>
                    <a:lnTo>
                      <a:pt x="22" y="200"/>
                    </a:lnTo>
                    <a:lnTo>
                      <a:pt x="33" y="205"/>
                    </a:lnTo>
                    <a:lnTo>
                      <a:pt x="43" y="208"/>
                    </a:lnTo>
                    <a:lnTo>
                      <a:pt x="53" y="211"/>
                    </a:lnTo>
                    <a:lnTo>
                      <a:pt x="63" y="212"/>
                    </a:lnTo>
                    <a:lnTo>
                      <a:pt x="73" y="213"/>
                    </a:lnTo>
                    <a:lnTo>
                      <a:pt x="83" y="213"/>
                    </a:lnTo>
                    <a:lnTo>
                      <a:pt x="91" y="212"/>
                    </a:lnTo>
                    <a:lnTo>
                      <a:pt x="100" y="210"/>
                    </a:lnTo>
                    <a:lnTo>
                      <a:pt x="108" y="208"/>
                    </a:lnTo>
                    <a:lnTo>
                      <a:pt x="116" y="206"/>
                    </a:lnTo>
                    <a:lnTo>
                      <a:pt x="123" y="203"/>
                    </a:lnTo>
                    <a:lnTo>
                      <a:pt x="130" y="199"/>
                    </a:lnTo>
                    <a:lnTo>
                      <a:pt x="136" y="195"/>
                    </a:lnTo>
                    <a:lnTo>
                      <a:pt x="142" y="191"/>
                    </a:lnTo>
                    <a:lnTo>
                      <a:pt x="158" y="176"/>
                    </a:lnTo>
                    <a:lnTo>
                      <a:pt x="169" y="161"/>
                    </a:lnTo>
                    <a:lnTo>
                      <a:pt x="176" y="144"/>
                    </a:lnTo>
                    <a:lnTo>
                      <a:pt x="179" y="128"/>
                    </a:lnTo>
                    <a:lnTo>
                      <a:pt x="181" y="111"/>
                    </a:lnTo>
                    <a:lnTo>
                      <a:pt x="181" y="95"/>
                    </a:lnTo>
                    <a:lnTo>
                      <a:pt x="182" y="79"/>
                    </a:lnTo>
                    <a:lnTo>
                      <a:pt x="173" y="46"/>
                    </a:lnTo>
                    <a:lnTo>
                      <a:pt x="156" y="21"/>
                    </a:lnTo>
                    <a:lnTo>
                      <a:pt x="151" y="18"/>
                    </a:lnTo>
                    <a:lnTo>
                      <a:pt x="147" y="15"/>
                    </a:lnTo>
                    <a:lnTo>
                      <a:pt x="142" y="13"/>
                    </a:lnTo>
                    <a:lnTo>
                      <a:pt x="138" y="11"/>
                    </a:lnTo>
                    <a:lnTo>
                      <a:pt x="132" y="9"/>
                    </a:lnTo>
                    <a:lnTo>
                      <a:pt x="126" y="6"/>
                    </a:lnTo>
                    <a:lnTo>
                      <a:pt x="119" y="3"/>
                    </a:lnTo>
                    <a:lnTo>
                      <a:pt x="109"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64" name="Freeform 12">
                <a:extLst>
                  <a:ext uri="{FF2B5EF4-FFF2-40B4-BE49-F238E27FC236}">
                    <a16:creationId xmlns:a16="http://schemas.microsoft.com/office/drawing/2014/main" id="{34E08A81-E946-4B62-8A69-998C8B3C1DF3}"/>
                  </a:ext>
                </a:extLst>
              </p:cNvPr>
              <p:cNvSpPr>
                <a:spLocks/>
              </p:cNvSpPr>
              <p:nvPr userDrawn="1"/>
            </p:nvSpPr>
            <p:spPr bwMode="ltGray">
              <a:xfrm rot="373331" flipH="1">
                <a:off x="121" y="2907"/>
                <a:ext cx="93" cy="156"/>
              </a:xfrm>
              <a:custGeom>
                <a:avLst/>
                <a:gdLst>
                  <a:gd name="T0" fmla="*/ 1 w 128"/>
                  <a:gd name="T1" fmla="*/ 0 h 217"/>
                  <a:gd name="T2" fmla="*/ 1 w 128"/>
                  <a:gd name="T3" fmla="*/ 1 h 217"/>
                  <a:gd name="T4" fmla="*/ 1 w 128"/>
                  <a:gd name="T5" fmla="*/ 1 h 217"/>
                  <a:gd name="T6" fmla="*/ 1 w 128"/>
                  <a:gd name="T7" fmla="*/ 1 h 217"/>
                  <a:gd name="T8" fmla="*/ 1 w 128"/>
                  <a:gd name="T9" fmla="*/ 1 h 217"/>
                  <a:gd name="T10" fmla="*/ 1 w 128"/>
                  <a:gd name="T11" fmla="*/ 1 h 217"/>
                  <a:gd name="T12" fmla="*/ 1 w 128"/>
                  <a:gd name="T13" fmla="*/ 1 h 217"/>
                  <a:gd name="T14" fmla="*/ 1 w 128"/>
                  <a:gd name="T15" fmla="*/ 1 h 217"/>
                  <a:gd name="T16" fmla="*/ 1 w 128"/>
                  <a:gd name="T17" fmla="*/ 1 h 217"/>
                  <a:gd name="T18" fmla="*/ 1 w 128"/>
                  <a:gd name="T19" fmla="*/ 1 h 217"/>
                  <a:gd name="T20" fmla="*/ 1 w 128"/>
                  <a:gd name="T21" fmla="*/ 1 h 217"/>
                  <a:gd name="T22" fmla="*/ 1 w 128"/>
                  <a:gd name="T23" fmla="*/ 1 h 217"/>
                  <a:gd name="T24" fmla="*/ 1 w 128"/>
                  <a:gd name="T25" fmla="*/ 1 h 217"/>
                  <a:gd name="T26" fmla="*/ 1 w 128"/>
                  <a:gd name="T27" fmla="*/ 1 h 217"/>
                  <a:gd name="T28" fmla="*/ 1 w 128"/>
                  <a:gd name="T29" fmla="*/ 1 h 217"/>
                  <a:gd name="T30" fmla="*/ 0 w 128"/>
                  <a:gd name="T31" fmla="*/ 1 h 217"/>
                  <a:gd name="T32" fmla="*/ 1 w 128"/>
                  <a:gd name="T33" fmla="*/ 1 h 217"/>
                  <a:gd name="T34" fmla="*/ 1 w 128"/>
                  <a:gd name="T35" fmla="*/ 1 h 217"/>
                  <a:gd name="T36" fmla="*/ 1 w 128"/>
                  <a:gd name="T37" fmla="*/ 1 h 217"/>
                  <a:gd name="T38" fmla="*/ 1 w 128"/>
                  <a:gd name="T39" fmla="*/ 1 h 217"/>
                  <a:gd name="T40" fmla="*/ 1 w 128"/>
                  <a:gd name="T41" fmla="*/ 1 h 217"/>
                  <a:gd name="T42" fmla="*/ 1 w 128"/>
                  <a:gd name="T43" fmla="*/ 1 h 217"/>
                  <a:gd name="T44" fmla="*/ 1 w 128"/>
                  <a:gd name="T45" fmla="*/ 1 h 217"/>
                  <a:gd name="T46" fmla="*/ 1 w 128"/>
                  <a:gd name="T47" fmla="*/ 1 h 217"/>
                  <a:gd name="T48" fmla="*/ 1 w 128"/>
                  <a:gd name="T49" fmla="*/ 0 h 21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28" h="217">
                    <a:moveTo>
                      <a:pt x="94" y="0"/>
                    </a:moveTo>
                    <a:lnTo>
                      <a:pt x="105" y="9"/>
                    </a:lnTo>
                    <a:lnTo>
                      <a:pt x="115" y="27"/>
                    </a:lnTo>
                    <a:lnTo>
                      <a:pt x="123" y="50"/>
                    </a:lnTo>
                    <a:lnTo>
                      <a:pt x="128" y="78"/>
                    </a:lnTo>
                    <a:lnTo>
                      <a:pt x="127" y="111"/>
                    </a:lnTo>
                    <a:lnTo>
                      <a:pt x="116" y="145"/>
                    </a:lnTo>
                    <a:lnTo>
                      <a:pt x="94" y="181"/>
                    </a:lnTo>
                    <a:lnTo>
                      <a:pt x="60" y="217"/>
                    </a:lnTo>
                    <a:lnTo>
                      <a:pt x="49" y="213"/>
                    </a:lnTo>
                    <a:lnTo>
                      <a:pt x="38" y="210"/>
                    </a:lnTo>
                    <a:lnTo>
                      <a:pt x="26" y="205"/>
                    </a:lnTo>
                    <a:lnTo>
                      <a:pt x="16" y="201"/>
                    </a:lnTo>
                    <a:lnTo>
                      <a:pt x="8" y="196"/>
                    </a:lnTo>
                    <a:lnTo>
                      <a:pt x="2" y="190"/>
                    </a:lnTo>
                    <a:lnTo>
                      <a:pt x="0" y="183"/>
                    </a:lnTo>
                    <a:lnTo>
                      <a:pt x="1" y="178"/>
                    </a:lnTo>
                    <a:lnTo>
                      <a:pt x="13" y="171"/>
                    </a:lnTo>
                    <a:lnTo>
                      <a:pt x="29" y="161"/>
                    </a:lnTo>
                    <a:lnTo>
                      <a:pt x="46" y="150"/>
                    </a:lnTo>
                    <a:lnTo>
                      <a:pt x="63" y="134"/>
                    </a:lnTo>
                    <a:lnTo>
                      <a:pt x="79" y="112"/>
                    </a:lnTo>
                    <a:lnTo>
                      <a:pt x="91" y="83"/>
                    </a:lnTo>
                    <a:lnTo>
                      <a:pt x="97" y="46"/>
                    </a:lnTo>
                    <a:lnTo>
                      <a:pt x="94"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65" name="Freeform 13">
                <a:extLst>
                  <a:ext uri="{FF2B5EF4-FFF2-40B4-BE49-F238E27FC236}">
                    <a16:creationId xmlns:a16="http://schemas.microsoft.com/office/drawing/2014/main" id="{507B367A-3CEF-4097-A8DB-20538010F3D1}"/>
                  </a:ext>
                </a:extLst>
              </p:cNvPr>
              <p:cNvSpPr>
                <a:spLocks/>
              </p:cNvSpPr>
              <p:nvPr userDrawn="1"/>
            </p:nvSpPr>
            <p:spPr bwMode="ltGray">
              <a:xfrm rot="373331" flipH="1">
                <a:off x="313" y="3110"/>
                <a:ext cx="85" cy="93"/>
              </a:xfrm>
              <a:custGeom>
                <a:avLst/>
                <a:gdLst>
                  <a:gd name="T0" fmla="*/ 1 w 117"/>
                  <a:gd name="T1" fmla="*/ 0 h 132"/>
                  <a:gd name="T2" fmla="*/ 0 w 117"/>
                  <a:gd name="T3" fmla="*/ 1 h 132"/>
                  <a:gd name="T4" fmla="*/ 1 w 117"/>
                  <a:gd name="T5" fmla="*/ 1 h 132"/>
                  <a:gd name="T6" fmla="*/ 1 w 117"/>
                  <a:gd name="T7" fmla="*/ 1 h 132"/>
                  <a:gd name="T8" fmla="*/ 1 w 117"/>
                  <a:gd name="T9" fmla="*/ 1 h 132"/>
                  <a:gd name="T10" fmla="*/ 1 w 117"/>
                  <a:gd name="T11" fmla="*/ 1 h 132"/>
                  <a:gd name="T12" fmla="*/ 1 w 117"/>
                  <a:gd name="T13" fmla="*/ 1 h 132"/>
                  <a:gd name="T14" fmla="*/ 1 w 117"/>
                  <a:gd name="T15" fmla="*/ 1 h 132"/>
                  <a:gd name="T16" fmla="*/ 1 w 117"/>
                  <a:gd name="T17" fmla="*/ 1 h 132"/>
                  <a:gd name="T18" fmla="*/ 1 w 117"/>
                  <a:gd name="T19" fmla="*/ 1 h 132"/>
                  <a:gd name="T20" fmla="*/ 1 w 117"/>
                  <a:gd name="T21" fmla="*/ 1 h 132"/>
                  <a:gd name="T22" fmla="*/ 1 w 117"/>
                  <a:gd name="T23" fmla="*/ 1 h 132"/>
                  <a:gd name="T24" fmla="*/ 1 w 117"/>
                  <a:gd name="T25" fmla="*/ 1 h 132"/>
                  <a:gd name="T26" fmla="*/ 1 w 117"/>
                  <a:gd name="T27" fmla="*/ 1 h 132"/>
                  <a:gd name="T28" fmla="*/ 1 w 117"/>
                  <a:gd name="T29" fmla="*/ 1 h 132"/>
                  <a:gd name="T30" fmla="*/ 1 w 117"/>
                  <a:gd name="T31" fmla="*/ 1 h 132"/>
                  <a:gd name="T32" fmla="*/ 1 w 117"/>
                  <a:gd name="T33" fmla="*/ 1 h 132"/>
                  <a:gd name="T34" fmla="*/ 1 w 117"/>
                  <a:gd name="T35" fmla="*/ 1 h 132"/>
                  <a:gd name="T36" fmla="*/ 1 w 117"/>
                  <a:gd name="T37" fmla="*/ 1 h 132"/>
                  <a:gd name="T38" fmla="*/ 1 w 117"/>
                  <a:gd name="T39" fmla="*/ 1 h 132"/>
                  <a:gd name="T40" fmla="*/ 1 w 117"/>
                  <a:gd name="T41" fmla="*/ 1 h 132"/>
                  <a:gd name="T42" fmla="*/ 1 w 117"/>
                  <a:gd name="T43" fmla="*/ 1 h 132"/>
                  <a:gd name="T44" fmla="*/ 1 w 117"/>
                  <a:gd name="T45" fmla="*/ 1 h 132"/>
                  <a:gd name="T46" fmla="*/ 1 w 117"/>
                  <a:gd name="T47" fmla="*/ 1 h 132"/>
                  <a:gd name="T48" fmla="*/ 1 w 117"/>
                  <a:gd name="T49" fmla="*/ 1 h 132"/>
                  <a:gd name="T50" fmla="*/ 1 w 117"/>
                  <a:gd name="T51" fmla="*/ 1 h 132"/>
                  <a:gd name="T52" fmla="*/ 1 w 117"/>
                  <a:gd name="T53" fmla="*/ 0 h 13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 h="132">
                    <a:moveTo>
                      <a:pt x="75" y="0"/>
                    </a:moveTo>
                    <a:lnTo>
                      <a:pt x="0" y="25"/>
                    </a:lnTo>
                    <a:lnTo>
                      <a:pt x="3" y="26"/>
                    </a:lnTo>
                    <a:lnTo>
                      <a:pt x="14" y="29"/>
                    </a:lnTo>
                    <a:lnTo>
                      <a:pt x="29" y="36"/>
                    </a:lnTo>
                    <a:lnTo>
                      <a:pt x="46" y="47"/>
                    </a:lnTo>
                    <a:lnTo>
                      <a:pt x="66" y="62"/>
                    </a:lnTo>
                    <a:lnTo>
                      <a:pt x="84" y="80"/>
                    </a:lnTo>
                    <a:lnTo>
                      <a:pt x="102" y="103"/>
                    </a:lnTo>
                    <a:lnTo>
                      <a:pt x="116" y="132"/>
                    </a:lnTo>
                    <a:lnTo>
                      <a:pt x="117" y="120"/>
                    </a:lnTo>
                    <a:lnTo>
                      <a:pt x="115" y="107"/>
                    </a:lnTo>
                    <a:lnTo>
                      <a:pt x="108" y="90"/>
                    </a:lnTo>
                    <a:lnTo>
                      <a:pt x="99" y="74"/>
                    </a:lnTo>
                    <a:lnTo>
                      <a:pt x="89" y="58"/>
                    </a:lnTo>
                    <a:lnTo>
                      <a:pt x="78" y="45"/>
                    </a:lnTo>
                    <a:lnTo>
                      <a:pt x="67" y="36"/>
                    </a:lnTo>
                    <a:lnTo>
                      <a:pt x="58" y="32"/>
                    </a:lnTo>
                    <a:lnTo>
                      <a:pt x="69" y="29"/>
                    </a:lnTo>
                    <a:lnTo>
                      <a:pt x="79" y="28"/>
                    </a:lnTo>
                    <a:lnTo>
                      <a:pt x="89" y="26"/>
                    </a:lnTo>
                    <a:lnTo>
                      <a:pt x="98" y="25"/>
                    </a:lnTo>
                    <a:lnTo>
                      <a:pt x="105" y="24"/>
                    </a:lnTo>
                    <a:lnTo>
                      <a:pt x="109" y="22"/>
                    </a:lnTo>
                    <a:lnTo>
                      <a:pt x="113" y="21"/>
                    </a:lnTo>
                    <a:lnTo>
                      <a:pt x="114" y="21"/>
                    </a:lnTo>
                    <a:lnTo>
                      <a:pt x="75"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66" name="Freeform 14">
                <a:extLst>
                  <a:ext uri="{FF2B5EF4-FFF2-40B4-BE49-F238E27FC236}">
                    <a16:creationId xmlns:a16="http://schemas.microsoft.com/office/drawing/2014/main" id="{215426C9-79F4-4B6E-9BEE-3A26E81A931F}"/>
                  </a:ext>
                </a:extLst>
              </p:cNvPr>
              <p:cNvSpPr>
                <a:spLocks/>
              </p:cNvSpPr>
              <p:nvPr userDrawn="1"/>
            </p:nvSpPr>
            <p:spPr bwMode="ltGray">
              <a:xfrm rot="373331" flipH="1">
                <a:off x="289" y="3133"/>
                <a:ext cx="21" cy="55"/>
              </a:xfrm>
              <a:custGeom>
                <a:avLst/>
                <a:gdLst>
                  <a:gd name="T0" fmla="*/ 1 w 29"/>
                  <a:gd name="T1" fmla="*/ 0 h 77"/>
                  <a:gd name="T2" fmla="*/ 1 w 29"/>
                  <a:gd name="T3" fmla="*/ 0 h 77"/>
                  <a:gd name="T4" fmla="*/ 1 w 29"/>
                  <a:gd name="T5" fmla="*/ 1 h 77"/>
                  <a:gd name="T6" fmla="*/ 1 w 29"/>
                  <a:gd name="T7" fmla="*/ 1 h 77"/>
                  <a:gd name="T8" fmla="*/ 1 w 29"/>
                  <a:gd name="T9" fmla="*/ 1 h 77"/>
                  <a:gd name="T10" fmla="*/ 1 w 29"/>
                  <a:gd name="T11" fmla="*/ 1 h 77"/>
                  <a:gd name="T12" fmla="*/ 0 w 29"/>
                  <a:gd name="T13" fmla="*/ 1 h 77"/>
                  <a:gd name="T14" fmla="*/ 1 w 29"/>
                  <a:gd name="T15" fmla="*/ 1 h 77"/>
                  <a:gd name="T16" fmla="*/ 1 w 29"/>
                  <a:gd name="T17" fmla="*/ 1 h 77"/>
                  <a:gd name="T18" fmla="*/ 1 w 29"/>
                  <a:gd name="T19" fmla="*/ 1 h 77"/>
                  <a:gd name="T20" fmla="*/ 1 w 29"/>
                  <a:gd name="T21" fmla="*/ 1 h 77"/>
                  <a:gd name="T22" fmla="*/ 1 w 29"/>
                  <a:gd name="T23" fmla="*/ 1 h 77"/>
                  <a:gd name="T24" fmla="*/ 1 w 29"/>
                  <a:gd name="T25" fmla="*/ 0 h 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 h="77">
                    <a:moveTo>
                      <a:pt x="29" y="0"/>
                    </a:moveTo>
                    <a:lnTo>
                      <a:pt x="23" y="0"/>
                    </a:lnTo>
                    <a:lnTo>
                      <a:pt x="16" y="4"/>
                    </a:lnTo>
                    <a:lnTo>
                      <a:pt x="9" y="9"/>
                    </a:lnTo>
                    <a:lnTo>
                      <a:pt x="4" y="19"/>
                    </a:lnTo>
                    <a:lnTo>
                      <a:pt x="1" y="30"/>
                    </a:lnTo>
                    <a:lnTo>
                      <a:pt x="0" y="44"/>
                    </a:lnTo>
                    <a:lnTo>
                      <a:pt x="3" y="60"/>
                    </a:lnTo>
                    <a:lnTo>
                      <a:pt x="11" y="77"/>
                    </a:lnTo>
                    <a:lnTo>
                      <a:pt x="15" y="53"/>
                    </a:lnTo>
                    <a:lnTo>
                      <a:pt x="19" y="37"/>
                    </a:lnTo>
                    <a:lnTo>
                      <a:pt x="23" y="22"/>
                    </a:lnTo>
                    <a:lnTo>
                      <a:pt x="29"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nvGrpSpPr>
              <p:cNvPr id="1067" name="Group 15">
                <a:extLst>
                  <a:ext uri="{FF2B5EF4-FFF2-40B4-BE49-F238E27FC236}">
                    <a16:creationId xmlns:a16="http://schemas.microsoft.com/office/drawing/2014/main" id="{7C34E060-F8D6-4E47-BF3C-13AC821A5E0B}"/>
                  </a:ext>
                </a:extLst>
              </p:cNvPr>
              <p:cNvGrpSpPr>
                <a:grpSpLocks/>
              </p:cNvGrpSpPr>
              <p:nvPr userDrawn="1"/>
            </p:nvGrpSpPr>
            <p:grpSpPr bwMode="auto">
              <a:xfrm rot="10886446" flipH="1">
                <a:off x="335" y="3251"/>
                <a:ext cx="608" cy="369"/>
                <a:chOff x="-366" y="1704"/>
                <a:chExt cx="608" cy="369"/>
              </a:xfrm>
            </p:grpSpPr>
            <p:sp>
              <p:nvSpPr>
                <p:cNvPr id="1068" name="Freeform 16">
                  <a:extLst>
                    <a:ext uri="{FF2B5EF4-FFF2-40B4-BE49-F238E27FC236}">
                      <a16:creationId xmlns:a16="http://schemas.microsoft.com/office/drawing/2014/main" id="{253ABB43-33A2-4643-B0A4-DE85FBBE9D82}"/>
                    </a:ext>
                  </a:extLst>
                </p:cNvPr>
                <p:cNvSpPr>
                  <a:spLocks/>
                </p:cNvSpPr>
                <p:nvPr userDrawn="1"/>
              </p:nvSpPr>
              <p:spPr bwMode="ltGray">
                <a:xfrm rot="4200091">
                  <a:off x="-243" y="1807"/>
                  <a:ext cx="143" cy="390"/>
                </a:xfrm>
                <a:custGeom>
                  <a:avLst/>
                  <a:gdLst>
                    <a:gd name="T0" fmla="*/ 1 w 207"/>
                    <a:gd name="T1" fmla="*/ 1 h 564"/>
                    <a:gd name="T2" fmla="*/ 1 w 207"/>
                    <a:gd name="T3" fmla="*/ 1 h 564"/>
                    <a:gd name="T4" fmla="*/ 1 w 207"/>
                    <a:gd name="T5" fmla="*/ 1 h 564"/>
                    <a:gd name="T6" fmla="*/ 0 w 207"/>
                    <a:gd name="T7" fmla="*/ 1 h 564"/>
                    <a:gd name="T8" fmla="*/ 0 w 207"/>
                    <a:gd name="T9" fmla="*/ 1 h 564"/>
                    <a:gd name="T10" fmla="*/ 1 w 207"/>
                    <a:gd name="T11" fmla="*/ 1 h 564"/>
                    <a:gd name="T12" fmla="*/ 1 w 207"/>
                    <a:gd name="T13" fmla="*/ 1 h 564"/>
                    <a:gd name="T14" fmla="*/ 1 w 207"/>
                    <a:gd name="T15" fmla="*/ 1 h 564"/>
                    <a:gd name="T16" fmla="*/ 1 w 207"/>
                    <a:gd name="T17" fmla="*/ 1 h 564"/>
                    <a:gd name="T18" fmla="*/ 1 w 207"/>
                    <a:gd name="T19" fmla="*/ 1 h 564"/>
                    <a:gd name="T20" fmla="*/ 1 w 207"/>
                    <a:gd name="T21" fmla="*/ 1 h 564"/>
                    <a:gd name="T22" fmla="*/ 1 w 207"/>
                    <a:gd name="T23" fmla="*/ 1 h 564"/>
                    <a:gd name="T24" fmla="*/ 1 w 207"/>
                    <a:gd name="T25" fmla="*/ 1 h 564"/>
                    <a:gd name="T26" fmla="*/ 1 w 207"/>
                    <a:gd name="T27" fmla="*/ 1 h 564"/>
                    <a:gd name="T28" fmla="*/ 1 w 207"/>
                    <a:gd name="T29" fmla="*/ 1 h 564"/>
                    <a:gd name="T30" fmla="*/ 1 w 207"/>
                    <a:gd name="T31" fmla="*/ 1 h 564"/>
                    <a:gd name="T32" fmla="*/ 1 w 207"/>
                    <a:gd name="T33" fmla="*/ 1 h 564"/>
                    <a:gd name="T34" fmla="*/ 1 w 207"/>
                    <a:gd name="T35" fmla="*/ 1 h 564"/>
                    <a:gd name="T36" fmla="*/ 1 w 207"/>
                    <a:gd name="T37" fmla="*/ 1 h 564"/>
                    <a:gd name="T38" fmla="*/ 1 w 207"/>
                    <a:gd name="T39" fmla="*/ 1 h 564"/>
                    <a:gd name="T40" fmla="*/ 1 w 207"/>
                    <a:gd name="T41" fmla="*/ 1 h 564"/>
                    <a:gd name="T42" fmla="*/ 1 w 207"/>
                    <a:gd name="T43" fmla="*/ 1 h 564"/>
                    <a:gd name="T44" fmla="*/ 1 w 207"/>
                    <a:gd name="T45" fmla="*/ 1 h 564"/>
                    <a:gd name="T46" fmla="*/ 1 w 207"/>
                    <a:gd name="T47" fmla="*/ 1 h 564"/>
                    <a:gd name="T48" fmla="*/ 1 w 207"/>
                    <a:gd name="T49" fmla="*/ 1 h 564"/>
                    <a:gd name="T50" fmla="*/ 1 w 207"/>
                    <a:gd name="T51" fmla="*/ 1 h 564"/>
                    <a:gd name="T52" fmla="*/ 1 w 207"/>
                    <a:gd name="T53" fmla="*/ 1 h 564"/>
                    <a:gd name="T54" fmla="*/ 1 w 207"/>
                    <a:gd name="T55" fmla="*/ 1 h 564"/>
                    <a:gd name="T56" fmla="*/ 1 w 207"/>
                    <a:gd name="T57" fmla="*/ 0 h 564"/>
                    <a:gd name="T58" fmla="*/ 1 w 207"/>
                    <a:gd name="T59" fmla="*/ 1 h 5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07" h="564">
                      <a:moveTo>
                        <a:pt x="12" y="44"/>
                      </a:moveTo>
                      <a:lnTo>
                        <a:pt x="6" y="72"/>
                      </a:lnTo>
                      <a:lnTo>
                        <a:pt x="3" y="99"/>
                      </a:lnTo>
                      <a:lnTo>
                        <a:pt x="0" y="125"/>
                      </a:lnTo>
                      <a:lnTo>
                        <a:pt x="0" y="151"/>
                      </a:lnTo>
                      <a:lnTo>
                        <a:pt x="3" y="180"/>
                      </a:lnTo>
                      <a:lnTo>
                        <a:pt x="7" y="211"/>
                      </a:lnTo>
                      <a:lnTo>
                        <a:pt x="16" y="247"/>
                      </a:lnTo>
                      <a:lnTo>
                        <a:pt x="29" y="287"/>
                      </a:lnTo>
                      <a:lnTo>
                        <a:pt x="43" y="325"/>
                      </a:lnTo>
                      <a:lnTo>
                        <a:pt x="61" y="364"/>
                      </a:lnTo>
                      <a:lnTo>
                        <a:pt x="83" y="406"/>
                      </a:lnTo>
                      <a:lnTo>
                        <a:pt x="106" y="446"/>
                      </a:lnTo>
                      <a:lnTo>
                        <a:pt x="132" y="483"/>
                      </a:lnTo>
                      <a:lnTo>
                        <a:pt x="157" y="516"/>
                      </a:lnTo>
                      <a:lnTo>
                        <a:pt x="182" y="544"/>
                      </a:lnTo>
                      <a:lnTo>
                        <a:pt x="207" y="564"/>
                      </a:lnTo>
                      <a:lnTo>
                        <a:pt x="160" y="501"/>
                      </a:lnTo>
                      <a:lnTo>
                        <a:pt x="127" y="448"/>
                      </a:lnTo>
                      <a:lnTo>
                        <a:pt x="103" y="405"/>
                      </a:lnTo>
                      <a:lnTo>
                        <a:pt x="87" y="368"/>
                      </a:lnTo>
                      <a:lnTo>
                        <a:pt x="75" y="337"/>
                      </a:lnTo>
                      <a:lnTo>
                        <a:pt x="68" y="309"/>
                      </a:lnTo>
                      <a:lnTo>
                        <a:pt x="63" y="285"/>
                      </a:lnTo>
                      <a:lnTo>
                        <a:pt x="56" y="261"/>
                      </a:lnTo>
                      <a:lnTo>
                        <a:pt x="44" y="205"/>
                      </a:lnTo>
                      <a:lnTo>
                        <a:pt x="41" y="140"/>
                      </a:lnTo>
                      <a:lnTo>
                        <a:pt x="43" y="68"/>
                      </a:lnTo>
                      <a:lnTo>
                        <a:pt x="50" y="0"/>
                      </a:lnTo>
                      <a:lnTo>
                        <a:pt x="12" y="4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69" name="Freeform 17">
                  <a:extLst>
                    <a:ext uri="{FF2B5EF4-FFF2-40B4-BE49-F238E27FC236}">
                      <a16:creationId xmlns:a16="http://schemas.microsoft.com/office/drawing/2014/main" id="{5AB2FA4E-361D-4235-81EB-25E42279E111}"/>
                    </a:ext>
                  </a:extLst>
                </p:cNvPr>
                <p:cNvSpPr>
                  <a:spLocks/>
                </p:cNvSpPr>
                <p:nvPr userDrawn="1"/>
              </p:nvSpPr>
              <p:spPr bwMode="ltGray">
                <a:xfrm rot="4200091">
                  <a:off x="124" y="1761"/>
                  <a:ext cx="33" cy="160"/>
                </a:xfrm>
                <a:custGeom>
                  <a:avLst/>
                  <a:gdLst>
                    <a:gd name="T0" fmla="*/ 0 w 47"/>
                    <a:gd name="T1" fmla="*/ 1 h 232"/>
                    <a:gd name="T2" fmla="*/ 1 w 47"/>
                    <a:gd name="T3" fmla="*/ 1 h 232"/>
                    <a:gd name="T4" fmla="*/ 1 w 47"/>
                    <a:gd name="T5" fmla="*/ 1 h 232"/>
                    <a:gd name="T6" fmla="*/ 1 w 47"/>
                    <a:gd name="T7" fmla="*/ 1 h 232"/>
                    <a:gd name="T8" fmla="*/ 1 w 47"/>
                    <a:gd name="T9" fmla="*/ 1 h 232"/>
                    <a:gd name="T10" fmla="*/ 1 w 47"/>
                    <a:gd name="T11" fmla="*/ 1 h 232"/>
                    <a:gd name="T12" fmla="*/ 1 w 47"/>
                    <a:gd name="T13" fmla="*/ 1 h 232"/>
                    <a:gd name="T14" fmla="*/ 1 w 47"/>
                    <a:gd name="T15" fmla="*/ 1 h 232"/>
                    <a:gd name="T16" fmla="*/ 1 w 47"/>
                    <a:gd name="T17" fmla="*/ 1 h 232"/>
                    <a:gd name="T18" fmla="*/ 1 w 47"/>
                    <a:gd name="T19" fmla="*/ 1 h 232"/>
                    <a:gd name="T20" fmla="*/ 1 w 47"/>
                    <a:gd name="T21" fmla="*/ 1 h 232"/>
                    <a:gd name="T22" fmla="*/ 1 w 47"/>
                    <a:gd name="T23" fmla="*/ 1 h 232"/>
                    <a:gd name="T24" fmla="*/ 1 w 47"/>
                    <a:gd name="T25" fmla="*/ 1 h 232"/>
                    <a:gd name="T26" fmla="*/ 1 w 47"/>
                    <a:gd name="T27" fmla="*/ 0 h 232"/>
                    <a:gd name="T28" fmla="*/ 0 w 47"/>
                    <a:gd name="T29" fmla="*/ 1 h 2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7" h="232">
                      <a:moveTo>
                        <a:pt x="0" y="19"/>
                      </a:moveTo>
                      <a:lnTo>
                        <a:pt x="14" y="55"/>
                      </a:lnTo>
                      <a:lnTo>
                        <a:pt x="22" y="101"/>
                      </a:lnTo>
                      <a:lnTo>
                        <a:pt x="24" y="159"/>
                      </a:lnTo>
                      <a:lnTo>
                        <a:pt x="19" y="232"/>
                      </a:lnTo>
                      <a:lnTo>
                        <a:pt x="45" y="217"/>
                      </a:lnTo>
                      <a:lnTo>
                        <a:pt x="47" y="178"/>
                      </a:lnTo>
                      <a:lnTo>
                        <a:pt x="47" y="140"/>
                      </a:lnTo>
                      <a:lnTo>
                        <a:pt x="45" y="103"/>
                      </a:lnTo>
                      <a:lnTo>
                        <a:pt x="41" y="71"/>
                      </a:lnTo>
                      <a:lnTo>
                        <a:pt x="36" y="52"/>
                      </a:lnTo>
                      <a:lnTo>
                        <a:pt x="29" y="34"/>
                      </a:lnTo>
                      <a:lnTo>
                        <a:pt x="22" y="17"/>
                      </a:lnTo>
                      <a:lnTo>
                        <a:pt x="13" y="0"/>
                      </a:lnTo>
                      <a:lnTo>
                        <a:pt x="0" y="1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70" name="Freeform 18">
                  <a:extLst>
                    <a:ext uri="{FF2B5EF4-FFF2-40B4-BE49-F238E27FC236}">
                      <a16:creationId xmlns:a16="http://schemas.microsoft.com/office/drawing/2014/main" id="{D97F9612-4661-48E1-9025-D17E01C8A2AF}"/>
                    </a:ext>
                  </a:extLst>
                </p:cNvPr>
                <p:cNvSpPr>
                  <a:spLocks/>
                </p:cNvSpPr>
                <p:nvPr userDrawn="1"/>
              </p:nvSpPr>
              <p:spPr bwMode="ltGray">
                <a:xfrm rot="4200091">
                  <a:off x="196" y="1721"/>
                  <a:ext cx="60" cy="27"/>
                </a:xfrm>
                <a:custGeom>
                  <a:avLst/>
                  <a:gdLst>
                    <a:gd name="T0" fmla="*/ 1 w 87"/>
                    <a:gd name="T1" fmla="*/ 1 h 40"/>
                    <a:gd name="T2" fmla="*/ 1 w 87"/>
                    <a:gd name="T3" fmla="*/ 1 h 40"/>
                    <a:gd name="T4" fmla="*/ 1 w 87"/>
                    <a:gd name="T5" fmla="*/ 1 h 40"/>
                    <a:gd name="T6" fmla="*/ 1 w 87"/>
                    <a:gd name="T7" fmla="*/ 1 h 40"/>
                    <a:gd name="T8" fmla="*/ 1 w 87"/>
                    <a:gd name="T9" fmla="*/ 1 h 40"/>
                    <a:gd name="T10" fmla="*/ 1 w 87"/>
                    <a:gd name="T11" fmla="*/ 1 h 40"/>
                    <a:gd name="T12" fmla="*/ 1 w 87"/>
                    <a:gd name="T13" fmla="*/ 1 h 40"/>
                    <a:gd name="T14" fmla="*/ 1 w 87"/>
                    <a:gd name="T15" fmla="*/ 0 h 40"/>
                    <a:gd name="T16" fmla="*/ 0 w 87"/>
                    <a:gd name="T17" fmla="*/ 1 h 40"/>
                    <a:gd name="T18" fmla="*/ 1 w 87"/>
                    <a:gd name="T19" fmla="*/ 1 h 40"/>
                    <a:gd name="T20" fmla="*/ 1 w 87"/>
                    <a:gd name="T21" fmla="*/ 1 h 40"/>
                    <a:gd name="T22" fmla="*/ 1 w 87"/>
                    <a:gd name="T23" fmla="*/ 1 h 40"/>
                    <a:gd name="T24" fmla="*/ 1 w 87"/>
                    <a:gd name="T25" fmla="*/ 1 h 40"/>
                    <a:gd name="T26" fmla="*/ 1 w 87"/>
                    <a:gd name="T27" fmla="*/ 1 h 40"/>
                    <a:gd name="T28" fmla="*/ 1 w 87"/>
                    <a:gd name="T29" fmla="*/ 1 h 40"/>
                    <a:gd name="T30" fmla="*/ 1 w 87"/>
                    <a:gd name="T31" fmla="*/ 1 h 40"/>
                    <a:gd name="T32" fmla="*/ 1 w 87"/>
                    <a:gd name="T33" fmla="*/ 1 h 40"/>
                    <a:gd name="T34" fmla="*/ 1 w 87"/>
                    <a:gd name="T35" fmla="*/ 1 h 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7" h="40">
                      <a:moveTo>
                        <a:pt x="87" y="22"/>
                      </a:moveTo>
                      <a:lnTo>
                        <a:pt x="77" y="17"/>
                      </a:lnTo>
                      <a:lnTo>
                        <a:pt x="68" y="12"/>
                      </a:lnTo>
                      <a:lnTo>
                        <a:pt x="58" y="7"/>
                      </a:lnTo>
                      <a:lnTo>
                        <a:pt x="47" y="5"/>
                      </a:lnTo>
                      <a:lnTo>
                        <a:pt x="37" y="3"/>
                      </a:lnTo>
                      <a:lnTo>
                        <a:pt x="26" y="2"/>
                      </a:lnTo>
                      <a:lnTo>
                        <a:pt x="13" y="0"/>
                      </a:lnTo>
                      <a:lnTo>
                        <a:pt x="0" y="2"/>
                      </a:lnTo>
                      <a:lnTo>
                        <a:pt x="6" y="6"/>
                      </a:lnTo>
                      <a:lnTo>
                        <a:pt x="14" y="10"/>
                      </a:lnTo>
                      <a:lnTo>
                        <a:pt x="22" y="14"/>
                      </a:lnTo>
                      <a:lnTo>
                        <a:pt x="33" y="18"/>
                      </a:lnTo>
                      <a:lnTo>
                        <a:pt x="42" y="22"/>
                      </a:lnTo>
                      <a:lnTo>
                        <a:pt x="52" y="27"/>
                      </a:lnTo>
                      <a:lnTo>
                        <a:pt x="64" y="33"/>
                      </a:lnTo>
                      <a:lnTo>
                        <a:pt x="74" y="40"/>
                      </a:lnTo>
                      <a:lnTo>
                        <a:pt x="87" y="22"/>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grpSp>
        <p:grpSp>
          <p:nvGrpSpPr>
            <p:cNvPr id="1036" name="Group 19">
              <a:extLst>
                <a:ext uri="{FF2B5EF4-FFF2-40B4-BE49-F238E27FC236}">
                  <a16:creationId xmlns:a16="http://schemas.microsoft.com/office/drawing/2014/main" id="{14C4DD57-5B45-4AC8-804D-019F2FF75D3C}"/>
                </a:ext>
              </a:extLst>
            </p:cNvPr>
            <p:cNvGrpSpPr>
              <a:grpSpLocks/>
            </p:cNvGrpSpPr>
            <p:nvPr/>
          </p:nvGrpSpPr>
          <p:grpSpPr bwMode="auto">
            <a:xfrm rot="6248562">
              <a:off x="343" y="3854"/>
              <a:ext cx="392" cy="424"/>
              <a:chOff x="1727" y="866"/>
              <a:chExt cx="129" cy="157"/>
            </a:xfrm>
          </p:grpSpPr>
          <p:sp>
            <p:nvSpPr>
              <p:cNvPr id="1059" name="Freeform 20">
                <a:extLst>
                  <a:ext uri="{FF2B5EF4-FFF2-40B4-BE49-F238E27FC236}">
                    <a16:creationId xmlns:a16="http://schemas.microsoft.com/office/drawing/2014/main" id="{A20DBEC8-C1A8-4EBD-BFE7-24DDF8076B08}"/>
                  </a:ext>
                </a:extLst>
              </p:cNvPr>
              <p:cNvSpPr>
                <a:spLocks/>
              </p:cNvSpPr>
              <p:nvPr userDrawn="1"/>
            </p:nvSpPr>
            <p:spPr bwMode="ltGray">
              <a:xfrm>
                <a:off x="1727" y="868"/>
                <a:ext cx="41" cy="59"/>
              </a:xfrm>
              <a:custGeom>
                <a:avLst/>
                <a:gdLst>
                  <a:gd name="T0" fmla="*/ 0 w 83"/>
                  <a:gd name="T1" fmla="*/ 1 h 117"/>
                  <a:gd name="T2" fmla="*/ 0 w 83"/>
                  <a:gd name="T3" fmla="*/ 0 h 117"/>
                  <a:gd name="T4" fmla="*/ 0 w 83"/>
                  <a:gd name="T5" fmla="*/ 1 h 117"/>
                  <a:gd name="T6" fmla="*/ 0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60" name="Freeform 21">
                <a:extLst>
                  <a:ext uri="{FF2B5EF4-FFF2-40B4-BE49-F238E27FC236}">
                    <a16:creationId xmlns:a16="http://schemas.microsoft.com/office/drawing/2014/main" id="{AD260C32-B691-416C-8F38-DE03EB7A1DDA}"/>
                  </a:ext>
                </a:extLst>
              </p:cNvPr>
              <p:cNvSpPr>
                <a:spLocks/>
              </p:cNvSpPr>
              <p:nvPr userDrawn="1"/>
            </p:nvSpPr>
            <p:spPr bwMode="ltGray">
              <a:xfrm>
                <a:off x="1786" y="896"/>
                <a:ext cx="70" cy="49"/>
              </a:xfrm>
              <a:custGeom>
                <a:avLst/>
                <a:gdLst>
                  <a:gd name="T0" fmla="*/ 0 w 140"/>
                  <a:gd name="T1" fmla="*/ 1 h 98"/>
                  <a:gd name="T2" fmla="*/ 1 w 140"/>
                  <a:gd name="T3" fmla="*/ 0 h 98"/>
                  <a:gd name="T4" fmla="*/ 1 w 140"/>
                  <a:gd name="T5" fmla="*/ 1 h 98"/>
                  <a:gd name="T6" fmla="*/ 0 w 140"/>
                  <a:gd name="T7" fmla="*/ 1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61" name="Freeform 22">
                <a:extLst>
                  <a:ext uri="{FF2B5EF4-FFF2-40B4-BE49-F238E27FC236}">
                    <a16:creationId xmlns:a16="http://schemas.microsoft.com/office/drawing/2014/main" id="{7DBE050E-E209-4579-BC6A-BFE1B83151D3}"/>
                  </a:ext>
                </a:extLst>
              </p:cNvPr>
              <p:cNvSpPr>
                <a:spLocks/>
              </p:cNvSpPr>
              <p:nvPr userDrawn="1"/>
            </p:nvSpPr>
            <p:spPr bwMode="ltGray">
              <a:xfrm>
                <a:off x="1772" y="998"/>
                <a:ext cx="73" cy="25"/>
              </a:xfrm>
              <a:custGeom>
                <a:avLst/>
                <a:gdLst>
                  <a:gd name="T0" fmla="*/ 0 w 145"/>
                  <a:gd name="T1" fmla="*/ 1 h 49"/>
                  <a:gd name="T2" fmla="*/ 1 w 145"/>
                  <a:gd name="T3" fmla="*/ 0 h 49"/>
                  <a:gd name="T4" fmla="*/ 1 w 145"/>
                  <a:gd name="T5" fmla="*/ 1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grpSp>
          <p:nvGrpSpPr>
            <p:cNvPr id="1037" name="Group 23">
              <a:extLst>
                <a:ext uri="{FF2B5EF4-FFF2-40B4-BE49-F238E27FC236}">
                  <a16:creationId xmlns:a16="http://schemas.microsoft.com/office/drawing/2014/main" id="{47696EE7-0B21-4D13-A16E-7F46CD0D82BB}"/>
                </a:ext>
              </a:extLst>
            </p:cNvPr>
            <p:cNvGrpSpPr>
              <a:grpSpLocks/>
            </p:cNvGrpSpPr>
            <p:nvPr/>
          </p:nvGrpSpPr>
          <p:grpSpPr bwMode="auto">
            <a:xfrm rot="5003157">
              <a:off x="249" y="1102"/>
              <a:ext cx="412" cy="500"/>
              <a:chOff x="1727" y="866"/>
              <a:chExt cx="129" cy="157"/>
            </a:xfrm>
          </p:grpSpPr>
          <p:sp>
            <p:nvSpPr>
              <p:cNvPr id="1056" name="Freeform 24">
                <a:extLst>
                  <a:ext uri="{FF2B5EF4-FFF2-40B4-BE49-F238E27FC236}">
                    <a16:creationId xmlns:a16="http://schemas.microsoft.com/office/drawing/2014/main" id="{FE049772-6D8A-47A6-AF80-2130B71961B3}"/>
                  </a:ext>
                </a:extLst>
              </p:cNvPr>
              <p:cNvSpPr>
                <a:spLocks/>
              </p:cNvSpPr>
              <p:nvPr userDrawn="1"/>
            </p:nvSpPr>
            <p:spPr bwMode="ltGray">
              <a:xfrm>
                <a:off x="1727" y="866"/>
                <a:ext cx="41" cy="59"/>
              </a:xfrm>
              <a:custGeom>
                <a:avLst/>
                <a:gdLst>
                  <a:gd name="T0" fmla="*/ 0 w 83"/>
                  <a:gd name="T1" fmla="*/ 1 h 117"/>
                  <a:gd name="T2" fmla="*/ 0 w 83"/>
                  <a:gd name="T3" fmla="*/ 0 h 117"/>
                  <a:gd name="T4" fmla="*/ 0 w 83"/>
                  <a:gd name="T5" fmla="*/ 1 h 117"/>
                  <a:gd name="T6" fmla="*/ 0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57" name="Freeform 25">
                <a:extLst>
                  <a:ext uri="{FF2B5EF4-FFF2-40B4-BE49-F238E27FC236}">
                    <a16:creationId xmlns:a16="http://schemas.microsoft.com/office/drawing/2014/main" id="{75C486A8-7B34-4DF0-BFE8-21332234A36D}"/>
                  </a:ext>
                </a:extLst>
              </p:cNvPr>
              <p:cNvSpPr>
                <a:spLocks/>
              </p:cNvSpPr>
              <p:nvPr userDrawn="1"/>
            </p:nvSpPr>
            <p:spPr bwMode="ltGray">
              <a:xfrm>
                <a:off x="1786" y="894"/>
                <a:ext cx="70" cy="49"/>
              </a:xfrm>
              <a:custGeom>
                <a:avLst/>
                <a:gdLst>
                  <a:gd name="T0" fmla="*/ 0 w 140"/>
                  <a:gd name="T1" fmla="*/ 1 h 98"/>
                  <a:gd name="T2" fmla="*/ 1 w 140"/>
                  <a:gd name="T3" fmla="*/ 0 h 98"/>
                  <a:gd name="T4" fmla="*/ 1 w 140"/>
                  <a:gd name="T5" fmla="*/ 1 h 98"/>
                  <a:gd name="T6" fmla="*/ 0 w 140"/>
                  <a:gd name="T7" fmla="*/ 1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58" name="Freeform 26">
                <a:extLst>
                  <a:ext uri="{FF2B5EF4-FFF2-40B4-BE49-F238E27FC236}">
                    <a16:creationId xmlns:a16="http://schemas.microsoft.com/office/drawing/2014/main" id="{E7208599-192A-4DA6-B240-767756902536}"/>
                  </a:ext>
                </a:extLst>
              </p:cNvPr>
              <p:cNvSpPr>
                <a:spLocks/>
              </p:cNvSpPr>
              <p:nvPr userDrawn="1"/>
            </p:nvSpPr>
            <p:spPr bwMode="ltGray">
              <a:xfrm>
                <a:off x="1772" y="998"/>
                <a:ext cx="73" cy="25"/>
              </a:xfrm>
              <a:custGeom>
                <a:avLst/>
                <a:gdLst>
                  <a:gd name="T0" fmla="*/ 0 w 145"/>
                  <a:gd name="T1" fmla="*/ 1 h 49"/>
                  <a:gd name="T2" fmla="*/ 1 w 145"/>
                  <a:gd name="T3" fmla="*/ 0 h 49"/>
                  <a:gd name="T4" fmla="*/ 1 w 145"/>
                  <a:gd name="T5" fmla="*/ 1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grpSp>
          <p:nvGrpSpPr>
            <p:cNvPr id="1038" name="Group 27">
              <a:extLst>
                <a:ext uri="{FF2B5EF4-FFF2-40B4-BE49-F238E27FC236}">
                  <a16:creationId xmlns:a16="http://schemas.microsoft.com/office/drawing/2014/main" id="{A59CC0F3-C20A-4375-8970-5DE73C3A7354}"/>
                </a:ext>
              </a:extLst>
            </p:cNvPr>
            <p:cNvGrpSpPr>
              <a:grpSpLocks/>
            </p:cNvGrpSpPr>
            <p:nvPr/>
          </p:nvGrpSpPr>
          <p:grpSpPr bwMode="auto">
            <a:xfrm>
              <a:off x="815" y="0"/>
              <a:ext cx="345" cy="367"/>
              <a:chOff x="1727" y="866"/>
              <a:chExt cx="129" cy="157"/>
            </a:xfrm>
          </p:grpSpPr>
          <p:sp>
            <p:nvSpPr>
              <p:cNvPr id="1053" name="Freeform 28">
                <a:extLst>
                  <a:ext uri="{FF2B5EF4-FFF2-40B4-BE49-F238E27FC236}">
                    <a16:creationId xmlns:a16="http://schemas.microsoft.com/office/drawing/2014/main" id="{4E8B053E-A46D-42F6-AC68-FF0B8CAA9A1D}"/>
                  </a:ext>
                </a:extLst>
              </p:cNvPr>
              <p:cNvSpPr>
                <a:spLocks/>
              </p:cNvSpPr>
              <p:nvPr userDrawn="1"/>
            </p:nvSpPr>
            <p:spPr bwMode="ltGray">
              <a:xfrm>
                <a:off x="1727" y="866"/>
                <a:ext cx="41" cy="59"/>
              </a:xfrm>
              <a:custGeom>
                <a:avLst/>
                <a:gdLst>
                  <a:gd name="T0" fmla="*/ 0 w 83"/>
                  <a:gd name="T1" fmla="*/ 1 h 117"/>
                  <a:gd name="T2" fmla="*/ 0 w 83"/>
                  <a:gd name="T3" fmla="*/ 0 h 117"/>
                  <a:gd name="T4" fmla="*/ 0 w 83"/>
                  <a:gd name="T5" fmla="*/ 1 h 117"/>
                  <a:gd name="T6" fmla="*/ 0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54" name="Freeform 29">
                <a:extLst>
                  <a:ext uri="{FF2B5EF4-FFF2-40B4-BE49-F238E27FC236}">
                    <a16:creationId xmlns:a16="http://schemas.microsoft.com/office/drawing/2014/main" id="{AC59F695-CB81-4128-9C2B-8F7C4AEAE4C6}"/>
                  </a:ext>
                </a:extLst>
              </p:cNvPr>
              <p:cNvSpPr>
                <a:spLocks/>
              </p:cNvSpPr>
              <p:nvPr userDrawn="1"/>
            </p:nvSpPr>
            <p:spPr bwMode="ltGray">
              <a:xfrm>
                <a:off x="1786" y="894"/>
                <a:ext cx="70" cy="49"/>
              </a:xfrm>
              <a:custGeom>
                <a:avLst/>
                <a:gdLst>
                  <a:gd name="T0" fmla="*/ 0 w 140"/>
                  <a:gd name="T1" fmla="*/ 1 h 98"/>
                  <a:gd name="T2" fmla="*/ 1 w 140"/>
                  <a:gd name="T3" fmla="*/ 0 h 98"/>
                  <a:gd name="T4" fmla="*/ 1 w 140"/>
                  <a:gd name="T5" fmla="*/ 1 h 98"/>
                  <a:gd name="T6" fmla="*/ 0 w 140"/>
                  <a:gd name="T7" fmla="*/ 1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55" name="Freeform 30">
                <a:extLst>
                  <a:ext uri="{FF2B5EF4-FFF2-40B4-BE49-F238E27FC236}">
                    <a16:creationId xmlns:a16="http://schemas.microsoft.com/office/drawing/2014/main" id="{C22398E9-B163-4E49-A008-D6A539AE4C9A}"/>
                  </a:ext>
                </a:extLst>
              </p:cNvPr>
              <p:cNvSpPr>
                <a:spLocks/>
              </p:cNvSpPr>
              <p:nvPr userDrawn="1"/>
            </p:nvSpPr>
            <p:spPr bwMode="ltGray">
              <a:xfrm>
                <a:off x="1772" y="998"/>
                <a:ext cx="73" cy="25"/>
              </a:xfrm>
              <a:custGeom>
                <a:avLst/>
                <a:gdLst>
                  <a:gd name="T0" fmla="*/ 0 w 145"/>
                  <a:gd name="T1" fmla="*/ 1 h 49"/>
                  <a:gd name="T2" fmla="*/ 1 w 145"/>
                  <a:gd name="T3" fmla="*/ 0 h 49"/>
                  <a:gd name="T4" fmla="*/ 1 w 145"/>
                  <a:gd name="T5" fmla="*/ 1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039" name="Freeform 31">
              <a:extLst>
                <a:ext uri="{FF2B5EF4-FFF2-40B4-BE49-F238E27FC236}">
                  <a16:creationId xmlns:a16="http://schemas.microsoft.com/office/drawing/2014/main" id="{46F055C0-8F5C-4DA3-A536-E887BC4AE85D}"/>
                </a:ext>
              </a:extLst>
            </p:cNvPr>
            <p:cNvSpPr>
              <a:spLocks/>
            </p:cNvSpPr>
            <p:nvPr/>
          </p:nvSpPr>
          <p:spPr bwMode="ltGray">
            <a:xfrm>
              <a:off x="87" y="94"/>
              <a:ext cx="699" cy="756"/>
            </a:xfrm>
            <a:custGeom>
              <a:avLst/>
              <a:gdLst>
                <a:gd name="T0" fmla="*/ 1 w 699"/>
                <a:gd name="T1" fmla="*/ 392 h 756"/>
                <a:gd name="T2" fmla="*/ 3 w 699"/>
                <a:gd name="T3" fmla="*/ 252 h 756"/>
                <a:gd name="T4" fmla="*/ 21 w 699"/>
                <a:gd name="T5" fmla="*/ 210 h 756"/>
                <a:gd name="T6" fmla="*/ 29 w 699"/>
                <a:gd name="T7" fmla="*/ 182 h 756"/>
                <a:gd name="T8" fmla="*/ 39 w 699"/>
                <a:gd name="T9" fmla="*/ 154 h 756"/>
                <a:gd name="T10" fmla="*/ 51 w 699"/>
                <a:gd name="T11" fmla="*/ 138 h 756"/>
                <a:gd name="T12" fmla="*/ 111 w 699"/>
                <a:gd name="T13" fmla="*/ 74 h 756"/>
                <a:gd name="T14" fmla="*/ 169 w 699"/>
                <a:gd name="T15" fmla="*/ 30 h 756"/>
                <a:gd name="T16" fmla="*/ 225 w 699"/>
                <a:gd name="T17" fmla="*/ 10 h 756"/>
                <a:gd name="T18" fmla="*/ 249 w 699"/>
                <a:gd name="T19" fmla="*/ 4 h 756"/>
                <a:gd name="T20" fmla="*/ 265 w 699"/>
                <a:gd name="T21" fmla="*/ 0 h 756"/>
                <a:gd name="T22" fmla="*/ 357 w 699"/>
                <a:gd name="T23" fmla="*/ 2 h 756"/>
                <a:gd name="T24" fmla="*/ 385 w 699"/>
                <a:gd name="T25" fmla="*/ 6 h 756"/>
                <a:gd name="T26" fmla="*/ 489 w 699"/>
                <a:gd name="T27" fmla="*/ 40 h 756"/>
                <a:gd name="T28" fmla="*/ 619 w 699"/>
                <a:gd name="T29" fmla="*/ 128 h 756"/>
                <a:gd name="T30" fmla="*/ 653 w 699"/>
                <a:gd name="T31" fmla="*/ 178 h 756"/>
                <a:gd name="T32" fmla="*/ 693 w 699"/>
                <a:gd name="T33" fmla="*/ 322 h 756"/>
                <a:gd name="T34" fmla="*/ 687 w 699"/>
                <a:gd name="T35" fmla="*/ 434 h 756"/>
                <a:gd name="T36" fmla="*/ 665 w 699"/>
                <a:gd name="T37" fmla="*/ 538 h 756"/>
                <a:gd name="T38" fmla="*/ 639 w 699"/>
                <a:gd name="T39" fmla="*/ 564 h 756"/>
                <a:gd name="T40" fmla="*/ 631 w 699"/>
                <a:gd name="T41" fmla="*/ 580 h 756"/>
                <a:gd name="T42" fmla="*/ 607 w 699"/>
                <a:gd name="T43" fmla="*/ 588 h 756"/>
                <a:gd name="T44" fmla="*/ 473 w 699"/>
                <a:gd name="T45" fmla="*/ 664 h 756"/>
                <a:gd name="T46" fmla="*/ 449 w 699"/>
                <a:gd name="T47" fmla="*/ 678 h 756"/>
                <a:gd name="T48" fmla="*/ 405 w 699"/>
                <a:gd name="T49" fmla="*/ 684 h 756"/>
                <a:gd name="T50" fmla="*/ 375 w 699"/>
                <a:gd name="T51" fmla="*/ 690 h 756"/>
                <a:gd name="T52" fmla="*/ 267 w 699"/>
                <a:gd name="T53" fmla="*/ 684 h 756"/>
                <a:gd name="T54" fmla="*/ 259 w 699"/>
                <a:gd name="T55" fmla="*/ 722 h 756"/>
                <a:gd name="T56" fmla="*/ 241 w 699"/>
                <a:gd name="T57" fmla="*/ 756 h 756"/>
                <a:gd name="T58" fmla="*/ 185 w 699"/>
                <a:gd name="T59" fmla="*/ 728 h 756"/>
                <a:gd name="T60" fmla="*/ 163 w 699"/>
                <a:gd name="T61" fmla="*/ 720 h 756"/>
                <a:gd name="T62" fmla="*/ 151 w 699"/>
                <a:gd name="T63" fmla="*/ 716 h 756"/>
                <a:gd name="T64" fmla="*/ 195 w 699"/>
                <a:gd name="T65" fmla="*/ 674 h 756"/>
                <a:gd name="T66" fmla="*/ 211 w 699"/>
                <a:gd name="T67" fmla="*/ 644 h 756"/>
                <a:gd name="T68" fmla="*/ 209 w 699"/>
                <a:gd name="T69" fmla="*/ 626 h 756"/>
                <a:gd name="T70" fmla="*/ 195 w 699"/>
                <a:gd name="T71" fmla="*/ 620 h 756"/>
                <a:gd name="T72" fmla="*/ 165 w 699"/>
                <a:gd name="T73" fmla="*/ 596 h 756"/>
                <a:gd name="T74" fmla="*/ 99 w 699"/>
                <a:gd name="T75" fmla="*/ 534 h 756"/>
                <a:gd name="T76" fmla="*/ 61 w 699"/>
                <a:gd name="T77" fmla="*/ 506 h 756"/>
                <a:gd name="T78" fmla="*/ 23 w 699"/>
                <a:gd name="T79" fmla="*/ 470 h 756"/>
                <a:gd name="T80" fmla="*/ 7 w 699"/>
                <a:gd name="T81" fmla="*/ 434 h 756"/>
                <a:gd name="T82" fmla="*/ 5 w 699"/>
                <a:gd name="T83" fmla="*/ 396 h 756"/>
                <a:gd name="T84" fmla="*/ 1 w 699"/>
                <a:gd name="T85" fmla="*/ 392 h 75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99" h="756">
                  <a:moveTo>
                    <a:pt x="1" y="392"/>
                  </a:moveTo>
                  <a:cubicBezTo>
                    <a:pt x="2" y="345"/>
                    <a:pt x="2" y="299"/>
                    <a:pt x="3" y="252"/>
                  </a:cubicBezTo>
                  <a:cubicBezTo>
                    <a:pt x="3" y="238"/>
                    <a:pt x="16" y="224"/>
                    <a:pt x="21" y="210"/>
                  </a:cubicBezTo>
                  <a:cubicBezTo>
                    <a:pt x="24" y="202"/>
                    <a:pt x="29" y="182"/>
                    <a:pt x="29" y="182"/>
                  </a:cubicBezTo>
                  <a:cubicBezTo>
                    <a:pt x="32" y="173"/>
                    <a:pt x="34" y="163"/>
                    <a:pt x="39" y="154"/>
                  </a:cubicBezTo>
                  <a:cubicBezTo>
                    <a:pt x="42" y="148"/>
                    <a:pt x="51" y="138"/>
                    <a:pt x="51" y="138"/>
                  </a:cubicBezTo>
                  <a:cubicBezTo>
                    <a:pt x="58" y="116"/>
                    <a:pt x="88" y="82"/>
                    <a:pt x="111" y="74"/>
                  </a:cubicBezTo>
                  <a:cubicBezTo>
                    <a:pt x="128" y="61"/>
                    <a:pt x="149" y="37"/>
                    <a:pt x="169" y="30"/>
                  </a:cubicBezTo>
                  <a:cubicBezTo>
                    <a:pt x="182" y="17"/>
                    <a:pt x="207" y="15"/>
                    <a:pt x="225" y="10"/>
                  </a:cubicBezTo>
                  <a:cubicBezTo>
                    <a:pt x="233" y="8"/>
                    <a:pt x="241" y="6"/>
                    <a:pt x="249" y="4"/>
                  </a:cubicBezTo>
                  <a:cubicBezTo>
                    <a:pt x="254" y="3"/>
                    <a:pt x="265" y="0"/>
                    <a:pt x="265" y="0"/>
                  </a:cubicBezTo>
                  <a:cubicBezTo>
                    <a:pt x="296" y="1"/>
                    <a:pt x="326" y="0"/>
                    <a:pt x="357" y="2"/>
                  </a:cubicBezTo>
                  <a:cubicBezTo>
                    <a:pt x="366" y="2"/>
                    <a:pt x="385" y="6"/>
                    <a:pt x="385" y="6"/>
                  </a:cubicBezTo>
                  <a:cubicBezTo>
                    <a:pt x="417" y="17"/>
                    <a:pt x="463" y="14"/>
                    <a:pt x="489" y="40"/>
                  </a:cubicBezTo>
                  <a:cubicBezTo>
                    <a:pt x="528" y="60"/>
                    <a:pt x="592" y="105"/>
                    <a:pt x="619" y="128"/>
                  </a:cubicBezTo>
                  <a:cubicBezTo>
                    <a:pt x="635" y="134"/>
                    <a:pt x="643" y="164"/>
                    <a:pt x="653" y="178"/>
                  </a:cubicBezTo>
                  <a:cubicBezTo>
                    <a:pt x="667" y="234"/>
                    <a:pt x="687" y="265"/>
                    <a:pt x="693" y="322"/>
                  </a:cubicBezTo>
                  <a:cubicBezTo>
                    <a:pt x="699" y="365"/>
                    <a:pt x="692" y="398"/>
                    <a:pt x="687" y="434"/>
                  </a:cubicBezTo>
                  <a:cubicBezTo>
                    <a:pt x="686" y="469"/>
                    <a:pt x="691" y="510"/>
                    <a:pt x="665" y="538"/>
                  </a:cubicBezTo>
                  <a:cubicBezTo>
                    <a:pt x="657" y="547"/>
                    <a:pt x="644" y="553"/>
                    <a:pt x="639" y="564"/>
                  </a:cubicBezTo>
                  <a:cubicBezTo>
                    <a:pt x="636" y="569"/>
                    <a:pt x="636" y="576"/>
                    <a:pt x="631" y="580"/>
                  </a:cubicBezTo>
                  <a:cubicBezTo>
                    <a:pt x="624" y="585"/>
                    <a:pt x="607" y="588"/>
                    <a:pt x="607" y="588"/>
                  </a:cubicBezTo>
                  <a:cubicBezTo>
                    <a:pt x="581" y="602"/>
                    <a:pt x="499" y="649"/>
                    <a:pt x="473" y="664"/>
                  </a:cubicBezTo>
                  <a:cubicBezTo>
                    <a:pt x="465" y="666"/>
                    <a:pt x="449" y="678"/>
                    <a:pt x="449" y="678"/>
                  </a:cubicBezTo>
                  <a:cubicBezTo>
                    <a:pt x="438" y="685"/>
                    <a:pt x="417" y="679"/>
                    <a:pt x="405" y="684"/>
                  </a:cubicBezTo>
                  <a:cubicBezTo>
                    <a:pt x="396" y="687"/>
                    <a:pt x="385" y="688"/>
                    <a:pt x="375" y="690"/>
                  </a:cubicBezTo>
                  <a:cubicBezTo>
                    <a:pt x="328" y="689"/>
                    <a:pt x="307" y="687"/>
                    <a:pt x="267" y="684"/>
                  </a:cubicBezTo>
                  <a:cubicBezTo>
                    <a:pt x="249" y="690"/>
                    <a:pt x="264" y="683"/>
                    <a:pt x="259" y="722"/>
                  </a:cubicBezTo>
                  <a:cubicBezTo>
                    <a:pt x="258" y="733"/>
                    <a:pt x="250" y="750"/>
                    <a:pt x="241" y="756"/>
                  </a:cubicBezTo>
                  <a:cubicBezTo>
                    <a:pt x="218" y="752"/>
                    <a:pt x="207" y="735"/>
                    <a:pt x="185" y="728"/>
                  </a:cubicBezTo>
                  <a:cubicBezTo>
                    <a:pt x="176" y="725"/>
                    <a:pt x="171" y="724"/>
                    <a:pt x="163" y="720"/>
                  </a:cubicBezTo>
                  <a:cubicBezTo>
                    <a:pt x="159" y="718"/>
                    <a:pt x="151" y="716"/>
                    <a:pt x="151" y="716"/>
                  </a:cubicBezTo>
                  <a:cubicBezTo>
                    <a:pt x="157" y="695"/>
                    <a:pt x="180" y="689"/>
                    <a:pt x="195" y="674"/>
                  </a:cubicBezTo>
                  <a:cubicBezTo>
                    <a:pt x="198" y="665"/>
                    <a:pt x="205" y="652"/>
                    <a:pt x="211" y="644"/>
                  </a:cubicBezTo>
                  <a:cubicBezTo>
                    <a:pt x="210" y="638"/>
                    <a:pt x="212" y="631"/>
                    <a:pt x="209" y="626"/>
                  </a:cubicBezTo>
                  <a:cubicBezTo>
                    <a:pt x="207" y="621"/>
                    <a:pt x="199" y="623"/>
                    <a:pt x="195" y="620"/>
                  </a:cubicBezTo>
                  <a:cubicBezTo>
                    <a:pt x="185" y="612"/>
                    <a:pt x="173" y="606"/>
                    <a:pt x="165" y="596"/>
                  </a:cubicBezTo>
                  <a:cubicBezTo>
                    <a:pt x="146" y="573"/>
                    <a:pt x="123" y="552"/>
                    <a:pt x="99" y="534"/>
                  </a:cubicBezTo>
                  <a:cubicBezTo>
                    <a:pt x="87" y="525"/>
                    <a:pt x="72" y="517"/>
                    <a:pt x="61" y="506"/>
                  </a:cubicBezTo>
                  <a:cubicBezTo>
                    <a:pt x="49" y="494"/>
                    <a:pt x="37" y="480"/>
                    <a:pt x="23" y="470"/>
                  </a:cubicBezTo>
                  <a:cubicBezTo>
                    <a:pt x="13" y="456"/>
                    <a:pt x="10" y="451"/>
                    <a:pt x="7" y="434"/>
                  </a:cubicBezTo>
                  <a:cubicBezTo>
                    <a:pt x="6" y="421"/>
                    <a:pt x="7" y="408"/>
                    <a:pt x="5" y="396"/>
                  </a:cubicBezTo>
                  <a:cubicBezTo>
                    <a:pt x="5" y="394"/>
                    <a:pt x="0" y="391"/>
                    <a:pt x="1" y="392"/>
                  </a:cubicBezTo>
                  <a:close/>
                </a:path>
              </a:pathLst>
            </a:custGeom>
            <a:solidFill>
              <a:schemeClr val="accent1">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40" name="Freeform 32">
              <a:extLst>
                <a:ext uri="{FF2B5EF4-FFF2-40B4-BE49-F238E27FC236}">
                  <a16:creationId xmlns:a16="http://schemas.microsoft.com/office/drawing/2014/main" id="{2EE57641-223B-4B64-95AC-D975E85DDCDA}"/>
                </a:ext>
              </a:extLst>
            </p:cNvPr>
            <p:cNvSpPr>
              <a:spLocks/>
            </p:cNvSpPr>
            <p:nvPr/>
          </p:nvSpPr>
          <p:spPr bwMode="ltGray">
            <a:xfrm rot="828663">
              <a:off x="242" y="3404"/>
              <a:ext cx="132" cy="167"/>
            </a:xfrm>
            <a:custGeom>
              <a:avLst/>
              <a:gdLst>
                <a:gd name="T0" fmla="*/ 0 w 109"/>
                <a:gd name="T1" fmla="*/ 0 h 156"/>
                <a:gd name="T2" fmla="*/ 103 w 109"/>
                <a:gd name="T3" fmla="*/ 1 h 156"/>
                <a:gd name="T4" fmla="*/ 395 w 109"/>
                <a:gd name="T5" fmla="*/ 5 h 156"/>
                <a:gd name="T6" fmla="*/ 786 w 109"/>
                <a:gd name="T7" fmla="*/ 34 h 156"/>
                <a:gd name="T8" fmla="*/ 1245 w 109"/>
                <a:gd name="T9" fmla="*/ 72 h 156"/>
                <a:gd name="T10" fmla="*/ 1664 w 109"/>
                <a:gd name="T11" fmla="*/ 132 h 156"/>
                <a:gd name="T12" fmla="*/ 2048 w 109"/>
                <a:gd name="T13" fmla="*/ 212 h 156"/>
                <a:gd name="T14" fmla="*/ 2286 w 109"/>
                <a:gd name="T15" fmla="*/ 320 h 156"/>
                <a:gd name="T16" fmla="*/ 2342 w 109"/>
                <a:gd name="T17" fmla="*/ 470 h 156"/>
                <a:gd name="T18" fmla="*/ 2231 w 109"/>
                <a:gd name="T19" fmla="*/ 470 h 156"/>
                <a:gd name="T20" fmla="*/ 2120 w 109"/>
                <a:gd name="T21" fmla="*/ 470 h 156"/>
                <a:gd name="T22" fmla="*/ 1992 w 109"/>
                <a:gd name="T23" fmla="*/ 470 h 156"/>
                <a:gd name="T24" fmla="*/ 1842 w 109"/>
                <a:gd name="T25" fmla="*/ 455 h 156"/>
                <a:gd name="T26" fmla="*/ 1735 w 109"/>
                <a:gd name="T27" fmla="*/ 454 h 156"/>
                <a:gd name="T28" fmla="*/ 1597 w 109"/>
                <a:gd name="T29" fmla="*/ 447 h 156"/>
                <a:gd name="T30" fmla="*/ 1408 w 109"/>
                <a:gd name="T31" fmla="*/ 431 h 156"/>
                <a:gd name="T32" fmla="*/ 1245 w 109"/>
                <a:gd name="T33" fmla="*/ 415 h 156"/>
                <a:gd name="T34" fmla="*/ 1135 w 109"/>
                <a:gd name="T35" fmla="*/ 376 h 156"/>
                <a:gd name="T36" fmla="*/ 1135 w 109"/>
                <a:gd name="T37" fmla="*/ 334 h 156"/>
                <a:gd name="T38" fmla="*/ 1194 w 109"/>
                <a:gd name="T39" fmla="*/ 286 h 156"/>
                <a:gd name="T40" fmla="*/ 1252 w 109"/>
                <a:gd name="T41" fmla="*/ 238 h 156"/>
                <a:gd name="T42" fmla="*/ 1194 w 109"/>
                <a:gd name="T43" fmla="*/ 185 h 156"/>
                <a:gd name="T44" fmla="*/ 1028 w 109"/>
                <a:gd name="T45" fmla="*/ 127 h 156"/>
                <a:gd name="T46" fmla="*/ 672 w 109"/>
                <a:gd name="T47" fmla="*/ 69 h 156"/>
                <a:gd name="T48" fmla="*/ 0 w 109"/>
                <a:gd name="T49" fmla="*/ 0 h 1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9" h="156">
                  <a:moveTo>
                    <a:pt x="0" y="0"/>
                  </a:moveTo>
                  <a:lnTo>
                    <a:pt x="5" y="1"/>
                  </a:lnTo>
                  <a:lnTo>
                    <a:pt x="18" y="5"/>
                  </a:lnTo>
                  <a:lnTo>
                    <a:pt x="37" y="12"/>
                  </a:lnTo>
                  <a:lnTo>
                    <a:pt x="58" y="24"/>
                  </a:lnTo>
                  <a:lnTo>
                    <a:pt x="78" y="44"/>
                  </a:lnTo>
                  <a:lnTo>
                    <a:pt x="96" y="71"/>
                  </a:lnTo>
                  <a:lnTo>
                    <a:pt x="107" y="108"/>
                  </a:lnTo>
                  <a:lnTo>
                    <a:pt x="109" y="156"/>
                  </a:lnTo>
                  <a:lnTo>
                    <a:pt x="105" y="156"/>
                  </a:lnTo>
                  <a:lnTo>
                    <a:pt x="99" y="156"/>
                  </a:lnTo>
                  <a:lnTo>
                    <a:pt x="93" y="156"/>
                  </a:lnTo>
                  <a:lnTo>
                    <a:pt x="87" y="154"/>
                  </a:lnTo>
                  <a:lnTo>
                    <a:pt x="81" y="153"/>
                  </a:lnTo>
                  <a:lnTo>
                    <a:pt x="74" y="150"/>
                  </a:lnTo>
                  <a:lnTo>
                    <a:pt x="66" y="145"/>
                  </a:lnTo>
                  <a:lnTo>
                    <a:pt x="58" y="139"/>
                  </a:lnTo>
                  <a:lnTo>
                    <a:pt x="53" y="126"/>
                  </a:lnTo>
                  <a:lnTo>
                    <a:pt x="53" y="111"/>
                  </a:lnTo>
                  <a:lnTo>
                    <a:pt x="56" y="96"/>
                  </a:lnTo>
                  <a:lnTo>
                    <a:pt x="59" y="80"/>
                  </a:lnTo>
                  <a:lnTo>
                    <a:pt x="56" y="62"/>
                  </a:lnTo>
                  <a:lnTo>
                    <a:pt x="48" y="43"/>
                  </a:lnTo>
                  <a:lnTo>
                    <a:pt x="31" y="23"/>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41" name="Freeform 33">
              <a:extLst>
                <a:ext uri="{FF2B5EF4-FFF2-40B4-BE49-F238E27FC236}">
                  <a16:creationId xmlns:a16="http://schemas.microsoft.com/office/drawing/2014/main" id="{65265EE9-7D12-4279-83B0-E0E5FA0F7C16}"/>
                </a:ext>
              </a:extLst>
            </p:cNvPr>
            <p:cNvSpPr>
              <a:spLocks/>
            </p:cNvSpPr>
            <p:nvPr/>
          </p:nvSpPr>
          <p:spPr bwMode="ltGray">
            <a:xfrm rot="828663">
              <a:off x="266" y="3592"/>
              <a:ext cx="66" cy="43"/>
            </a:xfrm>
            <a:custGeom>
              <a:avLst/>
              <a:gdLst>
                <a:gd name="T0" fmla="*/ 0 w 54"/>
                <a:gd name="T1" fmla="*/ 0 h 40"/>
                <a:gd name="T2" fmla="*/ 1 w 54"/>
                <a:gd name="T3" fmla="*/ 1 h 40"/>
                <a:gd name="T4" fmla="*/ 145 w 54"/>
                <a:gd name="T5" fmla="*/ 3 h 40"/>
                <a:gd name="T6" fmla="*/ 323 w 54"/>
                <a:gd name="T7" fmla="*/ 28 h 40"/>
                <a:gd name="T8" fmla="*/ 539 w 54"/>
                <a:gd name="T9" fmla="*/ 37 h 40"/>
                <a:gd name="T10" fmla="*/ 721 w 54"/>
                <a:gd name="T11" fmla="*/ 46 h 40"/>
                <a:gd name="T12" fmla="*/ 913 w 54"/>
                <a:gd name="T13" fmla="*/ 53 h 40"/>
                <a:gd name="T14" fmla="*/ 1116 w 54"/>
                <a:gd name="T15" fmla="*/ 57 h 40"/>
                <a:gd name="T16" fmla="*/ 1346 w 54"/>
                <a:gd name="T17" fmla="*/ 49 h 40"/>
                <a:gd name="T18" fmla="*/ 1316 w 54"/>
                <a:gd name="T19" fmla="*/ 78 h 40"/>
                <a:gd name="T20" fmla="*/ 1242 w 54"/>
                <a:gd name="T21" fmla="*/ 104 h 40"/>
                <a:gd name="T22" fmla="*/ 1101 w 54"/>
                <a:gd name="T23" fmla="*/ 120 h 40"/>
                <a:gd name="T24" fmla="*/ 903 w 54"/>
                <a:gd name="T25" fmla="*/ 127 h 40"/>
                <a:gd name="T26" fmla="*/ 692 w 54"/>
                <a:gd name="T27" fmla="*/ 126 h 40"/>
                <a:gd name="T28" fmla="*/ 463 w 54"/>
                <a:gd name="T29" fmla="*/ 102 h 40"/>
                <a:gd name="T30" fmla="*/ 243 w 54"/>
                <a:gd name="T31" fmla="*/ 66 h 40"/>
                <a:gd name="T32" fmla="*/ 0 w 54"/>
                <a:gd name="T33" fmla="*/ 0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4" h="40">
                  <a:moveTo>
                    <a:pt x="0" y="0"/>
                  </a:moveTo>
                  <a:lnTo>
                    <a:pt x="1" y="1"/>
                  </a:lnTo>
                  <a:lnTo>
                    <a:pt x="6" y="3"/>
                  </a:lnTo>
                  <a:lnTo>
                    <a:pt x="13" y="8"/>
                  </a:lnTo>
                  <a:lnTo>
                    <a:pt x="21" y="12"/>
                  </a:lnTo>
                  <a:lnTo>
                    <a:pt x="29" y="15"/>
                  </a:lnTo>
                  <a:lnTo>
                    <a:pt x="38" y="17"/>
                  </a:lnTo>
                  <a:lnTo>
                    <a:pt x="46" y="18"/>
                  </a:lnTo>
                  <a:lnTo>
                    <a:pt x="54" y="16"/>
                  </a:lnTo>
                  <a:lnTo>
                    <a:pt x="53" y="25"/>
                  </a:lnTo>
                  <a:lnTo>
                    <a:pt x="50" y="33"/>
                  </a:lnTo>
                  <a:lnTo>
                    <a:pt x="44" y="38"/>
                  </a:lnTo>
                  <a:lnTo>
                    <a:pt x="37" y="40"/>
                  </a:lnTo>
                  <a:lnTo>
                    <a:pt x="28" y="39"/>
                  </a:lnTo>
                  <a:lnTo>
                    <a:pt x="19" y="32"/>
                  </a:lnTo>
                  <a:lnTo>
                    <a:pt x="10" y="20"/>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42" name="Freeform 34">
              <a:extLst>
                <a:ext uri="{FF2B5EF4-FFF2-40B4-BE49-F238E27FC236}">
                  <a16:creationId xmlns:a16="http://schemas.microsoft.com/office/drawing/2014/main" id="{7D8C13E7-0DE5-4148-87E5-BB18DB9CF0AC}"/>
                </a:ext>
              </a:extLst>
            </p:cNvPr>
            <p:cNvSpPr>
              <a:spLocks/>
            </p:cNvSpPr>
            <p:nvPr/>
          </p:nvSpPr>
          <p:spPr bwMode="ltGray">
            <a:xfrm>
              <a:off x="11" y="4110"/>
              <a:ext cx="118" cy="209"/>
            </a:xfrm>
            <a:custGeom>
              <a:avLst/>
              <a:gdLst>
                <a:gd name="T0" fmla="*/ 0 w 118"/>
                <a:gd name="T1" fmla="*/ 0 h 209"/>
                <a:gd name="T2" fmla="*/ 6 w 118"/>
                <a:gd name="T3" fmla="*/ 8 h 209"/>
                <a:gd name="T4" fmla="*/ 15 w 118"/>
                <a:gd name="T5" fmla="*/ 19 h 209"/>
                <a:gd name="T6" fmla="*/ 26 w 118"/>
                <a:gd name="T7" fmla="*/ 33 h 209"/>
                <a:gd name="T8" fmla="*/ 38 w 118"/>
                <a:gd name="T9" fmla="*/ 51 h 209"/>
                <a:gd name="T10" fmla="*/ 54 w 118"/>
                <a:gd name="T11" fmla="*/ 72 h 209"/>
                <a:gd name="T12" fmla="*/ 67 w 118"/>
                <a:gd name="T13" fmla="*/ 94 h 209"/>
                <a:gd name="T14" fmla="*/ 79 w 118"/>
                <a:gd name="T15" fmla="*/ 119 h 209"/>
                <a:gd name="T16" fmla="*/ 87 w 118"/>
                <a:gd name="T17" fmla="*/ 146 h 209"/>
                <a:gd name="T18" fmla="*/ 94 w 118"/>
                <a:gd name="T19" fmla="*/ 175 h 209"/>
                <a:gd name="T20" fmla="*/ 91 w 118"/>
                <a:gd name="T21" fmla="*/ 209 h 209"/>
                <a:gd name="T22" fmla="*/ 118 w 118"/>
                <a:gd name="T23" fmla="*/ 209 h 209"/>
                <a:gd name="T24" fmla="*/ 117 w 118"/>
                <a:gd name="T25" fmla="*/ 177 h 209"/>
                <a:gd name="T26" fmla="*/ 104 w 118"/>
                <a:gd name="T27" fmla="*/ 119 h 209"/>
                <a:gd name="T28" fmla="*/ 82 w 118"/>
                <a:gd name="T29" fmla="*/ 69 h 209"/>
                <a:gd name="T30" fmla="*/ 47 w 118"/>
                <a:gd name="T31" fmla="*/ 27 h 209"/>
                <a:gd name="T32" fmla="*/ 0 w 118"/>
                <a:gd name="T33" fmla="*/ 0 h 20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18" h="209">
                  <a:moveTo>
                    <a:pt x="0" y="0"/>
                  </a:moveTo>
                  <a:lnTo>
                    <a:pt x="6" y="8"/>
                  </a:lnTo>
                  <a:lnTo>
                    <a:pt x="15" y="19"/>
                  </a:lnTo>
                  <a:lnTo>
                    <a:pt x="26" y="33"/>
                  </a:lnTo>
                  <a:lnTo>
                    <a:pt x="38" y="51"/>
                  </a:lnTo>
                  <a:lnTo>
                    <a:pt x="54" y="72"/>
                  </a:lnTo>
                  <a:lnTo>
                    <a:pt x="67" y="94"/>
                  </a:lnTo>
                  <a:lnTo>
                    <a:pt x="79" y="119"/>
                  </a:lnTo>
                  <a:lnTo>
                    <a:pt x="87" y="146"/>
                  </a:lnTo>
                  <a:lnTo>
                    <a:pt x="94" y="175"/>
                  </a:lnTo>
                  <a:lnTo>
                    <a:pt x="91" y="209"/>
                  </a:lnTo>
                  <a:lnTo>
                    <a:pt x="118" y="209"/>
                  </a:lnTo>
                  <a:lnTo>
                    <a:pt x="117" y="177"/>
                  </a:lnTo>
                  <a:lnTo>
                    <a:pt x="104" y="119"/>
                  </a:lnTo>
                  <a:lnTo>
                    <a:pt x="82" y="69"/>
                  </a:lnTo>
                  <a:lnTo>
                    <a:pt x="47" y="27"/>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43" name="Freeform 35">
              <a:extLst>
                <a:ext uri="{FF2B5EF4-FFF2-40B4-BE49-F238E27FC236}">
                  <a16:creationId xmlns:a16="http://schemas.microsoft.com/office/drawing/2014/main" id="{683AE98B-2969-469F-AEBD-0C422FA4BE0E}"/>
                </a:ext>
              </a:extLst>
            </p:cNvPr>
            <p:cNvSpPr>
              <a:spLocks/>
            </p:cNvSpPr>
            <p:nvPr/>
          </p:nvSpPr>
          <p:spPr bwMode="ltGray">
            <a:xfrm>
              <a:off x="0" y="3968"/>
              <a:ext cx="130" cy="128"/>
            </a:xfrm>
            <a:custGeom>
              <a:avLst/>
              <a:gdLst>
                <a:gd name="T0" fmla="*/ 103 w 130"/>
                <a:gd name="T1" fmla="*/ 0 h 128"/>
                <a:gd name="T2" fmla="*/ 130 w 130"/>
                <a:gd name="T3" fmla="*/ 128 h 128"/>
                <a:gd name="T4" fmla="*/ 125 w 130"/>
                <a:gd name="T5" fmla="*/ 126 h 128"/>
                <a:gd name="T6" fmla="*/ 111 w 130"/>
                <a:gd name="T7" fmla="*/ 121 h 128"/>
                <a:gd name="T8" fmla="*/ 92 w 130"/>
                <a:gd name="T9" fmla="*/ 111 h 128"/>
                <a:gd name="T10" fmla="*/ 68 w 130"/>
                <a:gd name="T11" fmla="*/ 103 h 128"/>
                <a:gd name="T12" fmla="*/ 41 w 130"/>
                <a:gd name="T13" fmla="*/ 94 h 128"/>
                <a:gd name="T14" fmla="*/ 19 w 130"/>
                <a:gd name="T15" fmla="*/ 90 h 128"/>
                <a:gd name="T16" fmla="*/ 0 w 130"/>
                <a:gd name="T17" fmla="*/ 93 h 128"/>
                <a:gd name="T18" fmla="*/ 0 w 130"/>
                <a:gd name="T19" fmla="*/ 72 h 128"/>
                <a:gd name="T20" fmla="*/ 12 w 130"/>
                <a:gd name="T21" fmla="*/ 70 h 128"/>
                <a:gd name="T22" fmla="*/ 24 w 130"/>
                <a:gd name="T23" fmla="*/ 66 h 128"/>
                <a:gd name="T24" fmla="*/ 38 w 130"/>
                <a:gd name="T25" fmla="*/ 66 h 128"/>
                <a:gd name="T26" fmla="*/ 51 w 130"/>
                <a:gd name="T27" fmla="*/ 67 h 128"/>
                <a:gd name="T28" fmla="*/ 65 w 130"/>
                <a:gd name="T29" fmla="*/ 70 h 128"/>
                <a:gd name="T30" fmla="*/ 78 w 130"/>
                <a:gd name="T31" fmla="*/ 78 h 128"/>
                <a:gd name="T32" fmla="*/ 81 w 130"/>
                <a:gd name="T33" fmla="*/ 74 h 128"/>
                <a:gd name="T34" fmla="*/ 81 w 130"/>
                <a:gd name="T35" fmla="*/ 58 h 128"/>
                <a:gd name="T36" fmla="*/ 82 w 130"/>
                <a:gd name="T37" fmla="*/ 37 h 128"/>
                <a:gd name="T38" fmla="*/ 82 w 130"/>
                <a:gd name="T39" fmla="*/ 29 h 128"/>
                <a:gd name="T40" fmla="*/ 80 w 130"/>
                <a:gd name="T41" fmla="*/ 29 h 128"/>
                <a:gd name="T42" fmla="*/ 77 w 130"/>
                <a:gd name="T43" fmla="*/ 27 h 128"/>
                <a:gd name="T44" fmla="*/ 76 w 130"/>
                <a:gd name="T45" fmla="*/ 22 h 128"/>
                <a:gd name="T46" fmla="*/ 75 w 130"/>
                <a:gd name="T47" fmla="*/ 19 h 128"/>
                <a:gd name="T48" fmla="*/ 76 w 130"/>
                <a:gd name="T49" fmla="*/ 15 h 128"/>
                <a:gd name="T50" fmla="*/ 79 w 130"/>
                <a:gd name="T51" fmla="*/ 10 h 128"/>
                <a:gd name="T52" fmla="*/ 89 w 130"/>
                <a:gd name="T53" fmla="*/ 6 h 128"/>
                <a:gd name="T54" fmla="*/ 103 w 130"/>
                <a:gd name="T55" fmla="*/ 0 h 12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30" h="128">
                  <a:moveTo>
                    <a:pt x="103" y="0"/>
                  </a:moveTo>
                  <a:lnTo>
                    <a:pt x="130" y="128"/>
                  </a:lnTo>
                  <a:lnTo>
                    <a:pt x="125" y="126"/>
                  </a:lnTo>
                  <a:lnTo>
                    <a:pt x="111" y="121"/>
                  </a:lnTo>
                  <a:lnTo>
                    <a:pt x="92" y="111"/>
                  </a:lnTo>
                  <a:lnTo>
                    <a:pt x="68" y="103"/>
                  </a:lnTo>
                  <a:lnTo>
                    <a:pt x="41" y="94"/>
                  </a:lnTo>
                  <a:lnTo>
                    <a:pt x="19" y="90"/>
                  </a:lnTo>
                  <a:lnTo>
                    <a:pt x="0" y="93"/>
                  </a:lnTo>
                  <a:lnTo>
                    <a:pt x="0" y="72"/>
                  </a:lnTo>
                  <a:lnTo>
                    <a:pt x="12" y="70"/>
                  </a:lnTo>
                  <a:lnTo>
                    <a:pt x="24" y="66"/>
                  </a:lnTo>
                  <a:lnTo>
                    <a:pt x="38" y="66"/>
                  </a:lnTo>
                  <a:lnTo>
                    <a:pt x="51" y="67"/>
                  </a:lnTo>
                  <a:lnTo>
                    <a:pt x="65" y="70"/>
                  </a:lnTo>
                  <a:lnTo>
                    <a:pt x="78" y="78"/>
                  </a:lnTo>
                  <a:lnTo>
                    <a:pt x="81" y="74"/>
                  </a:lnTo>
                  <a:lnTo>
                    <a:pt x="81" y="58"/>
                  </a:lnTo>
                  <a:lnTo>
                    <a:pt x="82" y="37"/>
                  </a:lnTo>
                  <a:lnTo>
                    <a:pt x="82" y="29"/>
                  </a:lnTo>
                  <a:lnTo>
                    <a:pt x="80" y="29"/>
                  </a:lnTo>
                  <a:lnTo>
                    <a:pt x="77" y="27"/>
                  </a:lnTo>
                  <a:lnTo>
                    <a:pt x="76" y="22"/>
                  </a:lnTo>
                  <a:lnTo>
                    <a:pt x="75" y="19"/>
                  </a:lnTo>
                  <a:lnTo>
                    <a:pt x="76" y="15"/>
                  </a:lnTo>
                  <a:lnTo>
                    <a:pt x="79" y="10"/>
                  </a:lnTo>
                  <a:lnTo>
                    <a:pt x="89" y="6"/>
                  </a:lnTo>
                  <a:lnTo>
                    <a:pt x="103"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44" name="Freeform 36">
              <a:extLst>
                <a:ext uri="{FF2B5EF4-FFF2-40B4-BE49-F238E27FC236}">
                  <a16:creationId xmlns:a16="http://schemas.microsoft.com/office/drawing/2014/main" id="{0A7C67B7-5764-4E89-BDAC-44700303AF95}"/>
                </a:ext>
              </a:extLst>
            </p:cNvPr>
            <p:cNvSpPr>
              <a:spLocks/>
            </p:cNvSpPr>
            <p:nvPr/>
          </p:nvSpPr>
          <p:spPr bwMode="ltGray">
            <a:xfrm>
              <a:off x="0" y="3949"/>
              <a:ext cx="47" cy="86"/>
            </a:xfrm>
            <a:custGeom>
              <a:avLst/>
              <a:gdLst>
                <a:gd name="T0" fmla="*/ 37 w 47"/>
                <a:gd name="T1" fmla="*/ 0 h 86"/>
                <a:gd name="T2" fmla="*/ 15 w 47"/>
                <a:gd name="T3" fmla="*/ 37 h 86"/>
                <a:gd name="T4" fmla="*/ 0 w 47"/>
                <a:gd name="T5" fmla="*/ 59 h 86"/>
                <a:gd name="T6" fmla="*/ 0 w 47"/>
                <a:gd name="T7" fmla="*/ 86 h 86"/>
                <a:gd name="T8" fmla="*/ 8 w 47"/>
                <a:gd name="T9" fmla="*/ 82 h 86"/>
                <a:gd name="T10" fmla="*/ 20 w 47"/>
                <a:gd name="T11" fmla="*/ 73 h 86"/>
                <a:gd name="T12" fmla="*/ 33 w 47"/>
                <a:gd name="T13" fmla="*/ 63 h 86"/>
                <a:gd name="T14" fmla="*/ 42 w 47"/>
                <a:gd name="T15" fmla="*/ 51 h 86"/>
                <a:gd name="T16" fmla="*/ 47 w 47"/>
                <a:gd name="T17" fmla="*/ 36 h 86"/>
                <a:gd name="T18" fmla="*/ 46 w 47"/>
                <a:gd name="T19" fmla="*/ 19 h 86"/>
                <a:gd name="T20" fmla="*/ 37 w 47"/>
                <a:gd name="T21" fmla="*/ 0 h 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 h="86">
                  <a:moveTo>
                    <a:pt x="37" y="0"/>
                  </a:moveTo>
                  <a:lnTo>
                    <a:pt x="15" y="37"/>
                  </a:lnTo>
                  <a:lnTo>
                    <a:pt x="0" y="59"/>
                  </a:lnTo>
                  <a:lnTo>
                    <a:pt x="0" y="86"/>
                  </a:lnTo>
                  <a:lnTo>
                    <a:pt x="8" y="82"/>
                  </a:lnTo>
                  <a:lnTo>
                    <a:pt x="20" y="73"/>
                  </a:lnTo>
                  <a:lnTo>
                    <a:pt x="33" y="63"/>
                  </a:lnTo>
                  <a:lnTo>
                    <a:pt x="42" y="51"/>
                  </a:lnTo>
                  <a:lnTo>
                    <a:pt x="47" y="36"/>
                  </a:lnTo>
                  <a:lnTo>
                    <a:pt x="46" y="19"/>
                  </a:lnTo>
                  <a:lnTo>
                    <a:pt x="37"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45" name="Freeform 37">
              <a:extLst>
                <a:ext uri="{FF2B5EF4-FFF2-40B4-BE49-F238E27FC236}">
                  <a16:creationId xmlns:a16="http://schemas.microsoft.com/office/drawing/2014/main" id="{DEDB0541-5975-4603-B654-09D21923D4A8}"/>
                </a:ext>
              </a:extLst>
            </p:cNvPr>
            <p:cNvSpPr>
              <a:spLocks/>
            </p:cNvSpPr>
            <p:nvPr/>
          </p:nvSpPr>
          <p:spPr bwMode="ltGray">
            <a:xfrm>
              <a:off x="0" y="3239"/>
              <a:ext cx="497" cy="740"/>
            </a:xfrm>
            <a:custGeom>
              <a:avLst/>
              <a:gdLst>
                <a:gd name="T0" fmla="*/ 0 w 497"/>
                <a:gd name="T1" fmla="*/ 13 h 740"/>
                <a:gd name="T2" fmla="*/ 41 w 497"/>
                <a:gd name="T3" fmla="*/ 4 h 740"/>
                <a:gd name="T4" fmla="*/ 101 w 497"/>
                <a:gd name="T5" fmla="*/ 0 h 740"/>
                <a:gd name="T6" fmla="*/ 170 w 497"/>
                <a:gd name="T7" fmla="*/ 4 h 740"/>
                <a:gd name="T8" fmla="*/ 248 w 497"/>
                <a:gd name="T9" fmla="*/ 21 h 740"/>
                <a:gd name="T10" fmla="*/ 323 w 497"/>
                <a:gd name="T11" fmla="*/ 50 h 740"/>
                <a:gd name="T12" fmla="*/ 382 w 497"/>
                <a:gd name="T13" fmla="*/ 90 h 740"/>
                <a:gd name="T14" fmla="*/ 428 w 497"/>
                <a:gd name="T15" fmla="*/ 141 h 740"/>
                <a:gd name="T16" fmla="*/ 463 w 497"/>
                <a:gd name="T17" fmla="*/ 199 h 740"/>
                <a:gd name="T18" fmla="*/ 485 w 497"/>
                <a:gd name="T19" fmla="*/ 262 h 740"/>
                <a:gd name="T20" fmla="*/ 496 w 497"/>
                <a:gd name="T21" fmla="*/ 327 h 740"/>
                <a:gd name="T22" fmla="*/ 497 w 497"/>
                <a:gd name="T23" fmla="*/ 396 h 740"/>
                <a:gd name="T24" fmla="*/ 487 w 497"/>
                <a:gd name="T25" fmla="*/ 462 h 740"/>
                <a:gd name="T26" fmla="*/ 470 w 497"/>
                <a:gd name="T27" fmla="*/ 527 h 740"/>
                <a:gd name="T28" fmla="*/ 443 w 497"/>
                <a:gd name="T29" fmla="*/ 586 h 740"/>
                <a:gd name="T30" fmla="*/ 406 w 497"/>
                <a:gd name="T31" fmla="*/ 639 h 740"/>
                <a:gd name="T32" fmla="*/ 364 w 497"/>
                <a:gd name="T33" fmla="*/ 683 h 740"/>
                <a:gd name="T34" fmla="*/ 315 w 497"/>
                <a:gd name="T35" fmla="*/ 715 h 740"/>
                <a:gd name="T36" fmla="*/ 259 w 497"/>
                <a:gd name="T37" fmla="*/ 736 h 740"/>
                <a:gd name="T38" fmla="*/ 198 w 497"/>
                <a:gd name="T39" fmla="*/ 740 h 740"/>
                <a:gd name="T40" fmla="*/ 131 w 497"/>
                <a:gd name="T41" fmla="*/ 727 h 740"/>
                <a:gd name="T42" fmla="*/ 167 w 497"/>
                <a:gd name="T43" fmla="*/ 728 h 740"/>
                <a:gd name="T44" fmla="*/ 204 w 497"/>
                <a:gd name="T45" fmla="*/ 718 h 740"/>
                <a:gd name="T46" fmla="*/ 238 w 497"/>
                <a:gd name="T47" fmla="*/ 700 h 740"/>
                <a:gd name="T48" fmla="*/ 272 w 497"/>
                <a:gd name="T49" fmla="*/ 670 h 740"/>
                <a:gd name="T50" fmla="*/ 304 w 497"/>
                <a:gd name="T51" fmla="*/ 635 h 740"/>
                <a:gd name="T52" fmla="*/ 333 w 497"/>
                <a:gd name="T53" fmla="*/ 594 h 740"/>
                <a:gd name="T54" fmla="*/ 358 w 497"/>
                <a:gd name="T55" fmla="*/ 549 h 740"/>
                <a:gd name="T56" fmla="*/ 381 w 497"/>
                <a:gd name="T57" fmla="*/ 500 h 740"/>
                <a:gd name="T58" fmla="*/ 396 w 497"/>
                <a:gd name="T59" fmla="*/ 449 h 740"/>
                <a:gd name="T60" fmla="*/ 408 w 497"/>
                <a:gd name="T61" fmla="*/ 397 h 740"/>
                <a:gd name="T62" fmla="*/ 414 w 497"/>
                <a:gd name="T63" fmla="*/ 346 h 740"/>
                <a:gd name="T64" fmla="*/ 412 w 497"/>
                <a:gd name="T65" fmla="*/ 296 h 740"/>
                <a:gd name="T66" fmla="*/ 402 w 497"/>
                <a:gd name="T67" fmla="*/ 251 h 740"/>
                <a:gd name="T68" fmla="*/ 384 w 497"/>
                <a:gd name="T69" fmla="*/ 208 h 740"/>
                <a:gd name="T70" fmla="*/ 357 w 497"/>
                <a:gd name="T71" fmla="*/ 172 h 740"/>
                <a:gd name="T72" fmla="*/ 320 w 497"/>
                <a:gd name="T73" fmla="*/ 142 h 740"/>
                <a:gd name="T74" fmla="*/ 260 w 497"/>
                <a:gd name="T75" fmla="*/ 107 h 740"/>
                <a:gd name="T76" fmla="*/ 203 w 497"/>
                <a:gd name="T77" fmla="*/ 82 h 740"/>
                <a:gd name="T78" fmla="*/ 154 w 497"/>
                <a:gd name="T79" fmla="*/ 65 h 740"/>
                <a:gd name="T80" fmla="*/ 108 w 497"/>
                <a:gd name="T81" fmla="*/ 56 h 740"/>
                <a:gd name="T82" fmla="*/ 68 w 497"/>
                <a:gd name="T83" fmla="*/ 55 h 740"/>
                <a:gd name="T84" fmla="*/ 32 w 497"/>
                <a:gd name="T85" fmla="*/ 61 h 740"/>
                <a:gd name="T86" fmla="*/ 0 w 497"/>
                <a:gd name="T87" fmla="*/ 70 h 740"/>
                <a:gd name="T88" fmla="*/ 0 w 497"/>
                <a:gd name="T89" fmla="*/ 13 h 74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97" h="740">
                  <a:moveTo>
                    <a:pt x="0" y="13"/>
                  </a:moveTo>
                  <a:lnTo>
                    <a:pt x="41" y="4"/>
                  </a:lnTo>
                  <a:lnTo>
                    <a:pt x="101" y="0"/>
                  </a:lnTo>
                  <a:lnTo>
                    <a:pt x="170" y="4"/>
                  </a:lnTo>
                  <a:lnTo>
                    <a:pt x="248" y="21"/>
                  </a:lnTo>
                  <a:lnTo>
                    <a:pt x="323" y="50"/>
                  </a:lnTo>
                  <a:lnTo>
                    <a:pt x="382" y="90"/>
                  </a:lnTo>
                  <a:lnTo>
                    <a:pt x="428" y="141"/>
                  </a:lnTo>
                  <a:lnTo>
                    <a:pt x="463" y="199"/>
                  </a:lnTo>
                  <a:lnTo>
                    <a:pt x="485" y="262"/>
                  </a:lnTo>
                  <a:lnTo>
                    <a:pt x="496" y="327"/>
                  </a:lnTo>
                  <a:lnTo>
                    <a:pt x="497" y="396"/>
                  </a:lnTo>
                  <a:lnTo>
                    <a:pt x="487" y="462"/>
                  </a:lnTo>
                  <a:lnTo>
                    <a:pt x="470" y="527"/>
                  </a:lnTo>
                  <a:lnTo>
                    <a:pt x="443" y="586"/>
                  </a:lnTo>
                  <a:lnTo>
                    <a:pt x="406" y="639"/>
                  </a:lnTo>
                  <a:lnTo>
                    <a:pt x="364" y="683"/>
                  </a:lnTo>
                  <a:lnTo>
                    <a:pt x="315" y="715"/>
                  </a:lnTo>
                  <a:lnTo>
                    <a:pt x="259" y="736"/>
                  </a:lnTo>
                  <a:lnTo>
                    <a:pt x="198" y="740"/>
                  </a:lnTo>
                  <a:lnTo>
                    <a:pt x="131" y="727"/>
                  </a:lnTo>
                  <a:lnTo>
                    <a:pt x="167" y="728"/>
                  </a:lnTo>
                  <a:lnTo>
                    <a:pt x="204" y="718"/>
                  </a:lnTo>
                  <a:lnTo>
                    <a:pt x="238" y="700"/>
                  </a:lnTo>
                  <a:lnTo>
                    <a:pt x="272" y="670"/>
                  </a:lnTo>
                  <a:lnTo>
                    <a:pt x="304" y="635"/>
                  </a:lnTo>
                  <a:lnTo>
                    <a:pt x="333" y="594"/>
                  </a:lnTo>
                  <a:lnTo>
                    <a:pt x="358" y="549"/>
                  </a:lnTo>
                  <a:lnTo>
                    <a:pt x="381" y="500"/>
                  </a:lnTo>
                  <a:lnTo>
                    <a:pt x="396" y="449"/>
                  </a:lnTo>
                  <a:lnTo>
                    <a:pt x="408" y="397"/>
                  </a:lnTo>
                  <a:lnTo>
                    <a:pt x="414" y="346"/>
                  </a:lnTo>
                  <a:lnTo>
                    <a:pt x="412" y="296"/>
                  </a:lnTo>
                  <a:lnTo>
                    <a:pt x="402" y="251"/>
                  </a:lnTo>
                  <a:lnTo>
                    <a:pt x="384" y="208"/>
                  </a:lnTo>
                  <a:lnTo>
                    <a:pt x="357" y="172"/>
                  </a:lnTo>
                  <a:lnTo>
                    <a:pt x="320" y="142"/>
                  </a:lnTo>
                  <a:lnTo>
                    <a:pt x="260" y="107"/>
                  </a:lnTo>
                  <a:lnTo>
                    <a:pt x="203" y="82"/>
                  </a:lnTo>
                  <a:lnTo>
                    <a:pt x="154" y="65"/>
                  </a:lnTo>
                  <a:lnTo>
                    <a:pt x="108" y="56"/>
                  </a:lnTo>
                  <a:lnTo>
                    <a:pt x="68" y="55"/>
                  </a:lnTo>
                  <a:lnTo>
                    <a:pt x="32" y="61"/>
                  </a:lnTo>
                  <a:lnTo>
                    <a:pt x="0" y="70"/>
                  </a:lnTo>
                  <a:lnTo>
                    <a:pt x="0" y="13"/>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46" name="Freeform 38">
              <a:extLst>
                <a:ext uri="{FF2B5EF4-FFF2-40B4-BE49-F238E27FC236}">
                  <a16:creationId xmlns:a16="http://schemas.microsoft.com/office/drawing/2014/main" id="{49B6B9DE-314B-408B-85D2-FD5CCFACFE3C}"/>
                </a:ext>
              </a:extLst>
            </p:cNvPr>
            <p:cNvSpPr>
              <a:spLocks/>
            </p:cNvSpPr>
            <p:nvPr/>
          </p:nvSpPr>
          <p:spPr bwMode="ltGray">
            <a:xfrm rot="1584153">
              <a:off x="20" y="410"/>
              <a:ext cx="344" cy="245"/>
            </a:xfrm>
            <a:custGeom>
              <a:avLst/>
              <a:gdLst>
                <a:gd name="T0" fmla="*/ 0 w 257"/>
                <a:gd name="T1" fmla="*/ 0 h 237"/>
                <a:gd name="T2" fmla="*/ 0 w 257"/>
                <a:gd name="T3" fmla="*/ 41 h 237"/>
                <a:gd name="T4" fmla="*/ 289 w 257"/>
                <a:gd name="T5" fmla="*/ 85 h 237"/>
                <a:gd name="T6" fmla="*/ 661 w 257"/>
                <a:gd name="T7" fmla="*/ 129 h 237"/>
                <a:gd name="T8" fmla="*/ 1185 w 257"/>
                <a:gd name="T9" fmla="*/ 166 h 237"/>
                <a:gd name="T10" fmla="*/ 1915 w 257"/>
                <a:gd name="T11" fmla="*/ 202 h 237"/>
                <a:gd name="T12" fmla="*/ 2842 w 257"/>
                <a:gd name="T13" fmla="*/ 240 h 237"/>
                <a:gd name="T14" fmla="*/ 4026 w 257"/>
                <a:gd name="T15" fmla="*/ 274 h 237"/>
                <a:gd name="T16" fmla="*/ 5389 w 257"/>
                <a:gd name="T17" fmla="*/ 303 h 237"/>
                <a:gd name="T18" fmla="*/ 7141 w 257"/>
                <a:gd name="T19" fmla="*/ 330 h 237"/>
                <a:gd name="T20" fmla="*/ 9123 w 257"/>
                <a:gd name="T21" fmla="*/ 353 h 237"/>
                <a:gd name="T22" fmla="*/ 11236 w 257"/>
                <a:gd name="T23" fmla="*/ 372 h 237"/>
                <a:gd name="T24" fmla="*/ 13851 w 257"/>
                <a:gd name="T25" fmla="*/ 388 h 237"/>
                <a:gd name="T26" fmla="*/ 16705 w 257"/>
                <a:gd name="T27" fmla="*/ 398 h 237"/>
                <a:gd name="T28" fmla="*/ 19968 w 257"/>
                <a:gd name="T29" fmla="*/ 403 h 237"/>
                <a:gd name="T30" fmla="*/ 23338 w 257"/>
                <a:gd name="T31" fmla="*/ 401 h 237"/>
                <a:gd name="T32" fmla="*/ 27283 w 257"/>
                <a:gd name="T33" fmla="*/ 395 h 237"/>
                <a:gd name="T34" fmla="*/ 23826 w 257"/>
                <a:gd name="T35" fmla="*/ 386 h 237"/>
                <a:gd name="T36" fmla="*/ 20672 w 257"/>
                <a:gd name="T37" fmla="*/ 373 h 237"/>
                <a:gd name="T38" fmla="*/ 18053 w 257"/>
                <a:gd name="T39" fmla="*/ 360 h 237"/>
                <a:gd name="T40" fmla="*/ 15713 w 257"/>
                <a:gd name="T41" fmla="*/ 347 h 237"/>
                <a:gd name="T42" fmla="*/ 13579 w 257"/>
                <a:gd name="T43" fmla="*/ 329 h 237"/>
                <a:gd name="T44" fmla="*/ 11897 w 257"/>
                <a:gd name="T45" fmla="*/ 309 h 237"/>
                <a:gd name="T46" fmla="*/ 10345 w 257"/>
                <a:gd name="T47" fmla="*/ 288 h 237"/>
                <a:gd name="T48" fmla="*/ 8888 w 257"/>
                <a:gd name="T49" fmla="*/ 264 h 237"/>
                <a:gd name="T50" fmla="*/ 7579 w 257"/>
                <a:gd name="T51" fmla="*/ 240 h 237"/>
                <a:gd name="T52" fmla="*/ 6511 w 257"/>
                <a:gd name="T53" fmla="*/ 211 h 237"/>
                <a:gd name="T54" fmla="*/ 5595 w 257"/>
                <a:gd name="T55" fmla="*/ 183 h 237"/>
                <a:gd name="T56" fmla="*/ 4592 w 257"/>
                <a:gd name="T57" fmla="*/ 149 h 237"/>
                <a:gd name="T58" fmla="*/ 3500 w 257"/>
                <a:gd name="T59" fmla="*/ 117 h 237"/>
                <a:gd name="T60" fmla="*/ 2458 w 257"/>
                <a:gd name="T61" fmla="*/ 81 h 237"/>
                <a:gd name="T62" fmla="*/ 1242 w 257"/>
                <a:gd name="T63" fmla="*/ 40 h 237"/>
                <a:gd name="T64" fmla="*/ 0 w 257"/>
                <a:gd name="T65" fmla="*/ 0 h 2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7" h="237">
                  <a:moveTo>
                    <a:pt x="0" y="0"/>
                  </a:moveTo>
                  <a:lnTo>
                    <a:pt x="0" y="25"/>
                  </a:lnTo>
                  <a:lnTo>
                    <a:pt x="3" y="50"/>
                  </a:lnTo>
                  <a:lnTo>
                    <a:pt x="6" y="75"/>
                  </a:lnTo>
                  <a:lnTo>
                    <a:pt x="11" y="98"/>
                  </a:lnTo>
                  <a:lnTo>
                    <a:pt x="18" y="119"/>
                  </a:lnTo>
                  <a:lnTo>
                    <a:pt x="27" y="141"/>
                  </a:lnTo>
                  <a:lnTo>
                    <a:pt x="38" y="161"/>
                  </a:lnTo>
                  <a:lnTo>
                    <a:pt x="51" y="178"/>
                  </a:lnTo>
                  <a:lnTo>
                    <a:pt x="67" y="194"/>
                  </a:lnTo>
                  <a:lnTo>
                    <a:pt x="86" y="208"/>
                  </a:lnTo>
                  <a:lnTo>
                    <a:pt x="106" y="219"/>
                  </a:lnTo>
                  <a:lnTo>
                    <a:pt x="131" y="228"/>
                  </a:lnTo>
                  <a:lnTo>
                    <a:pt x="158" y="234"/>
                  </a:lnTo>
                  <a:lnTo>
                    <a:pt x="188" y="237"/>
                  </a:lnTo>
                  <a:lnTo>
                    <a:pt x="220" y="236"/>
                  </a:lnTo>
                  <a:lnTo>
                    <a:pt x="257" y="232"/>
                  </a:lnTo>
                  <a:lnTo>
                    <a:pt x="224" y="227"/>
                  </a:lnTo>
                  <a:lnTo>
                    <a:pt x="195" y="220"/>
                  </a:lnTo>
                  <a:lnTo>
                    <a:pt x="170" y="212"/>
                  </a:lnTo>
                  <a:lnTo>
                    <a:pt x="148" y="204"/>
                  </a:lnTo>
                  <a:lnTo>
                    <a:pt x="128" y="193"/>
                  </a:lnTo>
                  <a:lnTo>
                    <a:pt x="112" y="182"/>
                  </a:lnTo>
                  <a:lnTo>
                    <a:pt x="97" y="169"/>
                  </a:lnTo>
                  <a:lnTo>
                    <a:pt x="84" y="155"/>
                  </a:lnTo>
                  <a:lnTo>
                    <a:pt x="72" y="141"/>
                  </a:lnTo>
                  <a:lnTo>
                    <a:pt x="61" y="125"/>
                  </a:lnTo>
                  <a:lnTo>
                    <a:pt x="52" y="107"/>
                  </a:lnTo>
                  <a:lnTo>
                    <a:pt x="43" y="88"/>
                  </a:lnTo>
                  <a:lnTo>
                    <a:pt x="33" y="69"/>
                  </a:lnTo>
                  <a:lnTo>
                    <a:pt x="23" y="47"/>
                  </a:lnTo>
                  <a:lnTo>
                    <a:pt x="12" y="24"/>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47" name="Freeform 39">
              <a:extLst>
                <a:ext uri="{FF2B5EF4-FFF2-40B4-BE49-F238E27FC236}">
                  <a16:creationId xmlns:a16="http://schemas.microsoft.com/office/drawing/2014/main" id="{814640F5-FB59-45F5-BFFD-23F61E2B56CF}"/>
                </a:ext>
              </a:extLst>
            </p:cNvPr>
            <p:cNvSpPr>
              <a:spLocks/>
            </p:cNvSpPr>
            <p:nvPr/>
          </p:nvSpPr>
          <p:spPr bwMode="ltGray">
            <a:xfrm rot="1584153">
              <a:off x="242" y="756"/>
              <a:ext cx="167" cy="115"/>
            </a:xfrm>
            <a:custGeom>
              <a:avLst/>
              <a:gdLst>
                <a:gd name="T0" fmla="*/ 9073 w 124"/>
                <a:gd name="T1" fmla="*/ 0 h 110"/>
                <a:gd name="T2" fmla="*/ 14505 w 124"/>
                <a:gd name="T3" fmla="*/ 220 h 110"/>
                <a:gd name="T4" fmla="*/ 14095 w 124"/>
                <a:gd name="T5" fmla="*/ 219 h 110"/>
                <a:gd name="T6" fmla="*/ 12522 w 124"/>
                <a:gd name="T7" fmla="*/ 214 h 110"/>
                <a:gd name="T8" fmla="*/ 10466 w 124"/>
                <a:gd name="T9" fmla="*/ 208 h 110"/>
                <a:gd name="T10" fmla="*/ 7997 w 124"/>
                <a:gd name="T11" fmla="*/ 202 h 110"/>
                <a:gd name="T12" fmla="*/ 5263 w 124"/>
                <a:gd name="T13" fmla="*/ 199 h 110"/>
                <a:gd name="T14" fmla="*/ 2988 w 124"/>
                <a:gd name="T15" fmla="*/ 200 h 110"/>
                <a:gd name="T16" fmla="*/ 1063 w 124"/>
                <a:gd name="T17" fmla="*/ 209 h 110"/>
                <a:gd name="T18" fmla="*/ 0 w 124"/>
                <a:gd name="T19" fmla="*/ 224 h 110"/>
                <a:gd name="T20" fmla="*/ 435 w 124"/>
                <a:gd name="T21" fmla="*/ 200 h 110"/>
                <a:gd name="T22" fmla="*/ 956 w 124"/>
                <a:gd name="T23" fmla="*/ 182 h 110"/>
                <a:gd name="T24" fmla="*/ 1929 w 124"/>
                <a:gd name="T25" fmla="*/ 167 h 110"/>
                <a:gd name="T26" fmla="*/ 2988 w 124"/>
                <a:gd name="T27" fmla="*/ 155 h 110"/>
                <a:gd name="T28" fmla="*/ 4238 w 124"/>
                <a:gd name="T29" fmla="*/ 146 h 110"/>
                <a:gd name="T30" fmla="*/ 5472 w 124"/>
                <a:gd name="T31" fmla="*/ 145 h 110"/>
                <a:gd name="T32" fmla="*/ 6862 w 124"/>
                <a:gd name="T33" fmla="*/ 145 h 110"/>
                <a:gd name="T34" fmla="*/ 8435 w 124"/>
                <a:gd name="T35" fmla="*/ 152 h 110"/>
                <a:gd name="T36" fmla="*/ 8547 w 124"/>
                <a:gd name="T37" fmla="*/ 145 h 110"/>
                <a:gd name="T38" fmla="*/ 8206 w 124"/>
                <a:gd name="T39" fmla="*/ 116 h 110"/>
                <a:gd name="T40" fmla="*/ 7829 w 124"/>
                <a:gd name="T41" fmla="*/ 77 h 110"/>
                <a:gd name="T42" fmla="*/ 7687 w 124"/>
                <a:gd name="T43" fmla="*/ 61 h 110"/>
                <a:gd name="T44" fmla="*/ 7370 w 124"/>
                <a:gd name="T45" fmla="*/ 61 h 110"/>
                <a:gd name="T46" fmla="*/ 7088 w 124"/>
                <a:gd name="T47" fmla="*/ 58 h 110"/>
                <a:gd name="T48" fmla="*/ 6862 w 124"/>
                <a:gd name="T49" fmla="*/ 51 h 110"/>
                <a:gd name="T50" fmla="*/ 6737 w 124"/>
                <a:gd name="T51" fmla="*/ 45 h 110"/>
                <a:gd name="T52" fmla="*/ 6737 w 124"/>
                <a:gd name="T53" fmla="*/ 37 h 110"/>
                <a:gd name="T54" fmla="*/ 6862 w 124"/>
                <a:gd name="T55" fmla="*/ 30 h 110"/>
                <a:gd name="T56" fmla="*/ 7771 w 124"/>
                <a:gd name="T57" fmla="*/ 8 h 110"/>
                <a:gd name="T58" fmla="*/ 9073 w 124"/>
                <a:gd name="T59" fmla="*/ 0 h 11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24" h="110">
                  <a:moveTo>
                    <a:pt x="77" y="0"/>
                  </a:moveTo>
                  <a:lnTo>
                    <a:pt x="124" y="108"/>
                  </a:lnTo>
                  <a:lnTo>
                    <a:pt x="120" y="107"/>
                  </a:lnTo>
                  <a:lnTo>
                    <a:pt x="107" y="105"/>
                  </a:lnTo>
                  <a:lnTo>
                    <a:pt x="89" y="101"/>
                  </a:lnTo>
                  <a:lnTo>
                    <a:pt x="68" y="99"/>
                  </a:lnTo>
                  <a:lnTo>
                    <a:pt x="45" y="97"/>
                  </a:lnTo>
                  <a:lnTo>
                    <a:pt x="25" y="98"/>
                  </a:lnTo>
                  <a:lnTo>
                    <a:pt x="9" y="102"/>
                  </a:lnTo>
                  <a:lnTo>
                    <a:pt x="0" y="110"/>
                  </a:lnTo>
                  <a:lnTo>
                    <a:pt x="4" y="98"/>
                  </a:lnTo>
                  <a:lnTo>
                    <a:pt x="8" y="89"/>
                  </a:lnTo>
                  <a:lnTo>
                    <a:pt x="16" y="82"/>
                  </a:lnTo>
                  <a:lnTo>
                    <a:pt x="25" y="76"/>
                  </a:lnTo>
                  <a:lnTo>
                    <a:pt x="36" y="72"/>
                  </a:lnTo>
                  <a:lnTo>
                    <a:pt x="47" y="71"/>
                  </a:lnTo>
                  <a:lnTo>
                    <a:pt x="59" y="71"/>
                  </a:lnTo>
                  <a:lnTo>
                    <a:pt x="72" y="74"/>
                  </a:lnTo>
                  <a:lnTo>
                    <a:pt x="73" y="71"/>
                  </a:lnTo>
                  <a:lnTo>
                    <a:pt x="70" y="56"/>
                  </a:lnTo>
                  <a:lnTo>
                    <a:pt x="67" y="38"/>
                  </a:lnTo>
                  <a:lnTo>
                    <a:pt x="65" y="30"/>
                  </a:lnTo>
                  <a:lnTo>
                    <a:pt x="63" y="30"/>
                  </a:lnTo>
                  <a:lnTo>
                    <a:pt x="61" y="29"/>
                  </a:lnTo>
                  <a:lnTo>
                    <a:pt x="59" y="26"/>
                  </a:lnTo>
                  <a:lnTo>
                    <a:pt x="57" y="23"/>
                  </a:lnTo>
                  <a:lnTo>
                    <a:pt x="57" y="19"/>
                  </a:lnTo>
                  <a:lnTo>
                    <a:pt x="59" y="14"/>
                  </a:lnTo>
                  <a:lnTo>
                    <a:pt x="66" y="8"/>
                  </a:lnTo>
                  <a:lnTo>
                    <a:pt x="77"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48" name="Freeform 40">
              <a:extLst>
                <a:ext uri="{FF2B5EF4-FFF2-40B4-BE49-F238E27FC236}">
                  <a16:creationId xmlns:a16="http://schemas.microsoft.com/office/drawing/2014/main" id="{563D0F3E-FF07-4FC6-B102-FF3990CD84B0}"/>
                </a:ext>
              </a:extLst>
            </p:cNvPr>
            <p:cNvSpPr>
              <a:spLocks/>
            </p:cNvSpPr>
            <p:nvPr/>
          </p:nvSpPr>
          <p:spPr bwMode="ltGray">
            <a:xfrm rot="1584153">
              <a:off x="574" y="286"/>
              <a:ext cx="147" cy="160"/>
            </a:xfrm>
            <a:custGeom>
              <a:avLst/>
              <a:gdLst>
                <a:gd name="T0" fmla="*/ 0 w 109"/>
                <a:gd name="T1" fmla="*/ 0 h 156"/>
                <a:gd name="T2" fmla="*/ 589 w 109"/>
                <a:gd name="T3" fmla="*/ 1 h 156"/>
                <a:gd name="T4" fmla="*/ 2098 w 109"/>
                <a:gd name="T5" fmla="*/ 5 h 156"/>
                <a:gd name="T6" fmla="*/ 4391 w 109"/>
                <a:gd name="T7" fmla="*/ 12 h 156"/>
                <a:gd name="T8" fmla="*/ 6939 w 109"/>
                <a:gd name="T9" fmla="*/ 40 h 156"/>
                <a:gd name="T10" fmla="*/ 9358 w 109"/>
                <a:gd name="T11" fmla="*/ 61 h 156"/>
                <a:gd name="T12" fmla="*/ 11481 w 109"/>
                <a:gd name="T13" fmla="*/ 105 h 156"/>
                <a:gd name="T14" fmla="*/ 12776 w 109"/>
                <a:gd name="T15" fmla="*/ 162 h 156"/>
                <a:gd name="T16" fmla="*/ 13030 w 109"/>
                <a:gd name="T17" fmla="*/ 234 h 156"/>
                <a:gd name="T18" fmla="*/ 12620 w 109"/>
                <a:gd name="T19" fmla="*/ 234 h 156"/>
                <a:gd name="T20" fmla="*/ 11926 w 109"/>
                <a:gd name="T21" fmla="*/ 234 h 156"/>
                <a:gd name="T22" fmla="*/ 11118 w 109"/>
                <a:gd name="T23" fmla="*/ 234 h 156"/>
                <a:gd name="T24" fmla="*/ 10387 w 109"/>
                <a:gd name="T25" fmla="*/ 230 h 156"/>
                <a:gd name="T26" fmla="*/ 9662 w 109"/>
                <a:gd name="T27" fmla="*/ 229 h 156"/>
                <a:gd name="T28" fmla="*/ 8852 w 109"/>
                <a:gd name="T29" fmla="*/ 224 h 156"/>
                <a:gd name="T30" fmla="*/ 7883 w 109"/>
                <a:gd name="T31" fmla="*/ 217 h 156"/>
                <a:gd name="T32" fmla="*/ 6939 w 109"/>
                <a:gd name="T33" fmla="*/ 209 h 156"/>
                <a:gd name="T34" fmla="*/ 6312 w 109"/>
                <a:gd name="T35" fmla="*/ 188 h 156"/>
                <a:gd name="T36" fmla="*/ 6312 w 109"/>
                <a:gd name="T37" fmla="*/ 166 h 156"/>
                <a:gd name="T38" fmla="*/ 6746 w 109"/>
                <a:gd name="T39" fmla="*/ 145 h 156"/>
                <a:gd name="T40" fmla="*/ 7146 w 109"/>
                <a:gd name="T41" fmla="*/ 119 h 156"/>
                <a:gd name="T42" fmla="*/ 6746 w 109"/>
                <a:gd name="T43" fmla="*/ 94 h 156"/>
                <a:gd name="T44" fmla="*/ 5786 w 109"/>
                <a:gd name="T45" fmla="*/ 59 h 156"/>
                <a:gd name="T46" fmla="*/ 3765 w 109"/>
                <a:gd name="T47" fmla="*/ 39 h 156"/>
                <a:gd name="T48" fmla="*/ 0 w 109"/>
                <a:gd name="T49" fmla="*/ 0 h 1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9" h="156">
                  <a:moveTo>
                    <a:pt x="0" y="0"/>
                  </a:moveTo>
                  <a:lnTo>
                    <a:pt x="5" y="1"/>
                  </a:lnTo>
                  <a:lnTo>
                    <a:pt x="18" y="5"/>
                  </a:lnTo>
                  <a:lnTo>
                    <a:pt x="37" y="12"/>
                  </a:lnTo>
                  <a:lnTo>
                    <a:pt x="58" y="24"/>
                  </a:lnTo>
                  <a:lnTo>
                    <a:pt x="78" y="44"/>
                  </a:lnTo>
                  <a:lnTo>
                    <a:pt x="96" y="71"/>
                  </a:lnTo>
                  <a:lnTo>
                    <a:pt x="107" y="108"/>
                  </a:lnTo>
                  <a:lnTo>
                    <a:pt x="109" y="156"/>
                  </a:lnTo>
                  <a:lnTo>
                    <a:pt x="105" y="156"/>
                  </a:lnTo>
                  <a:lnTo>
                    <a:pt x="99" y="156"/>
                  </a:lnTo>
                  <a:lnTo>
                    <a:pt x="93" y="156"/>
                  </a:lnTo>
                  <a:lnTo>
                    <a:pt x="87" y="154"/>
                  </a:lnTo>
                  <a:lnTo>
                    <a:pt x="81" y="153"/>
                  </a:lnTo>
                  <a:lnTo>
                    <a:pt x="74" y="150"/>
                  </a:lnTo>
                  <a:lnTo>
                    <a:pt x="66" y="145"/>
                  </a:lnTo>
                  <a:lnTo>
                    <a:pt x="58" y="139"/>
                  </a:lnTo>
                  <a:lnTo>
                    <a:pt x="53" y="126"/>
                  </a:lnTo>
                  <a:lnTo>
                    <a:pt x="53" y="111"/>
                  </a:lnTo>
                  <a:lnTo>
                    <a:pt x="56" y="96"/>
                  </a:lnTo>
                  <a:lnTo>
                    <a:pt x="59" y="80"/>
                  </a:lnTo>
                  <a:lnTo>
                    <a:pt x="56" y="62"/>
                  </a:lnTo>
                  <a:lnTo>
                    <a:pt x="48" y="43"/>
                  </a:lnTo>
                  <a:lnTo>
                    <a:pt x="31" y="23"/>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49" name="Freeform 41">
              <a:extLst>
                <a:ext uri="{FF2B5EF4-FFF2-40B4-BE49-F238E27FC236}">
                  <a16:creationId xmlns:a16="http://schemas.microsoft.com/office/drawing/2014/main" id="{2DE559A5-71A4-4BC3-ACB7-50954650F543}"/>
                </a:ext>
              </a:extLst>
            </p:cNvPr>
            <p:cNvSpPr>
              <a:spLocks/>
            </p:cNvSpPr>
            <p:nvPr/>
          </p:nvSpPr>
          <p:spPr bwMode="ltGray">
            <a:xfrm rot="1584153">
              <a:off x="236" y="721"/>
              <a:ext cx="62" cy="97"/>
            </a:xfrm>
            <a:custGeom>
              <a:avLst/>
              <a:gdLst>
                <a:gd name="T0" fmla="*/ 3746 w 46"/>
                <a:gd name="T1" fmla="*/ 0 h 94"/>
                <a:gd name="T2" fmla="*/ 2375 w 46"/>
                <a:gd name="T3" fmla="*/ 61 h 94"/>
                <a:gd name="T4" fmla="*/ 1762 w 46"/>
                <a:gd name="T5" fmla="*/ 101 h 94"/>
                <a:gd name="T6" fmla="*/ 1307 w 46"/>
                <a:gd name="T7" fmla="*/ 132 h 94"/>
                <a:gd name="T8" fmla="*/ 0 w 46"/>
                <a:gd name="T9" fmla="*/ 154 h 94"/>
                <a:gd name="T10" fmla="*/ 1435 w 46"/>
                <a:gd name="T11" fmla="*/ 144 h 94"/>
                <a:gd name="T12" fmla="*/ 2779 w 46"/>
                <a:gd name="T13" fmla="*/ 134 h 94"/>
                <a:gd name="T14" fmla="*/ 3764 w 46"/>
                <a:gd name="T15" fmla="*/ 112 h 94"/>
                <a:gd name="T16" fmla="*/ 4736 w 46"/>
                <a:gd name="T17" fmla="*/ 94 h 94"/>
                <a:gd name="T18" fmla="*/ 5391 w 46"/>
                <a:gd name="T19" fmla="*/ 73 h 94"/>
                <a:gd name="T20" fmla="*/ 5457 w 46"/>
                <a:gd name="T21" fmla="*/ 46 h 94"/>
                <a:gd name="T22" fmla="*/ 5049 w 46"/>
                <a:gd name="T23" fmla="*/ 15 h 94"/>
                <a:gd name="T24" fmla="*/ 3746 w 46"/>
                <a:gd name="T25" fmla="*/ 0 h 9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 h="94">
                  <a:moveTo>
                    <a:pt x="31" y="0"/>
                  </a:moveTo>
                  <a:lnTo>
                    <a:pt x="20" y="38"/>
                  </a:lnTo>
                  <a:lnTo>
                    <a:pt x="15" y="62"/>
                  </a:lnTo>
                  <a:lnTo>
                    <a:pt x="11" y="79"/>
                  </a:lnTo>
                  <a:lnTo>
                    <a:pt x="0" y="94"/>
                  </a:lnTo>
                  <a:lnTo>
                    <a:pt x="12" y="88"/>
                  </a:lnTo>
                  <a:lnTo>
                    <a:pt x="23" y="80"/>
                  </a:lnTo>
                  <a:lnTo>
                    <a:pt x="32" y="69"/>
                  </a:lnTo>
                  <a:lnTo>
                    <a:pt x="40" y="57"/>
                  </a:lnTo>
                  <a:lnTo>
                    <a:pt x="45" y="44"/>
                  </a:lnTo>
                  <a:lnTo>
                    <a:pt x="46" y="30"/>
                  </a:lnTo>
                  <a:lnTo>
                    <a:pt x="42" y="15"/>
                  </a:lnTo>
                  <a:lnTo>
                    <a:pt x="3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50" name="Freeform 42">
              <a:extLst>
                <a:ext uri="{FF2B5EF4-FFF2-40B4-BE49-F238E27FC236}">
                  <a16:creationId xmlns:a16="http://schemas.microsoft.com/office/drawing/2014/main" id="{6A4F7DA4-2D89-478A-9BD1-D179A32D368B}"/>
                </a:ext>
              </a:extLst>
            </p:cNvPr>
            <p:cNvSpPr>
              <a:spLocks/>
            </p:cNvSpPr>
            <p:nvPr/>
          </p:nvSpPr>
          <p:spPr bwMode="ltGray">
            <a:xfrm rot="1584153">
              <a:off x="585" y="466"/>
              <a:ext cx="72" cy="41"/>
            </a:xfrm>
            <a:custGeom>
              <a:avLst/>
              <a:gdLst>
                <a:gd name="T0" fmla="*/ 0 w 54"/>
                <a:gd name="T1" fmla="*/ 0 h 40"/>
                <a:gd name="T2" fmla="*/ 1 w 54"/>
                <a:gd name="T3" fmla="*/ 1 h 40"/>
                <a:gd name="T4" fmla="*/ 635 w 54"/>
                <a:gd name="T5" fmla="*/ 3 h 40"/>
                <a:gd name="T6" fmla="*/ 1287 w 54"/>
                <a:gd name="T7" fmla="*/ 8 h 40"/>
                <a:gd name="T8" fmla="*/ 2069 w 54"/>
                <a:gd name="T9" fmla="*/ 12 h 40"/>
                <a:gd name="T10" fmla="*/ 2917 w 54"/>
                <a:gd name="T11" fmla="*/ 15 h 40"/>
                <a:gd name="T12" fmla="*/ 3828 w 54"/>
                <a:gd name="T13" fmla="*/ 17 h 40"/>
                <a:gd name="T14" fmla="*/ 4549 w 54"/>
                <a:gd name="T15" fmla="*/ 18 h 40"/>
                <a:gd name="T16" fmla="*/ 5396 w 54"/>
                <a:gd name="T17" fmla="*/ 16 h 40"/>
                <a:gd name="T18" fmla="*/ 5327 w 54"/>
                <a:gd name="T19" fmla="*/ 41 h 40"/>
                <a:gd name="T20" fmla="*/ 5028 w 54"/>
                <a:gd name="T21" fmla="*/ 49 h 40"/>
                <a:gd name="T22" fmla="*/ 4428 w 54"/>
                <a:gd name="T23" fmla="*/ 54 h 40"/>
                <a:gd name="T24" fmla="*/ 3679 w 54"/>
                <a:gd name="T25" fmla="*/ 56 h 40"/>
                <a:gd name="T26" fmla="*/ 2759 w 54"/>
                <a:gd name="T27" fmla="*/ 55 h 40"/>
                <a:gd name="T28" fmla="*/ 1868 w 54"/>
                <a:gd name="T29" fmla="*/ 48 h 40"/>
                <a:gd name="T30" fmla="*/ 965 w 54"/>
                <a:gd name="T31" fmla="*/ 36 h 40"/>
                <a:gd name="T32" fmla="*/ 0 w 54"/>
                <a:gd name="T33" fmla="*/ 0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4" h="40">
                  <a:moveTo>
                    <a:pt x="0" y="0"/>
                  </a:moveTo>
                  <a:lnTo>
                    <a:pt x="1" y="1"/>
                  </a:lnTo>
                  <a:lnTo>
                    <a:pt x="6" y="3"/>
                  </a:lnTo>
                  <a:lnTo>
                    <a:pt x="13" y="8"/>
                  </a:lnTo>
                  <a:lnTo>
                    <a:pt x="21" y="12"/>
                  </a:lnTo>
                  <a:lnTo>
                    <a:pt x="29" y="15"/>
                  </a:lnTo>
                  <a:lnTo>
                    <a:pt x="38" y="17"/>
                  </a:lnTo>
                  <a:lnTo>
                    <a:pt x="46" y="18"/>
                  </a:lnTo>
                  <a:lnTo>
                    <a:pt x="54" y="16"/>
                  </a:lnTo>
                  <a:lnTo>
                    <a:pt x="53" y="25"/>
                  </a:lnTo>
                  <a:lnTo>
                    <a:pt x="50" y="33"/>
                  </a:lnTo>
                  <a:lnTo>
                    <a:pt x="44" y="38"/>
                  </a:lnTo>
                  <a:lnTo>
                    <a:pt x="37" y="40"/>
                  </a:lnTo>
                  <a:lnTo>
                    <a:pt x="28" y="39"/>
                  </a:lnTo>
                  <a:lnTo>
                    <a:pt x="19" y="32"/>
                  </a:lnTo>
                  <a:lnTo>
                    <a:pt x="10" y="2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51" name="Freeform 43">
              <a:extLst>
                <a:ext uri="{FF2B5EF4-FFF2-40B4-BE49-F238E27FC236}">
                  <a16:creationId xmlns:a16="http://schemas.microsoft.com/office/drawing/2014/main" id="{21E25CDF-EB18-4C61-91B3-0B1DB2DF8FF9}"/>
                </a:ext>
              </a:extLst>
            </p:cNvPr>
            <p:cNvSpPr>
              <a:spLocks/>
            </p:cNvSpPr>
            <p:nvPr/>
          </p:nvSpPr>
          <p:spPr bwMode="ltGray">
            <a:xfrm>
              <a:off x="0" y="886"/>
              <a:ext cx="360" cy="650"/>
            </a:xfrm>
            <a:custGeom>
              <a:avLst/>
              <a:gdLst>
                <a:gd name="T0" fmla="*/ 264 w 360"/>
                <a:gd name="T1" fmla="*/ 0 h 650"/>
                <a:gd name="T2" fmla="*/ 269 w 360"/>
                <a:gd name="T3" fmla="*/ 9 h 650"/>
                <a:gd name="T4" fmla="*/ 277 w 360"/>
                <a:gd name="T5" fmla="*/ 22 h 650"/>
                <a:gd name="T6" fmla="*/ 286 w 360"/>
                <a:gd name="T7" fmla="*/ 39 h 650"/>
                <a:gd name="T8" fmla="*/ 297 w 360"/>
                <a:gd name="T9" fmla="*/ 58 h 650"/>
                <a:gd name="T10" fmla="*/ 309 w 360"/>
                <a:gd name="T11" fmla="*/ 83 h 650"/>
                <a:gd name="T12" fmla="*/ 319 w 360"/>
                <a:gd name="T13" fmla="*/ 108 h 650"/>
                <a:gd name="T14" fmla="*/ 329 w 360"/>
                <a:gd name="T15" fmla="*/ 136 h 650"/>
                <a:gd name="T16" fmla="*/ 333 w 360"/>
                <a:gd name="T17" fmla="*/ 163 h 650"/>
                <a:gd name="T18" fmla="*/ 336 w 360"/>
                <a:gd name="T19" fmla="*/ 193 h 650"/>
                <a:gd name="T20" fmla="*/ 332 w 360"/>
                <a:gd name="T21" fmla="*/ 223 h 650"/>
                <a:gd name="T22" fmla="*/ 323 w 360"/>
                <a:gd name="T23" fmla="*/ 255 h 650"/>
                <a:gd name="T24" fmla="*/ 310 w 360"/>
                <a:gd name="T25" fmla="*/ 285 h 650"/>
                <a:gd name="T26" fmla="*/ 287 w 360"/>
                <a:gd name="T27" fmla="*/ 315 h 650"/>
                <a:gd name="T28" fmla="*/ 257 w 360"/>
                <a:gd name="T29" fmla="*/ 343 h 650"/>
                <a:gd name="T30" fmla="*/ 218 w 360"/>
                <a:gd name="T31" fmla="*/ 370 h 650"/>
                <a:gd name="T32" fmla="*/ 167 w 360"/>
                <a:gd name="T33" fmla="*/ 396 h 650"/>
                <a:gd name="T34" fmla="*/ 111 w 360"/>
                <a:gd name="T35" fmla="*/ 425 h 650"/>
                <a:gd name="T36" fmla="*/ 69 w 360"/>
                <a:gd name="T37" fmla="*/ 457 h 650"/>
                <a:gd name="T38" fmla="*/ 35 w 360"/>
                <a:gd name="T39" fmla="*/ 490 h 650"/>
                <a:gd name="T40" fmla="*/ 12 w 360"/>
                <a:gd name="T41" fmla="*/ 526 h 650"/>
                <a:gd name="T42" fmla="*/ 0 w 360"/>
                <a:gd name="T43" fmla="*/ 553 h 650"/>
                <a:gd name="T44" fmla="*/ 0 w 360"/>
                <a:gd name="T45" fmla="*/ 650 h 650"/>
                <a:gd name="T46" fmla="*/ 6 w 360"/>
                <a:gd name="T47" fmla="*/ 628 h 650"/>
                <a:gd name="T48" fmla="*/ 19 w 360"/>
                <a:gd name="T49" fmla="*/ 594 h 650"/>
                <a:gd name="T50" fmla="*/ 43 w 360"/>
                <a:gd name="T51" fmla="*/ 551 h 650"/>
                <a:gd name="T52" fmla="*/ 76 w 360"/>
                <a:gd name="T53" fmla="*/ 503 h 650"/>
                <a:gd name="T54" fmla="*/ 125 w 360"/>
                <a:gd name="T55" fmla="*/ 454 h 650"/>
                <a:gd name="T56" fmla="*/ 190 w 360"/>
                <a:gd name="T57" fmla="*/ 408 h 650"/>
                <a:gd name="T58" fmla="*/ 275 w 360"/>
                <a:gd name="T59" fmla="*/ 365 h 650"/>
                <a:gd name="T60" fmla="*/ 308 w 360"/>
                <a:gd name="T61" fmla="*/ 342 h 650"/>
                <a:gd name="T62" fmla="*/ 335 w 360"/>
                <a:gd name="T63" fmla="*/ 305 h 650"/>
                <a:gd name="T64" fmla="*/ 352 w 360"/>
                <a:gd name="T65" fmla="*/ 255 h 650"/>
                <a:gd name="T66" fmla="*/ 360 w 360"/>
                <a:gd name="T67" fmla="*/ 201 h 650"/>
                <a:gd name="T68" fmla="*/ 356 w 360"/>
                <a:gd name="T69" fmla="*/ 144 h 650"/>
                <a:gd name="T70" fmla="*/ 341 w 360"/>
                <a:gd name="T71" fmla="*/ 88 h 650"/>
                <a:gd name="T72" fmla="*/ 311 w 360"/>
                <a:gd name="T73" fmla="*/ 39 h 650"/>
                <a:gd name="T74" fmla="*/ 264 w 360"/>
                <a:gd name="T75" fmla="*/ 0 h 65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60" h="650">
                  <a:moveTo>
                    <a:pt x="264" y="0"/>
                  </a:moveTo>
                  <a:lnTo>
                    <a:pt x="269" y="9"/>
                  </a:lnTo>
                  <a:lnTo>
                    <a:pt x="277" y="22"/>
                  </a:lnTo>
                  <a:lnTo>
                    <a:pt x="286" y="39"/>
                  </a:lnTo>
                  <a:lnTo>
                    <a:pt x="297" y="58"/>
                  </a:lnTo>
                  <a:lnTo>
                    <a:pt x="309" y="83"/>
                  </a:lnTo>
                  <a:lnTo>
                    <a:pt x="319" y="108"/>
                  </a:lnTo>
                  <a:lnTo>
                    <a:pt x="329" y="136"/>
                  </a:lnTo>
                  <a:lnTo>
                    <a:pt x="333" y="163"/>
                  </a:lnTo>
                  <a:lnTo>
                    <a:pt x="336" y="193"/>
                  </a:lnTo>
                  <a:lnTo>
                    <a:pt x="332" y="223"/>
                  </a:lnTo>
                  <a:lnTo>
                    <a:pt x="323" y="255"/>
                  </a:lnTo>
                  <a:lnTo>
                    <a:pt x="310" y="285"/>
                  </a:lnTo>
                  <a:lnTo>
                    <a:pt x="287" y="315"/>
                  </a:lnTo>
                  <a:lnTo>
                    <a:pt x="257" y="343"/>
                  </a:lnTo>
                  <a:lnTo>
                    <a:pt x="218" y="370"/>
                  </a:lnTo>
                  <a:lnTo>
                    <a:pt x="167" y="396"/>
                  </a:lnTo>
                  <a:lnTo>
                    <a:pt x="111" y="425"/>
                  </a:lnTo>
                  <a:lnTo>
                    <a:pt x="69" y="457"/>
                  </a:lnTo>
                  <a:lnTo>
                    <a:pt x="35" y="490"/>
                  </a:lnTo>
                  <a:lnTo>
                    <a:pt x="12" y="526"/>
                  </a:lnTo>
                  <a:lnTo>
                    <a:pt x="0" y="553"/>
                  </a:lnTo>
                  <a:lnTo>
                    <a:pt x="0" y="650"/>
                  </a:lnTo>
                  <a:lnTo>
                    <a:pt x="6" y="628"/>
                  </a:lnTo>
                  <a:lnTo>
                    <a:pt x="19" y="594"/>
                  </a:lnTo>
                  <a:lnTo>
                    <a:pt x="43" y="551"/>
                  </a:lnTo>
                  <a:lnTo>
                    <a:pt x="76" y="503"/>
                  </a:lnTo>
                  <a:lnTo>
                    <a:pt x="125" y="454"/>
                  </a:lnTo>
                  <a:lnTo>
                    <a:pt x="190" y="408"/>
                  </a:lnTo>
                  <a:lnTo>
                    <a:pt x="275" y="365"/>
                  </a:lnTo>
                  <a:lnTo>
                    <a:pt x="308" y="342"/>
                  </a:lnTo>
                  <a:lnTo>
                    <a:pt x="335" y="305"/>
                  </a:lnTo>
                  <a:lnTo>
                    <a:pt x="352" y="255"/>
                  </a:lnTo>
                  <a:lnTo>
                    <a:pt x="360" y="201"/>
                  </a:lnTo>
                  <a:lnTo>
                    <a:pt x="356" y="144"/>
                  </a:lnTo>
                  <a:lnTo>
                    <a:pt x="341" y="88"/>
                  </a:lnTo>
                  <a:lnTo>
                    <a:pt x="311" y="39"/>
                  </a:lnTo>
                  <a:lnTo>
                    <a:pt x="264"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52" name="Freeform 44">
              <a:extLst>
                <a:ext uri="{FF2B5EF4-FFF2-40B4-BE49-F238E27FC236}">
                  <a16:creationId xmlns:a16="http://schemas.microsoft.com/office/drawing/2014/main" id="{68AF3399-4A9A-4FDC-A383-7E0494709A8D}"/>
                </a:ext>
              </a:extLst>
            </p:cNvPr>
            <p:cNvSpPr>
              <a:spLocks/>
            </p:cNvSpPr>
            <p:nvPr/>
          </p:nvSpPr>
          <p:spPr bwMode="ltGray">
            <a:xfrm rot="1584153">
              <a:off x="56" y="84"/>
              <a:ext cx="804" cy="686"/>
            </a:xfrm>
            <a:custGeom>
              <a:avLst/>
              <a:gdLst>
                <a:gd name="T0" fmla="*/ 1955 w 596"/>
                <a:gd name="T1" fmla="*/ 592 h 666"/>
                <a:gd name="T2" fmla="*/ 724 w 596"/>
                <a:gd name="T3" fmla="*/ 549 h 666"/>
                <a:gd name="T4" fmla="*/ 0 w 596"/>
                <a:gd name="T5" fmla="*/ 464 h 666"/>
                <a:gd name="T6" fmla="*/ 437 w 596"/>
                <a:gd name="T7" fmla="*/ 357 h 666"/>
                <a:gd name="T8" fmla="*/ 3045 w 596"/>
                <a:gd name="T9" fmla="*/ 243 h 666"/>
                <a:gd name="T10" fmla="*/ 8273 w 596"/>
                <a:gd name="T11" fmla="*/ 137 h 666"/>
                <a:gd name="T12" fmla="*/ 17098 w 596"/>
                <a:gd name="T13" fmla="*/ 47 h 666"/>
                <a:gd name="T14" fmla="*/ 29671 w 596"/>
                <a:gd name="T15" fmla="*/ 2 h 666"/>
                <a:gd name="T16" fmla="*/ 45755 w 596"/>
                <a:gd name="T17" fmla="*/ 9 h 666"/>
                <a:gd name="T18" fmla="*/ 58208 w 596"/>
                <a:gd name="T19" fmla="*/ 108 h 666"/>
                <a:gd name="T20" fmla="*/ 66625 w 596"/>
                <a:gd name="T21" fmla="*/ 264 h 666"/>
                <a:gd name="T22" fmla="*/ 71045 w 596"/>
                <a:gd name="T23" fmla="*/ 458 h 666"/>
                <a:gd name="T24" fmla="*/ 71592 w 596"/>
                <a:gd name="T25" fmla="*/ 658 h 666"/>
                <a:gd name="T26" fmla="*/ 68126 w 596"/>
                <a:gd name="T27" fmla="*/ 843 h 666"/>
                <a:gd name="T28" fmla="*/ 60960 w 596"/>
                <a:gd name="T29" fmla="*/ 987 h 666"/>
                <a:gd name="T30" fmla="*/ 50152 w 596"/>
                <a:gd name="T31" fmla="*/ 1065 h 666"/>
                <a:gd name="T32" fmla="*/ 46798 w 596"/>
                <a:gd name="T33" fmla="*/ 1058 h 666"/>
                <a:gd name="T34" fmla="*/ 53071 w 596"/>
                <a:gd name="T35" fmla="*/ 992 h 666"/>
                <a:gd name="T36" fmla="*/ 57949 w 596"/>
                <a:gd name="T37" fmla="*/ 872 h 666"/>
                <a:gd name="T38" fmla="*/ 61305 w 596"/>
                <a:gd name="T39" fmla="*/ 728 h 666"/>
                <a:gd name="T40" fmla="*/ 62496 w 596"/>
                <a:gd name="T41" fmla="*/ 571 h 666"/>
                <a:gd name="T42" fmla="*/ 61776 w 596"/>
                <a:gd name="T43" fmla="*/ 414 h 666"/>
                <a:gd name="T44" fmla="*/ 58285 w 596"/>
                <a:gd name="T45" fmla="*/ 279 h 666"/>
                <a:gd name="T46" fmla="*/ 52067 w 596"/>
                <a:gd name="T47" fmla="*/ 180 h 666"/>
                <a:gd name="T48" fmla="*/ 41039 w 596"/>
                <a:gd name="T49" fmla="*/ 118 h 666"/>
                <a:gd name="T50" fmla="*/ 29598 w 596"/>
                <a:gd name="T51" fmla="*/ 97 h 666"/>
                <a:gd name="T52" fmla="*/ 20946 w 596"/>
                <a:gd name="T53" fmla="*/ 112 h 666"/>
                <a:gd name="T54" fmla="*/ 14576 w 596"/>
                <a:gd name="T55" fmla="*/ 161 h 666"/>
                <a:gd name="T56" fmla="*/ 10085 w 596"/>
                <a:gd name="T57" fmla="*/ 239 h 666"/>
                <a:gd name="T58" fmla="*/ 6864 w 596"/>
                <a:gd name="T59" fmla="*/ 331 h 666"/>
                <a:gd name="T60" fmla="*/ 4798 w 596"/>
                <a:gd name="T61" fmla="*/ 436 h 666"/>
                <a:gd name="T62" fmla="*/ 3370 w 596"/>
                <a:gd name="T63" fmla="*/ 542 h 66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96" h="666">
                  <a:moveTo>
                    <a:pt x="22" y="372"/>
                  </a:moveTo>
                  <a:lnTo>
                    <a:pt x="16" y="370"/>
                  </a:lnTo>
                  <a:lnTo>
                    <a:pt x="10" y="360"/>
                  </a:lnTo>
                  <a:lnTo>
                    <a:pt x="6" y="341"/>
                  </a:lnTo>
                  <a:lnTo>
                    <a:pt x="1" y="318"/>
                  </a:lnTo>
                  <a:lnTo>
                    <a:pt x="0" y="289"/>
                  </a:lnTo>
                  <a:lnTo>
                    <a:pt x="0" y="257"/>
                  </a:lnTo>
                  <a:lnTo>
                    <a:pt x="4" y="222"/>
                  </a:lnTo>
                  <a:lnTo>
                    <a:pt x="13" y="187"/>
                  </a:lnTo>
                  <a:lnTo>
                    <a:pt x="25" y="151"/>
                  </a:lnTo>
                  <a:lnTo>
                    <a:pt x="45" y="116"/>
                  </a:lnTo>
                  <a:lnTo>
                    <a:pt x="69" y="84"/>
                  </a:lnTo>
                  <a:lnTo>
                    <a:pt x="101" y="55"/>
                  </a:lnTo>
                  <a:lnTo>
                    <a:pt x="142" y="31"/>
                  </a:lnTo>
                  <a:lnTo>
                    <a:pt x="190" y="13"/>
                  </a:lnTo>
                  <a:lnTo>
                    <a:pt x="247" y="2"/>
                  </a:lnTo>
                  <a:lnTo>
                    <a:pt x="314" y="0"/>
                  </a:lnTo>
                  <a:lnTo>
                    <a:pt x="380" y="9"/>
                  </a:lnTo>
                  <a:lnTo>
                    <a:pt x="436" y="33"/>
                  </a:lnTo>
                  <a:lnTo>
                    <a:pt x="484" y="68"/>
                  </a:lnTo>
                  <a:lnTo>
                    <a:pt x="524" y="113"/>
                  </a:lnTo>
                  <a:lnTo>
                    <a:pt x="554" y="165"/>
                  </a:lnTo>
                  <a:lnTo>
                    <a:pt x="577" y="222"/>
                  </a:lnTo>
                  <a:lnTo>
                    <a:pt x="591" y="284"/>
                  </a:lnTo>
                  <a:lnTo>
                    <a:pt x="596" y="347"/>
                  </a:lnTo>
                  <a:lnTo>
                    <a:pt x="595" y="409"/>
                  </a:lnTo>
                  <a:lnTo>
                    <a:pt x="585" y="469"/>
                  </a:lnTo>
                  <a:lnTo>
                    <a:pt x="566" y="525"/>
                  </a:lnTo>
                  <a:lnTo>
                    <a:pt x="540" y="574"/>
                  </a:lnTo>
                  <a:lnTo>
                    <a:pt x="507" y="615"/>
                  </a:lnTo>
                  <a:lnTo>
                    <a:pt x="465" y="645"/>
                  </a:lnTo>
                  <a:lnTo>
                    <a:pt x="417" y="663"/>
                  </a:lnTo>
                  <a:lnTo>
                    <a:pt x="360" y="666"/>
                  </a:lnTo>
                  <a:lnTo>
                    <a:pt x="389" y="659"/>
                  </a:lnTo>
                  <a:lnTo>
                    <a:pt x="417" y="642"/>
                  </a:lnTo>
                  <a:lnTo>
                    <a:pt x="441" y="617"/>
                  </a:lnTo>
                  <a:lnTo>
                    <a:pt x="463" y="583"/>
                  </a:lnTo>
                  <a:lnTo>
                    <a:pt x="482" y="544"/>
                  </a:lnTo>
                  <a:lnTo>
                    <a:pt x="497" y="501"/>
                  </a:lnTo>
                  <a:lnTo>
                    <a:pt x="509" y="454"/>
                  </a:lnTo>
                  <a:lnTo>
                    <a:pt x="517" y="404"/>
                  </a:lnTo>
                  <a:lnTo>
                    <a:pt x="520" y="355"/>
                  </a:lnTo>
                  <a:lnTo>
                    <a:pt x="519" y="305"/>
                  </a:lnTo>
                  <a:lnTo>
                    <a:pt x="514" y="258"/>
                  </a:lnTo>
                  <a:lnTo>
                    <a:pt x="502" y="213"/>
                  </a:lnTo>
                  <a:lnTo>
                    <a:pt x="485" y="174"/>
                  </a:lnTo>
                  <a:lnTo>
                    <a:pt x="462" y="139"/>
                  </a:lnTo>
                  <a:lnTo>
                    <a:pt x="433" y="112"/>
                  </a:lnTo>
                  <a:lnTo>
                    <a:pt x="397" y="93"/>
                  </a:lnTo>
                  <a:lnTo>
                    <a:pt x="341" y="75"/>
                  </a:lnTo>
                  <a:lnTo>
                    <a:pt x="290" y="65"/>
                  </a:lnTo>
                  <a:lnTo>
                    <a:pt x="246" y="61"/>
                  </a:lnTo>
                  <a:lnTo>
                    <a:pt x="207" y="63"/>
                  </a:lnTo>
                  <a:lnTo>
                    <a:pt x="174" y="71"/>
                  </a:lnTo>
                  <a:lnTo>
                    <a:pt x="146" y="84"/>
                  </a:lnTo>
                  <a:lnTo>
                    <a:pt x="121" y="101"/>
                  </a:lnTo>
                  <a:lnTo>
                    <a:pt x="101" y="123"/>
                  </a:lnTo>
                  <a:lnTo>
                    <a:pt x="84" y="149"/>
                  </a:lnTo>
                  <a:lnTo>
                    <a:pt x="69" y="176"/>
                  </a:lnTo>
                  <a:lnTo>
                    <a:pt x="57" y="206"/>
                  </a:lnTo>
                  <a:lnTo>
                    <a:pt x="48" y="239"/>
                  </a:lnTo>
                  <a:lnTo>
                    <a:pt x="40" y="272"/>
                  </a:lnTo>
                  <a:lnTo>
                    <a:pt x="33" y="305"/>
                  </a:lnTo>
                  <a:lnTo>
                    <a:pt x="28" y="339"/>
                  </a:lnTo>
                  <a:lnTo>
                    <a:pt x="22" y="37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20525" name="Rectangle 45">
            <a:extLst>
              <a:ext uri="{FF2B5EF4-FFF2-40B4-BE49-F238E27FC236}">
                <a16:creationId xmlns:a16="http://schemas.microsoft.com/office/drawing/2014/main" id="{3D98CB62-B7C6-4BDB-8E04-7D9CEE95FB7D}"/>
              </a:ext>
            </a:extLst>
          </p:cNvPr>
          <p:cNvSpPr>
            <a:spLocks noGrp="1" noChangeArrowheads="1"/>
          </p:cNvSpPr>
          <p:nvPr>
            <p:ph type="title"/>
          </p:nvPr>
        </p:nvSpPr>
        <p:spPr bwMode="auto">
          <a:xfrm>
            <a:off x="590552" y="103188"/>
            <a:ext cx="10991849" cy="131445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46">
            <a:extLst>
              <a:ext uri="{FF2B5EF4-FFF2-40B4-BE49-F238E27FC236}">
                <a16:creationId xmlns:a16="http://schemas.microsoft.com/office/drawing/2014/main" id="{5320578C-B608-427A-992F-6F5CFB032208}"/>
              </a:ext>
            </a:extLst>
          </p:cNvPr>
          <p:cNvSpPr>
            <a:spLocks noGrp="1" noChangeArrowheads="1"/>
          </p:cNvSpPr>
          <p:nvPr>
            <p:ph type="body" idx="1"/>
          </p:nvPr>
        </p:nvSpPr>
        <p:spPr bwMode="auto">
          <a:xfrm>
            <a:off x="609600" y="1600201"/>
            <a:ext cx="10972800" cy="445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527" name="Rectangle 47">
            <a:extLst>
              <a:ext uri="{FF2B5EF4-FFF2-40B4-BE49-F238E27FC236}">
                <a16:creationId xmlns:a16="http://schemas.microsoft.com/office/drawing/2014/main" id="{520A2C7A-CAC1-47F4-92CA-1AC06C3CFAF4}"/>
              </a:ext>
            </a:extLst>
          </p:cNvPr>
          <p:cNvSpPr>
            <a:spLocks noGrp="1" noChangeArrowheads="1"/>
          </p:cNvSpPr>
          <p:nvPr>
            <p:ph type="dt" sz="half" idx="2"/>
          </p:nvPr>
        </p:nvSpPr>
        <p:spPr bwMode="auto">
          <a:xfrm>
            <a:off x="609600" y="6243638"/>
            <a:ext cx="2844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defRPr sz="1400">
                <a:latin typeface="Verdana" pitchFamily="34" charset="0"/>
              </a:defRPr>
            </a:lvl1pPr>
          </a:lstStyle>
          <a:p>
            <a:pPr>
              <a:defRPr/>
            </a:pPr>
            <a:endParaRPr lang="en-US"/>
          </a:p>
        </p:txBody>
      </p:sp>
      <p:sp>
        <p:nvSpPr>
          <p:cNvPr id="20528" name="Rectangle 48">
            <a:extLst>
              <a:ext uri="{FF2B5EF4-FFF2-40B4-BE49-F238E27FC236}">
                <a16:creationId xmlns:a16="http://schemas.microsoft.com/office/drawing/2014/main" id="{905757D1-E404-4AFF-879D-02B0771985AC}"/>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defRPr sz="1400">
                <a:latin typeface="Verdana" pitchFamily="34" charset="0"/>
              </a:defRPr>
            </a:lvl1pPr>
          </a:lstStyle>
          <a:p>
            <a:pPr>
              <a:defRPr/>
            </a:pPr>
            <a:endParaRPr lang="en-US"/>
          </a:p>
        </p:txBody>
      </p:sp>
      <p:sp>
        <p:nvSpPr>
          <p:cNvPr id="20529" name="Rectangle 49">
            <a:extLst>
              <a:ext uri="{FF2B5EF4-FFF2-40B4-BE49-F238E27FC236}">
                <a16:creationId xmlns:a16="http://schemas.microsoft.com/office/drawing/2014/main" id="{0100304D-231E-427B-9FD4-7E7406015AAB}"/>
              </a:ext>
            </a:extLst>
          </p:cNvPr>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defRPr sz="1400">
                <a:latin typeface="Verdana" panose="020B0604030504040204" pitchFamily="34" charset="0"/>
              </a:defRPr>
            </a:lvl1pPr>
          </a:lstStyle>
          <a:p>
            <a:fld id="{2AA2C93B-2C65-406A-B90E-A3F51540DB94}" type="slidenum">
              <a:rPr lang="en-US" altLang="en-US"/>
              <a:pPr/>
              <a:t>‹#›</a:t>
            </a:fld>
            <a:endParaRPr lang="en-US" altLang="en-US"/>
          </a:p>
        </p:txBody>
      </p:sp>
    </p:spTree>
    <p:extLst>
      <p:ext uri="{BB962C8B-B14F-4D97-AF65-F5344CB8AC3E}">
        <p14:creationId xmlns:p14="http://schemas.microsoft.com/office/powerpoint/2010/main" val="3871830853"/>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ransition spd="med">
    <p:plus/>
  </p:transition>
  <p:txStyles>
    <p:titleStyle>
      <a:lvl1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nVogueH" pitchFamily="34" charset="0"/>
        </a:defRPr>
      </a:lvl2pPr>
      <a:lvl3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nVogueH" pitchFamily="34" charset="0"/>
        </a:defRPr>
      </a:lvl3pPr>
      <a:lvl4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nVogueH" pitchFamily="34" charset="0"/>
        </a:defRPr>
      </a:lvl4pPr>
      <a:lvl5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nVogueH" pitchFamily="34" charset="0"/>
        </a:defRPr>
      </a:lvl5pPr>
      <a:lvl6pPr marL="4572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nVogueH" pitchFamily="34" charset="0"/>
        </a:defRPr>
      </a:lvl6pPr>
      <a:lvl7pPr marL="9144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nVogueH" pitchFamily="34" charset="0"/>
        </a:defRPr>
      </a:lvl7pPr>
      <a:lvl8pPr marL="13716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nVogueH" pitchFamily="34" charset="0"/>
        </a:defRPr>
      </a:lvl8pPr>
      <a:lvl9pPr marL="18288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nVogueH"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 Target="slide6.xml"/><Relationship Id="rId1" Type="http://schemas.openxmlformats.org/officeDocument/2006/relationships/slideLayout" Target="../slideLayouts/slideLayout20.xm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7.xml"/><Relationship Id="rId1" Type="http://schemas.openxmlformats.org/officeDocument/2006/relationships/slideLayout" Target="../slideLayouts/slideLayout20.xm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164FA5-B4CD-4D96-B61B-DA2AB5AF2D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WordArt 6">
            <a:extLst>
              <a:ext uri="{FF2B5EF4-FFF2-40B4-BE49-F238E27FC236}">
                <a16:creationId xmlns:a16="http://schemas.microsoft.com/office/drawing/2014/main" id="{A45F0CEB-5453-4656-8514-CDEEF01A47A0}"/>
              </a:ext>
            </a:extLst>
          </p:cNvPr>
          <p:cNvSpPr>
            <a:spLocks noChangeArrowheads="1" noChangeShapeType="1" noTextEdit="1"/>
          </p:cNvSpPr>
          <p:nvPr/>
        </p:nvSpPr>
        <p:spPr bwMode="auto">
          <a:xfrm>
            <a:off x="2149312" y="286535"/>
            <a:ext cx="8182466" cy="1344301"/>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vi-VN" b="1" kern="10" dirty="0">
                <a:ln w="22225">
                  <a:solidFill>
                    <a:srgbClr val="FF0000"/>
                  </a:solidFill>
                  <a:round/>
                  <a:headEnd/>
                  <a:tailEnd/>
                </a:ln>
                <a:solidFill>
                  <a:srgbClr val="FFFF00"/>
                </a:solidFill>
                <a:effectLst>
                  <a:outerShdw dist="35921" dir="2700000" algn="ctr" rotWithShape="0">
                    <a:srgbClr val="990000"/>
                  </a:outerShdw>
                </a:effectLst>
                <a:cs typeface="Arial" panose="020B0604020202020204" pitchFamily="34" charset="0"/>
              </a:rPr>
              <a:t>TRƯỜNG TIỂU HỌC </a:t>
            </a:r>
            <a:r>
              <a:rPr lang="en-US" b="1" kern="10" dirty="0">
                <a:ln w="22225">
                  <a:solidFill>
                    <a:srgbClr val="FF0000"/>
                  </a:solidFill>
                  <a:round/>
                  <a:headEnd/>
                  <a:tailEnd/>
                </a:ln>
                <a:solidFill>
                  <a:srgbClr val="FFFF00"/>
                </a:solidFill>
                <a:effectLst>
                  <a:outerShdw dist="35921" dir="2700000" algn="ctr" rotWithShape="0">
                    <a:srgbClr val="990000"/>
                  </a:outerShdw>
                </a:effectLst>
                <a:cs typeface="Arial" panose="020B0604020202020204" pitchFamily="34" charset="0"/>
              </a:rPr>
              <a:t>VŨ XUÂN THIỀU</a:t>
            </a:r>
            <a:endParaRPr lang="en-US" b="1" kern="10" dirty="0">
              <a:ln w="22225">
                <a:solidFill>
                  <a:srgbClr val="FF0000"/>
                </a:solidFill>
                <a:round/>
                <a:headEnd/>
                <a:tailEnd/>
              </a:ln>
              <a:solidFill>
                <a:srgbClr val="FFFF00"/>
              </a:solidFill>
              <a:effectLst>
                <a:outerShdw dist="35921" dir="2700000" algn="ctr" rotWithShape="0">
                  <a:srgbClr val="990000"/>
                </a:outerShdw>
              </a:effectLst>
              <a:latin typeface="Arial" panose="020B0604020202020204" pitchFamily="34" charset="0"/>
              <a:cs typeface="Arial" panose="020B0604020202020204" pitchFamily="34" charset="0"/>
            </a:endParaRPr>
          </a:p>
        </p:txBody>
      </p:sp>
      <p:sp>
        <p:nvSpPr>
          <p:cNvPr id="5" name="TextBox 1">
            <a:extLst>
              <a:ext uri="{FF2B5EF4-FFF2-40B4-BE49-F238E27FC236}">
                <a16:creationId xmlns:a16="http://schemas.microsoft.com/office/drawing/2014/main" id="{571D4995-E2B7-4934-A1AD-BF24E577B77D}"/>
              </a:ext>
            </a:extLst>
          </p:cNvPr>
          <p:cNvSpPr txBox="1">
            <a:spLocks noChangeArrowheads="1"/>
          </p:cNvSpPr>
          <p:nvPr/>
        </p:nvSpPr>
        <p:spPr bwMode="auto">
          <a:xfrm>
            <a:off x="3227694" y="1980872"/>
            <a:ext cx="64770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fontAlgn="base">
              <a:spcBef>
                <a:spcPct val="0"/>
              </a:spcBef>
              <a:spcAft>
                <a:spcPct val="0"/>
              </a:spcAft>
              <a:buFontTx/>
              <a:buNone/>
            </a:pPr>
            <a:r>
              <a:rPr lang="en-US" altLang="en-US" sz="4400" b="1" dirty="0">
                <a:solidFill>
                  <a:srgbClr val="FF0000"/>
                </a:solidFill>
                <a:latin typeface="Times New Roman" panose="02020603050405020304" pitchFamily="18" charset="0"/>
                <a:cs typeface="Times New Roman" panose="02020603050405020304" pitchFamily="18" charset="0"/>
              </a:rPr>
              <a:t>PHÂN MÔN: TẬP ĐỌC</a:t>
            </a:r>
          </a:p>
          <a:p>
            <a:pPr algn="ctr" defTabSz="914400" fontAlgn="base">
              <a:spcBef>
                <a:spcPct val="0"/>
              </a:spcBef>
              <a:spcAft>
                <a:spcPct val="0"/>
              </a:spcAft>
              <a:buFontTx/>
              <a:buNone/>
            </a:pPr>
            <a:r>
              <a:rPr lang="en-US" altLang="en-US" sz="4400" b="1" dirty="0">
                <a:solidFill>
                  <a:srgbClr val="FF0000"/>
                </a:solidFill>
                <a:latin typeface="Times New Roman" panose="02020603050405020304" pitchFamily="18" charset="0"/>
                <a:cs typeface="Times New Roman" panose="02020603050405020304" pitchFamily="18" charset="0"/>
              </a:rPr>
              <a:t>LỚP 4 </a:t>
            </a:r>
          </a:p>
          <a:p>
            <a:pPr algn="ctr" defTabSz="914400" fontAlgn="base">
              <a:spcBef>
                <a:spcPct val="0"/>
              </a:spcBef>
              <a:spcAft>
                <a:spcPct val="0"/>
              </a:spcAft>
              <a:buFontTx/>
              <a:buNone/>
            </a:pPr>
            <a:endParaRPr lang="en-US" altLang="en-US" sz="4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5370133"/>
      </p:ext>
    </p:extLst>
  </p:cSld>
  <p:clrMapOvr>
    <a:masterClrMapping/>
  </p:clrMapOvr>
  <mc:AlternateContent xmlns:mc="http://schemas.openxmlformats.org/markup-compatibility/2006" xmlns:p14="http://schemas.microsoft.com/office/powerpoint/2010/main">
    <mc:Choice Requires="p14">
      <p:transition spd="slow" p14:dur="1250" advClick="0" advTm="0">
        <p:blinds dir="vert"/>
      </p:transition>
    </mc:Choice>
    <mc:Fallback xmlns="">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repeatCount="1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22" presetClass="emph" presetSubtype="0" repeatCount="indefinite" fill="hold" nodeType="withEffect">
                                  <p:stCondLst>
                                    <p:cond delay="0"/>
                                  </p:stCondLst>
                                  <p:childTnLst>
                                    <p:animClr clrSpc="hsl" dir="cw">
                                      <p:cBhvr override="childStyle">
                                        <p:cTn id="9" dur="5000" fill="hold"/>
                                        <p:tgtEl>
                                          <p:spTgt spid="4"/>
                                        </p:tgtEl>
                                        <p:attrNameLst>
                                          <p:attrName>style.color</p:attrName>
                                        </p:attrNameLst>
                                      </p:cBhvr>
                                      <p:by>
                                        <p:hsl h="-7200000" s="0" l="0"/>
                                      </p:by>
                                    </p:animClr>
                                    <p:animClr clrSpc="hsl" dir="cw">
                                      <p:cBhvr>
                                        <p:cTn id="10" dur="5000" fill="hold"/>
                                        <p:tgtEl>
                                          <p:spTgt spid="4"/>
                                        </p:tgtEl>
                                        <p:attrNameLst>
                                          <p:attrName>fillcolor</p:attrName>
                                        </p:attrNameLst>
                                      </p:cBhvr>
                                      <p:by>
                                        <p:hsl h="-7200000" s="0" l="0"/>
                                      </p:by>
                                    </p:animClr>
                                    <p:animClr clrSpc="hsl" dir="cw">
                                      <p:cBhvr>
                                        <p:cTn id="11" dur="5000" fill="hold"/>
                                        <p:tgtEl>
                                          <p:spTgt spid="4"/>
                                        </p:tgtEl>
                                        <p:attrNameLst>
                                          <p:attrName>stroke.color</p:attrName>
                                        </p:attrNameLst>
                                      </p:cBhvr>
                                      <p:by>
                                        <p:hsl h="-7200000" s="0" l="0"/>
                                      </p:by>
                                    </p:animClr>
                                    <p:set>
                                      <p:cBhvr>
                                        <p:cTn id="12" dur="5000" fill="hold"/>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0"/>
          <p:cNvSpPr txBox="1">
            <a:spLocks noChangeArrowheads="1"/>
          </p:cNvSpPr>
          <p:nvPr/>
        </p:nvSpPr>
        <p:spPr bwMode="auto">
          <a:xfrm>
            <a:off x="5314119" y="478266"/>
            <a:ext cx="144448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800" b="1" u="sng" dirty="0" err="1">
                <a:latin typeface="Times New Roman" pitchFamily="18" charset="0"/>
                <a:cs typeface="Times New Roman" pitchFamily="18" charset="0"/>
              </a:rPr>
              <a:t>Tập</a:t>
            </a:r>
            <a:r>
              <a:rPr lang="en-US" sz="2800" b="1" u="sng" dirty="0">
                <a:latin typeface="Times New Roman" pitchFamily="18" charset="0"/>
                <a:cs typeface="Times New Roman" pitchFamily="18" charset="0"/>
              </a:rPr>
              <a:t> </a:t>
            </a:r>
            <a:r>
              <a:rPr lang="en-US" sz="2800" b="1" u="sng" dirty="0" err="1">
                <a:latin typeface="Times New Roman" pitchFamily="18" charset="0"/>
                <a:cs typeface="Times New Roman" pitchFamily="18" charset="0"/>
              </a:rPr>
              <a:t>đọc</a:t>
            </a:r>
            <a:endParaRPr lang="en-US" sz="2800" b="1" u="sng" dirty="0">
              <a:latin typeface="Times New Roman" pitchFamily="18" charset="0"/>
              <a:cs typeface="Times New Roman" pitchFamily="18" charset="0"/>
            </a:endParaRPr>
          </a:p>
        </p:txBody>
      </p:sp>
      <p:sp>
        <p:nvSpPr>
          <p:cNvPr id="4" name="TextBox 3"/>
          <p:cNvSpPr txBox="1"/>
          <p:nvPr/>
        </p:nvSpPr>
        <p:spPr>
          <a:xfrm>
            <a:off x="4414344" y="1001486"/>
            <a:ext cx="3421117" cy="646331"/>
          </a:xfrm>
          <a:prstGeom prst="rect">
            <a:avLst/>
          </a:prstGeom>
          <a:noFill/>
        </p:spPr>
        <p:txBody>
          <a:bodyPr wrap="square" rtlCol="0">
            <a:spAutoFit/>
          </a:bodyPr>
          <a:lstStyle/>
          <a:p>
            <a:r>
              <a:rPr lang="en-US" sz="3600" b="1" dirty="0">
                <a:solidFill>
                  <a:srgbClr val="FF3300"/>
                </a:solidFill>
                <a:effectLst>
                  <a:outerShdw blurRad="38100" dist="38100" dir="2700000" algn="tl">
                    <a:srgbClr val="000000">
                      <a:alpha val="43137"/>
                    </a:srgbClr>
                  </a:outerShdw>
                </a:effectLst>
                <a:latin typeface="Times New Roman" pitchFamily="18" charset="0"/>
                <a:cs typeface="Times New Roman" pitchFamily="18" charset="0"/>
              </a:rPr>
              <a:t>BỐN ANH TÀI</a:t>
            </a:r>
          </a:p>
        </p:txBody>
      </p:sp>
      <p:sp>
        <p:nvSpPr>
          <p:cNvPr id="5" name="Rectangle 4"/>
          <p:cNvSpPr/>
          <p:nvPr/>
        </p:nvSpPr>
        <p:spPr>
          <a:xfrm>
            <a:off x="362606" y="1505923"/>
            <a:ext cx="11067394" cy="1654748"/>
          </a:xfrm>
          <a:prstGeom prst="rect">
            <a:avLst/>
          </a:prstGeom>
        </p:spPr>
        <p:txBody>
          <a:bodyPr wrap="square">
            <a:spAutoFit/>
          </a:bodyPr>
          <a:lstStyle/>
          <a:p>
            <a:pPr>
              <a:lnSpc>
                <a:spcPct val="150000"/>
              </a:lnSpc>
            </a:pPr>
            <a:r>
              <a:rPr lang="en-US" sz="3600" b="1" dirty="0">
                <a:solidFill>
                  <a:srgbClr val="FF0000"/>
                </a:solidFill>
                <a:latin typeface="Times New Roman" pitchFamily="18" charset="0"/>
                <a:cs typeface="Times New Roman" pitchFamily="18" charset="0"/>
              </a:rPr>
              <a:t>Đ</a:t>
            </a:r>
            <a:r>
              <a:rPr lang="vi-VN" sz="3600" b="1" dirty="0">
                <a:solidFill>
                  <a:srgbClr val="FF0000"/>
                </a:solidFill>
                <a:latin typeface="Times New Roman" pitchFamily="18" charset="0"/>
                <a:cs typeface="Times New Roman" pitchFamily="18" charset="0"/>
              </a:rPr>
              <a:t>ọc thầm đoạn 1 và trả lời: </a:t>
            </a:r>
            <a:endParaRPr lang="nl-NL" sz="3600" b="1" u="sng" dirty="0">
              <a:latin typeface="Times New Roman" pitchFamily="18" charset="0"/>
              <a:cs typeface="Times New Roman" pitchFamily="18" charset="0"/>
            </a:endParaRPr>
          </a:p>
          <a:p>
            <a:pPr>
              <a:lnSpc>
                <a:spcPct val="150000"/>
              </a:lnSpc>
            </a:pPr>
            <a:r>
              <a:rPr lang="nl-NL" sz="3600" b="1" u="sng" dirty="0">
                <a:latin typeface="Times New Roman" pitchFamily="18" charset="0"/>
                <a:cs typeface="Times New Roman" pitchFamily="18" charset="0"/>
              </a:rPr>
              <a:t>Câu 1</a:t>
            </a:r>
            <a:r>
              <a:rPr lang="nl-NL" sz="3600" b="1" dirty="0">
                <a:latin typeface="Times New Roman" pitchFamily="18" charset="0"/>
                <a:cs typeface="Times New Roman" pitchFamily="18" charset="0"/>
              </a:rPr>
              <a:t>. Cẩu Khây có sức khỏe và tài năng như thế nào ?</a:t>
            </a:r>
            <a:endParaRPr lang="en-US" sz="3600" b="1" dirty="0">
              <a:latin typeface="Times New Roman" pitchFamily="18" charset="0"/>
              <a:cs typeface="Times New Roman" pitchFamily="18" charset="0"/>
            </a:endParaRPr>
          </a:p>
        </p:txBody>
      </p:sp>
      <p:sp>
        <p:nvSpPr>
          <p:cNvPr id="6" name="Rectangle 5"/>
          <p:cNvSpPr/>
          <p:nvPr/>
        </p:nvSpPr>
        <p:spPr>
          <a:xfrm>
            <a:off x="599091" y="3096858"/>
            <a:ext cx="11114688" cy="3416320"/>
          </a:xfrm>
          <a:prstGeom prst="rect">
            <a:avLst/>
          </a:prstGeom>
        </p:spPr>
        <p:txBody>
          <a:bodyPr wrap="square">
            <a:spAutoFit/>
          </a:bodyPr>
          <a:lstStyle/>
          <a:p>
            <a:pPr>
              <a:lnSpc>
                <a:spcPct val="150000"/>
              </a:lnSpc>
            </a:pPr>
            <a:r>
              <a:rPr lang="nl-NL" sz="3600" dirty="0">
                <a:latin typeface="Times New Roman" pitchFamily="18" charset="0"/>
                <a:cs typeface="Times New Roman" pitchFamily="18" charset="0"/>
              </a:rPr>
              <a:t>+ Cẩu Khây nhỏ người nhưng ăn một lúc hết chín chõ xôi, 10 tuổi sức đã bằng trai 18.</a:t>
            </a:r>
            <a:endParaRPr lang="en-US" sz="3600" dirty="0">
              <a:latin typeface="Times New Roman" pitchFamily="18" charset="0"/>
              <a:cs typeface="Times New Roman" pitchFamily="18" charset="0"/>
            </a:endParaRPr>
          </a:p>
          <a:p>
            <a:pPr>
              <a:lnSpc>
                <a:spcPct val="150000"/>
              </a:lnSpc>
            </a:pPr>
            <a:r>
              <a:rPr lang="nl-NL" sz="3600" dirty="0">
                <a:latin typeface="Times New Roman" pitchFamily="18" charset="0"/>
                <a:cs typeface="Times New Roman" pitchFamily="18" charset="0"/>
              </a:rPr>
              <a:t>+ 15 tuổi đã tinh thông võ nghệ, có lòng thương dân , có chí lớn quyết trừ diệt cái ác .</a:t>
            </a: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17051989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0"/>
          <p:cNvSpPr txBox="1">
            <a:spLocks noChangeArrowheads="1"/>
          </p:cNvSpPr>
          <p:nvPr/>
        </p:nvSpPr>
        <p:spPr bwMode="auto">
          <a:xfrm>
            <a:off x="5314119" y="478266"/>
            <a:ext cx="144448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800" b="1" u="sng" dirty="0" err="1">
                <a:latin typeface="Times New Roman" pitchFamily="18" charset="0"/>
                <a:cs typeface="Times New Roman" pitchFamily="18" charset="0"/>
              </a:rPr>
              <a:t>Tập</a:t>
            </a:r>
            <a:r>
              <a:rPr lang="en-US" sz="2800" b="1" u="sng" dirty="0">
                <a:latin typeface="Times New Roman" pitchFamily="18" charset="0"/>
                <a:cs typeface="Times New Roman" pitchFamily="18" charset="0"/>
              </a:rPr>
              <a:t> </a:t>
            </a:r>
            <a:r>
              <a:rPr lang="en-US" sz="2800" b="1" u="sng" dirty="0" err="1">
                <a:latin typeface="Times New Roman" pitchFamily="18" charset="0"/>
                <a:cs typeface="Times New Roman" pitchFamily="18" charset="0"/>
              </a:rPr>
              <a:t>đọc</a:t>
            </a:r>
            <a:endParaRPr lang="en-US" sz="2800" b="1" u="sng" dirty="0">
              <a:latin typeface="Times New Roman" pitchFamily="18" charset="0"/>
              <a:cs typeface="Times New Roman" pitchFamily="18" charset="0"/>
            </a:endParaRPr>
          </a:p>
        </p:txBody>
      </p:sp>
      <p:sp>
        <p:nvSpPr>
          <p:cNvPr id="4" name="TextBox 3"/>
          <p:cNvSpPr txBox="1"/>
          <p:nvPr/>
        </p:nvSpPr>
        <p:spPr>
          <a:xfrm>
            <a:off x="4414344" y="1001486"/>
            <a:ext cx="3421117" cy="646331"/>
          </a:xfrm>
          <a:prstGeom prst="rect">
            <a:avLst/>
          </a:prstGeom>
          <a:noFill/>
        </p:spPr>
        <p:txBody>
          <a:bodyPr wrap="square" rtlCol="0">
            <a:spAutoFit/>
          </a:bodyPr>
          <a:lstStyle/>
          <a:p>
            <a:r>
              <a:rPr lang="en-US" sz="3600" b="1" dirty="0">
                <a:solidFill>
                  <a:srgbClr val="FF3300"/>
                </a:solidFill>
                <a:effectLst>
                  <a:outerShdw blurRad="38100" dist="38100" dir="2700000" algn="tl">
                    <a:srgbClr val="000000">
                      <a:alpha val="43137"/>
                    </a:srgbClr>
                  </a:outerShdw>
                </a:effectLst>
                <a:latin typeface="Times New Roman" pitchFamily="18" charset="0"/>
                <a:cs typeface="Times New Roman" pitchFamily="18" charset="0"/>
              </a:rPr>
              <a:t>BỐN ANH TÀI</a:t>
            </a:r>
          </a:p>
        </p:txBody>
      </p:sp>
      <p:sp>
        <p:nvSpPr>
          <p:cNvPr id="5" name="Rectangle 3"/>
          <p:cNvSpPr>
            <a:spLocks noChangeArrowheads="1"/>
          </p:cNvSpPr>
          <p:nvPr/>
        </p:nvSpPr>
        <p:spPr bwMode="auto">
          <a:xfrm>
            <a:off x="291199" y="1647817"/>
            <a:ext cx="11769422" cy="1654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50000"/>
              </a:lnSpc>
              <a:defRPr/>
            </a:pPr>
            <a:r>
              <a:rPr lang="en-US" sz="3600" b="1" dirty="0" err="1">
                <a:solidFill>
                  <a:srgbClr val="FF0000"/>
                </a:solidFill>
                <a:latin typeface="Times New Roman" pitchFamily="18" charset="0"/>
                <a:cs typeface="Times New Roman" pitchFamily="18" charset="0"/>
              </a:rPr>
              <a:t>Đọc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thầm</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đoạn</a:t>
            </a:r>
            <a:r>
              <a:rPr lang="en-US" sz="3600" b="1" dirty="0">
                <a:solidFill>
                  <a:srgbClr val="FF0000"/>
                </a:solidFill>
                <a:latin typeface="Times New Roman" pitchFamily="18" charset="0"/>
                <a:cs typeface="Times New Roman" pitchFamily="18" charset="0"/>
              </a:rPr>
              <a:t> 2 </a:t>
            </a:r>
            <a:r>
              <a:rPr lang="en-US" sz="3600" b="1" dirty="0" err="1">
                <a:solidFill>
                  <a:srgbClr val="FF0000"/>
                </a:solidFill>
                <a:latin typeface="Times New Roman" pitchFamily="18" charset="0"/>
                <a:cs typeface="Times New Roman" pitchFamily="18" charset="0"/>
              </a:rPr>
              <a:t>và</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trả</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lời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hỏi</a:t>
            </a:r>
            <a:r>
              <a:rPr lang="en-US" sz="3600" b="1" dirty="0">
                <a:solidFill>
                  <a:srgbClr val="FF0000"/>
                </a:solidFill>
                <a:latin typeface="Times New Roman" pitchFamily="18" charset="0"/>
                <a:cs typeface="Times New Roman" pitchFamily="18" charset="0"/>
              </a:rPr>
              <a:t>:</a:t>
            </a:r>
          </a:p>
          <a:p>
            <a:pPr>
              <a:lnSpc>
                <a:spcPct val="150000"/>
              </a:lnSpc>
              <a:defRPr/>
            </a:pPr>
            <a:r>
              <a:rPr lang="en-US" sz="3600" b="1" u="sng" dirty="0" err="1">
                <a:latin typeface="Times New Roman" pitchFamily="18" charset="0"/>
                <a:cs typeface="Times New Roman" pitchFamily="18" charset="0"/>
              </a:rPr>
              <a:t>Câu</a:t>
            </a:r>
            <a:r>
              <a:rPr lang="en-US" sz="3600" b="1" u="sng" dirty="0">
                <a:latin typeface="Times New Roman" pitchFamily="18" charset="0"/>
                <a:cs typeface="Times New Roman" pitchFamily="18" charset="0"/>
              </a:rPr>
              <a:t> 2</a:t>
            </a:r>
            <a:r>
              <a:rPr lang="en-US" sz="3600" b="1" dirty="0">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Có</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chuyện</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gì</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xảy</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ra</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với</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quê</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hương</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của</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Cẩu</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Khây</a:t>
            </a:r>
            <a:r>
              <a:rPr lang="en-US" sz="3600" b="1" dirty="0">
                <a:solidFill>
                  <a:srgbClr val="000000"/>
                </a:solidFill>
                <a:latin typeface="Times New Roman" pitchFamily="18" charset="0"/>
                <a:cs typeface="Times New Roman" pitchFamily="18" charset="0"/>
              </a:rPr>
              <a:t>? </a:t>
            </a:r>
          </a:p>
        </p:txBody>
      </p:sp>
      <p:sp>
        <p:nvSpPr>
          <p:cNvPr id="6" name="Rectangle 5"/>
          <p:cNvSpPr/>
          <p:nvPr/>
        </p:nvSpPr>
        <p:spPr>
          <a:xfrm>
            <a:off x="641131" y="3389628"/>
            <a:ext cx="10909738" cy="2485745"/>
          </a:xfrm>
          <a:prstGeom prst="rect">
            <a:avLst/>
          </a:prstGeom>
        </p:spPr>
        <p:txBody>
          <a:bodyPr wrap="square">
            <a:spAutoFit/>
          </a:bodyPr>
          <a:lstStyle/>
          <a:p>
            <a:pPr algn="just">
              <a:lnSpc>
                <a:spcPct val="150000"/>
              </a:lnSpc>
            </a:pPr>
            <a:r>
              <a:rPr lang="nl-NL" sz="3600" dirty="0">
                <a:latin typeface="Times New Roman" pitchFamily="18" charset="0"/>
                <a:cs typeface="Times New Roman" pitchFamily="18" charset="0"/>
              </a:rPr>
              <a:t>Ở quê hương của Cẩu Khây, yêu tinh xuất hiện bắt người và súc vật khiến cho làng bản tan hoang, có nhiều nơi không còn một ai sống sót .</a:t>
            </a: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37145956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0"/>
          <p:cNvSpPr txBox="1">
            <a:spLocks noChangeArrowheads="1"/>
          </p:cNvSpPr>
          <p:nvPr/>
        </p:nvSpPr>
        <p:spPr bwMode="auto">
          <a:xfrm>
            <a:off x="5314119" y="478266"/>
            <a:ext cx="144448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800" b="1" u="sng" dirty="0" err="1">
                <a:latin typeface="Times New Roman" pitchFamily="18" charset="0"/>
                <a:cs typeface="Times New Roman" pitchFamily="18" charset="0"/>
              </a:rPr>
              <a:t>Tập</a:t>
            </a:r>
            <a:r>
              <a:rPr lang="en-US" sz="2800" b="1" u="sng" dirty="0">
                <a:latin typeface="Times New Roman" pitchFamily="18" charset="0"/>
                <a:cs typeface="Times New Roman" pitchFamily="18" charset="0"/>
              </a:rPr>
              <a:t> </a:t>
            </a:r>
            <a:r>
              <a:rPr lang="en-US" sz="2800" b="1" u="sng" dirty="0" err="1">
                <a:latin typeface="Times New Roman" pitchFamily="18" charset="0"/>
                <a:cs typeface="Times New Roman" pitchFamily="18" charset="0"/>
              </a:rPr>
              <a:t>đọc</a:t>
            </a:r>
            <a:endParaRPr lang="en-US" sz="2800" b="1" u="sng" dirty="0">
              <a:latin typeface="Times New Roman" pitchFamily="18" charset="0"/>
              <a:cs typeface="Times New Roman" pitchFamily="18" charset="0"/>
            </a:endParaRPr>
          </a:p>
        </p:txBody>
      </p:sp>
      <p:sp>
        <p:nvSpPr>
          <p:cNvPr id="4" name="TextBox 3"/>
          <p:cNvSpPr txBox="1"/>
          <p:nvPr/>
        </p:nvSpPr>
        <p:spPr>
          <a:xfrm>
            <a:off x="4414344" y="1001486"/>
            <a:ext cx="3421117" cy="646331"/>
          </a:xfrm>
          <a:prstGeom prst="rect">
            <a:avLst/>
          </a:prstGeom>
          <a:noFill/>
        </p:spPr>
        <p:txBody>
          <a:bodyPr wrap="square" rtlCol="0">
            <a:spAutoFit/>
          </a:bodyPr>
          <a:lstStyle/>
          <a:p>
            <a:r>
              <a:rPr lang="en-US" sz="3600" b="1" dirty="0">
                <a:solidFill>
                  <a:srgbClr val="FF3300"/>
                </a:solidFill>
                <a:effectLst>
                  <a:outerShdw blurRad="38100" dist="38100" dir="2700000" algn="tl">
                    <a:srgbClr val="000000">
                      <a:alpha val="43137"/>
                    </a:srgbClr>
                  </a:outerShdw>
                </a:effectLst>
                <a:latin typeface="Times New Roman" pitchFamily="18" charset="0"/>
                <a:cs typeface="Times New Roman" pitchFamily="18" charset="0"/>
              </a:rPr>
              <a:t>BỐN ANH TÀI</a:t>
            </a:r>
          </a:p>
        </p:txBody>
      </p:sp>
      <p:sp>
        <p:nvSpPr>
          <p:cNvPr id="5" name="Rectangle 3"/>
          <p:cNvSpPr>
            <a:spLocks noChangeArrowheads="1"/>
          </p:cNvSpPr>
          <p:nvPr/>
        </p:nvSpPr>
        <p:spPr bwMode="auto">
          <a:xfrm>
            <a:off x="202328" y="1665226"/>
            <a:ext cx="11490325" cy="1654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defRPr/>
            </a:pPr>
            <a:r>
              <a:rPr lang="en-US" sz="3600" b="1" dirty="0" err="1">
                <a:solidFill>
                  <a:srgbClr val="FF0000"/>
                </a:solidFill>
                <a:latin typeface="Times New Roman" pitchFamily="18" charset="0"/>
                <a:cs typeface="Times New Roman" pitchFamily="18" charset="0"/>
              </a:rPr>
              <a:t>Đọc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thầm</a:t>
            </a:r>
            <a:r>
              <a:rPr lang="en-US" sz="3600" b="1" dirty="0">
                <a:solidFill>
                  <a:srgbClr val="FF0000"/>
                </a:solidFill>
                <a:latin typeface="Times New Roman" pitchFamily="18" charset="0"/>
                <a:cs typeface="Times New Roman" pitchFamily="18" charset="0"/>
              </a:rPr>
              <a:t> 3 </a:t>
            </a:r>
            <a:r>
              <a:rPr lang="en-US" sz="3600" b="1" dirty="0" err="1">
                <a:solidFill>
                  <a:srgbClr val="FF0000"/>
                </a:solidFill>
                <a:latin typeface="Times New Roman" pitchFamily="18" charset="0"/>
                <a:cs typeface="Times New Roman" pitchFamily="18" charset="0"/>
              </a:rPr>
              <a:t>đoạn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còn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lại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và</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trả</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lời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hỏi</a:t>
            </a:r>
            <a:r>
              <a:rPr lang="en-US" sz="3600" b="1" dirty="0">
                <a:solidFill>
                  <a:srgbClr val="FF0000"/>
                </a:solidFill>
                <a:latin typeface="Times New Roman" pitchFamily="18" charset="0"/>
                <a:cs typeface="Times New Roman" pitchFamily="18" charset="0"/>
              </a:rPr>
              <a:t>:</a:t>
            </a:r>
          </a:p>
          <a:p>
            <a:pPr>
              <a:lnSpc>
                <a:spcPct val="150000"/>
              </a:lnSpc>
              <a:defRPr/>
            </a:pPr>
            <a:r>
              <a:rPr lang="en-US" sz="3600" b="1" u="sng" dirty="0" err="1">
                <a:latin typeface="Times New Roman" pitchFamily="18" charset="0"/>
                <a:cs typeface="Times New Roman" pitchFamily="18" charset="0"/>
              </a:rPr>
              <a:t>Câu</a:t>
            </a:r>
            <a:r>
              <a:rPr lang="en-US" sz="3600" b="1" u="sng" dirty="0">
                <a:latin typeface="Times New Roman" pitchFamily="18" charset="0"/>
                <a:cs typeface="Times New Roman" pitchFamily="18" charset="0"/>
              </a:rPr>
              <a:t> 3</a:t>
            </a:r>
            <a:r>
              <a:rPr lang="en-US" sz="3600" b="1" dirty="0">
                <a:latin typeface="Times New Roman" pitchFamily="18" charset="0"/>
                <a:cs typeface="Times New Roman" pitchFamily="18" charset="0"/>
              </a:rPr>
              <a:t>. C</a:t>
            </a:r>
            <a:r>
              <a:rPr lang="vi-VN" sz="3600" b="1" dirty="0">
                <a:latin typeface="Times New Roman" pitchFamily="18" charset="0"/>
                <a:cs typeface="Times New Roman" pitchFamily="18" charset="0"/>
              </a:rPr>
              <a:t>ẩu</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Khây</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diệt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trừ</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yêu</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tinh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cùng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những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ai</a:t>
            </a:r>
            <a:r>
              <a:rPr lang="en-US" sz="3600" b="1" dirty="0">
                <a:latin typeface="Times New Roman" pitchFamily="18" charset="0"/>
                <a:cs typeface="Times New Roman" pitchFamily="18" charset="0"/>
              </a:rPr>
              <a:t>?</a:t>
            </a:r>
          </a:p>
        </p:txBody>
      </p:sp>
      <p:sp>
        <p:nvSpPr>
          <p:cNvPr id="6" name="Rectangle 5"/>
          <p:cNvSpPr/>
          <p:nvPr/>
        </p:nvSpPr>
        <p:spPr>
          <a:xfrm>
            <a:off x="358489" y="3509160"/>
            <a:ext cx="11181870" cy="2585323"/>
          </a:xfrm>
          <a:prstGeom prst="rect">
            <a:avLst/>
          </a:prstGeom>
        </p:spPr>
        <p:txBody>
          <a:bodyPr wrap="square">
            <a:spAutoFit/>
          </a:bodyPr>
          <a:lstStyle/>
          <a:p>
            <a:pPr algn="just">
              <a:lnSpc>
                <a:spcPct val="150000"/>
              </a:lnSpc>
            </a:pPr>
            <a:r>
              <a:rPr lang="nl-NL" sz="3600" dirty="0">
                <a:latin typeface="Times New Roman" pitchFamily="18" charset="0"/>
                <a:cs typeface="Times New Roman" pitchFamily="18" charset="0"/>
              </a:rPr>
              <a:t>Cẩu Khây cùng ba người bạn Nắm Tay Đóng Cọc, Lấy Tai Tát Nước và Móng Tay Đục Máng lên đường đi diệt trừ yêu tinh </a:t>
            </a: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17344424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0"/>
          <p:cNvSpPr txBox="1">
            <a:spLocks noChangeArrowheads="1"/>
          </p:cNvSpPr>
          <p:nvPr/>
        </p:nvSpPr>
        <p:spPr bwMode="auto">
          <a:xfrm>
            <a:off x="5314119" y="478266"/>
            <a:ext cx="144448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800" b="1" u="sng" dirty="0" err="1">
                <a:latin typeface="Times New Roman" pitchFamily="18" charset="0"/>
                <a:cs typeface="Times New Roman" pitchFamily="18" charset="0"/>
              </a:rPr>
              <a:t>Tập</a:t>
            </a:r>
            <a:r>
              <a:rPr lang="en-US" sz="2800" b="1" u="sng" dirty="0">
                <a:latin typeface="Times New Roman" pitchFamily="18" charset="0"/>
                <a:cs typeface="Times New Roman" pitchFamily="18" charset="0"/>
              </a:rPr>
              <a:t> </a:t>
            </a:r>
            <a:r>
              <a:rPr lang="en-US" sz="2800" b="1" u="sng" dirty="0" err="1">
                <a:latin typeface="Times New Roman" pitchFamily="18" charset="0"/>
                <a:cs typeface="Times New Roman" pitchFamily="18" charset="0"/>
              </a:rPr>
              <a:t>đọc</a:t>
            </a:r>
            <a:endParaRPr lang="en-US" sz="2800" b="1" u="sng" dirty="0">
              <a:latin typeface="Times New Roman" pitchFamily="18" charset="0"/>
              <a:cs typeface="Times New Roman" pitchFamily="18" charset="0"/>
            </a:endParaRPr>
          </a:p>
        </p:txBody>
      </p:sp>
      <p:sp>
        <p:nvSpPr>
          <p:cNvPr id="4" name="TextBox 3"/>
          <p:cNvSpPr txBox="1"/>
          <p:nvPr/>
        </p:nvSpPr>
        <p:spPr>
          <a:xfrm>
            <a:off x="4414344" y="1001486"/>
            <a:ext cx="3421117" cy="646331"/>
          </a:xfrm>
          <a:prstGeom prst="rect">
            <a:avLst/>
          </a:prstGeom>
          <a:noFill/>
        </p:spPr>
        <p:txBody>
          <a:bodyPr wrap="square" rtlCol="0">
            <a:spAutoFit/>
          </a:bodyPr>
          <a:lstStyle/>
          <a:p>
            <a:r>
              <a:rPr lang="en-US" sz="3600" b="1" dirty="0">
                <a:solidFill>
                  <a:srgbClr val="FF3300"/>
                </a:solidFill>
                <a:effectLst>
                  <a:outerShdw blurRad="38100" dist="38100" dir="2700000" algn="tl">
                    <a:srgbClr val="000000">
                      <a:alpha val="43137"/>
                    </a:srgbClr>
                  </a:outerShdw>
                </a:effectLst>
                <a:latin typeface="Times New Roman" pitchFamily="18" charset="0"/>
                <a:cs typeface="Times New Roman" pitchFamily="18" charset="0"/>
              </a:rPr>
              <a:t>BỐN ANH TÀI</a:t>
            </a:r>
          </a:p>
        </p:txBody>
      </p:sp>
      <p:sp>
        <p:nvSpPr>
          <p:cNvPr id="5" name="Rectangle 4"/>
          <p:cNvSpPr/>
          <p:nvPr/>
        </p:nvSpPr>
        <p:spPr>
          <a:xfrm>
            <a:off x="321704" y="1616312"/>
            <a:ext cx="11250185" cy="1754326"/>
          </a:xfrm>
          <a:prstGeom prst="rect">
            <a:avLst/>
          </a:prstGeom>
        </p:spPr>
        <p:txBody>
          <a:bodyPr wrap="square">
            <a:spAutoFit/>
          </a:bodyPr>
          <a:lstStyle/>
          <a:p>
            <a:pPr algn="just">
              <a:lnSpc>
                <a:spcPct val="150000"/>
              </a:lnSpc>
            </a:pPr>
            <a:r>
              <a:rPr lang="en-US" sz="3600" b="1" dirty="0" err="1">
                <a:solidFill>
                  <a:srgbClr val="FF0000"/>
                </a:solidFill>
                <a:latin typeface="Times New Roman" pitchFamily="18" charset="0"/>
                <a:cs typeface="Times New Roman" pitchFamily="18" charset="0"/>
              </a:rPr>
              <a:t>Đọc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thầm</a:t>
            </a:r>
            <a:r>
              <a:rPr lang="en-US" sz="3600" b="1" dirty="0">
                <a:solidFill>
                  <a:srgbClr val="FF0000"/>
                </a:solidFill>
                <a:latin typeface="Times New Roman" pitchFamily="18" charset="0"/>
                <a:cs typeface="Times New Roman" pitchFamily="18" charset="0"/>
              </a:rPr>
              <a:t> 3 </a:t>
            </a:r>
            <a:r>
              <a:rPr lang="en-US" sz="3600" b="1" dirty="0" err="1">
                <a:solidFill>
                  <a:srgbClr val="FF0000"/>
                </a:solidFill>
                <a:latin typeface="Times New Roman" pitchFamily="18" charset="0"/>
                <a:cs typeface="Times New Roman" pitchFamily="18" charset="0"/>
              </a:rPr>
              <a:t>đoạn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còn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lại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và</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trả</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lời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hỏi</a:t>
            </a:r>
            <a:r>
              <a:rPr lang="en-US" sz="3600" b="1" dirty="0">
                <a:solidFill>
                  <a:srgbClr val="FF0000"/>
                </a:solidFill>
                <a:latin typeface="Times New Roman" pitchFamily="18" charset="0"/>
                <a:cs typeface="Times New Roman" pitchFamily="18" charset="0"/>
              </a:rPr>
              <a:t>:</a:t>
            </a:r>
            <a:endParaRPr lang="nl-NL" sz="3600" b="1" i="1" dirty="0">
              <a:latin typeface="Times New Roman" pitchFamily="18" charset="0"/>
              <a:cs typeface="Times New Roman" pitchFamily="18" charset="0"/>
            </a:endParaRPr>
          </a:p>
          <a:p>
            <a:pPr algn="just">
              <a:lnSpc>
                <a:spcPct val="150000"/>
              </a:lnSpc>
            </a:pPr>
            <a:r>
              <a:rPr lang="nl-NL" sz="3600" b="1" u="sng" dirty="0">
                <a:latin typeface="Times New Roman" pitchFamily="18" charset="0"/>
                <a:cs typeface="Times New Roman" pitchFamily="18" charset="0"/>
              </a:rPr>
              <a:t>Câu 4</a:t>
            </a:r>
            <a:r>
              <a:rPr lang="nl-NL" sz="3600" b="1" dirty="0">
                <a:latin typeface="Times New Roman" pitchFamily="18" charset="0"/>
                <a:cs typeface="Times New Roman" pitchFamily="18" charset="0"/>
              </a:rPr>
              <a:t>. Mỗi người bạn của Cẩu Khây có tài năng gì?</a:t>
            </a:r>
            <a:endParaRPr lang="en-US" sz="3600" b="1" dirty="0">
              <a:latin typeface="Times New Roman" pitchFamily="18" charset="0"/>
              <a:cs typeface="Times New Roman" pitchFamily="18" charset="0"/>
            </a:endParaRPr>
          </a:p>
        </p:txBody>
      </p:sp>
      <p:sp>
        <p:nvSpPr>
          <p:cNvPr id="6" name="Rectangle 5"/>
          <p:cNvSpPr/>
          <p:nvPr/>
        </p:nvSpPr>
        <p:spPr>
          <a:xfrm>
            <a:off x="489527" y="3282849"/>
            <a:ext cx="11271549" cy="3416320"/>
          </a:xfrm>
          <a:prstGeom prst="rect">
            <a:avLst/>
          </a:prstGeom>
        </p:spPr>
        <p:txBody>
          <a:bodyPr wrap="square">
            <a:spAutoFit/>
          </a:bodyPr>
          <a:lstStyle/>
          <a:p>
            <a:pPr algn="just">
              <a:lnSpc>
                <a:spcPct val="150000"/>
              </a:lnSpc>
            </a:pPr>
            <a:r>
              <a:rPr lang="nl-NL" sz="3600" dirty="0">
                <a:latin typeface="Times New Roman" pitchFamily="18" charset="0"/>
                <a:cs typeface="Times New Roman" pitchFamily="18" charset="0"/>
              </a:rPr>
              <a:t>Nắm Tay Đóng Cọc có thể dùng nắm tay làm vồ để đóng cọc xuống đất , Lấy Tai Tát Nước có thể dùng tai của mình để tát nước, Móng Tay Đục Máng có thể dùng móng tay của mình đục gỗ thành lòng máng để dẫn nước vào ruộng .</a:t>
            </a: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27788092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C0711C-3A15-4BED-8D6C-E743E1762F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id="{BEB065AE-C2F0-4F19-87FF-5C32D4BD79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473" y="1516678"/>
            <a:ext cx="3141738" cy="4840941"/>
          </a:xfrm>
          <a:prstGeom prst="rect">
            <a:avLst/>
          </a:prstGeom>
        </p:spPr>
      </p:pic>
      <p:sp>
        <p:nvSpPr>
          <p:cNvPr id="41" name="Text Box 14"/>
          <p:cNvSpPr txBox="1">
            <a:spLocks noChangeArrowheads="1"/>
          </p:cNvSpPr>
          <p:nvPr/>
        </p:nvSpPr>
        <p:spPr bwMode="auto">
          <a:xfrm>
            <a:off x="3120537" y="21066"/>
            <a:ext cx="576252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800" dirty="0" err="1">
                <a:latin typeface="Times New Roman" pitchFamily="18" charset="0"/>
                <a:cs typeface="Times New Roman" pitchFamily="18" charset="0"/>
              </a:rPr>
              <a:t>Thứ</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hai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ngày</a:t>
            </a:r>
            <a:r>
              <a:rPr lang="en-US" sz="2800" dirty="0">
                <a:latin typeface="Times New Roman" pitchFamily="18" charset="0"/>
                <a:cs typeface="Times New Roman" pitchFamily="18" charset="0"/>
              </a:rPr>
              <a:t> 17 </a:t>
            </a:r>
            <a:r>
              <a:rPr lang="en-US" sz="2800" dirty="0" err="1">
                <a:latin typeface="Times New Roman" pitchFamily="18" charset="0"/>
                <a:cs typeface="Times New Roman" pitchFamily="18" charset="0"/>
              </a:rPr>
              <a:t>tháng</a:t>
            </a:r>
            <a:r>
              <a:rPr lang="en-US" sz="2800" dirty="0">
                <a:latin typeface="Times New Roman" pitchFamily="18" charset="0"/>
                <a:cs typeface="Times New Roman" pitchFamily="18" charset="0"/>
              </a:rPr>
              <a:t> 1 </a:t>
            </a:r>
            <a:r>
              <a:rPr lang="en-US" sz="2800" dirty="0" err="1">
                <a:latin typeface="Times New Roman" pitchFamily="18" charset="0"/>
                <a:cs typeface="Times New Roman" pitchFamily="18" charset="0"/>
              </a:rPr>
              <a:t>năm</a:t>
            </a:r>
            <a:r>
              <a:rPr lang="en-US" sz="2800" dirty="0">
                <a:latin typeface="Times New Roman" pitchFamily="18" charset="0"/>
                <a:cs typeface="Times New Roman" pitchFamily="18" charset="0"/>
              </a:rPr>
              <a:t> 2022</a:t>
            </a:r>
          </a:p>
        </p:txBody>
      </p:sp>
      <p:sp>
        <p:nvSpPr>
          <p:cNvPr id="42" name="Text Box 20"/>
          <p:cNvSpPr txBox="1">
            <a:spLocks noChangeArrowheads="1"/>
          </p:cNvSpPr>
          <p:nvPr/>
        </p:nvSpPr>
        <p:spPr bwMode="auto">
          <a:xfrm>
            <a:off x="5314119" y="478266"/>
            <a:ext cx="144448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800" b="1" u="sng" dirty="0" err="1">
                <a:latin typeface="Times New Roman" pitchFamily="18" charset="0"/>
                <a:cs typeface="Times New Roman" pitchFamily="18" charset="0"/>
              </a:rPr>
              <a:t>Tập</a:t>
            </a:r>
            <a:r>
              <a:rPr lang="en-US" sz="2800" b="1" u="sng" dirty="0">
                <a:latin typeface="Times New Roman" pitchFamily="18" charset="0"/>
                <a:cs typeface="Times New Roman" pitchFamily="18" charset="0"/>
              </a:rPr>
              <a:t> </a:t>
            </a:r>
            <a:r>
              <a:rPr lang="en-US" sz="2800" b="1" u="sng" dirty="0" err="1">
                <a:latin typeface="Times New Roman" pitchFamily="18" charset="0"/>
                <a:cs typeface="Times New Roman" pitchFamily="18" charset="0"/>
              </a:rPr>
              <a:t>đọc</a:t>
            </a:r>
            <a:endParaRPr lang="en-US" sz="2800" b="1" u="sng" dirty="0">
              <a:latin typeface="Times New Roman" pitchFamily="18" charset="0"/>
              <a:cs typeface="Times New Roman" pitchFamily="18" charset="0"/>
            </a:endParaRPr>
          </a:p>
        </p:txBody>
      </p:sp>
      <p:sp>
        <p:nvSpPr>
          <p:cNvPr id="43" name="TextBox 42"/>
          <p:cNvSpPr txBox="1"/>
          <p:nvPr/>
        </p:nvSpPr>
        <p:spPr>
          <a:xfrm>
            <a:off x="3608683" y="986475"/>
            <a:ext cx="5967802" cy="646331"/>
          </a:xfrm>
          <a:prstGeom prst="rect">
            <a:avLst/>
          </a:prstGeom>
          <a:noFill/>
        </p:spPr>
        <p:txBody>
          <a:bodyPr wrap="square" rtlCol="0">
            <a:spAutoFit/>
          </a:bodyPr>
          <a:lstStyle/>
          <a:p>
            <a:r>
              <a:rPr lang="en-US" sz="3600" b="1" dirty="0">
                <a:solidFill>
                  <a:srgbClr val="FF3300"/>
                </a:solidFill>
                <a:effectLst>
                  <a:outerShdw blurRad="38100" dist="38100" dir="2700000" algn="tl">
                    <a:srgbClr val="000000">
                      <a:alpha val="43137"/>
                    </a:srgbClr>
                  </a:outerShdw>
                </a:effectLst>
                <a:latin typeface="Times New Roman" pitchFamily="18" charset="0"/>
                <a:cs typeface="Times New Roman" pitchFamily="18" charset="0"/>
              </a:rPr>
              <a:t>BỐN ANH TÀI (</a:t>
            </a:r>
            <a:r>
              <a:rPr lang="en-US" sz="3600" b="1" dirty="0" err="1">
                <a:solidFill>
                  <a:srgbClr val="FF3300"/>
                </a:solidFill>
                <a:effectLst>
                  <a:outerShdw blurRad="38100" dist="38100" dir="2700000" algn="tl">
                    <a:srgbClr val="000000">
                      <a:alpha val="43137"/>
                    </a:srgbClr>
                  </a:outerShdw>
                </a:effectLst>
                <a:latin typeface="Times New Roman" pitchFamily="18" charset="0"/>
                <a:cs typeface="Times New Roman" pitchFamily="18" charset="0"/>
              </a:rPr>
              <a:t>tiếp</a:t>
            </a:r>
            <a:r>
              <a:rPr lang="en-US" sz="3600" b="1" dirty="0">
                <a:solidFill>
                  <a:srgbClr val="FF33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a:solidFill>
                  <a:srgbClr val="FF3300"/>
                </a:solidFill>
                <a:effectLst>
                  <a:outerShdw blurRad="38100" dist="38100" dir="2700000" algn="tl">
                    <a:srgbClr val="000000">
                      <a:alpha val="43137"/>
                    </a:srgbClr>
                  </a:outerShdw>
                </a:effectLst>
                <a:latin typeface="Times New Roman" pitchFamily="18" charset="0"/>
                <a:cs typeface="Times New Roman" pitchFamily="18" charset="0"/>
              </a:rPr>
              <a:t>theo</a:t>
            </a:r>
            <a:r>
              <a:rPr lang="en-US" sz="3600" b="1" dirty="0">
                <a:solidFill>
                  <a:srgbClr val="FF3300"/>
                </a:solidFill>
                <a:effectLst>
                  <a:outerShdw blurRad="38100" dist="38100" dir="2700000" algn="tl">
                    <a:srgbClr val="000000">
                      <a:alpha val="43137"/>
                    </a:srgbClr>
                  </a:outerShdw>
                </a:effectLst>
                <a:latin typeface="Times New Roman" pitchFamily="18" charset="0"/>
                <a:cs typeface="Times New Roman" pitchFamily="18" charset="0"/>
              </a:rPr>
              <a:t>)</a:t>
            </a:r>
          </a:p>
        </p:txBody>
      </p:sp>
      <p:pic>
        <p:nvPicPr>
          <p:cNvPr id="49" name="图片 17">
            <a:extLst>
              <a:ext uri="{FF2B5EF4-FFF2-40B4-BE49-F238E27FC236}">
                <a16:creationId xmlns:a16="http://schemas.microsoft.com/office/drawing/2014/main" id="{D90856D4-4CC1-4194-9322-4F8413E8A5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19081" y="2826149"/>
            <a:ext cx="4114808" cy="2221997"/>
          </a:xfrm>
          <a:prstGeom prst="rect">
            <a:avLst/>
          </a:prstGeom>
        </p:spPr>
      </p:pic>
    </p:spTree>
    <p:extLst>
      <p:ext uri="{BB962C8B-B14F-4D97-AF65-F5344CB8AC3E}">
        <p14:creationId xmlns:p14="http://schemas.microsoft.com/office/powerpoint/2010/main" val="35668753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anim calcmode="lin" valueType="num">
                                      <p:cBhvr>
                                        <p:cTn id="8" dur="1000" fill="hold"/>
                                        <p:tgtEl>
                                          <p:spTgt spid="49"/>
                                        </p:tgtEl>
                                        <p:attrNameLst>
                                          <p:attrName>ppt_x</p:attrName>
                                        </p:attrNameLst>
                                      </p:cBhvr>
                                      <p:tavLst>
                                        <p:tav tm="0">
                                          <p:val>
                                            <p:strVal val="#ppt_x"/>
                                          </p:val>
                                        </p:tav>
                                        <p:tav tm="100000">
                                          <p:val>
                                            <p:strVal val="#ppt_x"/>
                                          </p:val>
                                        </p:tav>
                                      </p:tavLst>
                                    </p:anim>
                                    <p:anim calcmode="lin" valueType="num">
                                      <p:cBhvr>
                                        <p:cTn id="9"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827EE7-F156-40BB-AFAB-CDD533931107}"/>
              </a:ext>
            </a:extLst>
          </p:cNvPr>
          <p:cNvPicPr>
            <a:picLocks noChangeAspect="1"/>
          </p:cNvPicPr>
          <p:nvPr/>
        </p:nvPicPr>
        <p:blipFill>
          <a:blip r:embed="rId2"/>
          <a:stretch>
            <a:fillRect/>
          </a:stretch>
        </p:blipFill>
        <p:spPr>
          <a:xfrm>
            <a:off x="15400" y="0"/>
            <a:ext cx="12161199" cy="6858000"/>
          </a:xfrm>
          <a:prstGeom prst="rect">
            <a:avLst/>
          </a:prstGeom>
        </p:spPr>
      </p:pic>
    </p:spTree>
    <p:extLst>
      <p:ext uri="{BB962C8B-B14F-4D97-AF65-F5344CB8AC3E}">
        <p14:creationId xmlns:p14="http://schemas.microsoft.com/office/powerpoint/2010/main" val="49529514"/>
      </p:ext>
    </p:extLst>
  </p:cSld>
  <p:clrMapOvr>
    <a:masterClrMapping/>
  </p:clrMapOvr>
  <p:transition spd="slow" advClick="0" advTm="4000">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73BF33-5172-4EB0-8F02-798CCAEEBC50}"/>
              </a:ext>
            </a:extLst>
          </p:cNvPr>
          <p:cNvPicPr>
            <a:picLocks noChangeAspect="1"/>
          </p:cNvPicPr>
          <p:nvPr/>
        </p:nvPicPr>
        <p:blipFill>
          <a:blip r:embed="rId2"/>
          <a:stretch>
            <a:fillRect/>
          </a:stretch>
        </p:blipFill>
        <p:spPr>
          <a:xfrm>
            <a:off x="0" y="1013254"/>
            <a:ext cx="8359209" cy="5677140"/>
          </a:xfrm>
          <a:prstGeom prst="rect">
            <a:avLst/>
          </a:prstGeom>
        </p:spPr>
      </p:pic>
      <p:pic>
        <p:nvPicPr>
          <p:cNvPr id="4" name="Picture 3">
            <a:extLst>
              <a:ext uri="{FF2B5EF4-FFF2-40B4-BE49-F238E27FC236}">
                <a16:creationId xmlns:a16="http://schemas.microsoft.com/office/drawing/2014/main" id="{61CF57CD-E8CF-40CD-82FF-881893B90CC2}"/>
              </a:ext>
            </a:extLst>
          </p:cNvPr>
          <p:cNvPicPr>
            <a:picLocks noChangeAspect="1"/>
          </p:cNvPicPr>
          <p:nvPr/>
        </p:nvPicPr>
        <p:blipFill>
          <a:blip r:embed="rId3"/>
          <a:stretch>
            <a:fillRect/>
          </a:stretch>
        </p:blipFill>
        <p:spPr>
          <a:xfrm>
            <a:off x="8359209" y="0"/>
            <a:ext cx="3832791" cy="3429000"/>
          </a:xfrm>
          <a:prstGeom prst="rect">
            <a:avLst/>
          </a:prstGeom>
        </p:spPr>
      </p:pic>
      <p:sp>
        <p:nvSpPr>
          <p:cNvPr id="5" name="TextBox 4">
            <a:extLst>
              <a:ext uri="{FF2B5EF4-FFF2-40B4-BE49-F238E27FC236}">
                <a16:creationId xmlns:a16="http://schemas.microsoft.com/office/drawing/2014/main" id="{B9B108F7-4E7F-4583-A7DD-471ECD2F02A5}"/>
              </a:ext>
            </a:extLst>
          </p:cNvPr>
          <p:cNvSpPr txBox="1"/>
          <p:nvPr/>
        </p:nvSpPr>
        <p:spPr>
          <a:xfrm>
            <a:off x="2038865" y="245017"/>
            <a:ext cx="4386649" cy="523220"/>
          </a:xfrm>
          <a:prstGeom prst="rect">
            <a:avLst/>
          </a:prstGeom>
          <a:noFill/>
        </p:spPr>
        <p:txBody>
          <a:bodyPr wrap="square" rtlCol="0">
            <a:spAutoFit/>
          </a:bodyPr>
          <a:lstStyle/>
          <a:p>
            <a:r>
              <a:rPr lang="en-US" sz="2800" b="1" dirty="0">
                <a:solidFill>
                  <a:srgbClr val="FF3300"/>
                </a:solidFill>
                <a:effectLst>
                  <a:outerShdw blurRad="38100" dist="38100" dir="2700000" algn="tl">
                    <a:srgbClr val="000000">
                      <a:alpha val="43137"/>
                    </a:srgbClr>
                  </a:outerShdw>
                </a:effectLst>
                <a:latin typeface="Times New Roman" pitchFamily="18" charset="0"/>
                <a:cs typeface="Times New Roman" pitchFamily="18" charset="0"/>
              </a:rPr>
              <a:t>BỐN ANH TÀI (</a:t>
            </a:r>
            <a:r>
              <a:rPr lang="en-US" sz="2800" b="1" dirty="0" err="1">
                <a:solidFill>
                  <a:srgbClr val="FF3300"/>
                </a:solidFill>
                <a:effectLst>
                  <a:outerShdw blurRad="38100" dist="38100" dir="2700000" algn="tl">
                    <a:srgbClr val="000000">
                      <a:alpha val="43137"/>
                    </a:srgbClr>
                  </a:outerShdw>
                </a:effectLst>
                <a:latin typeface="Times New Roman" pitchFamily="18" charset="0"/>
                <a:cs typeface="Times New Roman" pitchFamily="18" charset="0"/>
              </a:rPr>
              <a:t>tiếp</a:t>
            </a:r>
            <a:r>
              <a:rPr lang="en-US" sz="2800" b="1" dirty="0">
                <a:solidFill>
                  <a:srgbClr val="FF33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rgbClr val="FF3300"/>
                </a:solidFill>
                <a:effectLst>
                  <a:outerShdw blurRad="38100" dist="38100" dir="2700000" algn="tl">
                    <a:srgbClr val="000000">
                      <a:alpha val="43137"/>
                    </a:srgbClr>
                  </a:outerShdw>
                </a:effectLst>
                <a:latin typeface="Times New Roman" pitchFamily="18" charset="0"/>
                <a:cs typeface="Times New Roman" pitchFamily="18" charset="0"/>
              </a:rPr>
              <a:t>theo</a:t>
            </a:r>
            <a:r>
              <a:rPr lang="en-US" sz="2800" b="1" dirty="0">
                <a:solidFill>
                  <a:srgbClr val="FF3300"/>
                </a:solidFill>
                <a:effectLst>
                  <a:outerShdw blurRad="38100" dist="38100" dir="2700000" algn="tl">
                    <a:srgbClr val="000000">
                      <a:alpha val="43137"/>
                    </a:srgbClr>
                  </a:outerShdw>
                </a:effectLst>
                <a:latin typeface="Times New Roman" pitchFamily="18" charset="0"/>
                <a:cs typeface="Times New Roman" pitchFamily="18" charset="0"/>
              </a:rPr>
              <a:t>)</a:t>
            </a:r>
          </a:p>
        </p:txBody>
      </p:sp>
      <p:sp>
        <p:nvSpPr>
          <p:cNvPr id="6" name="Rectangle 1">
            <a:extLst>
              <a:ext uri="{FF2B5EF4-FFF2-40B4-BE49-F238E27FC236}">
                <a16:creationId xmlns:a16="http://schemas.microsoft.com/office/drawing/2014/main" id="{7CD59CA0-FE10-492D-8F89-D9AFDF55445D}"/>
              </a:ext>
            </a:extLst>
          </p:cNvPr>
          <p:cNvSpPr>
            <a:spLocks noChangeArrowheads="1"/>
          </p:cNvSpPr>
          <p:nvPr/>
        </p:nvSpPr>
        <p:spPr bwMode="auto">
          <a:xfrm>
            <a:off x="8359209" y="4828864"/>
            <a:ext cx="9906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vi-VN"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Bài</a:t>
            </a:r>
            <a:r>
              <a:rPr lang="en-US" sz="2400" b="1" dirty="0">
                <a:latin typeface="Times New Roman" pitchFamily="18" charset="0"/>
                <a:cs typeface="Times New Roman" pitchFamily="18" charset="0"/>
              </a:rPr>
              <a:t> chia </a:t>
            </a:r>
            <a:r>
              <a:rPr lang="en-US" sz="2400" b="1" dirty="0" err="1">
                <a:latin typeface="Times New Roman" pitchFamily="18" charset="0"/>
                <a:cs typeface="Times New Roman" pitchFamily="18" charset="0"/>
              </a:rPr>
              <a:t>làm</a:t>
            </a:r>
            <a:r>
              <a:rPr lang="en-US" sz="2400" b="1" dirty="0">
                <a:latin typeface="Times New Roman" pitchFamily="18" charset="0"/>
                <a:cs typeface="Times New Roman" pitchFamily="18" charset="0"/>
              </a:rPr>
              <a:t> ... </a:t>
            </a:r>
            <a:r>
              <a:rPr lang="en-US" sz="2400" b="1" dirty="0" err="1">
                <a:latin typeface="Times New Roman" pitchFamily="18" charset="0"/>
                <a:cs typeface="Times New Roman" pitchFamily="18" charset="0"/>
              </a:rPr>
              <a:t>đoạn</a:t>
            </a:r>
            <a:endParaRPr lang="en-US" sz="2400" b="1" dirty="0">
              <a:latin typeface="Times New Roman" pitchFamily="18" charset="0"/>
              <a:cs typeface="Times New Roman" pitchFamily="18" charset="0"/>
            </a:endParaRPr>
          </a:p>
        </p:txBody>
      </p:sp>
      <p:sp>
        <p:nvSpPr>
          <p:cNvPr id="7" name="Rectangle 6">
            <a:extLst>
              <a:ext uri="{FF2B5EF4-FFF2-40B4-BE49-F238E27FC236}">
                <a16:creationId xmlns:a16="http://schemas.microsoft.com/office/drawing/2014/main" id="{B58B356B-B656-4FDD-8EDA-549C062CA7D8}"/>
              </a:ext>
            </a:extLst>
          </p:cNvPr>
          <p:cNvSpPr>
            <a:spLocks noChangeArrowheads="1"/>
          </p:cNvSpPr>
          <p:nvPr/>
        </p:nvSpPr>
        <p:spPr bwMode="auto">
          <a:xfrm>
            <a:off x="10530717" y="4771029"/>
            <a:ext cx="1879042" cy="461665"/>
          </a:xfrm>
          <a:prstGeom prst="rect">
            <a:avLst/>
          </a:prstGeom>
          <a:noFill/>
          <a:ln>
            <a:noFill/>
          </a:ln>
        </p:spPr>
        <p:txBody>
          <a:bodyPr wrap="square">
            <a:spAutoFit/>
          </a:bodyPr>
          <a:lstStyle/>
          <a:p>
            <a:r>
              <a:rPr lang="en-US" sz="2400" b="1" dirty="0">
                <a:solidFill>
                  <a:srgbClr val="FF0000"/>
                </a:solidFill>
                <a:latin typeface="Times New Roman" pitchFamily="18" charset="0"/>
                <a:cs typeface="Times New Roman" pitchFamily="18" charset="0"/>
              </a:rPr>
              <a:t>2</a:t>
            </a:r>
            <a:endParaRPr lang="en-US" sz="2400" dirty="0">
              <a:solidFill>
                <a:srgbClr val="FF0000"/>
              </a:solidFill>
              <a:latin typeface="Times New Roman" pitchFamily="18" charset="0"/>
              <a:cs typeface="Times New Roman" pitchFamily="18" charset="0"/>
            </a:endParaRPr>
          </a:p>
        </p:txBody>
      </p:sp>
      <p:sp>
        <p:nvSpPr>
          <p:cNvPr id="8" name="Rectangle 7">
            <a:extLst>
              <a:ext uri="{FF2B5EF4-FFF2-40B4-BE49-F238E27FC236}">
                <a16:creationId xmlns:a16="http://schemas.microsoft.com/office/drawing/2014/main" id="{9E92BAD6-F4A2-4C2F-8EB6-AF9F1C081B63}"/>
              </a:ext>
            </a:extLst>
          </p:cNvPr>
          <p:cNvSpPr>
            <a:spLocks noChangeArrowheads="1"/>
          </p:cNvSpPr>
          <p:nvPr/>
        </p:nvSpPr>
        <p:spPr bwMode="auto">
          <a:xfrm>
            <a:off x="159823" y="1013254"/>
            <a:ext cx="1879042" cy="461665"/>
          </a:xfrm>
          <a:prstGeom prst="rect">
            <a:avLst/>
          </a:prstGeom>
          <a:noFill/>
          <a:ln>
            <a:noFill/>
          </a:ln>
        </p:spPr>
        <p:txBody>
          <a:bodyPr wrap="square">
            <a:spAutoFit/>
          </a:bodyPr>
          <a:lstStyle/>
          <a:p>
            <a:r>
              <a:rPr lang="en-US" sz="2400" b="1" dirty="0">
                <a:solidFill>
                  <a:srgbClr val="FF0000"/>
                </a:solidFill>
                <a:latin typeface="Times New Roman" pitchFamily="18" charset="0"/>
                <a:cs typeface="Times New Roman" pitchFamily="18" charset="0"/>
              </a:rPr>
              <a:t>1</a:t>
            </a:r>
            <a:endParaRPr lang="en-US" sz="2400" dirty="0">
              <a:solidFill>
                <a:srgbClr val="FF0000"/>
              </a:solidFill>
              <a:latin typeface="Times New Roman" pitchFamily="18" charset="0"/>
              <a:cs typeface="Times New Roman" pitchFamily="18" charset="0"/>
            </a:endParaRPr>
          </a:p>
        </p:txBody>
      </p:sp>
      <p:sp>
        <p:nvSpPr>
          <p:cNvPr id="10" name="Rectangle 9">
            <a:extLst>
              <a:ext uri="{FF2B5EF4-FFF2-40B4-BE49-F238E27FC236}">
                <a16:creationId xmlns:a16="http://schemas.microsoft.com/office/drawing/2014/main" id="{DCC71245-0CC1-447B-9FD1-56F6D67C59C5}"/>
              </a:ext>
            </a:extLst>
          </p:cNvPr>
          <p:cNvSpPr>
            <a:spLocks noChangeArrowheads="1"/>
          </p:cNvSpPr>
          <p:nvPr/>
        </p:nvSpPr>
        <p:spPr bwMode="auto">
          <a:xfrm>
            <a:off x="159823" y="3102866"/>
            <a:ext cx="1879042" cy="461665"/>
          </a:xfrm>
          <a:prstGeom prst="rect">
            <a:avLst/>
          </a:prstGeom>
          <a:noFill/>
          <a:ln>
            <a:noFill/>
          </a:ln>
        </p:spPr>
        <p:txBody>
          <a:bodyPr wrap="square">
            <a:spAutoFit/>
          </a:bodyPr>
          <a:lstStyle/>
          <a:p>
            <a:r>
              <a:rPr lang="en-US" sz="2400" b="1" dirty="0">
                <a:solidFill>
                  <a:srgbClr val="FF0000"/>
                </a:solidFill>
                <a:latin typeface="Times New Roman" pitchFamily="18" charset="0"/>
                <a:cs typeface="Times New Roman" pitchFamily="18" charset="0"/>
              </a:rPr>
              <a:t>2</a:t>
            </a:r>
            <a:endParaRPr lang="en-US" sz="24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3773748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iterate type="lt">
                                    <p:tmPct val="0"/>
                                  </p:iterate>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34" presetClass="emph" presetSubtype="0" fill="hold" grpId="1" nodeType="afterEffect">
                                  <p:stCondLst>
                                    <p:cond delay="0"/>
                                  </p:stCondLst>
                                  <p:iterate type="lt">
                                    <p:tmPct val="10000"/>
                                  </p:iterate>
                                  <p:childTnLst>
                                    <p:animMotion origin="layout" path="M 4.58333E-6 -2.59259E-6 L 4.58333E-6 -0.07222 " pathEditMode="relative" rAng="0" ptsTypes="AA">
                                      <p:cBhvr>
                                        <p:cTn id="10" dur="500" accel="50000" decel="50000" autoRev="1" fill="hold">
                                          <p:stCondLst>
                                            <p:cond delay="0"/>
                                          </p:stCondLst>
                                        </p:cTn>
                                        <p:tgtEl>
                                          <p:spTgt spid="5"/>
                                        </p:tgtEl>
                                        <p:attrNameLst>
                                          <p:attrName>ppt_x</p:attrName>
                                          <p:attrName>ppt_y</p:attrName>
                                        </p:attrNameLst>
                                      </p:cBhvr>
                                      <p:rCtr x="0" y="-3611"/>
                                    </p:animMotion>
                                    <p:animRot by="1500000">
                                      <p:cBhvr>
                                        <p:cTn id="11" dur="250" fill="hold">
                                          <p:stCondLst>
                                            <p:cond delay="0"/>
                                          </p:stCondLst>
                                        </p:cTn>
                                        <p:tgtEl>
                                          <p:spTgt spid="5"/>
                                        </p:tgtEl>
                                        <p:attrNameLst>
                                          <p:attrName>r</p:attrName>
                                        </p:attrNameLst>
                                      </p:cBhvr>
                                    </p:animRot>
                                    <p:animRot by="-1500000">
                                      <p:cBhvr>
                                        <p:cTn id="12" dur="250" fill="hold">
                                          <p:stCondLst>
                                            <p:cond delay="250"/>
                                          </p:stCondLst>
                                        </p:cTn>
                                        <p:tgtEl>
                                          <p:spTgt spid="5"/>
                                        </p:tgtEl>
                                        <p:attrNameLst>
                                          <p:attrName>r</p:attrName>
                                        </p:attrNameLst>
                                      </p:cBhvr>
                                    </p:animRot>
                                    <p:animRot by="-1500000">
                                      <p:cBhvr>
                                        <p:cTn id="13" dur="250" fill="hold">
                                          <p:stCondLst>
                                            <p:cond delay="500"/>
                                          </p:stCondLst>
                                        </p:cTn>
                                        <p:tgtEl>
                                          <p:spTgt spid="5"/>
                                        </p:tgtEl>
                                        <p:attrNameLst>
                                          <p:attrName>r</p:attrName>
                                        </p:attrNameLst>
                                      </p:cBhvr>
                                    </p:animRot>
                                    <p:animRot by="1500000">
                                      <p:cBhvr>
                                        <p:cTn id="14" dur="250" fill="hold">
                                          <p:stCondLst>
                                            <p:cond delay="750"/>
                                          </p:stCondLst>
                                        </p:cTn>
                                        <p:tgtEl>
                                          <p:spTgt spid="5"/>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childTnLst>
                          </p:cTn>
                        </p:par>
                        <p:par>
                          <p:cTn id="30" fill="hold">
                            <p:stCondLst>
                              <p:cond delay="500"/>
                            </p:stCondLst>
                            <p:childTnLst>
                              <p:par>
                                <p:cTn id="31" presetID="22" presetClass="entr" presetSubtype="4"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7" grpId="0"/>
      <p:bldP spid="8"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10" descr="Scan 3">
            <a:hlinkClick r:id="rId2" action="ppaction://hlinksldjump"/>
            <a:extLst>
              <a:ext uri="{FF2B5EF4-FFF2-40B4-BE49-F238E27FC236}">
                <a16:creationId xmlns:a16="http://schemas.microsoft.com/office/drawing/2014/main" id="{8624CEDD-F740-4B3E-8278-9B79BE2D9959}"/>
              </a:ext>
            </a:extLst>
          </p:cNvPr>
          <p:cNvPicPr>
            <a:picLocks noChangeAspect="1" noChangeArrowheads="1"/>
          </p:cNvPicPr>
          <p:nvPr/>
        </p:nvPicPr>
        <p:blipFill>
          <a:blip r:embed="rId3"/>
          <a:srcRect/>
          <a:stretch>
            <a:fillRect/>
          </a:stretch>
        </p:blipFill>
        <p:spPr bwMode="auto">
          <a:xfrm>
            <a:off x="0" y="18070"/>
            <a:ext cx="6100119" cy="68399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194" name="Picture 2" descr="Quả Quao món ăn dân dã và thuốc nam tuyệt vời – Chợ Quê">
            <a:extLst>
              <a:ext uri="{FF2B5EF4-FFF2-40B4-BE49-F238E27FC236}">
                <a16:creationId xmlns:a16="http://schemas.microsoft.com/office/drawing/2014/main" id="{3B14E641-7AE4-4A3F-9D75-ED19FDE748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8910" y="18069"/>
            <a:ext cx="6100119" cy="6940846"/>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11">
            <a:extLst>
              <a:ext uri="{FF2B5EF4-FFF2-40B4-BE49-F238E27FC236}">
                <a16:creationId xmlns:a16="http://schemas.microsoft.com/office/drawing/2014/main" id="{61EAF8B8-5CC3-4F10-8C8C-E8E17B19E723}"/>
              </a:ext>
            </a:extLst>
          </p:cNvPr>
          <p:cNvSpPr txBox="1">
            <a:spLocks noChangeArrowheads="1"/>
          </p:cNvSpPr>
          <p:nvPr/>
        </p:nvSpPr>
        <p:spPr bwMode="auto">
          <a:xfrm>
            <a:off x="9314935" y="6257240"/>
            <a:ext cx="2971800" cy="7016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Aristote" panose="020B7200000000000000" pitchFamily="34" charset="0"/>
              </a:defRPr>
            </a:lvl1pPr>
            <a:lvl2pPr marL="742950" indent="-285750">
              <a:spcBef>
                <a:spcPct val="20000"/>
              </a:spcBef>
              <a:buChar char="–"/>
              <a:defRPr sz="2800">
                <a:solidFill>
                  <a:schemeClr val="tx1"/>
                </a:solidFill>
                <a:latin typeface=".VnAristote" panose="020B7200000000000000" pitchFamily="34" charset="0"/>
              </a:defRPr>
            </a:lvl2pPr>
            <a:lvl3pPr marL="1143000" indent="-228600">
              <a:spcBef>
                <a:spcPct val="20000"/>
              </a:spcBef>
              <a:buChar char="•"/>
              <a:defRPr sz="2400">
                <a:solidFill>
                  <a:schemeClr val="tx1"/>
                </a:solidFill>
                <a:latin typeface=".VnAristote" panose="020B7200000000000000" pitchFamily="34" charset="0"/>
              </a:defRPr>
            </a:lvl3pPr>
            <a:lvl4pPr marL="1600200" indent="-228600">
              <a:spcBef>
                <a:spcPct val="20000"/>
              </a:spcBef>
              <a:buChar char="–"/>
              <a:defRPr sz="2000">
                <a:solidFill>
                  <a:schemeClr val="tx1"/>
                </a:solidFill>
                <a:latin typeface=".VnAristote" panose="020B7200000000000000" pitchFamily="34" charset="0"/>
              </a:defRPr>
            </a:lvl4pPr>
            <a:lvl5pPr marL="2057400" indent="-228600">
              <a:spcBef>
                <a:spcPct val="20000"/>
              </a:spcBef>
              <a:buChar char="»"/>
              <a:defRPr sz="2000">
                <a:solidFill>
                  <a:schemeClr val="tx1"/>
                </a:solidFill>
                <a:latin typeface=".VnAristot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stot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stot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stot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stote" panose="020B7200000000000000" pitchFamily="34" charset="0"/>
              </a:defRPr>
            </a:lvl9pPr>
          </a:lstStyle>
          <a:p>
            <a:pPr defTabSz="914400" eaLnBrk="0" fontAlgn="base" hangingPunct="0">
              <a:spcBef>
                <a:spcPct val="50000"/>
              </a:spcBef>
              <a:spcAft>
                <a:spcPct val="0"/>
              </a:spcAft>
              <a:buNone/>
            </a:pPr>
            <a:r>
              <a:rPr lang="en-US" altLang="en-US" sz="4000" b="1" dirty="0" err="1">
                <a:solidFill>
                  <a:srgbClr val="FF0000"/>
                </a:solidFill>
                <a:latin typeface="Times New Roman" panose="02020603050405020304" pitchFamily="18" charset="0"/>
              </a:rPr>
              <a:t>quả</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núc</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nác</a:t>
            </a:r>
            <a:endParaRPr lang="en-US" altLang="en-US" sz="4000" b="1" dirty="0">
              <a:solidFill>
                <a:srgbClr val="FF0000"/>
              </a:solidFill>
              <a:latin typeface="Times New Roman" panose="02020603050405020304" pitchFamily="18" charset="0"/>
            </a:endParaRPr>
          </a:p>
        </p:txBody>
      </p:sp>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8194"/>
                                        </p:tgtEl>
                                        <p:attrNameLst>
                                          <p:attrName>style.visibility</p:attrName>
                                        </p:attrNameLst>
                                      </p:cBhvr>
                                      <p:to>
                                        <p:strVal val="visible"/>
                                      </p:to>
                                    </p:set>
                                    <p:animEffect transition="in" filter="fade">
                                      <p:cBhvr>
                                        <p:cTn id="10" dur="500"/>
                                        <p:tgtEl>
                                          <p:spTgt spid="8194"/>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p:tgtEl>
                                          <p:spTgt spid="7"/>
                                        </p:tgtEl>
                                        <p:attrNameLst>
                                          <p:attrName>ppt_y</p:attrName>
                                        </p:attrNameLst>
                                      </p:cBhvr>
                                      <p:tavLst>
                                        <p:tav tm="0">
                                          <p:val>
                                            <p:strVal val="#ppt_y-#ppt_h*1.125000"/>
                                          </p:val>
                                        </p:tav>
                                        <p:tav tm="100000">
                                          <p:val>
                                            <p:strVal val="#ppt_y"/>
                                          </p:val>
                                        </p:tav>
                                      </p:tavLst>
                                    </p:anim>
                                    <p:animEffect transition="in" filter="wipe(down)">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Text Box 9">
            <a:extLst>
              <a:ext uri="{FF2B5EF4-FFF2-40B4-BE49-F238E27FC236}">
                <a16:creationId xmlns:a16="http://schemas.microsoft.com/office/drawing/2014/main" id="{DE4034ED-5874-4644-8ED5-961B2BDEBA48}"/>
              </a:ext>
            </a:extLst>
          </p:cNvPr>
          <p:cNvSpPr txBox="1">
            <a:spLocks noChangeArrowheads="1"/>
          </p:cNvSpPr>
          <p:nvPr/>
        </p:nvSpPr>
        <p:spPr bwMode="auto">
          <a:xfrm>
            <a:off x="3505200" y="1558926"/>
            <a:ext cx="2667000" cy="7016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Aristote" panose="020B7200000000000000" pitchFamily="34" charset="0"/>
              </a:defRPr>
            </a:lvl1pPr>
            <a:lvl2pPr marL="742950" indent="-285750">
              <a:spcBef>
                <a:spcPct val="20000"/>
              </a:spcBef>
              <a:buChar char="–"/>
              <a:defRPr sz="2800">
                <a:solidFill>
                  <a:schemeClr val="tx1"/>
                </a:solidFill>
                <a:latin typeface=".VnAristote" panose="020B7200000000000000" pitchFamily="34" charset="0"/>
              </a:defRPr>
            </a:lvl2pPr>
            <a:lvl3pPr marL="1143000" indent="-228600">
              <a:spcBef>
                <a:spcPct val="20000"/>
              </a:spcBef>
              <a:buChar char="•"/>
              <a:defRPr sz="2400">
                <a:solidFill>
                  <a:schemeClr val="tx1"/>
                </a:solidFill>
                <a:latin typeface=".VnAristote" panose="020B7200000000000000" pitchFamily="34" charset="0"/>
              </a:defRPr>
            </a:lvl3pPr>
            <a:lvl4pPr marL="1600200" indent="-228600">
              <a:spcBef>
                <a:spcPct val="20000"/>
              </a:spcBef>
              <a:buChar char="–"/>
              <a:defRPr sz="2000">
                <a:solidFill>
                  <a:schemeClr val="tx1"/>
                </a:solidFill>
                <a:latin typeface=".VnAristote" panose="020B7200000000000000" pitchFamily="34" charset="0"/>
              </a:defRPr>
            </a:lvl4pPr>
            <a:lvl5pPr marL="2057400" indent="-228600">
              <a:spcBef>
                <a:spcPct val="20000"/>
              </a:spcBef>
              <a:buChar char="»"/>
              <a:defRPr sz="2000">
                <a:solidFill>
                  <a:schemeClr val="tx1"/>
                </a:solidFill>
                <a:latin typeface=".VnAristot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stot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stot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stot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stote" panose="020B7200000000000000" pitchFamily="34" charset="0"/>
              </a:defRPr>
            </a:lvl9pPr>
          </a:lstStyle>
          <a:p>
            <a:pPr defTabSz="914400" eaLnBrk="0" fontAlgn="base" hangingPunct="0">
              <a:spcBef>
                <a:spcPct val="50000"/>
              </a:spcBef>
              <a:spcAft>
                <a:spcPct val="0"/>
              </a:spcAft>
              <a:buNone/>
            </a:pPr>
            <a:r>
              <a:rPr lang="en-US" altLang="en-US" sz="4000" b="1">
                <a:solidFill>
                  <a:srgbClr val="FF0000"/>
                </a:solidFill>
                <a:latin typeface="Times New Roman" panose="02020603050405020304" pitchFamily="18" charset="0"/>
              </a:rPr>
              <a:t>thung lũng</a:t>
            </a:r>
          </a:p>
        </p:txBody>
      </p:sp>
      <p:grpSp>
        <p:nvGrpSpPr>
          <p:cNvPr id="24579" name="Group 12">
            <a:extLst>
              <a:ext uri="{FF2B5EF4-FFF2-40B4-BE49-F238E27FC236}">
                <a16:creationId xmlns:a16="http://schemas.microsoft.com/office/drawing/2014/main" id="{C280FE0C-68C4-4DBE-B688-D5D80EC5C184}"/>
              </a:ext>
            </a:extLst>
          </p:cNvPr>
          <p:cNvGrpSpPr>
            <a:grpSpLocks/>
          </p:cNvGrpSpPr>
          <p:nvPr/>
        </p:nvGrpSpPr>
        <p:grpSpPr bwMode="auto">
          <a:xfrm>
            <a:off x="0" y="-98854"/>
            <a:ext cx="12192000" cy="6956854"/>
            <a:chOff x="-7" y="1370"/>
            <a:chExt cx="5760" cy="2976"/>
          </a:xfrm>
        </p:grpSpPr>
        <p:pic>
          <p:nvPicPr>
            <p:cNvPr id="3" name="Picture 41" descr="06">
              <a:hlinkClick r:id="rId3" action="ppaction://hlinksldjump"/>
              <a:extLst>
                <a:ext uri="{FF2B5EF4-FFF2-40B4-BE49-F238E27FC236}">
                  <a16:creationId xmlns:a16="http://schemas.microsoft.com/office/drawing/2014/main" id="{AFA4A68F-D230-467C-890C-20E29BDC5B37}"/>
                </a:ext>
              </a:extLst>
            </p:cNvPr>
            <p:cNvPicPr>
              <a:picLocks noChangeAspect="1" noChangeArrowheads="1"/>
            </p:cNvPicPr>
            <p:nvPr/>
          </p:nvPicPr>
          <p:blipFill>
            <a:blip r:embed="rId4"/>
            <a:srcRect/>
            <a:stretch>
              <a:fillRect/>
            </a:stretch>
          </p:blipFill>
          <p:spPr bwMode="auto">
            <a:xfrm>
              <a:off x="-7" y="1370"/>
              <a:ext cx="5760" cy="29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2537" name="Text Box 11">
              <a:extLst>
                <a:ext uri="{FF2B5EF4-FFF2-40B4-BE49-F238E27FC236}">
                  <a16:creationId xmlns:a16="http://schemas.microsoft.com/office/drawing/2014/main" id="{54988E95-0107-4AC6-A6C8-C16FA89B2712}"/>
                </a:ext>
              </a:extLst>
            </p:cNvPr>
            <p:cNvSpPr txBox="1">
              <a:spLocks noChangeArrowheads="1"/>
            </p:cNvSpPr>
            <p:nvPr/>
          </p:nvSpPr>
          <p:spPr bwMode="auto">
            <a:xfrm>
              <a:off x="4073" y="4043"/>
              <a:ext cx="1680" cy="303"/>
            </a:xfrm>
            <a:prstGeom prst="rect">
              <a:avLst/>
            </a:prstGeom>
            <a:solidFill>
              <a:schemeClr val="bg2">
                <a:lumMod val="90000"/>
              </a:schemeClr>
            </a:solidFill>
            <a:ln>
              <a:noFill/>
            </a:ln>
            <a:effec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defTabSz="914400" eaLnBrk="0" fontAlgn="base" hangingPunct="0">
                <a:spcBef>
                  <a:spcPct val="50000"/>
                </a:spcBef>
                <a:spcAft>
                  <a:spcPct val="0"/>
                </a:spcAft>
                <a:defRPr/>
              </a:pPr>
              <a:r>
                <a:rPr lang="en-US" sz="4000" b="1" dirty="0" err="1">
                  <a:solidFill>
                    <a:srgbClr val="C00000"/>
                  </a:solidFill>
                </a:rPr>
                <a:t>thung</a:t>
              </a:r>
              <a:r>
                <a:rPr lang="en-US" sz="4000" b="1" dirty="0">
                  <a:solidFill>
                    <a:srgbClr val="C00000"/>
                  </a:solidFill>
                </a:rPr>
                <a:t> </a:t>
              </a:r>
              <a:r>
                <a:rPr lang="en-US" sz="4000" b="1" dirty="0" err="1">
                  <a:solidFill>
                    <a:srgbClr val="C00000"/>
                  </a:solidFill>
                </a:rPr>
                <a:t>lũng</a:t>
              </a:r>
              <a:endParaRPr lang="en-US" sz="4000" b="1" dirty="0">
                <a:solidFill>
                  <a:srgbClr val="C00000"/>
                </a:solidFill>
              </a:endParaRPr>
            </a:p>
          </p:txBody>
        </p:sp>
      </p:grpSp>
    </p:spTree>
  </p:cSld>
  <p:clrMapOvr>
    <a:masterClrMapping/>
  </p:clrMapOvr>
  <p:transition spd="med">
    <p:plus/>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EB2F9F8-E955-4D77-ADFA-C727B522E504}"/>
              </a:ext>
            </a:extLst>
          </p:cNvPr>
          <p:cNvSpPr/>
          <p:nvPr/>
        </p:nvSpPr>
        <p:spPr>
          <a:xfrm>
            <a:off x="3733801" y="0"/>
            <a:ext cx="4916731" cy="923330"/>
          </a:xfrm>
          <a:prstGeom prst="rect">
            <a:avLst/>
          </a:prstGeom>
          <a:noFill/>
        </p:spPr>
        <p:txBody>
          <a:bodyPr wrap="none">
            <a:spAutoFit/>
          </a:bodyPr>
          <a:lstStyle/>
          <a:p>
            <a:pPr algn="ctr" defTabSz="914400" eaLnBrk="0" fontAlgn="base" hangingPunct="0">
              <a:spcBef>
                <a:spcPct val="0"/>
              </a:spcBef>
              <a:spcAft>
                <a:spcPct val="0"/>
              </a:spcAft>
              <a:defRPr/>
            </a:pPr>
            <a:r>
              <a:rPr lang="en-US" sz="5400" b="1" cap="all" dirty="0">
                <a:ln w="9000" cmpd="sng">
                  <a:solidFill>
                    <a:srgbClr val="005682">
                      <a:shade val="50000"/>
                      <a:satMod val="120000"/>
                    </a:srgbClr>
                  </a:solidFill>
                  <a:prstDash val="solid"/>
                </a:ln>
                <a:gradFill>
                  <a:gsLst>
                    <a:gs pos="0">
                      <a:srgbClr val="005682">
                        <a:shade val="20000"/>
                        <a:satMod val="245000"/>
                      </a:srgbClr>
                    </a:gs>
                    <a:gs pos="43000">
                      <a:srgbClr val="005682">
                        <a:satMod val="255000"/>
                      </a:srgbClr>
                    </a:gs>
                    <a:gs pos="48000">
                      <a:srgbClr val="005682">
                        <a:shade val="85000"/>
                        <a:satMod val="255000"/>
                      </a:srgbClr>
                    </a:gs>
                    <a:gs pos="100000">
                      <a:srgbClr val="005682">
                        <a:shade val="20000"/>
                        <a:satMod val="245000"/>
                      </a:srgbClr>
                    </a:gs>
                  </a:gsLst>
                  <a:lin ang="5400000"/>
                </a:gradFill>
                <a:effectLst>
                  <a:reflection blurRad="12700" stA="28000" endPos="45000" dist="1000" dir="5400000" sy="-100000" algn="bl" rotWithShape="0"/>
                </a:effectLst>
                <a:latin typeface="Times New Roman" panose="02020603050405020304" pitchFamily="18" charset="0"/>
              </a:rPr>
              <a:t>TÌM </a:t>
            </a:r>
            <a:r>
              <a:rPr lang="en-US" sz="5400" b="1" cap="all" dirty="0" err="1">
                <a:ln w="9000" cmpd="sng">
                  <a:solidFill>
                    <a:srgbClr val="005682">
                      <a:shade val="50000"/>
                      <a:satMod val="120000"/>
                    </a:srgbClr>
                  </a:solidFill>
                  <a:prstDash val="solid"/>
                </a:ln>
                <a:gradFill>
                  <a:gsLst>
                    <a:gs pos="0">
                      <a:srgbClr val="005682">
                        <a:shade val="20000"/>
                        <a:satMod val="245000"/>
                      </a:srgbClr>
                    </a:gs>
                    <a:gs pos="43000">
                      <a:srgbClr val="005682">
                        <a:satMod val="255000"/>
                      </a:srgbClr>
                    </a:gs>
                    <a:gs pos="48000">
                      <a:srgbClr val="005682">
                        <a:shade val="85000"/>
                        <a:satMod val="255000"/>
                      </a:srgbClr>
                    </a:gs>
                    <a:gs pos="100000">
                      <a:srgbClr val="005682">
                        <a:shade val="20000"/>
                        <a:satMod val="245000"/>
                      </a:srgbClr>
                    </a:gs>
                  </a:gsLst>
                  <a:lin ang="5400000"/>
                </a:gradFill>
                <a:effectLst>
                  <a:reflection blurRad="12700" stA="28000" endPos="45000" dist="1000" dir="5400000" sy="-100000" algn="bl" rotWithShape="0"/>
                </a:effectLst>
                <a:latin typeface="Times New Roman" panose="02020603050405020304" pitchFamily="18" charset="0"/>
              </a:rPr>
              <a:t>HiỂU</a:t>
            </a:r>
            <a:r>
              <a:rPr lang="en-US" sz="5400" b="1" cap="all" dirty="0">
                <a:ln w="9000" cmpd="sng">
                  <a:solidFill>
                    <a:srgbClr val="005682">
                      <a:shade val="50000"/>
                      <a:satMod val="120000"/>
                    </a:srgbClr>
                  </a:solidFill>
                  <a:prstDash val="solid"/>
                </a:ln>
                <a:gradFill>
                  <a:gsLst>
                    <a:gs pos="0">
                      <a:srgbClr val="005682">
                        <a:shade val="20000"/>
                        <a:satMod val="245000"/>
                      </a:srgbClr>
                    </a:gs>
                    <a:gs pos="43000">
                      <a:srgbClr val="005682">
                        <a:satMod val="255000"/>
                      </a:srgbClr>
                    </a:gs>
                    <a:gs pos="48000">
                      <a:srgbClr val="005682">
                        <a:shade val="85000"/>
                        <a:satMod val="255000"/>
                      </a:srgbClr>
                    </a:gs>
                    <a:gs pos="100000">
                      <a:srgbClr val="005682">
                        <a:shade val="20000"/>
                        <a:satMod val="245000"/>
                      </a:srgbClr>
                    </a:gs>
                  </a:gsLst>
                  <a:lin ang="5400000"/>
                </a:gradFill>
                <a:effectLst>
                  <a:reflection blurRad="12700" stA="28000" endPos="45000" dist="1000" dir="5400000" sy="-100000" algn="bl" rotWithShape="0"/>
                </a:effectLst>
                <a:latin typeface="Times New Roman" panose="02020603050405020304" pitchFamily="18" charset="0"/>
              </a:rPr>
              <a:t> BÀI</a:t>
            </a:r>
          </a:p>
        </p:txBody>
      </p:sp>
      <p:sp>
        <p:nvSpPr>
          <p:cNvPr id="4" name="TextBox 3">
            <a:extLst>
              <a:ext uri="{FF2B5EF4-FFF2-40B4-BE49-F238E27FC236}">
                <a16:creationId xmlns:a16="http://schemas.microsoft.com/office/drawing/2014/main" id="{0E0AC0F6-1DBD-4555-92E2-92C7D6BB1585}"/>
              </a:ext>
            </a:extLst>
          </p:cNvPr>
          <p:cNvSpPr txBox="1">
            <a:spLocks noChangeArrowheads="1"/>
          </p:cNvSpPr>
          <p:nvPr/>
        </p:nvSpPr>
        <p:spPr bwMode="auto">
          <a:xfrm>
            <a:off x="506627" y="1447801"/>
            <a:ext cx="11306433"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nAristote" panose="020B7200000000000000" pitchFamily="34" charset="0"/>
              </a:defRPr>
            </a:lvl1pPr>
            <a:lvl2pPr marL="742950" indent="-285750">
              <a:spcBef>
                <a:spcPct val="20000"/>
              </a:spcBef>
              <a:buChar char="–"/>
              <a:defRPr sz="2800">
                <a:solidFill>
                  <a:schemeClr val="tx1"/>
                </a:solidFill>
                <a:latin typeface=".VnAristote" panose="020B7200000000000000" pitchFamily="34" charset="0"/>
              </a:defRPr>
            </a:lvl2pPr>
            <a:lvl3pPr marL="1143000" indent="-228600">
              <a:spcBef>
                <a:spcPct val="20000"/>
              </a:spcBef>
              <a:buChar char="•"/>
              <a:defRPr sz="2400">
                <a:solidFill>
                  <a:schemeClr val="tx1"/>
                </a:solidFill>
                <a:latin typeface=".VnAristote" panose="020B7200000000000000" pitchFamily="34" charset="0"/>
              </a:defRPr>
            </a:lvl3pPr>
            <a:lvl4pPr marL="1600200" indent="-228600">
              <a:spcBef>
                <a:spcPct val="20000"/>
              </a:spcBef>
              <a:buChar char="–"/>
              <a:defRPr sz="2000">
                <a:solidFill>
                  <a:schemeClr val="tx1"/>
                </a:solidFill>
                <a:latin typeface=".VnAristote" panose="020B7200000000000000" pitchFamily="34" charset="0"/>
              </a:defRPr>
            </a:lvl4pPr>
            <a:lvl5pPr marL="2057400" indent="-228600">
              <a:spcBef>
                <a:spcPct val="20000"/>
              </a:spcBef>
              <a:buChar char="»"/>
              <a:defRPr sz="2000">
                <a:solidFill>
                  <a:schemeClr val="tx1"/>
                </a:solidFill>
                <a:latin typeface=".VnAristot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stot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stot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stot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stote" panose="020B7200000000000000" pitchFamily="34" charset="0"/>
              </a:defRPr>
            </a:lvl9pPr>
          </a:lstStyle>
          <a:p>
            <a:pPr defTabSz="914400" eaLnBrk="0" fontAlgn="base" hangingPunct="0">
              <a:spcBef>
                <a:spcPct val="0"/>
              </a:spcBef>
              <a:spcAft>
                <a:spcPct val="0"/>
              </a:spcAft>
              <a:buNone/>
            </a:pPr>
            <a:r>
              <a:rPr lang="en-US" altLang="en-US" b="1" dirty="0">
                <a:solidFill>
                  <a:srgbClr val="006699"/>
                </a:solidFill>
                <a:latin typeface="Times New Roman" panose="02020603050405020304" pitchFamily="18" charset="0"/>
              </a:rPr>
              <a:t>1. </a:t>
            </a:r>
            <a:r>
              <a:rPr lang="en-US" altLang="en-US" b="1" dirty="0" err="1">
                <a:solidFill>
                  <a:srgbClr val="006699"/>
                </a:solidFill>
                <a:latin typeface="Times New Roman" panose="02020603050405020304" pitchFamily="18" charset="0"/>
              </a:rPr>
              <a:t>Tới</a:t>
            </a:r>
            <a:r>
              <a:rPr lang="en-US" altLang="en-US" b="1" dirty="0">
                <a:solidFill>
                  <a:srgbClr val="006699"/>
                </a:solidFill>
                <a:latin typeface="Times New Roman" panose="02020603050405020304" pitchFamily="18" charset="0"/>
              </a:rPr>
              <a:t> </a:t>
            </a:r>
            <a:r>
              <a:rPr lang="en-US" altLang="en-US" b="1" dirty="0" err="1">
                <a:solidFill>
                  <a:srgbClr val="006699"/>
                </a:solidFill>
                <a:latin typeface="Times New Roman" panose="02020603050405020304" pitchFamily="18" charset="0"/>
              </a:rPr>
              <a:t>nơi</a:t>
            </a:r>
            <a:r>
              <a:rPr lang="en-US" altLang="en-US" b="1" dirty="0">
                <a:solidFill>
                  <a:srgbClr val="006699"/>
                </a:solidFill>
                <a:latin typeface="Times New Roman" panose="02020603050405020304" pitchFamily="18" charset="0"/>
              </a:rPr>
              <a:t> </a:t>
            </a:r>
            <a:r>
              <a:rPr lang="en-US" altLang="en-US" b="1" dirty="0" err="1">
                <a:solidFill>
                  <a:srgbClr val="006699"/>
                </a:solidFill>
                <a:latin typeface="Times New Roman" panose="02020603050405020304" pitchFamily="18" charset="0"/>
              </a:rPr>
              <a:t>yêu</a:t>
            </a:r>
            <a:r>
              <a:rPr lang="en-US" altLang="en-US" b="1" dirty="0">
                <a:solidFill>
                  <a:srgbClr val="006699"/>
                </a:solidFill>
                <a:latin typeface="Times New Roman" panose="02020603050405020304" pitchFamily="18" charset="0"/>
              </a:rPr>
              <a:t> </a:t>
            </a:r>
            <a:r>
              <a:rPr lang="en-US" altLang="en-US" b="1" dirty="0" err="1">
                <a:solidFill>
                  <a:srgbClr val="006699"/>
                </a:solidFill>
                <a:latin typeface="Times New Roman" panose="02020603050405020304" pitchFamily="18" charset="0"/>
              </a:rPr>
              <a:t>tinh</a:t>
            </a:r>
            <a:r>
              <a:rPr lang="en-US" altLang="en-US" b="1" dirty="0">
                <a:solidFill>
                  <a:srgbClr val="006699"/>
                </a:solidFill>
                <a:latin typeface="Times New Roman" panose="02020603050405020304" pitchFamily="18" charset="0"/>
              </a:rPr>
              <a:t> ở, </a:t>
            </a:r>
            <a:r>
              <a:rPr lang="en-US" altLang="en-US" b="1" dirty="0" err="1">
                <a:solidFill>
                  <a:srgbClr val="006699"/>
                </a:solidFill>
                <a:latin typeface="Times New Roman" panose="02020603050405020304" pitchFamily="18" charset="0"/>
              </a:rPr>
              <a:t>anh</a:t>
            </a:r>
            <a:r>
              <a:rPr lang="en-US" altLang="en-US" b="1" dirty="0">
                <a:solidFill>
                  <a:srgbClr val="006699"/>
                </a:solidFill>
                <a:latin typeface="Times New Roman" panose="02020603050405020304" pitchFamily="18" charset="0"/>
              </a:rPr>
              <a:t> </a:t>
            </a:r>
            <a:r>
              <a:rPr lang="en-US" altLang="en-US" b="1" dirty="0" err="1">
                <a:solidFill>
                  <a:srgbClr val="006699"/>
                </a:solidFill>
                <a:latin typeface="Times New Roman" panose="02020603050405020304" pitchFamily="18" charset="0"/>
              </a:rPr>
              <a:t>em</a:t>
            </a:r>
            <a:r>
              <a:rPr lang="en-US" altLang="en-US" b="1" dirty="0">
                <a:solidFill>
                  <a:srgbClr val="006699"/>
                </a:solidFill>
                <a:latin typeface="Times New Roman" panose="02020603050405020304" pitchFamily="18" charset="0"/>
              </a:rPr>
              <a:t> </a:t>
            </a:r>
            <a:r>
              <a:rPr lang="en-US" altLang="en-US" b="1" dirty="0" err="1">
                <a:solidFill>
                  <a:srgbClr val="006699"/>
                </a:solidFill>
                <a:latin typeface="Times New Roman" panose="02020603050405020304" pitchFamily="18" charset="0"/>
              </a:rPr>
              <a:t>Cẩu</a:t>
            </a:r>
            <a:r>
              <a:rPr lang="en-US" altLang="en-US" b="1" dirty="0">
                <a:solidFill>
                  <a:srgbClr val="006699"/>
                </a:solidFill>
                <a:latin typeface="Times New Roman" panose="02020603050405020304" pitchFamily="18" charset="0"/>
              </a:rPr>
              <a:t> </a:t>
            </a:r>
            <a:r>
              <a:rPr lang="en-US" altLang="en-US" b="1" dirty="0" err="1">
                <a:solidFill>
                  <a:srgbClr val="006699"/>
                </a:solidFill>
                <a:latin typeface="Times New Roman" panose="02020603050405020304" pitchFamily="18" charset="0"/>
              </a:rPr>
              <a:t>Khây</a:t>
            </a:r>
            <a:r>
              <a:rPr lang="en-US" altLang="en-US" b="1" dirty="0">
                <a:solidFill>
                  <a:srgbClr val="006699"/>
                </a:solidFill>
                <a:latin typeface="Times New Roman" panose="02020603050405020304" pitchFamily="18" charset="0"/>
              </a:rPr>
              <a:t> </a:t>
            </a:r>
            <a:r>
              <a:rPr lang="en-US" altLang="en-US" b="1" dirty="0" err="1">
                <a:solidFill>
                  <a:srgbClr val="006699"/>
                </a:solidFill>
                <a:latin typeface="Times New Roman" panose="02020603050405020304" pitchFamily="18" charset="0"/>
              </a:rPr>
              <a:t>đã</a:t>
            </a:r>
            <a:r>
              <a:rPr lang="en-US" altLang="en-US" b="1" dirty="0">
                <a:solidFill>
                  <a:srgbClr val="006699"/>
                </a:solidFill>
                <a:latin typeface="Times New Roman" panose="02020603050405020304" pitchFamily="18" charset="0"/>
              </a:rPr>
              <a:t> </a:t>
            </a:r>
            <a:r>
              <a:rPr lang="en-US" altLang="en-US" b="1" dirty="0" err="1">
                <a:solidFill>
                  <a:srgbClr val="006699"/>
                </a:solidFill>
                <a:latin typeface="Times New Roman" panose="02020603050405020304" pitchFamily="18" charset="0"/>
              </a:rPr>
              <a:t>gặp</a:t>
            </a:r>
            <a:r>
              <a:rPr lang="en-US" altLang="en-US" b="1" dirty="0">
                <a:solidFill>
                  <a:srgbClr val="006699"/>
                </a:solidFill>
                <a:latin typeface="Times New Roman" panose="02020603050405020304" pitchFamily="18" charset="0"/>
              </a:rPr>
              <a:t> ai </a:t>
            </a:r>
            <a:r>
              <a:rPr lang="en-US" altLang="en-US" b="1" dirty="0" err="1">
                <a:solidFill>
                  <a:srgbClr val="006699"/>
                </a:solidFill>
                <a:latin typeface="Times New Roman" panose="02020603050405020304" pitchFamily="18" charset="0"/>
              </a:rPr>
              <a:t>và</a:t>
            </a:r>
            <a:r>
              <a:rPr lang="en-US" altLang="en-US" b="1" dirty="0">
                <a:solidFill>
                  <a:srgbClr val="006699"/>
                </a:solidFill>
                <a:latin typeface="Times New Roman" panose="02020603050405020304" pitchFamily="18" charset="0"/>
              </a:rPr>
              <a:t> </a:t>
            </a:r>
            <a:r>
              <a:rPr lang="en-US" altLang="en-US" b="1" dirty="0" err="1">
                <a:solidFill>
                  <a:srgbClr val="006699"/>
                </a:solidFill>
                <a:latin typeface="Times New Roman" panose="02020603050405020304" pitchFamily="18" charset="0"/>
              </a:rPr>
              <a:t>được</a:t>
            </a:r>
            <a:r>
              <a:rPr lang="en-US" altLang="en-US" b="1" dirty="0">
                <a:solidFill>
                  <a:srgbClr val="006699"/>
                </a:solidFill>
                <a:latin typeface="Times New Roman" panose="02020603050405020304" pitchFamily="18" charset="0"/>
              </a:rPr>
              <a:t> </a:t>
            </a:r>
            <a:r>
              <a:rPr lang="en-US" altLang="en-US" b="1" dirty="0" err="1">
                <a:solidFill>
                  <a:srgbClr val="006699"/>
                </a:solidFill>
                <a:latin typeface="Times New Roman" panose="02020603050405020304" pitchFamily="18" charset="0"/>
              </a:rPr>
              <a:t>giúp</a:t>
            </a:r>
            <a:r>
              <a:rPr lang="en-US" altLang="en-US" b="1" dirty="0">
                <a:solidFill>
                  <a:srgbClr val="006699"/>
                </a:solidFill>
                <a:latin typeface="Times New Roman" panose="02020603050405020304" pitchFamily="18" charset="0"/>
              </a:rPr>
              <a:t> </a:t>
            </a:r>
            <a:r>
              <a:rPr lang="en-US" altLang="en-US" b="1" dirty="0" err="1">
                <a:solidFill>
                  <a:srgbClr val="006699"/>
                </a:solidFill>
                <a:latin typeface="Times New Roman" panose="02020603050405020304" pitchFamily="18" charset="0"/>
              </a:rPr>
              <a:t>đỡ</a:t>
            </a:r>
            <a:r>
              <a:rPr lang="en-US" altLang="en-US" b="1" dirty="0">
                <a:solidFill>
                  <a:srgbClr val="006699"/>
                </a:solidFill>
                <a:latin typeface="Times New Roman" panose="02020603050405020304" pitchFamily="18" charset="0"/>
              </a:rPr>
              <a:t> </a:t>
            </a:r>
            <a:r>
              <a:rPr lang="en-US" altLang="en-US" b="1" dirty="0" err="1">
                <a:solidFill>
                  <a:srgbClr val="006699"/>
                </a:solidFill>
                <a:latin typeface="Times New Roman" panose="02020603050405020304" pitchFamily="18" charset="0"/>
              </a:rPr>
              <a:t>như</a:t>
            </a:r>
            <a:r>
              <a:rPr lang="en-US" altLang="en-US" b="1" dirty="0">
                <a:solidFill>
                  <a:srgbClr val="006699"/>
                </a:solidFill>
                <a:latin typeface="Times New Roman" panose="02020603050405020304" pitchFamily="18" charset="0"/>
              </a:rPr>
              <a:t> </a:t>
            </a:r>
            <a:r>
              <a:rPr lang="en-US" altLang="en-US" b="1" dirty="0" err="1">
                <a:solidFill>
                  <a:srgbClr val="006699"/>
                </a:solidFill>
                <a:latin typeface="Times New Roman" panose="02020603050405020304" pitchFamily="18" charset="0"/>
              </a:rPr>
              <a:t>thế</a:t>
            </a:r>
            <a:r>
              <a:rPr lang="en-US" altLang="en-US" b="1" dirty="0">
                <a:solidFill>
                  <a:srgbClr val="006699"/>
                </a:solidFill>
                <a:latin typeface="Times New Roman" panose="02020603050405020304" pitchFamily="18" charset="0"/>
              </a:rPr>
              <a:t> </a:t>
            </a:r>
            <a:r>
              <a:rPr lang="en-US" altLang="en-US" b="1" dirty="0" err="1">
                <a:solidFill>
                  <a:srgbClr val="006699"/>
                </a:solidFill>
                <a:latin typeface="Times New Roman" panose="02020603050405020304" pitchFamily="18" charset="0"/>
              </a:rPr>
              <a:t>nào</a:t>
            </a:r>
            <a:r>
              <a:rPr lang="en-US" altLang="en-US" b="1" dirty="0">
                <a:solidFill>
                  <a:srgbClr val="006699"/>
                </a:solidFill>
                <a:latin typeface="Times New Roman" panose="02020603050405020304" pitchFamily="18" charset="0"/>
              </a:rPr>
              <a:t>?</a:t>
            </a:r>
          </a:p>
        </p:txBody>
      </p:sp>
      <p:sp>
        <p:nvSpPr>
          <p:cNvPr id="5" name="TextBox 4">
            <a:extLst>
              <a:ext uri="{FF2B5EF4-FFF2-40B4-BE49-F238E27FC236}">
                <a16:creationId xmlns:a16="http://schemas.microsoft.com/office/drawing/2014/main" id="{A6EAF233-A21C-462E-83E6-8499C7E08F18}"/>
              </a:ext>
            </a:extLst>
          </p:cNvPr>
          <p:cNvSpPr txBox="1">
            <a:spLocks noChangeArrowheads="1"/>
          </p:cNvSpPr>
          <p:nvPr/>
        </p:nvSpPr>
        <p:spPr bwMode="auto">
          <a:xfrm>
            <a:off x="1525588" y="2667000"/>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Aristote" panose="020B7200000000000000" pitchFamily="34" charset="0"/>
              </a:defRPr>
            </a:lvl1pPr>
            <a:lvl2pPr marL="742950" indent="-285750">
              <a:spcBef>
                <a:spcPct val="20000"/>
              </a:spcBef>
              <a:buChar char="–"/>
              <a:defRPr sz="2800">
                <a:solidFill>
                  <a:schemeClr val="tx1"/>
                </a:solidFill>
                <a:latin typeface=".VnAristote" panose="020B7200000000000000" pitchFamily="34" charset="0"/>
              </a:defRPr>
            </a:lvl2pPr>
            <a:lvl3pPr marL="1143000" indent="-228600">
              <a:spcBef>
                <a:spcPct val="20000"/>
              </a:spcBef>
              <a:buChar char="•"/>
              <a:defRPr sz="2400">
                <a:solidFill>
                  <a:schemeClr val="tx1"/>
                </a:solidFill>
                <a:latin typeface=".VnAristote" panose="020B7200000000000000" pitchFamily="34" charset="0"/>
              </a:defRPr>
            </a:lvl3pPr>
            <a:lvl4pPr marL="1600200" indent="-228600">
              <a:spcBef>
                <a:spcPct val="20000"/>
              </a:spcBef>
              <a:buChar char="–"/>
              <a:defRPr sz="2000">
                <a:solidFill>
                  <a:schemeClr val="tx1"/>
                </a:solidFill>
                <a:latin typeface=".VnAristote" panose="020B7200000000000000" pitchFamily="34" charset="0"/>
              </a:defRPr>
            </a:lvl4pPr>
            <a:lvl5pPr marL="2057400" indent="-228600">
              <a:spcBef>
                <a:spcPct val="20000"/>
              </a:spcBef>
              <a:buChar char="»"/>
              <a:defRPr sz="2000">
                <a:solidFill>
                  <a:schemeClr val="tx1"/>
                </a:solidFill>
                <a:latin typeface=".VnAristot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stot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stot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stot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stote" panose="020B7200000000000000" pitchFamily="34" charset="0"/>
              </a:defRPr>
            </a:lvl9pPr>
          </a:lstStyle>
          <a:p>
            <a:pPr algn="just" defTabSz="914400" eaLnBrk="0" fontAlgn="base" hangingPunct="0">
              <a:spcBef>
                <a:spcPct val="0"/>
              </a:spcBef>
              <a:spcAft>
                <a:spcPct val="0"/>
              </a:spcAft>
              <a:buNone/>
            </a:pPr>
            <a:r>
              <a:rPr lang="en-US" altLang="en-US" sz="3600" b="1" dirty="0" err="1">
                <a:solidFill>
                  <a:srgbClr val="FF0000"/>
                </a:solidFill>
                <a:latin typeface="Times New Roman" panose="02020603050405020304" pitchFamily="18" charset="0"/>
              </a:rPr>
              <a:t>Bốn</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anh</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em</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gặp</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được</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bà</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cụ</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già</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được</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bà</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nấu</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cơm</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cho</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ăn</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và</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cho</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ngủ</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nhờ</a:t>
            </a:r>
            <a:r>
              <a:rPr lang="en-US" altLang="en-US" sz="3600" b="1" dirty="0">
                <a:solidFill>
                  <a:srgbClr val="FF0000"/>
                </a:solidFill>
                <a:latin typeface="Times New Roman" panose="02020603050405020304" pitchFamily="18" charset="0"/>
              </a:rPr>
              <a:t>.</a:t>
            </a:r>
          </a:p>
        </p:txBody>
      </p:sp>
      <p:sp>
        <p:nvSpPr>
          <p:cNvPr id="6" name="TextBox 5">
            <a:extLst>
              <a:ext uri="{FF2B5EF4-FFF2-40B4-BE49-F238E27FC236}">
                <a16:creationId xmlns:a16="http://schemas.microsoft.com/office/drawing/2014/main" id="{1043D3FC-ADB1-4AF7-AB94-2D4D9E4E980A}"/>
              </a:ext>
            </a:extLst>
          </p:cNvPr>
          <p:cNvSpPr txBox="1">
            <a:spLocks noChangeArrowheads="1"/>
          </p:cNvSpPr>
          <p:nvPr/>
        </p:nvSpPr>
        <p:spPr bwMode="auto">
          <a:xfrm>
            <a:off x="506627" y="3902765"/>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Aristote" panose="020B7200000000000000" pitchFamily="34" charset="0"/>
              </a:defRPr>
            </a:lvl1pPr>
            <a:lvl2pPr marL="742950" indent="-285750">
              <a:spcBef>
                <a:spcPct val="20000"/>
              </a:spcBef>
              <a:buChar char="–"/>
              <a:defRPr sz="2800">
                <a:solidFill>
                  <a:schemeClr val="tx1"/>
                </a:solidFill>
                <a:latin typeface=".VnAristote" panose="020B7200000000000000" pitchFamily="34" charset="0"/>
              </a:defRPr>
            </a:lvl2pPr>
            <a:lvl3pPr marL="1143000" indent="-228600">
              <a:spcBef>
                <a:spcPct val="20000"/>
              </a:spcBef>
              <a:buChar char="•"/>
              <a:defRPr sz="2400">
                <a:solidFill>
                  <a:schemeClr val="tx1"/>
                </a:solidFill>
                <a:latin typeface=".VnAristote" panose="020B7200000000000000" pitchFamily="34" charset="0"/>
              </a:defRPr>
            </a:lvl3pPr>
            <a:lvl4pPr marL="1600200" indent="-228600">
              <a:spcBef>
                <a:spcPct val="20000"/>
              </a:spcBef>
              <a:buChar char="–"/>
              <a:defRPr sz="2000">
                <a:solidFill>
                  <a:schemeClr val="tx1"/>
                </a:solidFill>
                <a:latin typeface=".VnAristote" panose="020B7200000000000000" pitchFamily="34" charset="0"/>
              </a:defRPr>
            </a:lvl4pPr>
            <a:lvl5pPr marL="2057400" indent="-228600">
              <a:spcBef>
                <a:spcPct val="20000"/>
              </a:spcBef>
              <a:buChar char="»"/>
              <a:defRPr sz="2000">
                <a:solidFill>
                  <a:schemeClr val="tx1"/>
                </a:solidFill>
                <a:latin typeface=".VnAristot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stot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stot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stot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stote" panose="020B7200000000000000" pitchFamily="34" charset="0"/>
              </a:defRPr>
            </a:lvl9pPr>
          </a:lstStyle>
          <a:p>
            <a:pPr defTabSz="914400" eaLnBrk="0" fontAlgn="base" hangingPunct="0">
              <a:spcBef>
                <a:spcPct val="0"/>
              </a:spcBef>
              <a:spcAft>
                <a:spcPct val="0"/>
              </a:spcAft>
              <a:buNone/>
            </a:pPr>
            <a:r>
              <a:rPr lang="en-US" altLang="en-US" b="1" dirty="0">
                <a:solidFill>
                  <a:srgbClr val="006699"/>
                </a:solidFill>
                <a:latin typeface="Times New Roman" panose="02020603050405020304" pitchFamily="18" charset="0"/>
              </a:rPr>
              <a:t>2. </a:t>
            </a:r>
            <a:r>
              <a:rPr lang="en-US" altLang="en-US" b="1" dirty="0" err="1">
                <a:solidFill>
                  <a:srgbClr val="006699"/>
                </a:solidFill>
                <a:latin typeface="Times New Roman" panose="02020603050405020304" pitchFamily="18" charset="0"/>
              </a:rPr>
              <a:t>Thấy</a:t>
            </a:r>
            <a:r>
              <a:rPr lang="en-US" altLang="en-US" b="1" dirty="0">
                <a:solidFill>
                  <a:srgbClr val="006699"/>
                </a:solidFill>
                <a:latin typeface="Times New Roman" panose="02020603050405020304" pitchFamily="18" charset="0"/>
              </a:rPr>
              <a:t> </a:t>
            </a:r>
            <a:r>
              <a:rPr lang="en-US" altLang="en-US" b="1" dirty="0" err="1">
                <a:solidFill>
                  <a:srgbClr val="006699"/>
                </a:solidFill>
                <a:latin typeface="Times New Roman" panose="02020603050405020304" pitchFamily="18" charset="0"/>
              </a:rPr>
              <a:t>yêu</a:t>
            </a:r>
            <a:r>
              <a:rPr lang="en-US" altLang="en-US" b="1" dirty="0">
                <a:solidFill>
                  <a:srgbClr val="006699"/>
                </a:solidFill>
                <a:latin typeface="Times New Roman" panose="02020603050405020304" pitchFamily="18" charset="0"/>
              </a:rPr>
              <a:t> </a:t>
            </a:r>
            <a:r>
              <a:rPr lang="en-US" altLang="en-US" b="1" dirty="0" err="1">
                <a:solidFill>
                  <a:srgbClr val="006699"/>
                </a:solidFill>
                <a:latin typeface="Times New Roman" panose="02020603050405020304" pitchFamily="18" charset="0"/>
              </a:rPr>
              <a:t>tinh</a:t>
            </a:r>
            <a:r>
              <a:rPr lang="en-US" altLang="en-US" b="1" dirty="0">
                <a:solidFill>
                  <a:srgbClr val="006699"/>
                </a:solidFill>
                <a:latin typeface="Times New Roman" panose="02020603050405020304" pitchFamily="18" charset="0"/>
              </a:rPr>
              <a:t> </a:t>
            </a:r>
            <a:r>
              <a:rPr lang="en-US" altLang="en-US" b="1" dirty="0" err="1">
                <a:solidFill>
                  <a:srgbClr val="006699"/>
                </a:solidFill>
                <a:latin typeface="Times New Roman" panose="02020603050405020304" pitchFamily="18" charset="0"/>
              </a:rPr>
              <a:t>về</a:t>
            </a:r>
            <a:r>
              <a:rPr lang="en-US" altLang="en-US" b="1" dirty="0">
                <a:solidFill>
                  <a:srgbClr val="006699"/>
                </a:solidFill>
                <a:latin typeface="Times New Roman" panose="02020603050405020304" pitchFamily="18" charset="0"/>
              </a:rPr>
              <a:t>, </a:t>
            </a:r>
            <a:r>
              <a:rPr lang="en-US" altLang="en-US" b="1" dirty="0" err="1">
                <a:solidFill>
                  <a:srgbClr val="006699"/>
                </a:solidFill>
                <a:latin typeface="Times New Roman" panose="02020603050405020304" pitchFamily="18" charset="0"/>
              </a:rPr>
              <a:t>bà</a:t>
            </a:r>
            <a:r>
              <a:rPr lang="en-US" altLang="en-US" b="1" dirty="0">
                <a:solidFill>
                  <a:srgbClr val="006699"/>
                </a:solidFill>
                <a:latin typeface="Times New Roman" panose="02020603050405020304" pitchFamily="18" charset="0"/>
              </a:rPr>
              <a:t> </a:t>
            </a:r>
            <a:r>
              <a:rPr lang="en-US" altLang="en-US" b="1" dirty="0" err="1">
                <a:solidFill>
                  <a:srgbClr val="006699"/>
                </a:solidFill>
                <a:latin typeface="Times New Roman" panose="02020603050405020304" pitchFamily="18" charset="0"/>
              </a:rPr>
              <a:t>cụ</a:t>
            </a:r>
            <a:r>
              <a:rPr lang="en-US" altLang="en-US" b="1" dirty="0">
                <a:solidFill>
                  <a:srgbClr val="006699"/>
                </a:solidFill>
                <a:latin typeface="Times New Roman" panose="02020603050405020304" pitchFamily="18" charset="0"/>
              </a:rPr>
              <a:t> </a:t>
            </a:r>
            <a:r>
              <a:rPr lang="en-US" altLang="en-US" b="1" dirty="0" err="1">
                <a:solidFill>
                  <a:srgbClr val="006699"/>
                </a:solidFill>
                <a:latin typeface="Times New Roman" panose="02020603050405020304" pitchFamily="18" charset="0"/>
              </a:rPr>
              <a:t>đã</a:t>
            </a:r>
            <a:r>
              <a:rPr lang="en-US" altLang="en-US" b="1" dirty="0">
                <a:solidFill>
                  <a:srgbClr val="006699"/>
                </a:solidFill>
                <a:latin typeface="Times New Roman" panose="02020603050405020304" pitchFamily="18" charset="0"/>
              </a:rPr>
              <a:t> </a:t>
            </a:r>
            <a:r>
              <a:rPr lang="en-US" altLang="en-US" b="1" dirty="0" err="1">
                <a:solidFill>
                  <a:srgbClr val="006699"/>
                </a:solidFill>
                <a:latin typeface="Times New Roman" panose="02020603050405020304" pitchFamily="18" charset="0"/>
              </a:rPr>
              <a:t>làm</a:t>
            </a:r>
            <a:r>
              <a:rPr lang="en-US" altLang="en-US" b="1" dirty="0">
                <a:solidFill>
                  <a:srgbClr val="006699"/>
                </a:solidFill>
                <a:latin typeface="Times New Roman" panose="02020603050405020304" pitchFamily="18" charset="0"/>
              </a:rPr>
              <a:t> </a:t>
            </a:r>
            <a:r>
              <a:rPr lang="en-US" altLang="en-US" b="1" dirty="0" err="1">
                <a:solidFill>
                  <a:srgbClr val="006699"/>
                </a:solidFill>
                <a:latin typeface="Times New Roman" panose="02020603050405020304" pitchFamily="18" charset="0"/>
              </a:rPr>
              <a:t>gì</a:t>
            </a:r>
            <a:r>
              <a:rPr lang="en-US" altLang="en-US" b="1" dirty="0">
                <a:solidFill>
                  <a:srgbClr val="006699"/>
                </a:solidFill>
                <a:latin typeface="Times New Roman" panose="02020603050405020304" pitchFamily="18" charset="0"/>
              </a:rPr>
              <a:t>?</a:t>
            </a:r>
          </a:p>
        </p:txBody>
      </p:sp>
      <p:sp>
        <p:nvSpPr>
          <p:cNvPr id="7" name="TextBox 6">
            <a:extLst>
              <a:ext uri="{FF2B5EF4-FFF2-40B4-BE49-F238E27FC236}">
                <a16:creationId xmlns:a16="http://schemas.microsoft.com/office/drawing/2014/main" id="{5DE00577-8DBF-47E6-A4F9-2ADCE10058DB}"/>
              </a:ext>
            </a:extLst>
          </p:cNvPr>
          <p:cNvSpPr txBox="1">
            <a:spLocks noChangeArrowheads="1"/>
          </p:cNvSpPr>
          <p:nvPr/>
        </p:nvSpPr>
        <p:spPr bwMode="auto">
          <a:xfrm>
            <a:off x="1524000" y="4630738"/>
            <a:ext cx="914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Aristote" panose="020B7200000000000000" pitchFamily="34" charset="0"/>
              </a:defRPr>
            </a:lvl1pPr>
            <a:lvl2pPr marL="742950" indent="-285750">
              <a:spcBef>
                <a:spcPct val="20000"/>
              </a:spcBef>
              <a:buChar char="–"/>
              <a:defRPr sz="2800">
                <a:solidFill>
                  <a:schemeClr val="tx1"/>
                </a:solidFill>
                <a:latin typeface=".VnAristote" panose="020B7200000000000000" pitchFamily="34" charset="0"/>
              </a:defRPr>
            </a:lvl2pPr>
            <a:lvl3pPr marL="1143000" indent="-228600">
              <a:spcBef>
                <a:spcPct val="20000"/>
              </a:spcBef>
              <a:buChar char="•"/>
              <a:defRPr sz="2400">
                <a:solidFill>
                  <a:schemeClr val="tx1"/>
                </a:solidFill>
                <a:latin typeface=".VnAristote" panose="020B7200000000000000" pitchFamily="34" charset="0"/>
              </a:defRPr>
            </a:lvl3pPr>
            <a:lvl4pPr marL="1600200" indent="-228600">
              <a:spcBef>
                <a:spcPct val="20000"/>
              </a:spcBef>
              <a:buChar char="–"/>
              <a:defRPr sz="2000">
                <a:solidFill>
                  <a:schemeClr val="tx1"/>
                </a:solidFill>
                <a:latin typeface=".VnAristote" panose="020B7200000000000000" pitchFamily="34" charset="0"/>
              </a:defRPr>
            </a:lvl4pPr>
            <a:lvl5pPr marL="2057400" indent="-228600">
              <a:spcBef>
                <a:spcPct val="20000"/>
              </a:spcBef>
              <a:buChar char="»"/>
              <a:defRPr sz="2000">
                <a:solidFill>
                  <a:schemeClr val="tx1"/>
                </a:solidFill>
                <a:latin typeface=".VnAristot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stot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stot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stot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stote" panose="020B7200000000000000" pitchFamily="34" charset="0"/>
              </a:defRPr>
            </a:lvl9pPr>
          </a:lstStyle>
          <a:p>
            <a:pPr defTabSz="914400" eaLnBrk="0" fontAlgn="base" hangingPunct="0">
              <a:spcBef>
                <a:spcPct val="0"/>
              </a:spcBef>
              <a:spcAft>
                <a:spcPct val="0"/>
              </a:spcAft>
              <a:buNone/>
            </a:pPr>
            <a:r>
              <a:rPr lang="en-US" altLang="en-US" sz="3600" b="1">
                <a:solidFill>
                  <a:srgbClr val="FF0000"/>
                </a:solidFill>
                <a:latin typeface="Times New Roman" panose="02020603050405020304" pitchFamily="18" charset="0"/>
              </a:rPr>
              <a:t>Bà cụ giục bốn anh em chạy trốn.</a:t>
            </a:r>
          </a:p>
        </p:txBody>
      </p:sp>
      <p:sp>
        <p:nvSpPr>
          <p:cNvPr id="2" name="TextBox 1">
            <a:extLst>
              <a:ext uri="{FF2B5EF4-FFF2-40B4-BE49-F238E27FC236}">
                <a16:creationId xmlns:a16="http://schemas.microsoft.com/office/drawing/2014/main" id="{D68B999C-C2B6-4ED1-9C28-E90A87249A2C}"/>
              </a:ext>
            </a:extLst>
          </p:cNvPr>
          <p:cNvSpPr txBox="1">
            <a:spLocks noChangeArrowheads="1"/>
          </p:cNvSpPr>
          <p:nvPr/>
        </p:nvSpPr>
        <p:spPr bwMode="auto">
          <a:xfrm>
            <a:off x="3962400" y="5867401"/>
            <a:ext cx="3505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Aristote" panose="020B7200000000000000" pitchFamily="34" charset="0"/>
              </a:defRPr>
            </a:lvl1pPr>
            <a:lvl2pPr marL="742950" indent="-285750">
              <a:spcBef>
                <a:spcPct val="20000"/>
              </a:spcBef>
              <a:buChar char="–"/>
              <a:defRPr sz="2800">
                <a:solidFill>
                  <a:schemeClr val="tx1"/>
                </a:solidFill>
                <a:latin typeface=".VnAristote" panose="020B7200000000000000" pitchFamily="34" charset="0"/>
              </a:defRPr>
            </a:lvl2pPr>
            <a:lvl3pPr marL="1143000" indent="-228600">
              <a:spcBef>
                <a:spcPct val="20000"/>
              </a:spcBef>
              <a:buChar char="•"/>
              <a:defRPr sz="2400">
                <a:solidFill>
                  <a:schemeClr val="tx1"/>
                </a:solidFill>
                <a:latin typeface=".VnAristote" panose="020B7200000000000000" pitchFamily="34" charset="0"/>
              </a:defRPr>
            </a:lvl3pPr>
            <a:lvl4pPr marL="1600200" indent="-228600">
              <a:spcBef>
                <a:spcPct val="20000"/>
              </a:spcBef>
              <a:buChar char="–"/>
              <a:defRPr sz="2000">
                <a:solidFill>
                  <a:schemeClr val="tx1"/>
                </a:solidFill>
                <a:latin typeface=".VnAristote" panose="020B7200000000000000" pitchFamily="34" charset="0"/>
              </a:defRPr>
            </a:lvl4pPr>
            <a:lvl5pPr marL="2057400" indent="-228600">
              <a:spcBef>
                <a:spcPct val="20000"/>
              </a:spcBef>
              <a:buChar char="»"/>
              <a:defRPr sz="2000">
                <a:solidFill>
                  <a:schemeClr val="tx1"/>
                </a:solidFill>
                <a:latin typeface=".VnAristot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stot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stot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stot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stote" panose="020B7200000000000000" pitchFamily="34" charset="0"/>
              </a:defRPr>
            </a:lvl9pPr>
          </a:lstStyle>
          <a:p>
            <a:pPr defTabSz="914400" eaLnBrk="0" fontAlgn="base" hangingPunct="0">
              <a:spcBef>
                <a:spcPct val="0"/>
              </a:spcBef>
              <a:spcAft>
                <a:spcPct val="0"/>
              </a:spcAft>
              <a:buNone/>
            </a:pPr>
            <a:r>
              <a:rPr lang="en-US" altLang="en-US" sz="2800" b="1">
                <a:solidFill>
                  <a:srgbClr val="006699"/>
                </a:solidFill>
                <a:latin typeface="Times New Roman" panose="02020603050405020304" pitchFamily="18" charset="0"/>
              </a:rPr>
              <a:t>Nêu ý chính đoạn 1?</a:t>
            </a:r>
          </a:p>
        </p:txBody>
      </p:sp>
      <p:sp>
        <p:nvSpPr>
          <p:cNvPr id="8" name="Horizontal Scroll 7">
            <a:extLst>
              <a:ext uri="{FF2B5EF4-FFF2-40B4-BE49-F238E27FC236}">
                <a16:creationId xmlns:a16="http://schemas.microsoft.com/office/drawing/2014/main" id="{449A9979-9916-44FB-B527-BE42F3887D74}"/>
              </a:ext>
            </a:extLst>
          </p:cNvPr>
          <p:cNvSpPr>
            <a:spLocks noChangeArrowheads="1"/>
          </p:cNvSpPr>
          <p:nvPr/>
        </p:nvSpPr>
        <p:spPr bwMode="auto">
          <a:xfrm>
            <a:off x="939114" y="5911209"/>
            <a:ext cx="10873946" cy="696913"/>
          </a:xfrm>
          <a:prstGeom prst="horizontalScroll">
            <a:avLst>
              <a:gd name="adj" fmla="val 12500"/>
            </a:avLst>
          </a:prstGeom>
          <a:solidFill>
            <a:srgbClr val="FFFF00"/>
          </a:solidFill>
          <a:ln w="9525" algn="ctr">
            <a:solidFill>
              <a:schemeClr val="tx1"/>
            </a:solidFill>
            <a:round/>
            <a:headEnd/>
            <a:tailEnd/>
          </a:ln>
        </p:spPr>
        <p:txBody>
          <a:bodyPr/>
          <a:lstStyle>
            <a:lvl1pPr>
              <a:spcBef>
                <a:spcPct val="20000"/>
              </a:spcBef>
              <a:buChar char="•"/>
              <a:defRPr sz="3200">
                <a:solidFill>
                  <a:schemeClr val="tx1"/>
                </a:solidFill>
                <a:latin typeface=".VnAristote" panose="020B7200000000000000" pitchFamily="34" charset="0"/>
              </a:defRPr>
            </a:lvl1pPr>
            <a:lvl2pPr marL="742950" indent="-285750">
              <a:spcBef>
                <a:spcPct val="20000"/>
              </a:spcBef>
              <a:buChar char="–"/>
              <a:defRPr sz="2800">
                <a:solidFill>
                  <a:schemeClr val="tx1"/>
                </a:solidFill>
                <a:latin typeface=".VnAristote" panose="020B7200000000000000" pitchFamily="34" charset="0"/>
              </a:defRPr>
            </a:lvl2pPr>
            <a:lvl3pPr marL="1143000" indent="-228600">
              <a:spcBef>
                <a:spcPct val="20000"/>
              </a:spcBef>
              <a:buChar char="•"/>
              <a:defRPr sz="2400">
                <a:solidFill>
                  <a:schemeClr val="tx1"/>
                </a:solidFill>
                <a:latin typeface=".VnAristote" panose="020B7200000000000000" pitchFamily="34" charset="0"/>
              </a:defRPr>
            </a:lvl3pPr>
            <a:lvl4pPr marL="1600200" indent="-228600">
              <a:spcBef>
                <a:spcPct val="20000"/>
              </a:spcBef>
              <a:buChar char="–"/>
              <a:defRPr sz="2000">
                <a:solidFill>
                  <a:schemeClr val="tx1"/>
                </a:solidFill>
                <a:latin typeface=".VnAristote" panose="020B7200000000000000" pitchFamily="34" charset="0"/>
              </a:defRPr>
            </a:lvl4pPr>
            <a:lvl5pPr marL="2057400" indent="-228600">
              <a:spcBef>
                <a:spcPct val="20000"/>
              </a:spcBef>
              <a:buChar char="»"/>
              <a:defRPr sz="2000">
                <a:solidFill>
                  <a:schemeClr val="tx1"/>
                </a:solidFill>
                <a:latin typeface=".VnAristot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stot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stot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stot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stote" panose="020B7200000000000000" pitchFamily="34" charset="0"/>
              </a:defRPr>
            </a:lvl9pPr>
          </a:lstStyle>
          <a:p>
            <a:pPr defTabSz="914400" eaLnBrk="0" fontAlgn="base" hangingPunct="0">
              <a:spcBef>
                <a:spcPct val="0"/>
              </a:spcBef>
              <a:spcAft>
                <a:spcPct val="0"/>
              </a:spcAft>
              <a:buNone/>
            </a:pPr>
            <a:r>
              <a:rPr lang="en-US" altLang="en-US" sz="2800" b="1">
                <a:solidFill>
                  <a:srgbClr val="FF0000"/>
                </a:solidFill>
                <a:latin typeface="Times New Roman" panose="02020603050405020304" pitchFamily="18" charset="0"/>
              </a:rPr>
              <a:t>Bốn anh em Cẩu Khây đến nơi ở của yêu tinh và được bà cụ giúp đỡ</a:t>
            </a:r>
          </a:p>
        </p:txBody>
      </p:sp>
    </p:spTree>
  </p:cSld>
  <p:clrMapOvr>
    <a:masterClrMapping/>
  </p:clrMapOvr>
  <p:transition spd="med">
    <p:plu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9"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ppt_x</p:attrName>
                                        </p:attrNameLst>
                                      </p:cBhvr>
                                      <p:tavLst>
                                        <p:tav tm="0">
                                          <p:val>
                                            <p:strVal val="#ppt_x-.2"/>
                                          </p:val>
                                        </p:tav>
                                        <p:tav tm="100000">
                                          <p:val>
                                            <p:strVal val="#ppt_x"/>
                                          </p:val>
                                        </p:tav>
                                      </p:tavLst>
                                    </p:anim>
                                    <p:anim calcmode="lin" valueType="num">
                                      <p:cBhvr>
                                        <p:cTn id="14"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15" dur="1000"/>
                                        <p:tgtEl>
                                          <p:spTgt spid="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9"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ppt_x</p:attrName>
                                        </p:attrNameLst>
                                      </p:cBhvr>
                                      <p:tavLst>
                                        <p:tav tm="0">
                                          <p:val>
                                            <p:strVal val="#ppt_x-.2"/>
                                          </p:val>
                                        </p:tav>
                                        <p:tav tm="100000">
                                          <p:val>
                                            <p:strVal val="#ppt_x"/>
                                          </p:val>
                                        </p:tav>
                                      </p:tavLst>
                                    </p:anim>
                                    <p:anim calcmode="lin" valueType="num">
                                      <p:cBhvr>
                                        <p:cTn id="21"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22" dur="1000"/>
                                        <p:tgtEl>
                                          <p:spTgt spid="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9"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1000" fill="hold"/>
                                        <p:tgtEl>
                                          <p:spTgt spid="6"/>
                                        </p:tgtEl>
                                        <p:attrNameLst>
                                          <p:attrName>ppt_x</p:attrName>
                                        </p:attrNameLst>
                                      </p:cBhvr>
                                      <p:tavLst>
                                        <p:tav tm="0">
                                          <p:val>
                                            <p:strVal val="#ppt_x-.2"/>
                                          </p:val>
                                        </p:tav>
                                        <p:tav tm="100000">
                                          <p:val>
                                            <p:strVal val="#ppt_x"/>
                                          </p:val>
                                        </p:tav>
                                      </p:tavLst>
                                    </p:anim>
                                    <p:anim calcmode="lin" valueType="num">
                                      <p:cBhvr>
                                        <p:cTn id="2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29" dur="1000"/>
                                        <p:tgtEl>
                                          <p:spTgt spid="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9"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1000" fill="hold"/>
                                        <p:tgtEl>
                                          <p:spTgt spid="7"/>
                                        </p:tgtEl>
                                        <p:attrNameLst>
                                          <p:attrName>ppt_x</p:attrName>
                                        </p:attrNameLst>
                                      </p:cBhvr>
                                      <p:tavLst>
                                        <p:tav tm="0">
                                          <p:val>
                                            <p:strVal val="#ppt_x-.2"/>
                                          </p:val>
                                        </p:tav>
                                        <p:tav tm="100000">
                                          <p:val>
                                            <p:strVal val="#ppt_x"/>
                                          </p:val>
                                        </p:tav>
                                      </p:tavLst>
                                    </p:anim>
                                    <p:anim calcmode="lin" valueType="num">
                                      <p:cBhvr>
                                        <p:cTn id="35"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36" dur="1000"/>
                                        <p:tgtEl>
                                          <p:spTgt spid="7"/>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randombar(horizontal)">
                                      <p:cBhvr>
                                        <p:cTn id="41" dur="500"/>
                                        <p:tgtEl>
                                          <p:spTgt spid="2"/>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8" presetClass="entr" presetSubtype="16"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diamond(in)">
                                      <p:cBhvr>
                                        <p:cTn id="4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2" grpId="0"/>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7B5EB1B5-2972-4D46-89FA-DC33E6EA558B}"/>
              </a:ext>
            </a:extLst>
          </p:cNvPr>
          <p:cNvGrpSpPr/>
          <p:nvPr/>
        </p:nvGrpSpPr>
        <p:grpSpPr>
          <a:xfrm>
            <a:off x="0" y="0"/>
            <a:ext cx="12191999" cy="6858000"/>
            <a:chOff x="0" y="0"/>
            <a:chExt cx="12191999" cy="6858000"/>
          </a:xfrm>
        </p:grpSpPr>
        <p:pic>
          <p:nvPicPr>
            <p:cNvPr id="3" name="图片 2">
              <a:extLst>
                <a:ext uri="{FF2B5EF4-FFF2-40B4-BE49-F238E27FC236}">
                  <a16:creationId xmlns:a16="http://schemas.microsoft.com/office/drawing/2014/main" id="{71C0711C-3A15-4BED-8D6C-E743E1762F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4857" y="0"/>
              <a:ext cx="9797142" cy="6858000"/>
            </a:xfrm>
            <a:prstGeom prst="rect">
              <a:avLst/>
            </a:prstGeom>
          </p:spPr>
        </p:pic>
        <p:sp>
          <p:nvSpPr>
            <p:cNvPr id="4" name="矩形 3">
              <a:extLst>
                <a:ext uri="{FF2B5EF4-FFF2-40B4-BE49-F238E27FC236}">
                  <a16:creationId xmlns:a16="http://schemas.microsoft.com/office/drawing/2014/main" id="{3B87A3B2-65EA-4546-8C49-CA50B99F1A23}"/>
                </a:ext>
              </a:extLst>
            </p:cNvPr>
            <p:cNvSpPr/>
            <p:nvPr/>
          </p:nvSpPr>
          <p:spPr>
            <a:xfrm>
              <a:off x="0" y="0"/>
              <a:ext cx="2394857" cy="6858000"/>
            </a:xfrm>
            <a:prstGeom prst="rect">
              <a:avLst/>
            </a:prstGeom>
            <a:solidFill>
              <a:srgbClr val="FEF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inpin heiti" charset="-122"/>
                <a:ea typeface="inpin heiti" charset="-122"/>
              </a:endParaRPr>
            </a:p>
          </p:txBody>
        </p:sp>
      </p:grpSp>
      <p:pic>
        <p:nvPicPr>
          <p:cNvPr id="11" name="图片 10">
            <a:extLst>
              <a:ext uri="{FF2B5EF4-FFF2-40B4-BE49-F238E27FC236}">
                <a16:creationId xmlns:a16="http://schemas.microsoft.com/office/drawing/2014/main" id="{88492C0C-B959-4090-9487-8777AAA982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670" y="1828299"/>
            <a:ext cx="5061238" cy="4217698"/>
          </a:xfrm>
          <a:prstGeom prst="rect">
            <a:avLst/>
          </a:prstGeom>
        </p:spPr>
      </p:pic>
      <p:sp>
        <p:nvSpPr>
          <p:cNvPr id="12" name="Rectangle 11">
            <a:extLst>
              <a:ext uri="{FF2B5EF4-FFF2-40B4-BE49-F238E27FC236}">
                <a16:creationId xmlns:a16="http://schemas.microsoft.com/office/drawing/2014/main" id="{ED7AD4DC-0D81-4A08-9E54-477CE8C26552}"/>
              </a:ext>
            </a:extLst>
          </p:cNvPr>
          <p:cNvSpPr/>
          <p:nvPr/>
        </p:nvSpPr>
        <p:spPr>
          <a:xfrm>
            <a:off x="2182214" y="304805"/>
            <a:ext cx="10222428" cy="3046988"/>
          </a:xfrm>
          <a:prstGeom prst="rect">
            <a:avLst/>
          </a:prstGeom>
        </p:spPr>
        <p:txBody>
          <a:bodyPr wrap="square">
            <a:spAutoFit/>
          </a:bodyPr>
          <a:lstStyle/>
          <a:p>
            <a:pPr algn="ctr"/>
            <a:r>
              <a:rPr lang="en-US" sz="8000" b="1" i="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8000" b="1" i="1"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Nêu</a:t>
            </a:r>
            <a:r>
              <a:rPr lang="en-US" sz="8000" b="1" i="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8000" b="1" i="1"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tên</a:t>
            </a:r>
            <a:r>
              <a:rPr lang="en-US" sz="8000" b="1" i="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8000" b="1" i="1"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các</a:t>
            </a:r>
            <a:r>
              <a:rPr lang="en-US" sz="8000" b="1" i="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8000" b="1" i="1"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chủ</a:t>
            </a:r>
            <a:r>
              <a:rPr lang="en-US" sz="8000" b="1" i="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8000" b="1" i="1"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điểm</a:t>
            </a:r>
            <a:r>
              <a:rPr lang="en-US" sz="8000" b="1" i="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8000" b="1" i="1"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mà</a:t>
            </a:r>
            <a:r>
              <a:rPr lang="en-US" sz="8000" b="1" i="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8000" b="1" i="1"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em</a:t>
            </a:r>
            <a:r>
              <a:rPr lang="en-US" sz="8000" b="1" i="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8000" b="1" i="1"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sẽ</a:t>
            </a:r>
            <a:r>
              <a:rPr lang="en-US" sz="8000" b="1" i="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8000" b="1" i="1"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học</a:t>
            </a:r>
            <a:r>
              <a:rPr lang="en-US" sz="8000" b="1" i="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ở </a:t>
            </a:r>
            <a:r>
              <a:rPr lang="en-US" sz="8000" b="1" i="1"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kì</a:t>
            </a:r>
            <a:r>
              <a:rPr lang="en-US" sz="8000" b="1" i="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II.</a:t>
            </a:r>
          </a:p>
          <a:p>
            <a:pPr algn="ctr"/>
            <a:endParaRPr lang="en-US" sz="3200" b="1" dirty="0">
              <a:latin typeface="Times New Roman" pitchFamily="18" charset="0"/>
              <a:cs typeface="Times New Roman" pitchFamily="18" charset="0"/>
            </a:endParaRPr>
          </a:p>
        </p:txBody>
      </p:sp>
    </p:spTree>
    <p:extLst>
      <p:ext uri="{BB962C8B-B14F-4D97-AF65-F5344CB8AC3E}">
        <p14:creationId xmlns:p14="http://schemas.microsoft.com/office/powerpoint/2010/main" val="33298342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6F6A9F2-B21B-481A-B693-E1AC14B333F4}"/>
              </a:ext>
            </a:extLst>
          </p:cNvPr>
          <p:cNvSpPr txBox="1">
            <a:spLocks noChangeArrowheads="1"/>
          </p:cNvSpPr>
          <p:nvPr/>
        </p:nvSpPr>
        <p:spPr bwMode="auto">
          <a:xfrm>
            <a:off x="1620343" y="131805"/>
            <a:ext cx="974214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nAristote" panose="020B7200000000000000" pitchFamily="34" charset="0"/>
              </a:defRPr>
            </a:lvl1pPr>
            <a:lvl2pPr marL="742950" indent="-285750">
              <a:spcBef>
                <a:spcPct val="20000"/>
              </a:spcBef>
              <a:buChar char="–"/>
              <a:defRPr sz="2800">
                <a:solidFill>
                  <a:schemeClr val="tx1"/>
                </a:solidFill>
                <a:latin typeface=".VnAristote" panose="020B7200000000000000" pitchFamily="34" charset="0"/>
              </a:defRPr>
            </a:lvl2pPr>
            <a:lvl3pPr marL="1143000" indent="-228600">
              <a:spcBef>
                <a:spcPct val="20000"/>
              </a:spcBef>
              <a:buChar char="•"/>
              <a:defRPr sz="2400">
                <a:solidFill>
                  <a:schemeClr val="tx1"/>
                </a:solidFill>
                <a:latin typeface=".VnAristote" panose="020B7200000000000000" pitchFamily="34" charset="0"/>
              </a:defRPr>
            </a:lvl3pPr>
            <a:lvl4pPr marL="1600200" indent="-228600">
              <a:spcBef>
                <a:spcPct val="20000"/>
              </a:spcBef>
              <a:buChar char="–"/>
              <a:defRPr sz="2000">
                <a:solidFill>
                  <a:schemeClr val="tx1"/>
                </a:solidFill>
                <a:latin typeface=".VnAristote" panose="020B7200000000000000" pitchFamily="34" charset="0"/>
              </a:defRPr>
            </a:lvl4pPr>
            <a:lvl5pPr marL="2057400" indent="-228600">
              <a:spcBef>
                <a:spcPct val="20000"/>
              </a:spcBef>
              <a:buChar char="»"/>
              <a:defRPr sz="2000">
                <a:solidFill>
                  <a:schemeClr val="tx1"/>
                </a:solidFill>
                <a:latin typeface=".VnAristot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stot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stot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stot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stote" panose="020B7200000000000000" pitchFamily="34" charset="0"/>
              </a:defRPr>
            </a:lvl9pPr>
          </a:lstStyle>
          <a:p>
            <a:pPr algn="just" defTabSz="914400" eaLnBrk="0" fontAlgn="base" hangingPunct="0">
              <a:spcBef>
                <a:spcPct val="0"/>
              </a:spcBef>
              <a:spcAft>
                <a:spcPct val="0"/>
              </a:spcAft>
              <a:buNone/>
            </a:pPr>
            <a:r>
              <a:rPr lang="en-US" altLang="en-US" b="1" dirty="0">
                <a:solidFill>
                  <a:srgbClr val="FF0000"/>
                </a:solidFill>
                <a:latin typeface="Times New Roman" panose="02020603050405020304" pitchFamily="18" charset="0"/>
              </a:rPr>
              <a:t>3. </a:t>
            </a:r>
            <a:r>
              <a:rPr lang="en-US" altLang="en-US" b="1" dirty="0" err="1">
                <a:solidFill>
                  <a:srgbClr val="FF0000"/>
                </a:solidFill>
                <a:latin typeface="Times New Roman" panose="02020603050405020304" pitchFamily="18" charset="0"/>
              </a:rPr>
              <a:t>Hãy</a:t>
            </a: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thuật</a:t>
            </a: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lại</a:t>
            </a: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cuộc</a:t>
            </a: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chiến</a:t>
            </a: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của</a:t>
            </a: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bốn</a:t>
            </a: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anh</a:t>
            </a: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em</a:t>
            </a: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Cẩu</a:t>
            </a: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Khây</a:t>
            </a:r>
            <a:r>
              <a:rPr lang="en-US" altLang="en-US" b="1" dirty="0">
                <a:solidFill>
                  <a:srgbClr val="FF0000"/>
                </a:solidFill>
                <a:latin typeface="Times New Roman" panose="02020603050405020304" pitchFamily="18" charset="0"/>
              </a:rPr>
              <a:t>.</a:t>
            </a:r>
          </a:p>
        </p:txBody>
      </p:sp>
      <p:pic>
        <p:nvPicPr>
          <p:cNvPr id="2" name="Picture 1">
            <a:extLst>
              <a:ext uri="{FF2B5EF4-FFF2-40B4-BE49-F238E27FC236}">
                <a16:creationId xmlns:a16="http://schemas.microsoft.com/office/drawing/2014/main" id="{45863331-8543-4101-9DCA-8A56F798FB0E}"/>
              </a:ext>
            </a:extLst>
          </p:cNvPr>
          <p:cNvPicPr>
            <a:picLocks noChangeAspect="1"/>
          </p:cNvPicPr>
          <p:nvPr/>
        </p:nvPicPr>
        <p:blipFill>
          <a:blip r:embed="rId2"/>
          <a:stretch>
            <a:fillRect/>
          </a:stretch>
        </p:blipFill>
        <p:spPr>
          <a:xfrm>
            <a:off x="18287" y="790722"/>
            <a:ext cx="12173713" cy="6067277"/>
          </a:xfrm>
          <a:prstGeom prst="rect">
            <a:avLst/>
          </a:prstGeom>
        </p:spPr>
      </p:pic>
    </p:spTree>
  </p:cSld>
  <p:clrMapOvr>
    <a:masterClrMapping/>
  </p:clrMapOvr>
  <p:transition spd="med">
    <p:plu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95BDDF9-8E40-47E9-A16D-DF53238F10DA}"/>
              </a:ext>
            </a:extLst>
          </p:cNvPr>
          <p:cNvSpPr txBox="1">
            <a:spLocks noChangeArrowheads="1"/>
          </p:cNvSpPr>
          <p:nvPr/>
        </p:nvSpPr>
        <p:spPr bwMode="auto">
          <a:xfrm>
            <a:off x="1524000" y="14478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Aristote" panose="020B7200000000000000" pitchFamily="34" charset="0"/>
              </a:defRPr>
            </a:lvl1pPr>
            <a:lvl2pPr marL="742950" indent="-285750">
              <a:spcBef>
                <a:spcPct val="20000"/>
              </a:spcBef>
              <a:buChar char="–"/>
              <a:defRPr sz="2800">
                <a:solidFill>
                  <a:schemeClr val="tx1"/>
                </a:solidFill>
                <a:latin typeface=".VnAristote" panose="020B7200000000000000" pitchFamily="34" charset="0"/>
              </a:defRPr>
            </a:lvl2pPr>
            <a:lvl3pPr marL="1143000" indent="-228600">
              <a:spcBef>
                <a:spcPct val="20000"/>
              </a:spcBef>
              <a:buChar char="•"/>
              <a:defRPr sz="2400">
                <a:solidFill>
                  <a:schemeClr val="tx1"/>
                </a:solidFill>
                <a:latin typeface=".VnAristote" panose="020B7200000000000000" pitchFamily="34" charset="0"/>
              </a:defRPr>
            </a:lvl3pPr>
            <a:lvl4pPr marL="1600200" indent="-228600">
              <a:spcBef>
                <a:spcPct val="20000"/>
              </a:spcBef>
              <a:buChar char="–"/>
              <a:defRPr sz="2000">
                <a:solidFill>
                  <a:schemeClr val="tx1"/>
                </a:solidFill>
                <a:latin typeface=".VnAristote" panose="020B7200000000000000" pitchFamily="34" charset="0"/>
              </a:defRPr>
            </a:lvl4pPr>
            <a:lvl5pPr marL="2057400" indent="-228600">
              <a:spcBef>
                <a:spcPct val="20000"/>
              </a:spcBef>
              <a:buChar char="»"/>
              <a:defRPr sz="2000">
                <a:solidFill>
                  <a:schemeClr val="tx1"/>
                </a:solidFill>
                <a:latin typeface=".VnAristot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stot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stot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stot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stote" panose="020B7200000000000000" pitchFamily="34" charset="0"/>
              </a:defRPr>
            </a:lvl9pPr>
          </a:lstStyle>
          <a:p>
            <a:pPr algn="just" defTabSz="914400" eaLnBrk="0" fontAlgn="base" hangingPunct="0">
              <a:spcBef>
                <a:spcPct val="0"/>
              </a:spcBef>
              <a:spcAft>
                <a:spcPct val="0"/>
              </a:spcAft>
              <a:buNone/>
            </a:pPr>
            <a:r>
              <a:rPr lang="en-US" altLang="en-US" b="1">
                <a:solidFill>
                  <a:srgbClr val="006699"/>
                </a:solidFill>
                <a:latin typeface="Times New Roman" panose="02020603050405020304" pitchFamily="18" charset="0"/>
              </a:rPr>
              <a:t>4. Yêu tinh có phép thuật gì đặc biệt?</a:t>
            </a:r>
          </a:p>
        </p:txBody>
      </p:sp>
      <p:sp>
        <p:nvSpPr>
          <p:cNvPr id="5" name="TextBox 4">
            <a:extLst>
              <a:ext uri="{FF2B5EF4-FFF2-40B4-BE49-F238E27FC236}">
                <a16:creationId xmlns:a16="http://schemas.microsoft.com/office/drawing/2014/main" id="{B4802F69-53F9-4ADA-999E-A11060A825D4}"/>
              </a:ext>
            </a:extLst>
          </p:cNvPr>
          <p:cNvSpPr txBox="1">
            <a:spLocks noChangeArrowheads="1"/>
          </p:cNvSpPr>
          <p:nvPr/>
        </p:nvSpPr>
        <p:spPr bwMode="auto">
          <a:xfrm>
            <a:off x="1524000" y="2819400"/>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Aristote" panose="020B7200000000000000" pitchFamily="34" charset="0"/>
              </a:defRPr>
            </a:lvl1pPr>
            <a:lvl2pPr marL="742950" indent="-285750">
              <a:spcBef>
                <a:spcPct val="20000"/>
              </a:spcBef>
              <a:buChar char="–"/>
              <a:defRPr sz="2800">
                <a:solidFill>
                  <a:schemeClr val="tx1"/>
                </a:solidFill>
                <a:latin typeface=".VnAristote" panose="020B7200000000000000" pitchFamily="34" charset="0"/>
              </a:defRPr>
            </a:lvl2pPr>
            <a:lvl3pPr marL="1143000" indent="-228600">
              <a:spcBef>
                <a:spcPct val="20000"/>
              </a:spcBef>
              <a:buChar char="•"/>
              <a:defRPr sz="2400">
                <a:solidFill>
                  <a:schemeClr val="tx1"/>
                </a:solidFill>
                <a:latin typeface=".VnAristote" panose="020B7200000000000000" pitchFamily="34" charset="0"/>
              </a:defRPr>
            </a:lvl3pPr>
            <a:lvl4pPr marL="1600200" indent="-228600">
              <a:spcBef>
                <a:spcPct val="20000"/>
              </a:spcBef>
              <a:buChar char="–"/>
              <a:defRPr sz="2000">
                <a:solidFill>
                  <a:schemeClr val="tx1"/>
                </a:solidFill>
                <a:latin typeface=".VnAristote" panose="020B7200000000000000" pitchFamily="34" charset="0"/>
              </a:defRPr>
            </a:lvl4pPr>
            <a:lvl5pPr marL="2057400" indent="-228600">
              <a:spcBef>
                <a:spcPct val="20000"/>
              </a:spcBef>
              <a:buChar char="»"/>
              <a:defRPr sz="2000">
                <a:solidFill>
                  <a:schemeClr val="tx1"/>
                </a:solidFill>
                <a:latin typeface=".VnAristot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stot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stot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stot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stote" panose="020B7200000000000000" pitchFamily="34" charset="0"/>
              </a:defRPr>
            </a:lvl9pPr>
          </a:lstStyle>
          <a:p>
            <a:pPr algn="just" defTabSz="914400" eaLnBrk="0" fontAlgn="base" hangingPunct="0">
              <a:spcBef>
                <a:spcPct val="0"/>
              </a:spcBef>
              <a:spcAft>
                <a:spcPct val="0"/>
              </a:spcAft>
              <a:buNone/>
            </a:pPr>
            <a:r>
              <a:rPr lang="en-US" altLang="en-US" sz="3600" b="1" dirty="0" err="1">
                <a:solidFill>
                  <a:srgbClr val="FF0000"/>
                </a:solidFill>
                <a:latin typeface="Times New Roman" panose="02020603050405020304" pitchFamily="18" charset="0"/>
              </a:rPr>
              <a:t>Yêu</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tinh</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có</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thể</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phun</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nước</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như</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mưa</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làm</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ngập</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cả</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cánh</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đồng</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làng</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mạc</a:t>
            </a:r>
            <a:r>
              <a:rPr lang="en-US" altLang="en-US" sz="3600" b="1" dirty="0">
                <a:solidFill>
                  <a:srgbClr val="FF0000"/>
                </a:solidFill>
                <a:latin typeface="Times New Roman" panose="02020603050405020304" pitchFamily="18" charset="0"/>
              </a:rPr>
              <a:t>.</a:t>
            </a:r>
          </a:p>
        </p:txBody>
      </p:sp>
    </p:spTree>
  </p:cSld>
  <p:clrMapOvr>
    <a:masterClrMapping/>
  </p:clrMapOvr>
  <p:transition spd="med">
    <p:plu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ppt_x</p:attrName>
                                        </p:attrNameLst>
                                      </p:cBhvr>
                                      <p:tavLst>
                                        <p:tav tm="0">
                                          <p:val>
                                            <p:strVal val="#ppt_x-.2"/>
                                          </p:val>
                                        </p:tav>
                                        <p:tav tm="100000">
                                          <p:val>
                                            <p:strVal val="#ppt_x"/>
                                          </p:val>
                                        </p:tav>
                                      </p:tavLst>
                                    </p:anim>
                                    <p:anim calcmode="lin" valueType="num">
                                      <p:cBhvr>
                                        <p:cTn id="15"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F406783-4B37-4F38-81C9-8E429C704EE3}"/>
              </a:ext>
            </a:extLst>
          </p:cNvPr>
          <p:cNvSpPr txBox="1">
            <a:spLocks noChangeArrowheads="1"/>
          </p:cNvSpPr>
          <p:nvPr/>
        </p:nvSpPr>
        <p:spPr bwMode="auto">
          <a:xfrm>
            <a:off x="309563" y="304009"/>
            <a:ext cx="1119457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nAristote" panose="020B7200000000000000" pitchFamily="34" charset="0"/>
              </a:defRPr>
            </a:lvl1pPr>
            <a:lvl2pPr marL="742950" indent="-285750">
              <a:spcBef>
                <a:spcPct val="20000"/>
              </a:spcBef>
              <a:buChar char="–"/>
              <a:defRPr sz="2800">
                <a:solidFill>
                  <a:schemeClr val="tx1"/>
                </a:solidFill>
                <a:latin typeface=".VnAristote" panose="020B7200000000000000" pitchFamily="34" charset="0"/>
              </a:defRPr>
            </a:lvl2pPr>
            <a:lvl3pPr marL="1143000" indent="-228600">
              <a:spcBef>
                <a:spcPct val="20000"/>
              </a:spcBef>
              <a:buChar char="•"/>
              <a:defRPr sz="2400">
                <a:solidFill>
                  <a:schemeClr val="tx1"/>
                </a:solidFill>
                <a:latin typeface=".VnAristote" panose="020B7200000000000000" pitchFamily="34" charset="0"/>
              </a:defRPr>
            </a:lvl3pPr>
            <a:lvl4pPr marL="1600200" indent="-228600">
              <a:spcBef>
                <a:spcPct val="20000"/>
              </a:spcBef>
              <a:buChar char="–"/>
              <a:defRPr sz="2000">
                <a:solidFill>
                  <a:schemeClr val="tx1"/>
                </a:solidFill>
                <a:latin typeface=".VnAristote" panose="020B7200000000000000" pitchFamily="34" charset="0"/>
              </a:defRPr>
            </a:lvl4pPr>
            <a:lvl5pPr marL="2057400" indent="-228600">
              <a:spcBef>
                <a:spcPct val="20000"/>
              </a:spcBef>
              <a:buChar char="»"/>
              <a:defRPr sz="2000">
                <a:solidFill>
                  <a:schemeClr val="tx1"/>
                </a:solidFill>
                <a:latin typeface=".VnAristot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stot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stot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stot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stote" panose="020B7200000000000000" pitchFamily="34" charset="0"/>
              </a:defRPr>
            </a:lvl9pPr>
          </a:lstStyle>
          <a:p>
            <a:pPr algn="just" defTabSz="914400" eaLnBrk="0" fontAlgn="base" hangingPunct="0">
              <a:spcBef>
                <a:spcPct val="0"/>
              </a:spcBef>
              <a:spcAft>
                <a:spcPct val="0"/>
              </a:spcAft>
              <a:buNone/>
            </a:pPr>
            <a:r>
              <a:rPr lang="en-US" altLang="en-US" b="1" dirty="0" err="1">
                <a:solidFill>
                  <a:srgbClr val="006699"/>
                </a:solidFill>
                <a:latin typeface="Times New Roman" panose="02020603050405020304" pitchFamily="18" charset="0"/>
              </a:rPr>
              <a:t>Câu</a:t>
            </a:r>
            <a:r>
              <a:rPr lang="en-US" altLang="en-US" b="1" dirty="0">
                <a:solidFill>
                  <a:srgbClr val="006699"/>
                </a:solidFill>
                <a:latin typeface="Times New Roman" panose="02020603050405020304" pitchFamily="18" charset="0"/>
              </a:rPr>
              <a:t> 5: </a:t>
            </a:r>
            <a:r>
              <a:rPr lang="en-US" altLang="en-US" b="1" dirty="0" err="1">
                <a:solidFill>
                  <a:srgbClr val="006699"/>
                </a:solidFill>
                <a:latin typeface="Times New Roman" panose="02020603050405020304" pitchFamily="18" charset="0"/>
              </a:rPr>
              <a:t>Vì</a:t>
            </a:r>
            <a:r>
              <a:rPr lang="en-US" altLang="en-US" b="1" dirty="0">
                <a:solidFill>
                  <a:srgbClr val="006699"/>
                </a:solidFill>
                <a:latin typeface="Times New Roman" panose="02020603050405020304" pitchFamily="18" charset="0"/>
              </a:rPr>
              <a:t> </a:t>
            </a:r>
            <a:r>
              <a:rPr lang="en-US" altLang="en-US" b="1" dirty="0" err="1">
                <a:solidFill>
                  <a:srgbClr val="006699"/>
                </a:solidFill>
                <a:latin typeface="Times New Roman" panose="02020603050405020304" pitchFamily="18" charset="0"/>
              </a:rPr>
              <a:t>sao</a:t>
            </a:r>
            <a:r>
              <a:rPr lang="en-US" altLang="en-US" b="1" dirty="0">
                <a:solidFill>
                  <a:srgbClr val="006699"/>
                </a:solidFill>
                <a:latin typeface="Times New Roman" panose="02020603050405020304" pitchFamily="18" charset="0"/>
              </a:rPr>
              <a:t> </a:t>
            </a:r>
            <a:r>
              <a:rPr lang="en-US" altLang="en-US" b="1" dirty="0" err="1">
                <a:solidFill>
                  <a:srgbClr val="006699"/>
                </a:solidFill>
                <a:latin typeface="Times New Roman" panose="02020603050405020304" pitchFamily="18" charset="0"/>
              </a:rPr>
              <a:t>anh</a:t>
            </a:r>
            <a:r>
              <a:rPr lang="en-US" altLang="en-US" b="1" dirty="0">
                <a:solidFill>
                  <a:srgbClr val="006699"/>
                </a:solidFill>
                <a:latin typeface="Times New Roman" panose="02020603050405020304" pitchFamily="18" charset="0"/>
              </a:rPr>
              <a:t> </a:t>
            </a:r>
            <a:r>
              <a:rPr lang="en-US" altLang="en-US" b="1" dirty="0" err="1">
                <a:solidFill>
                  <a:srgbClr val="006699"/>
                </a:solidFill>
                <a:latin typeface="Times New Roman" panose="02020603050405020304" pitchFamily="18" charset="0"/>
              </a:rPr>
              <a:t>em</a:t>
            </a:r>
            <a:r>
              <a:rPr lang="en-US" altLang="en-US" b="1" dirty="0">
                <a:solidFill>
                  <a:srgbClr val="006699"/>
                </a:solidFill>
                <a:latin typeface="Times New Roman" panose="02020603050405020304" pitchFamily="18" charset="0"/>
              </a:rPr>
              <a:t> </a:t>
            </a:r>
            <a:r>
              <a:rPr lang="en-US" altLang="en-US" b="1" dirty="0" err="1">
                <a:solidFill>
                  <a:srgbClr val="006699"/>
                </a:solidFill>
                <a:latin typeface="Times New Roman" panose="02020603050405020304" pitchFamily="18" charset="0"/>
              </a:rPr>
              <a:t>Cẩu</a:t>
            </a:r>
            <a:r>
              <a:rPr lang="en-US" altLang="en-US" b="1" dirty="0">
                <a:solidFill>
                  <a:srgbClr val="006699"/>
                </a:solidFill>
                <a:latin typeface="Times New Roman" panose="02020603050405020304" pitchFamily="18" charset="0"/>
              </a:rPr>
              <a:t> </a:t>
            </a:r>
            <a:r>
              <a:rPr lang="en-US" altLang="en-US" b="1" dirty="0" err="1">
                <a:solidFill>
                  <a:srgbClr val="006699"/>
                </a:solidFill>
                <a:latin typeface="Times New Roman" panose="02020603050405020304" pitchFamily="18" charset="0"/>
              </a:rPr>
              <a:t>Khây</a:t>
            </a:r>
            <a:r>
              <a:rPr lang="en-US" altLang="en-US" b="1" dirty="0">
                <a:solidFill>
                  <a:srgbClr val="006699"/>
                </a:solidFill>
                <a:latin typeface="Times New Roman" panose="02020603050405020304" pitchFamily="18" charset="0"/>
              </a:rPr>
              <a:t> </a:t>
            </a:r>
            <a:r>
              <a:rPr lang="en-US" altLang="en-US" b="1" dirty="0" err="1">
                <a:solidFill>
                  <a:srgbClr val="006699"/>
                </a:solidFill>
                <a:latin typeface="Times New Roman" panose="02020603050405020304" pitchFamily="18" charset="0"/>
              </a:rPr>
              <a:t>chiến</a:t>
            </a:r>
            <a:r>
              <a:rPr lang="en-US" altLang="en-US" b="1" dirty="0">
                <a:solidFill>
                  <a:srgbClr val="006699"/>
                </a:solidFill>
                <a:latin typeface="Times New Roman" panose="02020603050405020304" pitchFamily="18" charset="0"/>
              </a:rPr>
              <a:t> </a:t>
            </a:r>
            <a:r>
              <a:rPr lang="en-US" altLang="en-US" b="1" dirty="0" err="1">
                <a:solidFill>
                  <a:srgbClr val="006699"/>
                </a:solidFill>
                <a:latin typeface="Times New Roman" panose="02020603050405020304" pitchFamily="18" charset="0"/>
              </a:rPr>
              <a:t>thắng</a:t>
            </a:r>
            <a:r>
              <a:rPr lang="en-US" altLang="en-US" b="1" dirty="0">
                <a:solidFill>
                  <a:srgbClr val="006699"/>
                </a:solidFill>
                <a:latin typeface="Times New Roman" panose="02020603050405020304" pitchFamily="18" charset="0"/>
              </a:rPr>
              <a:t> </a:t>
            </a:r>
            <a:r>
              <a:rPr lang="en-US" altLang="en-US" b="1" dirty="0" err="1">
                <a:solidFill>
                  <a:srgbClr val="006699"/>
                </a:solidFill>
                <a:latin typeface="Times New Roman" panose="02020603050405020304" pitchFamily="18" charset="0"/>
              </a:rPr>
              <a:t>được</a:t>
            </a:r>
            <a:r>
              <a:rPr lang="en-US" altLang="en-US" b="1" dirty="0">
                <a:solidFill>
                  <a:srgbClr val="006699"/>
                </a:solidFill>
                <a:latin typeface="Times New Roman" panose="02020603050405020304" pitchFamily="18" charset="0"/>
              </a:rPr>
              <a:t> </a:t>
            </a:r>
            <a:r>
              <a:rPr lang="en-US" altLang="en-US" b="1" dirty="0" err="1">
                <a:solidFill>
                  <a:srgbClr val="006699"/>
                </a:solidFill>
                <a:latin typeface="Times New Roman" panose="02020603050405020304" pitchFamily="18" charset="0"/>
              </a:rPr>
              <a:t>yêu</a:t>
            </a:r>
            <a:r>
              <a:rPr lang="en-US" altLang="en-US" b="1" dirty="0">
                <a:solidFill>
                  <a:srgbClr val="006699"/>
                </a:solidFill>
                <a:latin typeface="Times New Roman" panose="02020603050405020304" pitchFamily="18" charset="0"/>
              </a:rPr>
              <a:t> </a:t>
            </a:r>
            <a:r>
              <a:rPr lang="en-US" altLang="en-US" b="1" dirty="0" err="1">
                <a:solidFill>
                  <a:srgbClr val="006699"/>
                </a:solidFill>
                <a:latin typeface="Times New Roman" panose="02020603050405020304" pitchFamily="18" charset="0"/>
              </a:rPr>
              <a:t>tinh</a:t>
            </a:r>
            <a:r>
              <a:rPr lang="en-US" altLang="en-US" b="1" dirty="0">
                <a:solidFill>
                  <a:srgbClr val="006699"/>
                </a:solidFill>
                <a:latin typeface="Times New Roman" panose="02020603050405020304" pitchFamily="18" charset="0"/>
              </a:rPr>
              <a:t>?</a:t>
            </a:r>
          </a:p>
        </p:txBody>
      </p:sp>
      <p:sp>
        <p:nvSpPr>
          <p:cNvPr id="5" name="TextBox 4">
            <a:extLst>
              <a:ext uri="{FF2B5EF4-FFF2-40B4-BE49-F238E27FC236}">
                <a16:creationId xmlns:a16="http://schemas.microsoft.com/office/drawing/2014/main" id="{AF3BD10F-E5C0-43D9-ACA1-4B18FC5E171B}"/>
              </a:ext>
            </a:extLst>
          </p:cNvPr>
          <p:cNvSpPr txBox="1">
            <a:spLocks noChangeArrowheads="1"/>
          </p:cNvSpPr>
          <p:nvPr/>
        </p:nvSpPr>
        <p:spPr bwMode="auto">
          <a:xfrm>
            <a:off x="1512888" y="1211264"/>
            <a:ext cx="9144001"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Aristote" panose="020B7200000000000000" pitchFamily="34" charset="0"/>
              </a:defRPr>
            </a:lvl1pPr>
            <a:lvl2pPr marL="742950" indent="-285750">
              <a:spcBef>
                <a:spcPct val="20000"/>
              </a:spcBef>
              <a:buChar char="–"/>
              <a:defRPr sz="2800">
                <a:solidFill>
                  <a:schemeClr val="tx1"/>
                </a:solidFill>
                <a:latin typeface=".VnAristote" panose="020B7200000000000000" pitchFamily="34" charset="0"/>
              </a:defRPr>
            </a:lvl2pPr>
            <a:lvl3pPr marL="1143000" indent="-228600">
              <a:spcBef>
                <a:spcPct val="20000"/>
              </a:spcBef>
              <a:buChar char="•"/>
              <a:defRPr sz="2400">
                <a:solidFill>
                  <a:schemeClr val="tx1"/>
                </a:solidFill>
                <a:latin typeface=".VnAristote" panose="020B7200000000000000" pitchFamily="34" charset="0"/>
              </a:defRPr>
            </a:lvl3pPr>
            <a:lvl4pPr marL="1600200" indent="-228600">
              <a:spcBef>
                <a:spcPct val="20000"/>
              </a:spcBef>
              <a:buChar char="–"/>
              <a:defRPr sz="2000">
                <a:solidFill>
                  <a:schemeClr val="tx1"/>
                </a:solidFill>
                <a:latin typeface=".VnAristote" panose="020B7200000000000000" pitchFamily="34" charset="0"/>
              </a:defRPr>
            </a:lvl4pPr>
            <a:lvl5pPr marL="2057400" indent="-228600">
              <a:spcBef>
                <a:spcPct val="20000"/>
              </a:spcBef>
              <a:buChar char="»"/>
              <a:defRPr sz="2000">
                <a:solidFill>
                  <a:schemeClr val="tx1"/>
                </a:solidFill>
                <a:latin typeface=".VnAristot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stot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stot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stot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stote" panose="020B7200000000000000" pitchFamily="34" charset="0"/>
              </a:defRPr>
            </a:lvl9pPr>
          </a:lstStyle>
          <a:p>
            <a:pPr algn="just" defTabSz="914400" eaLnBrk="0" fontAlgn="base" hangingPunct="0">
              <a:spcBef>
                <a:spcPct val="0"/>
              </a:spcBef>
              <a:spcAft>
                <a:spcPct val="0"/>
              </a:spcAft>
              <a:buFontTx/>
              <a:buChar char="-"/>
            </a:pP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Bốn</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anh</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em</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có</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sức</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khoẻ</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và</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tài</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năng</a:t>
            </a:r>
            <a:r>
              <a:rPr lang="en-US" altLang="en-US" sz="3600" b="1" dirty="0">
                <a:solidFill>
                  <a:srgbClr val="FF0000"/>
                </a:solidFill>
                <a:latin typeface="Times New Roman" panose="02020603050405020304" pitchFamily="18" charset="0"/>
              </a:rPr>
              <a:t> phi </a:t>
            </a:r>
            <a:r>
              <a:rPr lang="en-US" altLang="en-US" sz="3600" b="1" dirty="0" err="1">
                <a:solidFill>
                  <a:srgbClr val="FF0000"/>
                </a:solidFill>
                <a:latin typeface="Times New Roman" panose="02020603050405020304" pitchFamily="18" charset="0"/>
              </a:rPr>
              <a:t>thường</a:t>
            </a:r>
            <a:r>
              <a:rPr lang="en-US" altLang="en-US" sz="3600" b="1" dirty="0">
                <a:solidFill>
                  <a:srgbClr val="FF0000"/>
                </a:solidFill>
                <a:latin typeface="Times New Roman" panose="02020603050405020304" pitchFamily="18" charset="0"/>
              </a:rPr>
              <a:t>.</a:t>
            </a:r>
          </a:p>
          <a:p>
            <a:pPr algn="just" defTabSz="914400" eaLnBrk="0" fontAlgn="base" hangingPunct="0">
              <a:spcBef>
                <a:spcPct val="0"/>
              </a:spcBef>
              <a:spcAft>
                <a:spcPct val="0"/>
              </a:spcAft>
              <a:buFontTx/>
              <a:buChar char="-"/>
            </a:pP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Vì</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bốn</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anh</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em</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biết</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đoàn</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kết</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đồng</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tập</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hợp</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lực</a:t>
            </a:r>
            <a:r>
              <a:rPr lang="en-US" altLang="en-US" sz="3600" b="1" dirty="0">
                <a:solidFill>
                  <a:srgbClr val="FF0000"/>
                </a:solidFill>
                <a:latin typeface="Times New Roman" panose="02020603050405020304" pitchFamily="18" charset="0"/>
              </a:rPr>
              <a:t>.</a:t>
            </a:r>
          </a:p>
        </p:txBody>
      </p:sp>
      <p:sp>
        <p:nvSpPr>
          <p:cNvPr id="6" name="TextBox 5">
            <a:extLst>
              <a:ext uri="{FF2B5EF4-FFF2-40B4-BE49-F238E27FC236}">
                <a16:creationId xmlns:a16="http://schemas.microsoft.com/office/drawing/2014/main" id="{CEE7E643-F255-4E40-A73C-77193A2F64D2}"/>
              </a:ext>
            </a:extLst>
          </p:cNvPr>
          <p:cNvSpPr txBox="1">
            <a:spLocks noChangeArrowheads="1"/>
          </p:cNvSpPr>
          <p:nvPr/>
        </p:nvSpPr>
        <p:spPr bwMode="auto">
          <a:xfrm>
            <a:off x="775001" y="3657601"/>
            <a:ext cx="1141699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nAristote" panose="020B7200000000000000" pitchFamily="34" charset="0"/>
              </a:defRPr>
            </a:lvl1pPr>
            <a:lvl2pPr marL="742950" indent="-285750">
              <a:spcBef>
                <a:spcPct val="20000"/>
              </a:spcBef>
              <a:buChar char="–"/>
              <a:defRPr sz="2800">
                <a:solidFill>
                  <a:schemeClr val="tx1"/>
                </a:solidFill>
                <a:latin typeface=".VnAristote" panose="020B7200000000000000" pitchFamily="34" charset="0"/>
              </a:defRPr>
            </a:lvl2pPr>
            <a:lvl3pPr marL="1143000" indent="-228600">
              <a:spcBef>
                <a:spcPct val="20000"/>
              </a:spcBef>
              <a:buChar char="•"/>
              <a:defRPr sz="2400">
                <a:solidFill>
                  <a:schemeClr val="tx1"/>
                </a:solidFill>
                <a:latin typeface=".VnAristote" panose="020B7200000000000000" pitchFamily="34" charset="0"/>
              </a:defRPr>
            </a:lvl3pPr>
            <a:lvl4pPr marL="1600200" indent="-228600">
              <a:spcBef>
                <a:spcPct val="20000"/>
              </a:spcBef>
              <a:buChar char="–"/>
              <a:defRPr sz="2000">
                <a:solidFill>
                  <a:schemeClr val="tx1"/>
                </a:solidFill>
                <a:latin typeface=".VnAristote" panose="020B7200000000000000" pitchFamily="34" charset="0"/>
              </a:defRPr>
            </a:lvl4pPr>
            <a:lvl5pPr marL="2057400" indent="-228600">
              <a:spcBef>
                <a:spcPct val="20000"/>
              </a:spcBef>
              <a:buChar char="»"/>
              <a:defRPr sz="2000">
                <a:solidFill>
                  <a:schemeClr val="tx1"/>
                </a:solidFill>
                <a:latin typeface=".VnAristot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stot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stot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stot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stote" panose="020B7200000000000000" pitchFamily="34" charset="0"/>
              </a:defRPr>
            </a:lvl9pPr>
          </a:lstStyle>
          <a:p>
            <a:pPr algn="just" defTabSz="914400" eaLnBrk="0" fontAlgn="base" hangingPunct="0">
              <a:spcBef>
                <a:spcPct val="0"/>
              </a:spcBef>
              <a:spcAft>
                <a:spcPct val="0"/>
              </a:spcAft>
              <a:buNone/>
            </a:pPr>
            <a:r>
              <a:rPr lang="en-US" altLang="en-US" sz="2800" b="1" dirty="0" err="1">
                <a:solidFill>
                  <a:srgbClr val="006699"/>
                </a:solidFill>
                <a:latin typeface="Times New Roman" panose="02020603050405020304" pitchFamily="18" charset="0"/>
              </a:rPr>
              <a:t>Nếu</a:t>
            </a:r>
            <a:r>
              <a:rPr lang="en-US" altLang="en-US" sz="2800" b="1" dirty="0">
                <a:solidFill>
                  <a:srgbClr val="006699"/>
                </a:solidFill>
                <a:latin typeface="Times New Roman" panose="02020603050405020304" pitchFamily="18" charset="0"/>
              </a:rPr>
              <a:t> </a:t>
            </a:r>
            <a:r>
              <a:rPr lang="en-US" altLang="en-US" sz="2800" b="1" dirty="0" err="1">
                <a:solidFill>
                  <a:srgbClr val="006699"/>
                </a:solidFill>
                <a:latin typeface="Times New Roman" panose="02020603050405020304" pitchFamily="18" charset="0"/>
              </a:rPr>
              <a:t>để</a:t>
            </a:r>
            <a:r>
              <a:rPr lang="en-US" altLang="en-US" sz="2800" b="1" dirty="0">
                <a:solidFill>
                  <a:srgbClr val="006699"/>
                </a:solidFill>
                <a:latin typeface="Times New Roman" panose="02020603050405020304" pitchFamily="18" charset="0"/>
              </a:rPr>
              <a:t> </a:t>
            </a:r>
            <a:r>
              <a:rPr lang="en-US" altLang="en-US" sz="2800" b="1" dirty="0" err="1">
                <a:solidFill>
                  <a:srgbClr val="006699"/>
                </a:solidFill>
                <a:latin typeface="Times New Roman" panose="02020603050405020304" pitchFamily="18" charset="0"/>
              </a:rPr>
              <a:t>một</a:t>
            </a:r>
            <a:r>
              <a:rPr lang="en-US" altLang="en-US" sz="2800" b="1" dirty="0">
                <a:solidFill>
                  <a:srgbClr val="006699"/>
                </a:solidFill>
                <a:latin typeface="Times New Roman" panose="02020603050405020304" pitchFamily="18" charset="0"/>
              </a:rPr>
              <a:t> </a:t>
            </a:r>
            <a:r>
              <a:rPr lang="en-US" altLang="en-US" sz="2800" b="1" dirty="0" err="1">
                <a:solidFill>
                  <a:srgbClr val="006699"/>
                </a:solidFill>
                <a:latin typeface="Times New Roman" panose="02020603050405020304" pitchFamily="18" charset="0"/>
              </a:rPr>
              <a:t>mình</a:t>
            </a:r>
            <a:r>
              <a:rPr lang="en-US" altLang="en-US" sz="2800" b="1" dirty="0">
                <a:solidFill>
                  <a:srgbClr val="006699"/>
                </a:solidFill>
                <a:latin typeface="Times New Roman" panose="02020603050405020304" pitchFamily="18" charset="0"/>
              </a:rPr>
              <a:t> </a:t>
            </a:r>
            <a:r>
              <a:rPr lang="en-US" altLang="en-US" sz="2800" b="1" dirty="0" err="1">
                <a:solidFill>
                  <a:srgbClr val="006699"/>
                </a:solidFill>
                <a:latin typeface="Times New Roman" panose="02020603050405020304" pitchFamily="18" charset="0"/>
              </a:rPr>
              <a:t>thì</a:t>
            </a:r>
            <a:r>
              <a:rPr lang="en-US" altLang="en-US" sz="2800" b="1" dirty="0">
                <a:solidFill>
                  <a:srgbClr val="006699"/>
                </a:solidFill>
                <a:latin typeface="Times New Roman" panose="02020603050405020304" pitchFamily="18" charset="0"/>
              </a:rPr>
              <a:t> ai </a:t>
            </a:r>
            <a:r>
              <a:rPr lang="en-US" altLang="en-US" sz="2800" b="1" dirty="0" err="1">
                <a:solidFill>
                  <a:srgbClr val="006699"/>
                </a:solidFill>
                <a:latin typeface="Times New Roman" panose="02020603050405020304" pitchFamily="18" charset="0"/>
              </a:rPr>
              <a:t>trong</a:t>
            </a:r>
            <a:r>
              <a:rPr lang="en-US" altLang="en-US" sz="2800" b="1" dirty="0">
                <a:solidFill>
                  <a:srgbClr val="006699"/>
                </a:solidFill>
                <a:latin typeface="Times New Roman" panose="02020603050405020304" pitchFamily="18" charset="0"/>
              </a:rPr>
              <a:t> </a:t>
            </a:r>
            <a:r>
              <a:rPr lang="en-US" altLang="en-US" sz="2800" b="1" dirty="0" err="1">
                <a:solidFill>
                  <a:srgbClr val="006699"/>
                </a:solidFill>
                <a:latin typeface="Times New Roman" panose="02020603050405020304" pitchFamily="18" charset="0"/>
              </a:rPr>
              <a:t>số</a:t>
            </a:r>
            <a:r>
              <a:rPr lang="en-US" altLang="en-US" sz="2800" b="1" dirty="0">
                <a:solidFill>
                  <a:srgbClr val="006699"/>
                </a:solidFill>
                <a:latin typeface="Times New Roman" panose="02020603050405020304" pitchFamily="18" charset="0"/>
              </a:rPr>
              <a:t> </a:t>
            </a:r>
            <a:r>
              <a:rPr lang="en-US" altLang="en-US" sz="2800" b="1" dirty="0" err="1">
                <a:solidFill>
                  <a:srgbClr val="006699"/>
                </a:solidFill>
                <a:latin typeface="Times New Roman" panose="02020603050405020304" pitchFamily="18" charset="0"/>
              </a:rPr>
              <a:t>bốn</a:t>
            </a:r>
            <a:r>
              <a:rPr lang="en-US" altLang="en-US" sz="2800" b="1" dirty="0">
                <a:solidFill>
                  <a:srgbClr val="006699"/>
                </a:solidFill>
                <a:latin typeface="Times New Roman" panose="02020603050405020304" pitchFamily="18" charset="0"/>
              </a:rPr>
              <a:t> </a:t>
            </a:r>
            <a:r>
              <a:rPr lang="en-US" altLang="en-US" sz="2800" b="1" dirty="0" err="1">
                <a:solidFill>
                  <a:srgbClr val="006699"/>
                </a:solidFill>
                <a:latin typeface="Times New Roman" panose="02020603050405020304" pitchFamily="18" charset="0"/>
              </a:rPr>
              <a:t>anh</a:t>
            </a:r>
            <a:r>
              <a:rPr lang="en-US" altLang="en-US" sz="2800" b="1" dirty="0">
                <a:solidFill>
                  <a:srgbClr val="006699"/>
                </a:solidFill>
                <a:latin typeface="Times New Roman" panose="02020603050405020304" pitchFamily="18" charset="0"/>
              </a:rPr>
              <a:t> </a:t>
            </a:r>
            <a:r>
              <a:rPr lang="en-US" altLang="en-US" sz="2800" b="1" dirty="0" err="1">
                <a:solidFill>
                  <a:srgbClr val="006699"/>
                </a:solidFill>
                <a:latin typeface="Times New Roman" panose="02020603050405020304" pitchFamily="18" charset="0"/>
              </a:rPr>
              <a:t>em</a:t>
            </a:r>
            <a:r>
              <a:rPr lang="en-US" altLang="en-US" sz="2800" b="1" dirty="0">
                <a:solidFill>
                  <a:srgbClr val="006699"/>
                </a:solidFill>
                <a:latin typeface="Times New Roman" panose="02020603050405020304" pitchFamily="18" charset="0"/>
              </a:rPr>
              <a:t> </a:t>
            </a:r>
            <a:r>
              <a:rPr lang="en-US" altLang="en-US" sz="2800" b="1" dirty="0" err="1">
                <a:solidFill>
                  <a:srgbClr val="006699"/>
                </a:solidFill>
                <a:latin typeface="Times New Roman" panose="02020603050405020304" pitchFamily="18" charset="0"/>
              </a:rPr>
              <a:t>sẽ</a:t>
            </a:r>
            <a:r>
              <a:rPr lang="en-US" altLang="en-US" sz="2800" b="1" dirty="0">
                <a:solidFill>
                  <a:srgbClr val="006699"/>
                </a:solidFill>
                <a:latin typeface="Times New Roman" panose="02020603050405020304" pitchFamily="18" charset="0"/>
              </a:rPr>
              <a:t> </a:t>
            </a:r>
            <a:r>
              <a:rPr lang="en-US" altLang="en-US" sz="2800" b="1" dirty="0" err="1">
                <a:solidFill>
                  <a:srgbClr val="006699"/>
                </a:solidFill>
                <a:latin typeface="Times New Roman" panose="02020603050405020304" pitchFamily="18" charset="0"/>
              </a:rPr>
              <a:t>thắng</a:t>
            </a:r>
            <a:r>
              <a:rPr lang="en-US" altLang="en-US" sz="2800" b="1" dirty="0">
                <a:solidFill>
                  <a:srgbClr val="006699"/>
                </a:solidFill>
                <a:latin typeface="Times New Roman" panose="02020603050405020304" pitchFamily="18" charset="0"/>
              </a:rPr>
              <a:t> </a:t>
            </a:r>
            <a:r>
              <a:rPr lang="en-US" altLang="en-US" sz="2800" b="1" dirty="0" err="1">
                <a:solidFill>
                  <a:srgbClr val="006699"/>
                </a:solidFill>
                <a:latin typeface="Times New Roman" panose="02020603050405020304" pitchFamily="18" charset="0"/>
              </a:rPr>
              <a:t>được</a:t>
            </a:r>
            <a:r>
              <a:rPr lang="en-US" altLang="en-US" sz="2800" b="1" dirty="0">
                <a:solidFill>
                  <a:srgbClr val="006699"/>
                </a:solidFill>
                <a:latin typeface="Times New Roman" panose="02020603050405020304" pitchFamily="18" charset="0"/>
              </a:rPr>
              <a:t> </a:t>
            </a:r>
            <a:r>
              <a:rPr lang="en-US" altLang="en-US" sz="2800" b="1" dirty="0" err="1">
                <a:solidFill>
                  <a:srgbClr val="006699"/>
                </a:solidFill>
                <a:latin typeface="Times New Roman" panose="02020603050405020304" pitchFamily="18" charset="0"/>
              </a:rPr>
              <a:t>yêu</a:t>
            </a:r>
            <a:r>
              <a:rPr lang="en-US" altLang="en-US" sz="2800" b="1" dirty="0">
                <a:solidFill>
                  <a:srgbClr val="006699"/>
                </a:solidFill>
                <a:latin typeface="Times New Roman" panose="02020603050405020304" pitchFamily="18" charset="0"/>
              </a:rPr>
              <a:t> </a:t>
            </a:r>
            <a:r>
              <a:rPr lang="en-US" altLang="en-US" sz="2800" b="1" dirty="0" err="1">
                <a:solidFill>
                  <a:srgbClr val="006699"/>
                </a:solidFill>
                <a:latin typeface="Times New Roman" panose="02020603050405020304" pitchFamily="18" charset="0"/>
              </a:rPr>
              <a:t>tinh</a:t>
            </a:r>
            <a:r>
              <a:rPr lang="en-US" altLang="en-US" sz="2800" b="1" dirty="0">
                <a:solidFill>
                  <a:srgbClr val="006699"/>
                </a:solidFill>
                <a:latin typeface="Times New Roman" panose="02020603050405020304" pitchFamily="18" charset="0"/>
              </a:rPr>
              <a:t>?</a:t>
            </a:r>
          </a:p>
        </p:txBody>
      </p:sp>
      <p:sp>
        <p:nvSpPr>
          <p:cNvPr id="7" name="TextBox 6">
            <a:extLst>
              <a:ext uri="{FF2B5EF4-FFF2-40B4-BE49-F238E27FC236}">
                <a16:creationId xmlns:a16="http://schemas.microsoft.com/office/drawing/2014/main" id="{2ACBBD67-62B2-42D5-9EEB-C50A121057D1}"/>
              </a:ext>
            </a:extLst>
          </p:cNvPr>
          <p:cNvSpPr txBox="1">
            <a:spLocks noChangeArrowheads="1"/>
          </p:cNvSpPr>
          <p:nvPr/>
        </p:nvSpPr>
        <p:spPr bwMode="auto">
          <a:xfrm>
            <a:off x="3505201" y="4611688"/>
            <a:ext cx="54975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Aristote" panose="020B7200000000000000" pitchFamily="34" charset="0"/>
              </a:defRPr>
            </a:lvl1pPr>
            <a:lvl2pPr marL="742950" indent="-285750">
              <a:spcBef>
                <a:spcPct val="20000"/>
              </a:spcBef>
              <a:buChar char="–"/>
              <a:defRPr sz="2800">
                <a:solidFill>
                  <a:schemeClr val="tx1"/>
                </a:solidFill>
                <a:latin typeface=".VnAristote" panose="020B7200000000000000" pitchFamily="34" charset="0"/>
              </a:defRPr>
            </a:lvl2pPr>
            <a:lvl3pPr marL="1143000" indent="-228600">
              <a:spcBef>
                <a:spcPct val="20000"/>
              </a:spcBef>
              <a:buChar char="•"/>
              <a:defRPr sz="2400">
                <a:solidFill>
                  <a:schemeClr val="tx1"/>
                </a:solidFill>
                <a:latin typeface=".VnAristote" panose="020B7200000000000000" pitchFamily="34" charset="0"/>
              </a:defRPr>
            </a:lvl3pPr>
            <a:lvl4pPr marL="1600200" indent="-228600">
              <a:spcBef>
                <a:spcPct val="20000"/>
              </a:spcBef>
              <a:buChar char="–"/>
              <a:defRPr sz="2000">
                <a:solidFill>
                  <a:schemeClr val="tx1"/>
                </a:solidFill>
                <a:latin typeface=".VnAristote" panose="020B7200000000000000" pitchFamily="34" charset="0"/>
              </a:defRPr>
            </a:lvl4pPr>
            <a:lvl5pPr marL="2057400" indent="-228600">
              <a:spcBef>
                <a:spcPct val="20000"/>
              </a:spcBef>
              <a:buChar char="»"/>
              <a:defRPr sz="2000">
                <a:solidFill>
                  <a:schemeClr val="tx1"/>
                </a:solidFill>
                <a:latin typeface=".VnAristot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stot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stot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stot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stote" panose="020B7200000000000000" pitchFamily="34" charset="0"/>
              </a:defRPr>
            </a:lvl9pPr>
          </a:lstStyle>
          <a:p>
            <a:pPr algn="just" defTabSz="914400" eaLnBrk="0" fontAlgn="base" hangingPunct="0">
              <a:spcBef>
                <a:spcPct val="0"/>
              </a:spcBef>
              <a:spcAft>
                <a:spcPct val="0"/>
              </a:spcAft>
              <a:buNone/>
            </a:pPr>
            <a:r>
              <a:rPr lang="en-US" altLang="en-US" b="1">
                <a:solidFill>
                  <a:srgbClr val="FF0000"/>
                </a:solidFill>
                <a:latin typeface="Times New Roman" panose="02020603050405020304" pitchFamily="18" charset="0"/>
              </a:rPr>
              <a:t>Không ai thắng được yêu tinh</a:t>
            </a:r>
          </a:p>
        </p:txBody>
      </p:sp>
      <p:sp>
        <p:nvSpPr>
          <p:cNvPr id="8" name="TextBox 7">
            <a:extLst>
              <a:ext uri="{FF2B5EF4-FFF2-40B4-BE49-F238E27FC236}">
                <a16:creationId xmlns:a16="http://schemas.microsoft.com/office/drawing/2014/main" id="{917C5B2E-337E-4627-9E4E-71B9C73169DF}"/>
              </a:ext>
            </a:extLst>
          </p:cNvPr>
          <p:cNvSpPr txBox="1">
            <a:spLocks noChangeArrowheads="1"/>
          </p:cNvSpPr>
          <p:nvPr/>
        </p:nvSpPr>
        <p:spPr bwMode="auto">
          <a:xfrm>
            <a:off x="2971801" y="5783264"/>
            <a:ext cx="686911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Aristote" panose="020B7200000000000000" pitchFamily="34" charset="0"/>
              </a:defRPr>
            </a:lvl1pPr>
            <a:lvl2pPr marL="742950" indent="-285750">
              <a:spcBef>
                <a:spcPct val="20000"/>
              </a:spcBef>
              <a:buChar char="–"/>
              <a:defRPr sz="2800">
                <a:solidFill>
                  <a:schemeClr val="tx1"/>
                </a:solidFill>
                <a:latin typeface=".VnAristote" panose="020B7200000000000000" pitchFamily="34" charset="0"/>
              </a:defRPr>
            </a:lvl2pPr>
            <a:lvl3pPr marL="1143000" indent="-228600">
              <a:spcBef>
                <a:spcPct val="20000"/>
              </a:spcBef>
              <a:buChar char="•"/>
              <a:defRPr sz="2400">
                <a:solidFill>
                  <a:schemeClr val="tx1"/>
                </a:solidFill>
                <a:latin typeface=".VnAristote" panose="020B7200000000000000" pitchFamily="34" charset="0"/>
              </a:defRPr>
            </a:lvl3pPr>
            <a:lvl4pPr marL="1600200" indent="-228600">
              <a:spcBef>
                <a:spcPct val="20000"/>
              </a:spcBef>
              <a:buChar char="–"/>
              <a:defRPr sz="2000">
                <a:solidFill>
                  <a:schemeClr val="tx1"/>
                </a:solidFill>
                <a:latin typeface=".VnAristote" panose="020B7200000000000000" pitchFamily="34" charset="0"/>
              </a:defRPr>
            </a:lvl4pPr>
            <a:lvl5pPr marL="2057400" indent="-228600">
              <a:spcBef>
                <a:spcPct val="20000"/>
              </a:spcBef>
              <a:buChar char="»"/>
              <a:defRPr sz="2000">
                <a:solidFill>
                  <a:schemeClr val="tx1"/>
                </a:solidFill>
                <a:latin typeface=".VnAristot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stot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stot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stot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stote" panose="020B7200000000000000" pitchFamily="34" charset="0"/>
              </a:defRPr>
            </a:lvl9pPr>
          </a:lstStyle>
          <a:p>
            <a:pPr algn="just" defTabSz="914400" eaLnBrk="0" fontAlgn="base" hangingPunct="0">
              <a:spcBef>
                <a:spcPct val="0"/>
              </a:spcBef>
              <a:spcAft>
                <a:spcPct val="0"/>
              </a:spcAft>
              <a:buNone/>
            </a:pPr>
            <a:r>
              <a:rPr lang="en-US" altLang="en-US" b="1">
                <a:solidFill>
                  <a:srgbClr val="006699"/>
                </a:solidFill>
                <a:latin typeface="Times New Roman" panose="02020603050405020304" pitchFamily="18" charset="0"/>
              </a:rPr>
              <a:t>Đoạn 2 của truyện cho ta biết điều gì?</a:t>
            </a:r>
          </a:p>
        </p:txBody>
      </p:sp>
      <p:sp>
        <p:nvSpPr>
          <p:cNvPr id="2" name="Horizontal Scroll 1">
            <a:extLst>
              <a:ext uri="{FF2B5EF4-FFF2-40B4-BE49-F238E27FC236}">
                <a16:creationId xmlns:a16="http://schemas.microsoft.com/office/drawing/2014/main" id="{1669629F-6CDA-4E50-9222-46D75FE3FD87}"/>
              </a:ext>
            </a:extLst>
          </p:cNvPr>
          <p:cNvSpPr>
            <a:spLocks noChangeArrowheads="1"/>
          </p:cNvSpPr>
          <p:nvPr/>
        </p:nvSpPr>
        <p:spPr bwMode="auto">
          <a:xfrm>
            <a:off x="926757" y="5334000"/>
            <a:ext cx="10688594" cy="1295400"/>
          </a:xfrm>
          <a:prstGeom prst="horizontalScroll">
            <a:avLst>
              <a:gd name="adj" fmla="val 12500"/>
            </a:avLst>
          </a:prstGeom>
          <a:solidFill>
            <a:schemeClr val="accent1">
              <a:lumMod val="90000"/>
            </a:schemeClr>
          </a:solidFill>
          <a:ln w="9525" algn="ctr">
            <a:solidFill>
              <a:schemeClr val="tx1"/>
            </a:solidFill>
            <a:round/>
            <a:headEnd/>
            <a:tailEnd/>
          </a:ln>
        </p:spPr>
        <p:txBody>
          <a:bodyPr/>
          <a:lstStyle>
            <a:lvl1pPr>
              <a:spcBef>
                <a:spcPct val="20000"/>
              </a:spcBef>
              <a:buChar char="•"/>
              <a:defRPr sz="3200">
                <a:solidFill>
                  <a:schemeClr val="tx1"/>
                </a:solidFill>
                <a:latin typeface=".VnAristote" panose="020B7200000000000000" pitchFamily="34" charset="0"/>
              </a:defRPr>
            </a:lvl1pPr>
            <a:lvl2pPr marL="742950" indent="-285750">
              <a:spcBef>
                <a:spcPct val="20000"/>
              </a:spcBef>
              <a:buChar char="–"/>
              <a:defRPr sz="2800">
                <a:solidFill>
                  <a:schemeClr val="tx1"/>
                </a:solidFill>
                <a:latin typeface=".VnAristote" panose="020B7200000000000000" pitchFamily="34" charset="0"/>
              </a:defRPr>
            </a:lvl2pPr>
            <a:lvl3pPr marL="1143000" indent="-228600">
              <a:spcBef>
                <a:spcPct val="20000"/>
              </a:spcBef>
              <a:buChar char="•"/>
              <a:defRPr sz="2400">
                <a:solidFill>
                  <a:schemeClr val="tx1"/>
                </a:solidFill>
                <a:latin typeface=".VnAristote" panose="020B7200000000000000" pitchFamily="34" charset="0"/>
              </a:defRPr>
            </a:lvl3pPr>
            <a:lvl4pPr marL="1600200" indent="-228600">
              <a:spcBef>
                <a:spcPct val="20000"/>
              </a:spcBef>
              <a:buChar char="–"/>
              <a:defRPr sz="2000">
                <a:solidFill>
                  <a:schemeClr val="tx1"/>
                </a:solidFill>
                <a:latin typeface=".VnAristote" panose="020B7200000000000000" pitchFamily="34" charset="0"/>
              </a:defRPr>
            </a:lvl4pPr>
            <a:lvl5pPr marL="2057400" indent="-228600">
              <a:spcBef>
                <a:spcPct val="20000"/>
              </a:spcBef>
              <a:buChar char="»"/>
              <a:defRPr sz="2000">
                <a:solidFill>
                  <a:schemeClr val="tx1"/>
                </a:solidFill>
                <a:latin typeface=".VnAristot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stot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stot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stot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stote" panose="020B7200000000000000" pitchFamily="34" charset="0"/>
              </a:defRPr>
            </a:lvl9pPr>
          </a:lstStyle>
          <a:p>
            <a:pPr algn="ctr" defTabSz="914400" eaLnBrk="0" fontAlgn="base" hangingPunct="0">
              <a:spcBef>
                <a:spcPct val="0"/>
              </a:spcBef>
              <a:spcAft>
                <a:spcPct val="0"/>
              </a:spcAft>
              <a:buNone/>
            </a:pPr>
            <a:r>
              <a:rPr lang="en-US" altLang="en-US" sz="2400" b="1" dirty="0">
                <a:solidFill>
                  <a:srgbClr val="0000FF"/>
                </a:solidFill>
                <a:latin typeface="Times New Roman" panose="02020603050405020304" pitchFamily="18" charset="0"/>
              </a:rPr>
              <a:t>Anh </a:t>
            </a:r>
            <a:r>
              <a:rPr lang="en-US" altLang="en-US" sz="2400" b="1" dirty="0" err="1">
                <a:solidFill>
                  <a:srgbClr val="0000FF"/>
                </a:solidFill>
                <a:latin typeface="Times New Roman" panose="02020603050405020304" pitchFamily="18" charset="0"/>
              </a:rPr>
              <a:t>em</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Cẩu</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Khây</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đã</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chiến</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thắng</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được</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yêu</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tinh</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vì</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họ</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có</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sức</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mạnh</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và</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đặc</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biệt</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là</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biết</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đoàn</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kết</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hiệp</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lực</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trong</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chiến</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đấu</a:t>
            </a:r>
            <a:r>
              <a:rPr lang="en-US" altLang="en-US" sz="2400" b="1" dirty="0">
                <a:solidFill>
                  <a:srgbClr val="0000FF"/>
                </a:solidFill>
                <a:latin typeface="Times New Roman" panose="02020603050405020304" pitchFamily="18" charset="0"/>
              </a:rPr>
              <a:t>.</a:t>
            </a:r>
          </a:p>
        </p:txBody>
      </p:sp>
    </p:spTree>
  </p:cSld>
  <p:clrMapOvr>
    <a:masterClrMapping/>
  </p:clrMapOvr>
  <p:transition spd="med">
    <p:plu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ppt_x</p:attrName>
                                        </p:attrNameLst>
                                      </p:cBhvr>
                                      <p:tavLst>
                                        <p:tav tm="0">
                                          <p:val>
                                            <p:strVal val="#ppt_x-.2"/>
                                          </p:val>
                                        </p:tav>
                                        <p:tav tm="100000">
                                          <p:val>
                                            <p:strVal val="#ppt_x"/>
                                          </p:val>
                                        </p:tav>
                                      </p:tavLst>
                                    </p:anim>
                                    <p:anim calcmode="lin" valueType="num">
                                      <p:cBhvr>
                                        <p:cTn id="15"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16" dur="1000"/>
                                        <p:tgtEl>
                                          <p:spTgt spid="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ppt_x</p:attrName>
                                        </p:attrNameLst>
                                      </p:cBhvr>
                                      <p:tavLst>
                                        <p:tav tm="0">
                                          <p:val>
                                            <p:strVal val="#ppt_x-.2"/>
                                          </p:val>
                                        </p:tav>
                                        <p:tav tm="100000">
                                          <p:val>
                                            <p:strVal val="#ppt_x"/>
                                          </p:val>
                                        </p:tav>
                                      </p:tavLst>
                                    </p:anim>
                                    <p:anim calcmode="lin" valueType="num">
                                      <p:cBhvr>
                                        <p:cTn id="22"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23" dur="1000"/>
                                        <p:tgtEl>
                                          <p:spTgt spid="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1000" fill="hold"/>
                                        <p:tgtEl>
                                          <p:spTgt spid="7"/>
                                        </p:tgtEl>
                                        <p:attrNameLst>
                                          <p:attrName>ppt_x</p:attrName>
                                        </p:attrNameLst>
                                      </p:cBhvr>
                                      <p:tavLst>
                                        <p:tav tm="0">
                                          <p:val>
                                            <p:strVal val="#ppt_x-.2"/>
                                          </p:val>
                                        </p:tav>
                                        <p:tav tm="100000">
                                          <p:val>
                                            <p:strVal val="#ppt_x"/>
                                          </p:val>
                                        </p:tav>
                                      </p:tavLst>
                                    </p:anim>
                                    <p:anim calcmode="lin" valueType="num">
                                      <p:cBhvr>
                                        <p:cTn id="29"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30" dur="1000"/>
                                        <p:tgtEl>
                                          <p:spTgt spid="7"/>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9"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1000" fill="hold"/>
                                        <p:tgtEl>
                                          <p:spTgt spid="8"/>
                                        </p:tgtEl>
                                        <p:attrNameLst>
                                          <p:attrName>ppt_x</p:attrName>
                                        </p:attrNameLst>
                                      </p:cBhvr>
                                      <p:tavLst>
                                        <p:tav tm="0">
                                          <p:val>
                                            <p:strVal val="#ppt_x-.2"/>
                                          </p:val>
                                        </p:tav>
                                        <p:tav tm="100000">
                                          <p:val>
                                            <p:strVal val="#ppt_x"/>
                                          </p:val>
                                        </p:tav>
                                      </p:tavLst>
                                    </p:anim>
                                    <p:anim calcmode="lin" valueType="num">
                                      <p:cBhvr>
                                        <p:cTn id="36"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37" dur="1000"/>
                                        <p:tgtEl>
                                          <p:spTgt spid="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barn(inVertical)">
                                      <p:cBhvr>
                                        <p:cTn id="4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Horizontal Scroll 11">
            <a:extLst>
              <a:ext uri="{FF2B5EF4-FFF2-40B4-BE49-F238E27FC236}">
                <a16:creationId xmlns:a16="http://schemas.microsoft.com/office/drawing/2014/main" id="{49D61307-0DBA-4B86-8F2F-F3384C6B2B06}"/>
              </a:ext>
            </a:extLst>
          </p:cNvPr>
          <p:cNvSpPr>
            <a:spLocks noChangeArrowheads="1"/>
          </p:cNvSpPr>
          <p:nvPr/>
        </p:nvSpPr>
        <p:spPr bwMode="auto">
          <a:xfrm>
            <a:off x="331573" y="0"/>
            <a:ext cx="11528854" cy="2514600"/>
          </a:xfrm>
          <a:prstGeom prst="horizontalScroll">
            <a:avLst>
              <a:gd name="adj" fmla="val 12500"/>
            </a:avLst>
          </a:prstGeom>
          <a:solidFill>
            <a:schemeClr val="bg2"/>
          </a:solidFill>
          <a:ln w="9525" algn="ctr">
            <a:solidFill>
              <a:schemeClr val="tx1"/>
            </a:solidFill>
            <a:round/>
            <a:headEnd/>
            <a:tailEnd/>
          </a:ln>
        </p:spPr>
        <p:txBody>
          <a:bodyPr anchor="ctr"/>
          <a:lstStyle>
            <a:lvl1pPr>
              <a:spcBef>
                <a:spcPct val="20000"/>
              </a:spcBef>
              <a:buChar char="•"/>
              <a:defRPr sz="3200">
                <a:solidFill>
                  <a:schemeClr val="tx1"/>
                </a:solidFill>
                <a:latin typeface=".VnAristote" panose="020B7200000000000000" pitchFamily="34" charset="0"/>
              </a:defRPr>
            </a:lvl1pPr>
            <a:lvl2pPr marL="742950" indent="-285750">
              <a:spcBef>
                <a:spcPct val="20000"/>
              </a:spcBef>
              <a:buChar char="–"/>
              <a:defRPr sz="2800">
                <a:solidFill>
                  <a:schemeClr val="tx1"/>
                </a:solidFill>
                <a:latin typeface=".VnAristote" panose="020B7200000000000000" pitchFamily="34" charset="0"/>
              </a:defRPr>
            </a:lvl2pPr>
            <a:lvl3pPr marL="1143000" indent="-228600">
              <a:spcBef>
                <a:spcPct val="20000"/>
              </a:spcBef>
              <a:buChar char="•"/>
              <a:defRPr sz="2400">
                <a:solidFill>
                  <a:schemeClr val="tx1"/>
                </a:solidFill>
                <a:latin typeface=".VnAristote" panose="020B7200000000000000" pitchFamily="34" charset="0"/>
              </a:defRPr>
            </a:lvl3pPr>
            <a:lvl4pPr marL="1600200" indent="-228600">
              <a:spcBef>
                <a:spcPct val="20000"/>
              </a:spcBef>
              <a:buChar char="–"/>
              <a:defRPr sz="2000">
                <a:solidFill>
                  <a:schemeClr val="tx1"/>
                </a:solidFill>
                <a:latin typeface=".VnAristote" panose="020B7200000000000000" pitchFamily="34" charset="0"/>
              </a:defRPr>
            </a:lvl4pPr>
            <a:lvl5pPr marL="2057400" indent="-228600">
              <a:spcBef>
                <a:spcPct val="20000"/>
              </a:spcBef>
              <a:buChar char="»"/>
              <a:defRPr sz="2000">
                <a:solidFill>
                  <a:schemeClr val="tx1"/>
                </a:solidFill>
                <a:latin typeface=".VnAristot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stot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stot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stot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stote" panose="020B7200000000000000" pitchFamily="34" charset="0"/>
              </a:defRPr>
            </a:lvl9pPr>
          </a:lstStyle>
          <a:p>
            <a:pPr algn="just" defTabSz="914400" eaLnBrk="0" fontAlgn="base" hangingPunct="0">
              <a:spcBef>
                <a:spcPct val="0"/>
              </a:spcBef>
              <a:spcAft>
                <a:spcPct val="0"/>
              </a:spcAft>
              <a:buNone/>
            </a:pPr>
            <a:r>
              <a:rPr lang="en-US" altLang="en-US" b="1" u="sng">
                <a:solidFill>
                  <a:srgbClr val="C00000"/>
                </a:solidFill>
                <a:latin typeface="Times New Roman" panose="02020603050405020304" pitchFamily="18" charset="0"/>
              </a:rPr>
              <a:t>Nội dung</a:t>
            </a:r>
            <a:r>
              <a:rPr lang="en-US" altLang="en-US" b="1">
                <a:solidFill>
                  <a:srgbClr val="C00000"/>
                </a:solidFill>
                <a:latin typeface="Times New Roman" panose="02020603050405020304" pitchFamily="18" charset="0"/>
              </a:rPr>
              <a:t>: </a:t>
            </a:r>
            <a:r>
              <a:rPr lang="en-US" altLang="en-US" b="1">
                <a:solidFill>
                  <a:srgbClr val="000000"/>
                </a:solidFill>
                <a:latin typeface="Times New Roman" panose="02020603050405020304" pitchFamily="18" charset="0"/>
              </a:rPr>
              <a:t>ca ngợi sức khỏe, tài năng, tinh thần đoàn kết, hiệp lực chiến đấu quy phục yêu tinh, cứu dân bản của bốn anh em Cẩu Khây.</a:t>
            </a:r>
            <a:endParaRPr lang="en-US" altLang="en-US" b="1">
              <a:solidFill>
                <a:srgbClr val="0000FF"/>
              </a:solidFill>
              <a:latin typeface="Times New Roman" panose="02020603050405020304" pitchFamily="18" charset="0"/>
            </a:endParaRPr>
          </a:p>
        </p:txBody>
      </p:sp>
      <p:pic>
        <p:nvPicPr>
          <p:cNvPr id="2" name="Picture 1">
            <a:extLst>
              <a:ext uri="{FF2B5EF4-FFF2-40B4-BE49-F238E27FC236}">
                <a16:creationId xmlns:a16="http://schemas.microsoft.com/office/drawing/2014/main" id="{7B31C788-E576-4075-A6C9-649316C7F977}"/>
              </a:ext>
            </a:extLst>
          </p:cNvPr>
          <p:cNvPicPr>
            <a:picLocks noChangeAspect="1"/>
          </p:cNvPicPr>
          <p:nvPr/>
        </p:nvPicPr>
        <p:blipFill>
          <a:blip r:embed="rId2"/>
          <a:stretch>
            <a:fillRect/>
          </a:stretch>
        </p:blipFill>
        <p:spPr>
          <a:xfrm>
            <a:off x="741406" y="2310714"/>
            <a:ext cx="10626810" cy="4547286"/>
          </a:xfrm>
          <a:prstGeom prst="rect">
            <a:avLst/>
          </a:prstGeom>
        </p:spPr>
      </p:pic>
    </p:spTree>
  </p:cSld>
  <p:clrMapOvr>
    <a:masterClrMapping/>
  </p:clrMapOvr>
  <p:transition spd="med">
    <p:plu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plus(i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7B5EB1B5-2972-4D46-89FA-DC33E6EA558B}"/>
              </a:ext>
            </a:extLst>
          </p:cNvPr>
          <p:cNvGrpSpPr/>
          <p:nvPr/>
        </p:nvGrpSpPr>
        <p:grpSpPr>
          <a:xfrm>
            <a:off x="0" y="0"/>
            <a:ext cx="12191999" cy="6858000"/>
            <a:chOff x="0" y="0"/>
            <a:chExt cx="12191999" cy="6858000"/>
          </a:xfrm>
        </p:grpSpPr>
        <p:pic>
          <p:nvPicPr>
            <p:cNvPr id="3" name="图片 2">
              <a:extLst>
                <a:ext uri="{FF2B5EF4-FFF2-40B4-BE49-F238E27FC236}">
                  <a16:creationId xmlns:a16="http://schemas.microsoft.com/office/drawing/2014/main" id="{71C0711C-3A15-4BED-8D6C-E743E1762F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4857" y="0"/>
              <a:ext cx="9797142" cy="6858000"/>
            </a:xfrm>
            <a:prstGeom prst="rect">
              <a:avLst/>
            </a:prstGeom>
          </p:spPr>
        </p:pic>
        <p:sp>
          <p:nvSpPr>
            <p:cNvPr id="4" name="矩形 3">
              <a:extLst>
                <a:ext uri="{FF2B5EF4-FFF2-40B4-BE49-F238E27FC236}">
                  <a16:creationId xmlns:a16="http://schemas.microsoft.com/office/drawing/2014/main" id="{3B87A3B2-65EA-4546-8C49-CA50B99F1A23}"/>
                </a:ext>
              </a:extLst>
            </p:cNvPr>
            <p:cNvSpPr/>
            <p:nvPr/>
          </p:nvSpPr>
          <p:spPr>
            <a:xfrm>
              <a:off x="0" y="0"/>
              <a:ext cx="2394857" cy="6858000"/>
            </a:xfrm>
            <a:prstGeom prst="rect">
              <a:avLst/>
            </a:prstGeom>
            <a:solidFill>
              <a:srgbClr val="FEF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inpin heiti" charset="-122"/>
                <a:ea typeface="inpin heiti" charset="-122"/>
              </a:endParaRPr>
            </a:p>
          </p:txBody>
        </p:sp>
      </p:grpSp>
      <p:pic>
        <p:nvPicPr>
          <p:cNvPr id="25" name="图片 24">
            <a:extLst>
              <a:ext uri="{FF2B5EF4-FFF2-40B4-BE49-F238E27FC236}">
                <a16:creationId xmlns:a16="http://schemas.microsoft.com/office/drawing/2014/main" id="{5E7ADDA7-8395-4E5C-BFEF-B13FD6A698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74259" y="5097637"/>
            <a:ext cx="7538057" cy="1760363"/>
          </a:xfrm>
          <a:prstGeom prst="rect">
            <a:avLst/>
          </a:prstGeom>
        </p:spPr>
      </p:pic>
      <p:pic>
        <p:nvPicPr>
          <p:cNvPr id="24" name="图片 8">
            <a:extLst>
              <a:ext uri="{FF2B5EF4-FFF2-40B4-BE49-F238E27FC236}">
                <a16:creationId xmlns:a16="http://schemas.microsoft.com/office/drawing/2014/main" id="{32EE7991-94C5-42A6-B7B7-11C25B1780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798" y="2490953"/>
            <a:ext cx="3532977" cy="3130845"/>
          </a:xfrm>
          <a:prstGeom prst="rect">
            <a:avLst/>
          </a:prstGeom>
        </p:spPr>
      </p:pic>
      <p:sp>
        <p:nvSpPr>
          <p:cNvPr id="26" name="Rectangle 25"/>
          <p:cNvSpPr/>
          <p:nvPr/>
        </p:nvSpPr>
        <p:spPr>
          <a:xfrm>
            <a:off x="835572" y="924707"/>
            <a:ext cx="10704787" cy="2308324"/>
          </a:xfrm>
          <a:prstGeom prst="rect">
            <a:avLst/>
          </a:prstGeom>
          <a:noFill/>
        </p:spPr>
        <p:txBody>
          <a:bodyPr wrap="square" lIns="91440" tIns="45720" rIns="91440" bIns="45720">
            <a:spAutoFit/>
          </a:bodyPr>
          <a:lstStyle/>
          <a:p>
            <a:pPr algn="ctr"/>
            <a:r>
              <a:rPr lang="en-US" sz="7200" b="1" cap="none" spc="0" dirty="0">
                <a:ln w="31550" cmpd="sng">
                  <a:solidFill>
                    <a:schemeClr val="accent6">
                      <a:lumMod val="75000"/>
                    </a:schemeClr>
                  </a:solidFill>
                  <a:prstDash val="solid"/>
                </a:ln>
                <a:solidFill>
                  <a:schemeClr val="accent6">
                    <a:lumMod val="75000"/>
                  </a:schemeClr>
                </a:solidFill>
                <a:effectLst>
                  <a:outerShdw blurRad="60007" dist="200025" dir="15000000" sy="30000" kx="-1800000" algn="bl" rotWithShape="0">
                    <a:prstClr val="black">
                      <a:alpha val="32000"/>
                    </a:prstClr>
                  </a:outerShdw>
                </a:effectLst>
                <a:latin typeface="Times New Roman" pitchFamily="18" charset="0"/>
                <a:cs typeface="Times New Roman" pitchFamily="18" charset="0"/>
              </a:rPr>
              <a:t>CHÚC CÁC EM CHĂM NGOAN HỌC GIỎI</a:t>
            </a:r>
            <a:endParaRPr lang="en-US" sz="7200" b="1" cap="none" spc="0" dirty="0">
              <a:ln w="31550" cmpd="sng">
                <a:solidFill>
                  <a:schemeClr val="accent6">
                    <a:lumMod val="75000"/>
                  </a:schemeClr>
                </a:solidFill>
                <a:prstDash val="solid"/>
              </a:ln>
              <a:solidFill>
                <a:schemeClr val="accent6">
                  <a:lumMod val="75000"/>
                </a:schemeClr>
              </a:solidFill>
              <a:effectLst>
                <a:outerShdw blurRad="60007" dist="200025" dir="15000000" sy="30000" kx="-1800000" algn="bl" rotWithShape="0">
                  <a:prstClr val="black">
                    <a:alpha val="32000"/>
                  </a:prstClr>
                </a:outerShdw>
              </a:effectLst>
            </a:endParaRPr>
          </a:p>
        </p:txBody>
      </p:sp>
    </p:spTree>
    <p:extLst>
      <p:ext uri="{BB962C8B-B14F-4D97-AF65-F5344CB8AC3E}">
        <p14:creationId xmlns:p14="http://schemas.microsoft.com/office/powerpoint/2010/main" val="17240226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1" nodeType="withEffect">
                                  <p:stCondLst>
                                    <p:cond delay="0"/>
                                  </p:stCondLst>
                                  <p:iterate type="lt">
                                    <p:tmPct val="0"/>
                                  </p:iterate>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4" presetClass="emph" presetSubtype="0" repeatCount="indefinite" fill="hold" grpId="0" nodeType="afterEffect">
                                  <p:stCondLst>
                                    <p:cond delay="0"/>
                                  </p:stCondLst>
                                  <p:iterate type="lt">
                                    <p:tmPct val="10000"/>
                                  </p:iterate>
                                  <p:childTnLst>
                                    <p:animMotion origin="layout" path="M 0.0 0.0 L 0.0 -0.07213" pathEditMode="relative" ptsTypes="">
                                      <p:cBhvr>
                                        <p:cTn id="12" dur="400" accel="50000" decel="50000" autoRev="1" fill="hold">
                                          <p:stCondLst>
                                            <p:cond delay="0"/>
                                          </p:stCondLst>
                                        </p:cTn>
                                        <p:tgtEl>
                                          <p:spTgt spid="26"/>
                                        </p:tgtEl>
                                        <p:attrNameLst>
                                          <p:attrName>ppt_x</p:attrName>
                                          <p:attrName>ppt_y</p:attrName>
                                        </p:attrNameLst>
                                      </p:cBhvr>
                                    </p:animMotion>
                                    <p:animRot by="1500000">
                                      <p:cBhvr>
                                        <p:cTn id="13" dur="200" fill="hold">
                                          <p:stCondLst>
                                            <p:cond delay="0"/>
                                          </p:stCondLst>
                                        </p:cTn>
                                        <p:tgtEl>
                                          <p:spTgt spid="26"/>
                                        </p:tgtEl>
                                        <p:attrNameLst>
                                          <p:attrName>r</p:attrName>
                                        </p:attrNameLst>
                                      </p:cBhvr>
                                    </p:animRot>
                                    <p:animRot by="-1500000">
                                      <p:cBhvr>
                                        <p:cTn id="14" dur="200" fill="hold">
                                          <p:stCondLst>
                                            <p:cond delay="200"/>
                                          </p:stCondLst>
                                        </p:cTn>
                                        <p:tgtEl>
                                          <p:spTgt spid="26"/>
                                        </p:tgtEl>
                                        <p:attrNameLst>
                                          <p:attrName>r</p:attrName>
                                        </p:attrNameLst>
                                      </p:cBhvr>
                                    </p:animRot>
                                    <p:animRot by="-1500000">
                                      <p:cBhvr>
                                        <p:cTn id="15" dur="200" fill="hold">
                                          <p:stCondLst>
                                            <p:cond delay="400"/>
                                          </p:stCondLst>
                                        </p:cTn>
                                        <p:tgtEl>
                                          <p:spTgt spid="26"/>
                                        </p:tgtEl>
                                        <p:attrNameLst>
                                          <p:attrName>r</p:attrName>
                                        </p:attrNameLst>
                                      </p:cBhvr>
                                    </p:animRot>
                                    <p:animRot by="1500000">
                                      <p:cBhvr>
                                        <p:cTn id="16" dur="200" fill="hold">
                                          <p:stCondLst>
                                            <p:cond delay="6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D4621F-902F-4E05-ABF3-F42D2246B8BA}"/>
              </a:ext>
            </a:extLst>
          </p:cNvPr>
          <p:cNvPicPr>
            <a:picLocks noChangeAspect="1"/>
          </p:cNvPicPr>
          <p:nvPr/>
        </p:nvPicPr>
        <p:blipFill>
          <a:blip r:embed="rId2"/>
          <a:stretch>
            <a:fillRect/>
          </a:stretch>
        </p:blipFill>
        <p:spPr>
          <a:xfrm>
            <a:off x="0" y="0"/>
            <a:ext cx="6838210" cy="6858000"/>
          </a:xfrm>
          <a:prstGeom prst="rect">
            <a:avLst/>
          </a:prstGeom>
        </p:spPr>
      </p:pic>
      <p:sp>
        <p:nvSpPr>
          <p:cNvPr id="6" name="TextBox 5">
            <a:extLst>
              <a:ext uri="{FF2B5EF4-FFF2-40B4-BE49-F238E27FC236}">
                <a16:creationId xmlns:a16="http://schemas.microsoft.com/office/drawing/2014/main" id="{28009BD4-0ABE-4839-BCFE-CBA44192511B}"/>
              </a:ext>
            </a:extLst>
          </p:cNvPr>
          <p:cNvSpPr txBox="1">
            <a:spLocks noChangeArrowheads="1"/>
          </p:cNvSpPr>
          <p:nvPr/>
        </p:nvSpPr>
        <p:spPr bwMode="auto">
          <a:xfrm>
            <a:off x="7344837" y="267112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Aristote" panose="020B7200000000000000" pitchFamily="34" charset="0"/>
              </a:defRPr>
            </a:lvl1pPr>
            <a:lvl2pPr marL="742950" indent="-285750">
              <a:spcBef>
                <a:spcPct val="20000"/>
              </a:spcBef>
              <a:buChar char="–"/>
              <a:defRPr sz="2800">
                <a:solidFill>
                  <a:schemeClr val="tx1"/>
                </a:solidFill>
                <a:latin typeface=".VnAristote" panose="020B7200000000000000" pitchFamily="34" charset="0"/>
              </a:defRPr>
            </a:lvl2pPr>
            <a:lvl3pPr marL="1143000" indent="-228600">
              <a:spcBef>
                <a:spcPct val="20000"/>
              </a:spcBef>
              <a:buChar char="•"/>
              <a:defRPr sz="2400">
                <a:solidFill>
                  <a:schemeClr val="tx1"/>
                </a:solidFill>
                <a:latin typeface=".VnAristote" panose="020B7200000000000000" pitchFamily="34" charset="0"/>
              </a:defRPr>
            </a:lvl3pPr>
            <a:lvl4pPr marL="1600200" indent="-228600">
              <a:spcBef>
                <a:spcPct val="20000"/>
              </a:spcBef>
              <a:buChar char="–"/>
              <a:defRPr sz="2000">
                <a:solidFill>
                  <a:schemeClr val="tx1"/>
                </a:solidFill>
                <a:latin typeface=".VnAristote" panose="020B7200000000000000" pitchFamily="34" charset="0"/>
              </a:defRPr>
            </a:lvl4pPr>
            <a:lvl5pPr marL="2057400" indent="-228600">
              <a:spcBef>
                <a:spcPct val="20000"/>
              </a:spcBef>
              <a:buChar char="»"/>
              <a:defRPr sz="2000">
                <a:solidFill>
                  <a:schemeClr val="tx1"/>
                </a:solidFill>
                <a:latin typeface=".VnAristot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stot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stot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stot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stote" panose="020B7200000000000000" pitchFamily="34" charset="0"/>
              </a:defRPr>
            </a:lvl9pPr>
          </a:lstStyle>
          <a:p>
            <a:pPr algn="just" defTabSz="914400" eaLnBrk="0" fontAlgn="base" hangingPunct="0">
              <a:spcBef>
                <a:spcPct val="0"/>
              </a:spcBef>
              <a:spcAft>
                <a:spcPct val="0"/>
              </a:spcAft>
              <a:buFontTx/>
              <a:buNone/>
            </a:pPr>
            <a:r>
              <a:rPr lang="en-US" altLang="en-US" sz="3600" b="1" dirty="0" err="1">
                <a:solidFill>
                  <a:srgbClr val="FF0000"/>
                </a:solidFill>
                <a:latin typeface="Times New Roman" panose="02020603050405020304" pitchFamily="18" charset="0"/>
              </a:rPr>
              <a:t>Bức</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tranh</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vẽ</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cảnh</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gì</a:t>
            </a:r>
            <a:r>
              <a:rPr lang="en-US" altLang="en-US" sz="3600" b="1" dirty="0">
                <a:solidFill>
                  <a:srgbClr val="FF0000"/>
                </a:solidFill>
                <a:latin typeface="Times New Roman" panose="02020603050405020304" pitchFamily="18" charset="0"/>
              </a:rPr>
              <a:t>?</a:t>
            </a:r>
          </a:p>
        </p:txBody>
      </p:sp>
    </p:spTree>
    <p:extLst>
      <p:ext uri="{BB962C8B-B14F-4D97-AF65-F5344CB8AC3E}">
        <p14:creationId xmlns:p14="http://schemas.microsoft.com/office/powerpoint/2010/main" val="34936979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840E9D7-CEAE-4469-9AA5-3B89B7358BA9}"/>
              </a:ext>
            </a:extLst>
          </p:cNvPr>
          <p:cNvPicPr>
            <a:picLocks noChangeAspect="1"/>
          </p:cNvPicPr>
          <p:nvPr/>
        </p:nvPicPr>
        <p:blipFill>
          <a:blip r:embed="rId2"/>
          <a:stretch>
            <a:fillRect/>
          </a:stretch>
        </p:blipFill>
        <p:spPr>
          <a:xfrm>
            <a:off x="0" y="-30892"/>
            <a:ext cx="12192000" cy="6888892"/>
          </a:xfrm>
          <a:prstGeom prst="rect">
            <a:avLst/>
          </a:prstGeom>
        </p:spPr>
      </p:pic>
    </p:spTree>
    <p:extLst>
      <p:ext uri="{BB962C8B-B14F-4D97-AF65-F5344CB8AC3E}">
        <p14:creationId xmlns:p14="http://schemas.microsoft.com/office/powerpoint/2010/main" val="3425453820"/>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DFAD6D53-3DE8-4273-9180-4C2692309D4F}"/>
              </a:ext>
            </a:extLst>
          </p:cNvPr>
          <p:cNvGrpSpPr/>
          <p:nvPr/>
        </p:nvGrpSpPr>
        <p:grpSpPr>
          <a:xfrm>
            <a:off x="0" y="0"/>
            <a:ext cx="12192000" cy="6858000"/>
            <a:chOff x="0" y="0"/>
            <a:chExt cx="12192000" cy="6858000"/>
          </a:xfrm>
        </p:grpSpPr>
        <p:pic>
          <p:nvPicPr>
            <p:cNvPr id="3" name="图片 2">
              <a:extLst>
                <a:ext uri="{FF2B5EF4-FFF2-40B4-BE49-F238E27FC236}">
                  <a16:creationId xmlns:a16="http://schemas.microsoft.com/office/drawing/2014/main" id="{A5E91FBD-37BC-457E-ABD5-D9C2829FD3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94857" y="0"/>
              <a:ext cx="9797143" cy="6858000"/>
            </a:xfrm>
            <a:prstGeom prst="rect">
              <a:avLst/>
            </a:prstGeom>
          </p:spPr>
        </p:pic>
        <p:sp>
          <p:nvSpPr>
            <p:cNvPr id="4" name="矩形 3">
              <a:extLst>
                <a:ext uri="{FF2B5EF4-FFF2-40B4-BE49-F238E27FC236}">
                  <a16:creationId xmlns:a16="http://schemas.microsoft.com/office/drawing/2014/main" id="{A2E216C4-7DC3-4BDA-A6E4-709881A4CC07}"/>
                </a:ext>
              </a:extLst>
            </p:cNvPr>
            <p:cNvSpPr/>
            <p:nvPr/>
          </p:nvSpPr>
          <p:spPr>
            <a:xfrm>
              <a:off x="0" y="0"/>
              <a:ext cx="2394857" cy="6858000"/>
            </a:xfrm>
            <a:prstGeom prst="rect">
              <a:avLst/>
            </a:prstGeom>
            <a:solidFill>
              <a:srgbClr val="FEF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n>
                  <a:solidFill>
                    <a:schemeClr val="accent6">
                      <a:lumMod val="75000"/>
                    </a:schemeClr>
                  </a:solidFill>
                </a:ln>
                <a:latin typeface="inpin heiti" charset="-122"/>
                <a:ea typeface="inpin heiti" charset="-122"/>
              </a:endParaRPr>
            </a:p>
          </p:txBody>
        </p:sp>
      </p:grpSp>
      <p:pic>
        <p:nvPicPr>
          <p:cNvPr id="8" name="图片 7">
            <a:extLst>
              <a:ext uri="{FF2B5EF4-FFF2-40B4-BE49-F238E27FC236}">
                <a16:creationId xmlns:a16="http://schemas.microsoft.com/office/drawing/2014/main" id="{C134D97E-F1D2-445D-8119-3552073EF5F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254" y="2514600"/>
            <a:ext cx="4222504" cy="4666130"/>
          </a:xfrm>
          <a:prstGeom prst="rect">
            <a:avLst/>
          </a:prstGeom>
        </p:spPr>
      </p:pic>
      <p:pic>
        <p:nvPicPr>
          <p:cNvPr id="2" name="轻松欢乐节奏感动进取电子音乐.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438400" y="-1219200"/>
            <a:ext cx="812800" cy="812800"/>
          </a:xfrm>
          <a:prstGeom prst="rect">
            <a:avLst/>
          </a:prstGeom>
        </p:spPr>
      </p:pic>
      <p:sp>
        <p:nvSpPr>
          <p:cNvPr id="5" name="TextBox 4"/>
          <p:cNvSpPr txBox="1"/>
          <p:nvPr/>
        </p:nvSpPr>
        <p:spPr>
          <a:xfrm>
            <a:off x="3233978" y="5957536"/>
            <a:ext cx="11130455" cy="707886"/>
          </a:xfrm>
          <a:prstGeom prst="rect">
            <a:avLst/>
          </a:prstGeom>
          <a:noFill/>
        </p:spPr>
        <p:txBody>
          <a:bodyPr wrap="square" rtlCol="0">
            <a:spAutoFit/>
          </a:bodyPr>
          <a:lstStyle/>
          <a:p>
            <a:pPr algn="ctr"/>
            <a:r>
              <a:rPr lang="vi-VN" sz="4000" b="1" dirty="0">
                <a:solidFill>
                  <a:srgbClr val="002060"/>
                </a:solidFill>
                <a:latin typeface="+mj-lt"/>
              </a:rPr>
              <a:t>( trang4/SGK</a:t>
            </a:r>
            <a:r>
              <a:rPr lang="en-US" sz="4000" b="1" dirty="0">
                <a:solidFill>
                  <a:srgbClr val="002060"/>
                </a:solidFill>
                <a:latin typeface="+mj-lt"/>
              </a:rPr>
              <a:t> </a:t>
            </a:r>
            <a:r>
              <a:rPr lang="en-US" sz="4000" b="1" dirty="0">
                <a:solidFill>
                  <a:srgbClr val="002060"/>
                </a:solidFill>
                <a:latin typeface="Times" panose="020B0500000000000000" pitchFamily="34" charset="0"/>
                <a:ea typeface="Times" panose="020B0500000000000000" pitchFamily="34" charset="0"/>
                <a:cs typeface="Times" panose="020B0500000000000000" pitchFamily="34" charset="0"/>
              </a:rPr>
              <a:t>TV 4</a:t>
            </a:r>
            <a:r>
              <a:rPr lang="vi-VN" sz="4000" b="1" dirty="0">
                <a:solidFill>
                  <a:srgbClr val="002060"/>
                </a:solidFill>
                <a:latin typeface="+mj-lt"/>
              </a:rPr>
              <a:t> – tập 2)</a:t>
            </a:r>
            <a:endParaRPr lang="en-US" sz="4000" b="1" dirty="0">
              <a:solidFill>
                <a:srgbClr val="002060"/>
              </a:solidFill>
              <a:latin typeface="+mj-lt"/>
            </a:endParaRPr>
          </a:p>
        </p:txBody>
      </p:sp>
      <p:sp>
        <p:nvSpPr>
          <p:cNvPr id="9" name="Text Box 14">
            <a:extLst>
              <a:ext uri="{FF2B5EF4-FFF2-40B4-BE49-F238E27FC236}">
                <a16:creationId xmlns:a16="http://schemas.microsoft.com/office/drawing/2014/main" id="{01B9B06E-8FB3-4EAC-88F1-5AA0457F778D}"/>
              </a:ext>
            </a:extLst>
          </p:cNvPr>
          <p:cNvSpPr txBox="1">
            <a:spLocks noChangeArrowheads="1"/>
          </p:cNvSpPr>
          <p:nvPr/>
        </p:nvSpPr>
        <p:spPr bwMode="auto">
          <a:xfrm>
            <a:off x="3120537" y="21066"/>
            <a:ext cx="576252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800" dirty="0" err="1">
                <a:latin typeface="Times New Roman" pitchFamily="18" charset="0"/>
                <a:cs typeface="Times New Roman" pitchFamily="18" charset="0"/>
              </a:rPr>
              <a:t>Thứ</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hai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ngày</a:t>
            </a:r>
            <a:r>
              <a:rPr lang="en-US" sz="2800" dirty="0">
                <a:latin typeface="Times New Roman" pitchFamily="18" charset="0"/>
                <a:cs typeface="Times New Roman" pitchFamily="18" charset="0"/>
              </a:rPr>
              <a:t> 17 </a:t>
            </a:r>
            <a:r>
              <a:rPr lang="en-US" sz="2800" dirty="0" err="1">
                <a:latin typeface="Times New Roman" pitchFamily="18" charset="0"/>
                <a:cs typeface="Times New Roman" pitchFamily="18" charset="0"/>
              </a:rPr>
              <a:t>tháng</a:t>
            </a:r>
            <a:r>
              <a:rPr lang="en-US" sz="2800" dirty="0">
                <a:latin typeface="Times New Roman" pitchFamily="18" charset="0"/>
                <a:cs typeface="Times New Roman" pitchFamily="18" charset="0"/>
              </a:rPr>
              <a:t> 1 </a:t>
            </a:r>
            <a:r>
              <a:rPr lang="en-US" sz="2800" dirty="0" err="1">
                <a:latin typeface="Times New Roman" pitchFamily="18" charset="0"/>
                <a:cs typeface="Times New Roman" pitchFamily="18" charset="0"/>
              </a:rPr>
              <a:t>năm</a:t>
            </a:r>
            <a:r>
              <a:rPr lang="en-US" sz="2800" dirty="0">
                <a:latin typeface="Times New Roman" pitchFamily="18" charset="0"/>
                <a:cs typeface="Times New Roman" pitchFamily="18" charset="0"/>
              </a:rPr>
              <a:t> 2022</a:t>
            </a:r>
          </a:p>
        </p:txBody>
      </p:sp>
      <p:sp>
        <p:nvSpPr>
          <p:cNvPr id="10" name="Text Box 20">
            <a:extLst>
              <a:ext uri="{FF2B5EF4-FFF2-40B4-BE49-F238E27FC236}">
                <a16:creationId xmlns:a16="http://schemas.microsoft.com/office/drawing/2014/main" id="{1EC9F761-63BF-46BA-88B5-6FB74AC8BE43}"/>
              </a:ext>
            </a:extLst>
          </p:cNvPr>
          <p:cNvSpPr txBox="1">
            <a:spLocks noChangeArrowheads="1"/>
          </p:cNvSpPr>
          <p:nvPr/>
        </p:nvSpPr>
        <p:spPr bwMode="auto">
          <a:xfrm>
            <a:off x="5314119" y="478266"/>
            <a:ext cx="144448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800" b="1" u="sng" dirty="0" err="1">
                <a:latin typeface="Times New Roman" pitchFamily="18" charset="0"/>
                <a:cs typeface="Times New Roman" pitchFamily="18" charset="0"/>
              </a:rPr>
              <a:t>Tập</a:t>
            </a:r>
            <a:r>
              <a:rPr lang="en-US" sz="2800" b="1" u="sng" dirty="0">
                <a:latin typeface="Times New Roman" pitchFamily="18" charset="0"/>
                <a:cs typeface="Times New Roman" pitchFamily="18" charset="0"/>
              </a:rPr>
              <a:t> </a:t>
            </a:r>
            <a:r>
              <a:rPr lang="en-US" sz="2800" b="1" u="sng" dirty="0" err="1">
                <a:latin typeface="Times New Roman" pitchFamily="18" charset="0"/>
                <a:cs typeface="Times New Roman" pitchFamily="18" charset="0"/>
              </a:rPr>
              <a:t>đọc</a:t>
            </a:r>
            <a:endParaRPr lang="en-US" sz="2800" b="1" u="sng" dirty="0">
              <a:latin typeface="Times New Roman" pitchFamily="18" charset="0"/>
              <a:cs typeface="Times New Roman" pitchFamily="18" charset="0"/>
            </a:endParaRPr>
          </a:p>
        </p:txBody>
      </p:sp>
      <p:sp>
        <p:nvSpPr>
          <p:cNvPr id="11" name="TextBox 10">
            <a:extLst>
              <a:ext uri="{FF2B5EF4-FFF2-40B4-BE49-F238E27FC236}">
                <a16:creationId xmlns:a16="http://schemas.microsoft.com/office/drawing/2014/main" id="{A1AE5BBD-17DE-4551-9569-010A994A220D}"/>
              </a:ext>
            </a:extLst>
          </p:cNvPr>
          <p:cNvSpPr txBox="1"/>
          <p:nvPr/>
        </p:nvSpPr>
        <p:spPr>
          <a:xfrm>
            <a:off x="4414344" y="1001486"/>
            <a:ext cx="3421117" cy="646331"/>
          </a:xfrm>
          <a:prstGeom prst="rect">
            <a:avLst/>
          </a:prstGeom>
          <a:noFill/>
        </p:spPr>
        <p:txBody>
          <a:bodyPr wrap="square" rtlCol="0">
            <a:spAutoFit/>
          </a:bodyPr>
          <a:lstStyle/>
          <a:p>
            <a:r>
              <a:rPr lang="en-US" sz="3600" b="1" dirty="0">
                <a:solidFill>
                  <a:srgbClr val="FF3300"/>
                </a:solidFill>
                <a:effectLst>
                  <a:outerShdw blurRad="38100" dist="38100" dir="2700000" algn="tl">
                    <a:srgbClr val="000000">
                      <a:alpha val="43137"/>
                    </a:srgbClr>
                  </a:outerShdw>
                </a:effectLst>
                <a:latin typeface="Times New Roman" pitchFamily="18" charset="0"/>
                <a:cs typeface="Times New Roman" pitchFamily="18" charset="0"/>
              </a:rPr>
              <a:t>BỐN ANH TÀI</a:t>
            </a:r>
          </a:p>
        </p:txBody>
      </p:sp>
    </p:spTree>
    <p:extLst>
      <p:ext uri="{BB962C8B-B14F-4D97-AF65-F5344CB8AC3E}">
        <p14:creationId xmlns:p14="http://schemas.microsoft.com/office/powerpoint/2010/main" val="2748372048"/>
      </p:ext>
    </p:extLst>
  </p:cSld>
  <p:clrMapOvr>
    <a:masterClrMapping/>
  </p:clrMapOvr>
  <p:transition spd="slow" advClick="0" advTm="4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iterate type="lt">
                                    <p:tmPct val="0"/>
                                  </p:iterate>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par>
                          <p:cTn id="8" fill="hold">
                            <p:stCondLst>
                              <p:cond delay="500"/>
                            </p:stCondLst>
                            <p:childTnLst>
                              <p:par>
                                <p:cTn id="9" presetID="34" presetClass="emph" presetSubtype="0" fill="hold" grpId="1" nodeType="afterEffect">
                                  <p:stCondLst>
                                    <p:cond delay="0"/>
                                  </p:stCondLst>
                                  <p:iterate type="lt">
                                    <p:tmPct val="10000"/>
                                  </p:iterate>
                                  <p:childTnLst>
                                    <p:animMotion origin="layout" path="M 0.0 0.0 L 0.0 -0.07213" pathEditMode="relative" ptsTypes="">
                                      <p:cBhvr>
                                        <p:cTn id="10" dur="500" accel="50000" decel="50000" autoRev="1" fill="hold">
                                          <p:stCondLst>
                                            <p:cond delay="0"/>
                                          </p:stCondLst>
                                        </p:cTn>
                                        <p:tgtEl>
                                          <p:spTgt spid="11"/>
                                        </p:tgtEl>
                                        <p:attrNameLst>
                                          <p:attrName>ppt_x</p:attrName>
                                          <p:attrName>ppt_y</p:attrName>
                                        </p:attrNameLst>
                                      </p:cBhvr>
                                    </p:animMotion>
                                    <p:animRot by="1500000">
                                      <p:cBhvr>
                                        <p:cTn id="11" dur="250" fill="hold">
                                          <p:stCondLst>
                                            <p:cond delay="0"/>
                                          </p:stCondLst>
                                        </p:cTn>
                                        <p:tgtEl>
                                          <p:spTgt spid="11"/>
                                        </p:tgtEl>
                                        <p:attrNameLst>
                                          <p:attrName>r</p:attrName>
                                        </p:attrNameLst>
                                      </p:cBhvr>
                                    </p:animRot>
                                    <p:animRot by="-1500000">
                                      <p:cBhvr>
                                        <p:cTn id="12" dur="250" fill="hold">
                                          <p:stCondLst>
                                            <p:cond delay="250"/>
                                          </p:stCondLst>
                                        </p:cTn>
                                        <p:tgtEl>
                                          <p:spTgt spid="11"/>
                                        </p:tgtEl>
                                        <p:attrNameLst>
                                          <p:attrName>r</p:attrName>
                                        </p:attrNameLst>
                                      </p:cBhvr>
                                    </p:animRot>
                                    <p:animRot by="-1500000">
                                      <p:cBhvr>
                                        <p:cTn id="13" dur="250" fill="hold">
                                          <p:stCondLst>
                                            <p:cond delay="500"/>
                                          </p:stCondLst>
                                        </p:cTn>
                                        <p:tgtEl>
                                          <p:spTgt spid="11"/>
                                        </p:tgtEl>
                                        <p:attrNameLst>
                                          <p:attrName>r</p:attrName>
                                        </p:attrNameLst>
                                      </p:cBhvr>
                                    </p:animRot>
                                    <p:animRot by="1500000">
                                      <p:cBhvr>
                                        <p:cTn id="14" dur="250" fill="hold">
                                          <p:stCondLst>
                                            <p:cond delay="75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5" repeatCount="indefinite" fill="hold" display="0">
                  <p:stCondLst>
                    <p:cond delay="indefinite"/>
                  </p:stCondLst>
                  <p:endCondLst>
                    <p:cond evt="onStopAudio" delay="0">
                      <p:tgtEl>
                        <p:sldTgt/>
                      </p:tgtEl>
                    </p:cond>
                  </p:endCondLst>
                </p:cTn>
                <p:tgtEl>
                  <p:spTgt spid="2"/>
                </p:tgtEl>
              </p:cMediaNode>
            </p:audio>
          </p:childTnLst>
        </p:cTn>
      </p:par>
    </p:tnLst>
    <p:bldLst>
      <p:bldP spid="11" grpId="0"/>
      <p:bldP spid="11"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A03F66-86DB-45F7-94BA-14A6DF97379C}"/>
              </a:ext>
            </a:extLst>
          </p:cNvPr>
          <p:cNvPicPr>
            <a:picLocks noChangeAspect="1"/>
          </p:cNvPicPr>
          <p:nvPr/>
        </p:nvPicPr>
        <p:blipFill>
          <a:blip r:embed="rId3"/>
          <a:stretch>
            <a:fillRect/>
          </a:stretch>
        </p:blipFill>
        <p:spPr>
          <a:xfrm>
            <a:off x="3662133" y="407697"/>
            <a:ext cx="8116433" cy="4782217"/>
          </a:xfrm>
          <a:prstGeom prst="rect">
            <a:avLst/>
          </a:prstGeom>
        </p:spPr>
      </p:pic>
      <p:pic>
        <p:nvPicPr>
          <p:cNvPr id="5" name="Picture 4">
            <a:extLst>
              <a:ext uri="{FF2B5EF4-FFF2-40B4-BE49-F238E27FC236}">
                <a16:creationId xmlns:a16="http://schemas.microsoft.com/office/drawing/2014/main" id="{CBC5C2C5-6871-47FF-81BA-D966E2688345}"/>
              </a:ext>
            </a:extLst>
          </p:cNvPr>
          <p:cNvPicPr>
            <a:picLocks noChangeAspect="1"/>
          </p:cNvPicPr>
          <p:nvPr/>
        </p:nvPicPr>
        <p:blipFill>
          <a:blip r:embed="rId4"/>
          <a:stretch>
            <a:fillRect/>
          </a:stretch>
        </p:blipFill>
        <p:spPr>
          <a:xfrm>
            <a:off x="3662133" y="5067050"/>
            <a:ext cx="8097380" cy="1790950"/>
          </a:xfrm>
          <a:prstGeom prst="rect">
            <a:avLst/>
          </a:prstGeom>
        </p:spPr>
      </p:pic>
      <p:pic>
        <p:nvPicPr>
          <p:cNvPr id="6" name="Picture 5">
            <a:extLst>
              <a:ext uri="{FF2B5EF4-FFF2-40B4-BE49-F238E27FC236}">
                <a16:creationId xmlns:a16="http://schemas.microsoft.com/office/drawing/2014/main" id="{7CE30204-00A2-4E73-B6AC-C48C19B6A86F}"/>
              </a:ext>
            </a:extLst>
          </p:cNvPr>
          <p:cNvPicPr>
            <a:picLocks noChangeAspect="1"/>
          </p:cNvPicPr>
          <p:nvPr/>
        </p:nvPicPr>
        <p:blipFill>
          <a:blip r:embed="rId5"/>
          <a:stretch>
            <a:fillRect/>
          </a:stretch>
        </p:blipFill>
        <p:spPr>
          <a:xfrm>
            <a:off x="-1" y="0"/>
            <a:ext cx="3662133" cy="2934653"/>
          </a:xfrm>
          <a:prstGeom prst="rect">
            <a:avLst/>
          </a:prstGeom>
        </p:spPr>
      </p:pic>
      <p:sp>
        <p:nvSpPr>
          <p:cNvPr id="7" name="TextBox 6">
            <a:extLst>
              <a:ext uri="{FF2B5EF4-FFF2-40B4-BE49-F238E27FC236}">
                <a16:creationId xmlns:a16="http://schemas.microsoft.com/office/drawing/2014/main" id="{EF09004D-DEBB-4213-BFAF-2A68E247BA83}"/>
              </a:ext>
            </a:extLst>
          </p:cNvPr>
          <p:cNvSpPr txBox="1"/>
          <p:nvPr/>
        </p:nvSpPr>
        <p:spPr>
          <a:xfrm>
            <a:off x="3753365" y="251424"/>
            <a:ext cx="613103" cy="646331"/>
          </a:xfrm>
          <a:prstGeom prst="rect">
            <a:avLst/>
          </a:prstGeom>
          <a:noFill/>
        </p:spPr>
        <p:txBody>
          <a:bodyPr wrap="square">
            <a:spAutoFit/>
          </a:bodyPr>
          <a:lstStyle/>
          <a:p>
            <a:r>
              <a:rPr kumimoji="0" lang="en-US" sz="3600" b="1" i="0" u="none" strike="noStrike" kern="1200" cap="none" spc="0" normalizeH="0" baseline="0" noProof="0" dirty="0">
                <a:ln>
                  <a:noFill/>
                </a:ln>
                <a:solidFill>
                  <a:srgbClr val="FF0000"/>
                </a:solidFill>
                <a:effectLst/>
                <a:uLnTx/>
                <a:uFillTx/>
                <a:latin typeface="Calibri"/>
                <a:ea typeface="+mn-ea"/>
                <a:cs typeface="Times New Roman" pitchFamily="18" charset="0"/>
              </a:rPr>
              <a:t>1</a:t>
            </a:r>
            <a:endParaRPr lang="en-US" dirty="0"/>
          </a:p>
        </p:txBody>
      </p:sp>
      <p:sp>
        <p:nvSpPr>
          <p:cNvPr id="9" name="Rectangle 1">
            <a:extLst>
              <a:ext uri="{FF2B5EF4-FFF2-40B4-BE49-F238E27FC236}">
                <a16:creationId xmlns:a16="http://schemas.microsoft.com/office/drawing/2014/main" id="{C79209DF-B76A-43F1-886F-CF1ED43B990A}"/>
              </a:ext>
            </a:extLst>
          </p:cNvPr>
          <p:cNvSpPr>
            <a:spLocks noChangeArrowheads="1"/>
          </p:cNvSpPr>
          <p:nvPr/>
        </p:nvSpPr>
        <p:spPr bwMode="auto">
          <a:xfrm>
            <a:off x="-228728" y="3449051"/>
            <a:ext cx="9906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vi-VN"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Bài</a:t>
            </a:r>
            <a:r>
              <a:rPr lang="en-US" sz="2400" b="1" dirty="0">
                <a:latin typeface="Times New Roman" pitchFamily="18" charset="0"/>
                <a:cs typeface="Times New Roman" pitchFamily="18" charset="0"/>
              </a:rPr>
              <a:t> chia </a:t>
            </a:r>
            <a:r>
              <a:rPr lang="en-US" sz="2400" b="1" dirty="0" err="1">
                <a:latin typeface="Times New Roman" pitchFamily="18" charset="0"/>
                <a:cs typeface="Times New Roman" pitchFamily="18" charset="0"/>
              </a:rPr>
              <a:t>làm</a:t>
            </a:r>
            <a:r>
              <a:rPr lang="en-US" sz="2400" b="1" dirty="0">
                <a:latin typeface="Times New Roman" pitchFamily="18" charset="0"/>
                <a:cs typeface="Times New Roman" pitchFamily="18" charset="0"/>
              </a:rPr>
              <a:t> ... </a:t>
            </a:r>
            <a:r>
              <a:rPr lang="en-US" sz="2400" b="1" dirty="0" err="1">
                <a:latin typeface="Times New Roman" pitchFamily="18" charset="0"/>
                <a:cs typeface="Times New Roman" pitchFamily="18" charset="0"/>
              </a:rPr>
              <a:t>đoạn</a:t>
            </a:r>
            <a:endParaRPr lang="en-US" sz="2400" b="1" dirty="0">
              <a:latin typeface="Times New Roman" pitchFamily="18" charset="0"/>
              <a:cs typeface="Times New Roman" pitchFamily="18" charset="0"/>
            </a:endParaRPr>
          </a:p>
        </p:txBody>
      </p:sp>
      <p:sp>
        <p:nvSpPr>
          <p:cNvPr id="10" name="Rectangle 9">
            <a:extLst>
              <a:ext uri="{FF2B5EF4-FFF2-40B4-BE49-F238E27FC236}">
                <a16:creationId xmlns:a16="http://schemas.microsoft.com/office/drawing/2014/main" id="{265FBFC6-7DC4-4434-BC7C-10BDC96EBC73}"/>
              </a:ext>
            </a:extLst>
          </p:cNvPr>
          <p:cNvSpPr>
            <a:spLocks noChangeArrowheads="1"/>
          </p:cNvSpPr>
          <p:nvPr/>
        </p:nvSpPr>
        <p:spPr bwMode="auto">
          <a:xfrm>
            <a:off x="1952368" y="3424477"/>
            <a:ext cx="1879042" cy="461665"/>
          </a:xfrm>
          <a:prstGeom prst="rect">
            <a:avLst/>
          </a:prstGeom>
          <a:noFill/>
          <a:ln>
            <a:noFill/>
          </a:ln>
        </p:spPr>
        <p:txBody>
          <a:bodyPr wrap="square">
            <a:spAutoFit/>
          </a:bodyPr>
          <a:lstStyle/>
          <a:p>
            <a:r>
              <a:rPr lang="en-US" sz="2400" b="1" dirty="0">
                <a:solidFill>
                  <a:srgbClr val="FF0000"/>
                </a:solidFill>
                <a:latin typeface="Times New Roman" pitchFamily="18" charset="0"/>
                <a:cs typeface="Times New Roman" pitchFamily="18" charset="0"/>
              </a:rPr>
              <a:t>5</a:t>
            </a:r>
            <a:endParaRPr lang="en-US" sz="2400" dirty="0">
              <a:solidFill>
                <a:srgbClr val="FF0000"/>
              </a:solidFill>
              <a:latin typeface="Times New Roman" pitchFamily="18" charset="0"/>
              <a:cs typeface="Times New Roman" pitchFamily="18" charset="0"/>
            </a:endParaRPr>
          </a:p>
        </p:txBody>
      </p:sp>
      <p:sp>
        <p:nvSpPr>
          <p:cNvPr id="11" name="TextBox 10">
            <a:extLst>
              <a:ext uri="{FF2B5EF4-FFF2-40B4-BE49-F238E27FC236}">
                <a16:creationId xmlns:a16="http://schemas.microsoft.com/office/drawing/2014/main" id="{D9F214DD-83DF-4B41-BBFF-A0688E67B4FB}"/>
              </a:ext>
            </a:extLst>
          </p:cNvPr>
          <p:cNvSpPr txBox="1"/>
          <p:nvPr/>
        </p:nvSpPr>
        <p:spPr>
          <a:xfrm>
            <a:off x="3753364" y="1214188"/>
            <a:ext cx="613103" cy="646331"/>
          </a:xfrm>
          <a:prstGeom prst="rect">
            <a:avLst/>
          </a:prstGeom>
          <a:noFill/>
        </p:spPr>
        <p:txBody>
          <a:bodyPr wrap="square">
            <a:spAutoFit/>
          </a:bodyPr>
          <a:lstStyle/>
          <a:p>
            <a:r>
              <a:rPr kumimoji="0" lang="en-US" sz="3600" b="1" i="0" u="none" strike="noStrike" kern="1200" cap="none" spc="0" normalizeH="0" baseline="0" noProof="0" dirty="0">
                <a:ln>
                  <a:noFill/>
                </a:ln>
                <a:solidFill>
                  <a:srgbClr val="FF0000"/>
                </a:solidFill>
                <a:effectLst/>
                <a:uLnTx/>
                <a:uFillTx/>
                <a:latin typeface="Calibri"/>
                <a:ea typeface="+mn-ea"/>
                <a:cs typeface="Times New Roman" pitchFamily="18" charset="0"/>
              </a:rPr>
              <a:t>2</a:t>
            </a:r>
            <a:endParaRPr lang="en-US" dirty="0"/>
          </a:p>
        </p:txBody>
      </p:sp>
      <p:sp>
        <p:nvSpPr>
          <p:cNvPr id="12" name="TextBox 11">
            <a:extLst>
              <a:ext uri="{FF2B5EF4-FFF2-40B4-BE49-F238E27FC236}">
                <a16:creationId xmlns:a16="http://schemas.microsoft.com/office/drawing/2014/main" id="{560E1DCC-5475-4550-9269-75168FC8092B}"/>
              </a:ext>
            </a:extLst>
          </p:cNvPr>
          <p:cNvSpPr txBox="1"/>
          <p:nvPr/>
        </p:nvSpPr>
        <p:spPr>
          <a:xfrm>
            <a:off x="3753363" y="2197782"/>
            <a:ext cx="613103" cy="646331"/>
          </a:xfrm>
          <a:prstGeom prst="rect">
            <a:avLst/>
          </a:prstGeom>
          <a:noFill/>
        </p:spPr>
        <p:txBody>
          <a:bodyPr wrap="square">
            <a:spAutoFit/>
          </a:bodyPr>
          <a:lstStyle/>
          <a:p>
            <a:r>
              <a:rPr kumimoji="0" lang="en-US" sz="3600" b="1" i="0" u="none" strike="noStrike" kern="1200" cap="none" spc="0" normalizeH="0" baseline="0" noProof="0" dirty="0">
                <a:ln>
                  <a:noFill/>
                </a:ln>
                <a:solidFill>
                  <a:srgbClr val="FF0000"/>
                </a:solidFill>
                <a:effectLst/>
                <a:uLnTx/>
                <a:uFillTx/>
                <a:latin typeface="Calibri"/>
                <a:ea typeface="+mn-ea"/>
                <a:cs typeface="Times New Roman" pitchFamily="18" charset="0"/>
              </a:rPr>
              <a:t>3</a:t>
            </a:r>
            <a:endParaRPr lang="en-US" dirty="0"/>
          </a:p>
        </p:txBody>
      </p:sp>
      <p:sp>
        <p:nvSpPr>
          <p:cNvPr id="13" name="TextBox 12">
            <a:extLst>
              <a:ext uri="{FF2B5EF4-FFF2-40B4-BE49-F238E27FC236}">
                <a16:creationId xmlns:a16="http://schemas.microsoft.com/office/drawing/2014/main" id="{8ADFC51D-7819-446A-AF71-2A0918C6F160}"/>
              </a:ext>
            </a:extLst>
          </p:cNvPr>
          <p:cNvSpPr txBox="1"/>
          <p:nvPr/>
        </p:nvSpPr>
        <p:spPr>
          <a:xfrm>
            <a:off x="3753362" y="3687919"/>
            <a:ext cx="613103" cy="646331"/>
          </a:xfrm>
          <a:prstGeom prst="rect">
            <a:avLst/>
          </a:prstGeom>
          <a:noFill/>
        </p:spPr>
        <p:txBody>
          <a:bodyPr wrap="square">
            <a:spAutoFit/>
          </a:bodyPr>
          <a:lstStyle/>
          <a:p>
            <a:r>
              <a:rPr kumimoji="0" lang="en-US" sz="3600" b="1" i="0" u="none" strike="noStrike" kern="1200" cap="none" spc="0" normalizeH="0" baseline="0" noProof="0" dirty="0">
                <a:ln>
                  <a:noFill/>
                </a:ln>
                <a:solidFill>
                  <a:srgbClr val="FF0000"/>
                </a:solidFill>
                <a:effectLst/>
                <a:uLnTx/>
                <a:uFillTx/>
                <a:latin typeface="Calibri"/>
                <a:ea typeface="+mn-ea"/>
                <a:cs typeface="Times New Roman" pitchFamily="18" charset="0"/>
              </a:rPr>
              <a:t>4</a:t>
            </a:r>
            <a:endParaRPr lang="en-US" dirty="0"/>
          </a:p>
        </p:txBody>
      </p:sp>
      <p:sp>
        <p:nvSpPr>
          <p:cNvPr id="14" name="TextBox 13">
            <a:extLst>
              <a:ext uri="{FF2B5EF4-FFF2-40B4-BE49-F238E27FC236}">
                <a16:creationId xmlns:a16="http://schemas.microsoft.com/office/drawing/2014/main" id="{0E2CEF43-783A-4EA0-B186-03A8C8D788C9}"/>
              </a:ext>
            </a:extLst>
          </p:cNvPr>
          <p:cNvSpPr txBox="1"/>
          <p:nvPr/>
        </p:nvSpPr>
        <p:spPr>
          <a:xfrm>
            <a:off x="3691376" y="4920243"/>
            <a:ext cx="613103" cy="646331"/>
          </a:xfrm>
          <a:prstGeom prst="rect">
            <a:avLst/>
          </a:prstGeom>
          <a:noFill/>
        </p:spPr>
        <p:txBody>
          <a:bodyPr wrap="square">
            <a:spAutoFit/>
          </a:bodyPr>
          <a:lstStyle/>
          <a:p>
            <a:r>
              <a:rPr kumimoji="0" lang="en-US" sz="3600" b="1" i="0" u="none" strike="noStrike" kern="1200" cap="none" spc="0" normalizeH="0" baseline="0" noProof="0" dirty="0">
                <a:ln>
                  <a:noFill/>
                </a:ln>
                <a:solidFill>
                  <a:srgbClr val="FF0000"/>
                </a:solidFill>
                <a:effectLst/>
                <a:uLnTx/>
                <a:uFillTx/>
                <a:latin typeface="Calibri"/>
                <a:ea typeface="+mn-ea"/>
                <a:cs typeface="Times New Roman" pitchFamily="18" charset="0"/>
              </a:rPr>
              <a:t>5</a:t>
            </a:r>
            <a:endParaRPr lang="en-US" dirty="0"/>
          </a:p>
        </p:txBody>
      </p:sp>
      <p:sp>
        <p:nvSpPr>
          <p:cNvPr id="15" name="TextBox 14">
            <a:extLst>
              <a:ext uri="{FF2B5EF4-FFF2-40B4-BE49-F238E27FC236}">
                <a16:creationId xmlns:a16="http://schemas.microsoft.com/office/drawing/2014/main" id="{5EF30B9E-9000-4F1E-906A-3E4FEF93514C}"/>
              </a:ext>
            </a:extLst>
          </p:cNvPr>
          <p:cNvSpPr txBox="1"/>
          <p:nvPr/>
        </p:nvSpPr>
        <p:spPr>
          <a:xfrm>
            <a:off x="6361958" y="31037"/>
            <a:ext cx="3421117" cy="523220"/>
          </a:xfrm>
          <a:prstGeom prst="rect">
            <a:avLst/>
          </a:prstGeom>
          <a:noFill/>
        </p:spPr>
        <p:txBody>
          <a:bodyPr wrap="square" rtlCol="0">
            <a:spAutoFit/>
          </a:bodyPr>
          <a:lstStyle/>
          <a:p>
            <a:r>
              <a:rPr lang="en-US" sz="2800" b="1" dirty="0">
                <a:solidFill>
                  <a:srgbClr val="FF3300"/>
                </a:solidFill>
                <a:effectLst>
                  <a:outerShdw blurRad="38100" dist="38100" dir="2700000" algn="tl">
                    <a:srgbClr val="000000">
                      <a:alpha val="43137"/>
                    </a:srgbClr>
                  </a:outerShdw>
                </a:effectLst>
                <a:latin typeface="Times New Roman" pitchFamily="18" charset="0"/>
                <a:cs typeface="Times New Roman" pitchFamily="18" charset="0"/>
              </a:rPr>
              <a:t>BỐN ANH TÀI</a:t>
            </a:r>
          </a:p>
        </p:txBody>
      </p:sp>
    </p:spTree>
    <p:extLst>
      <p:ext uri="{BB962C8B-B14F-4D97-AF65-F5344CB8AC3E}">
        <p14:creationId xmlns:p14="http://schemas.microsoft.com/office/powerpoint/2010/main" val="22766239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iterate type="lt">
                                    <p:tmPct val="0"/>
                                  </p:iterate>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par>
                          <p:cTn id="8" fill="hold">
                            <p:stCondLst>
                              <p:cond delay="500"/>
                            </p:stCondLst>
                            <p:childTnLst>
                              <p:par>
                                <p:cTn id="9" presetID="34" presetClass="emph" presetSubtype="0" fill="hold" grpId="1" nodeType="afterEffect">
                                  <p:stCondLst>
                                    <p:cond delay="0"/>
                                  </p:stCondLst>
                                  <p:iterate type="lt">
                                    <p:tmPct val="10000"/>
                                  </p:iterate>
                                  <p:childTnLst>
                                    <p:animMotion origin="layout" path="M 6.25E-7 -2.59259E-6 L 6.25E-7 -0.07222 " pathEditMode="relative" rAng="0" ptsTypes="AA">
                                      <p:cBhvr>
                                        <p:cTn id="10" dur="500" accel="50000" decel="50000" autoRev="1" fill="hold">
                                          <p:stCondLst>
                                            <p:cond delay="0"/>
                                          </p:stCondLst>
                                        </p:cTn>
                                        <p:tgtEl>
                                          <p:spTgt spid="15"/>
                                        </p:tgtEl>
                                        <p:attrNameLst>
                                          <p:attrName>ppt_x</p:attrName>
                                          <p:attrName>ppt_y</p:attrName>
                                        </p:attrNameLst>
                                      </p:cBhvr>
                                      <p:rCtr x="0" y="-3611"/>
                                    </p:animMotion>
                                    <p:animRot by="1500000">
                                      <p:cBhvr>
                                        <p:cTn id="11" dur="250" fill="hold">
                                          <p:stCondLst>
                                            <p:cond delay="0"/>
                                          </p:stCondLst>
                                        </p:cTn>
                                        <p:tgtEl>
                                          <p:spTgt spid="15"/>
                                        </p:tgtEl>
                                        <p:attrNameLst>
                                          <p:attrName>r</p:attrName>
                                        </p:attrNameLst>
                                      </p:cBhvr>
                                    </p:animRot>
                                    <p:animRot by="-1500000">
                                      <p:cBhvr>
                                        <p:cTn id="12" dur="250" fill="hold">
                                          <p:stCondLst>
                                            <p:cond delay="250"/>
                                          </p:stCondLst>
                                        </p:cTn>
                                        <p:tgtEl>
                                          <p:spTgt spid="15"/>
                                        </p:tgtEl>
                                        <p:attrNameLst>
                                          <p:attrName>r</p:attrName>
                                        </p:attrNameLst>
                                      </p:cBhvr>
                                    </p:animRot>
                                    <p:animRot by="-1500000">
                                      <p:cBhvr>
                                        <p:cTn id="13" dur="250" fill="hold">
                                          <p:stCondLst>
                                            <p:cond delay="500"/>
                                          </p:stCondLst>
                                        </p:cTn>
                                        <p:tgtEl>
                                          <p:spTgt spid="15"/>
                                        </p:tgtEl>
                                        <p:attrNameLst>
                                          <p:attrName>r</p:attrName>
                                        </p:attrNameLst>
                                      </p:cBhvr>
                                    </p:animRot>
                                    <p:animRot by="1500000">
                                      <p:cBhvr>
                                        <p:cTn id="14" dur="250" fill="hold">
                                          <p:stCondLst>
                                            <p:cond delay="750"/>
                                          </p:stCondLst>
                                        </p:cTn>
                                        <p:tgtEl>
                                          <p:spTgt spid="15"/>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2" grpId="0"/>
      <p:bldP spid="13" grpId="0"/>
      <p:bldP spid="14" grpId="0"/>
      <p:bldP spid="15" grpId="0"/>
      <p:bldP spid="15"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C0711C-3A15-4BED-8D6C-E743E1762F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1999" cy="7735330"/>
          </a:xfrm>
          <a:prstGeom prst="rect">
            <a:avLst/>
          </a:prstGeom>
        </p:spPr>
      </p:pic>
      <p:grpSp>
        <p:nvGrpSpPr>
          <p:cNvPr id="5" name="Group 4">
            <a:extLst>
              <a:ext uri="{FF2B5EF4-FFF2-40B4-BE49-F238E27FC236}">
                <a16:creationId xmlns:a16="http://schemas.microsoft.com/office/drawing/2014/main" id="{5BF9FAC6-B056-4411-938A-97859C6DA071}"/>
              </a:ext>
            </a:extLst>
          </p:cNvPr>
          <p:cNvGrpSpPr/>
          <p:nvPr/>
        </p:nvGrpSpPr>
        <p:grpSpPr>
          <a:xfrm>
            <a:off x="119287" y="0"/>
            <a:ext cx="4106723" cy="1841158"/>
            <a:chOff x="119288" y="-78436"/>
            <a:chExt cx="3604300" cy="2754054"/>
          </a:xfrm>
        </p:grpSpPr>
        <p:pic>
          <p:nvPicPr>
            <p:cNvPr id="9" name="图片 8">
              <a:extLst>
                <a:ext uri="{FF2B5EF4-FFF2-40B4-BE49-F238E27FC236}">
                  <a16:creationId xmlns:a16="http://schemas.microsoft.com/office/drawing/2014/main" id="{C09A517C-A1B8-4071-AB88-0D9C481596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288" y="-78436"/>
              <a:ext cx="3604300" cy="2754054"/>
            </a:xfrm>
            <a:prstGeom prst="rect">
              <a:avLst/>
            </a:prstGeom>
          </p:spPr>
        </p:pic>
        <p:sp>
          <p:nvSpPr>
            <p:cNvPr id="17" name="Rectangle 16"/>
            <p:cNvSpPr/>
            <p:nvPr/>
          </p:nvSpPr>
          <p:spPr>
            <a:xfrm>
              <a:off x="477186" y="1416903"/>
              <a:ext cx="3246402" cy="707886"/>
            </a:xfrm>
            <a:prstGeom prst="rect">
              <a:avLst/>
            </a:prstGeom>
            <a:noFill/>
          </p:spPr>
          <p:txBody>
            <a:bodyPr wrap="none" lIns="91440" tIns="45720" rIns="91440" bIns="45720">
              <a:spAutoFit/>
            </a:bodyPr>
            <a:lstStyle/>
            <a:p>
              <a:pPr algn="ctr"/>
              <a:r>
                <a:rPr lang="en-US" sz="4000" b="1" cap="none" spc="0" dirty="0">
                  <a:ln w="1905">
                    <a:solidFill>
                      <a:schemeClr val="accent6">
                        <a:lumMod val="75000"/>
                      </a:schemeClr>
                    </a:solidFill>
                  </a:ln>
                  <a:solidFill>
                    <a:srgbClr val="FF3300"/>
                  </a:solidFill>
                  <a:effectLst>
                    <a:innerShdw blurRad="69850" dist="43180" dir="5400000">
                      <a:srgbClr val="000000">
                        <a:alpha val="65000"/>
                      </a:srgbClr>
                    </a:innerShdw>
                  </a:effectLst>
                  <a:latin typeface="Times New Roman" pitchFamily="18" charset="0"/>
                  <a:cs typeface="Times New Roman" pitchFamily="18" charset="0"/>
                </a:rPr>
                <a:t>LUYỆN ĐỌC</a:t>
              </a:r>
              <a:endParaRPr lang="en-US" sz="4000" b="1" cap="none" spc="0" dirty="0">
                <a:ln w="1905">
                  <a:solidFill>
                    <a:schemeClr val="accent6">
                      <a:lumMod val="75000"/>
                    </a:schemeClr>
                  </a:solidFill>
                </a:ln>
                <a:solidFill>
                  <a:srgbClr val="FF3300"/>
                </a:solidFill>
                <a:effectLst>
                  <a:innerShdw blurRad="69850" dist="43180" dir="5400000">
                    <a:srgbClr val="000000">
                      <a:alpha val="65000"/>
                    </a:srgbClr>
                  </a:innerShdw>
                </a:effectLst>
              </a:endParaRPr>
            </a:p>
          </p:txBody>
        </p:sp>
      </p:grpSp>
      <p:sp>
        <p:nvSpPr>
          <p:cNvPr id="21" name="Rectangle 20">
            <a:extLst>
              <a:ext uri="{FF2B5EF4-FFF2-40B4-BE49-F238E27FC236}">
                <a16:creationId xmlns:a16="http://schemas.microsoft.com/office/drawing/2014/main" id="{488CC7AE-588E-483F-8315-69F4E64CABE4}"/>
              </a:ext>
            </a:extLst>
          </p:cNvPr>
          <p:cNvSpPr/>
          <p:nvPr/>
        </p:nvSpPr>
        <p:spPr>
          <a:xfrm>
            <a:off x="4334867" y="1044251"/>
            <a:ext cx="2582758" cy="646331"/>
          </a:xfrm>
          <a:prstGeom prst="rect">
            <a:avLst/>
          </a:prstGeom>
        </p:spPr>
        <p:txBody>
          <a:bodyPr wrap="none">
            <a:spAutoFit/>
          </a:bodyPr>
          <a:lstStyle/>
          <a:p>
            <a:pPr marL="457200" indent="-457200">
              <a:buFont typeface="Wingdings" pitchFamily="2" charset="2"/>
              <a:buChar char="v"/>
            </a:pPr>
            <a:r>
              <a:rPr lang="nl-NL" sz="3600" b="1" dirty="0">
                <a:solidFill>
                  <a:srgbClr val="C00000"/>
                </a:solidFill>
                <a:latin typeface="Times New Roman" pitchFamily="18" charset="0"/>
                <a:cs typeface="Times New Roman" pitchFamily="18" charset="0"/>
              </a:rPr>
              <a:t>Câu dài:  </a:t>
            </a:r>
            <a:endParaRPr lang="en-US" sz="3600" b="1" dirty="0">
              <a:solidFill>
                <a:srgbClr val="C00000"/>
              </a:solidFill>
              <a:latin typeface="Times New Roman" pitchFamily="18" charset="0"/>
              <a:cs typeface="Times New Roman" pitchFamily="18" charset="0"/>
            </a:endParaRPr>
          </a:p>
        </p:txBody>
      </p:sp>
      <p:sp>
        <p:nvSpPr>
          <p:cNvPr id="22" name="Rectangle 3">
            <a:extLst>
              <a:ext uri="{FF2B5EF4-FFF2-40B4-BE49-F238E27FC236}">
                <a16:creationId xmlns:a16="http://schemas.microsoft.com/office/drawing/2014/main" id="{CB258637-26B2-4346-808E-0DEDF3F52D41}"/>
              </a:ext>
            </a:extLst>
          </p:cNvPr>
          <p:cNvSpPr>
            <a:spLocks noChangeArrowheads="1"/>
          </p:cNvSpPr>
          <p:nvPr/>
        </p:nvSpPr>
        <p:spPr bwMode="auto">
          <a:xfrm>
            <a:off x="428951" y="2186337"/>
            <a:ext cx="11505545"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50000"/>
              </a:lnSpc>
            </a:pPr>
            <a:r>
              <a:rPr lang="en-US" sz="3600" b="1" dirty="0">
                <a:latin typeface="Times New Roman" pitchFamily="18" charset="0"/>
                <a:cs typeface="Times New Roman" pitchFamily="18" charset="0"/>
              </a:rPr>
              <a:t>(1) </a:t>
            </a:r>
            <a:r>
              <a:rPr lang="en-US" sz="3600" b="1" dirty="0" err="1">
                <a:latin typeface="Times New Roman" pitchFamily="18" charset="0"/>
                <a:cs typeface="Times New Roman" pitchFamily="18" charset="0"/>
              </a:rPr>
              <a:t>Đến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một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cánh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đồng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khô</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cạn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Cẩu</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Khây</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thấy</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một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cậu</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bé</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vạm</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vỡ</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đang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dùng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tay</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làm</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vồ</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đóng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cọc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để</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đắp</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đập</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dẫn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nước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vào</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ruộng</a:t>
            </a:r>
            <a:r>
              <a:rPr lang="en-US" sz="3600" b="1" dirty="0">
                <a:latin typeface="Times New Roman" pitchFamily="18" charset="0"/>
                <a:cs typeface="Times New Roman" pitchFamily="18" charset="0"/>
              </a:rPr>
              <a:t>.</a:t>
            </a:r>
          </a:p>
        </p:txBody>
      </p:sp>
      <p:sp>
        <p:nvSpPr>
          <p:cNvPr id="23" name="Rectangle 22">
            <a:extLst>
              <a:ext uri="{FF2B5EF4-FFF2-40B4-BE49-F238E27FC236}">
                <a16:creationId xmlns:a16="http://schemas.microsoft.com/office/drawing/2014/main" id="{F2B44FC7-4C18-4CAA-9608-8F6557342DF1}"/>
              </a:ext>
            </a:extLst>
          </p:cNvPr>
          <p:cNvSpPr/>
          <p:nvPr/>
        </p:nvSpPr>
        <p:spPr>
          <a:xfrm>
            <a:off x="428951" y="4698181"/>
            <a:ext cx="11505545" cy="1754326"/>
          </a:xfrm>
          <a:prstGeom prst="rect">
            <a:avLst/>
          </a:prstGeom>
        </p:spPr>
        <p:txBody>
          <a:bodyPr wrap="square">
            <a:spAutoFit/>
          </a:bodyPr>
          <a:lstStyle/>
          <a:p>
            <a:pPr algn="just">
              <a:lnSpc>
                <a:spcPct val="150000"/>
              </a:lnSpc>
            </a:pPr>
            <a:r>
              <a:rPr lang="en-US" sz="3600" b="1" dirty="0">
                <a:latin typeface="Times New Roman" pitchFamily="18" charset="0"/>
                <a:cs typeface="Times New Roman" pitchFamily="18" charset="0"/>
              </a:rPr>
              <a:t>(2) </a:t>
            </a:r>
            <a:r>
              <a:rPr lang="en-US" sz="3600" b="1" dirty="0" err="1">
                <a:latin typeface="Times New Roman" pitchFamily="18" charset="0"/>
                <a:cs typeface="Times New Roman" pitchFamily="18" charset="0"/>
              </a:rPr>
              <a:t>Họ</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ngạc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nhiên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thấy</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một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cậu</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bé</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đang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lấy</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vành</a:t>
            </a:r>
            <a:r>
              <a:rPr lang="en-US" sz="3600" b="1" dirty="0">
                <a:latin typeface="Times New Roman" pitchFamily="18" charset="0"/>
                <a:cs typeface="Times New Roman" pitchFamily="18" charset="0"/>
              </a:rPr>
              <a:t> tai </a:t>
            </a:r>
            <a:r>
              <a:rPr lang="en-US" sz="3600" b="1" dirty="0" err="1">
                <a:latin typeface="Times New Roman" pitchFamily="18" charset="0"/>
                <a:cs typeface="Times New Roman" pitchFamily="18" charset="0"/>
              </a:rPr>
              <a:t>tát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nước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suối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lên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một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thửa</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ruộng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cao</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bằng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mái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nhà</a:t>
            </a:r>
            <a:r>
              <a:rPr lang="en-US" sz="3600" b="1" dirty="0">
                <a:latin typeface="Times New Roman" pitchFamily="18" charset="0"/>
                <a:cs typeface="Times New Roman" pitchFamily="18" charset="0"/>
              </a:rPr>
              <a:t>.</a:t>
            </a:r>
            <a:endParaRPr lang="en-US" sz="3600" dirty="0">
              <a:latin typeface="Times New Roman" pitchFamily="18" charset="0"/>
              <a:cs typeface="Times New Roman" pitchFamily="18" charset="0"/>
            </a:endParaRPr>
          </a:p>
        </p:txBody>
      </p:sp>
      <p:sp>
        <p:nvSpPr>
          <p:cNvPr id="24" name="Rectangle 3">
            <a:extLst>
              <a:ext uri="{FF2B5EF4-FFF2-40B4-BE49-F238E27FC236}">
                <a16:creationId xmlns:a16="http://schemas.microsoft.com/office/drawing/2014/main" id="{5B8C09B9-AE51-433E-8711-F2D2E6DF4DA5}"/>
              </a:ext>
            </a:extLst>
          </p:cNvPr>
          <p:cNvSpPr>
            <a:spLocks noChangeArrowheads="1"/>
          </p:cNvSpPr>
          <p:nvPr/>
        </p:nvSpPr>
        <p:spPr bwMode="auto">
          <a:xfrm>
            <a:off x="428952" y="2186337"/>
            <a:ext cx="11552840" cy="2485745"/>
          </a:xfrm>
          <a:prstGeom prst="rect">
            <a:avLst/>
          </a:prstGeom>
          <a:solidFill>
            <a:schemeClr val="bg1"/>
          </a:solidFill>
          <a:ln>
            <a:noFill/>
          </a:ln>
        </p:spPr>
        <p:txBody>
          <a:bodyPr wrap="square">
            <a:spAutoFit/>
          </a:bodyPr>
          <a:lstStyle/>
          <a:p>
            <a:pPr algn="just">
              <a:lnSpc>
                <a:spcPct val="150000"/>
              </a:lnSpc>
            </a:pPr>
            <a:r>
              <a:rPr lang="en-US" sz="3600" b="1" dirty="0">
                <a:latin typeface="Times New Roman" pitchFamily="18" charset="0"/>
                <a:cs typeface="Times New Roman" pitchFamily="18" charset="0"/>
              </a:rPr>
              <a:t>(1) </a:t>
            </a:r>
            <a:r>
              <a:rPr lang="en-US" sz="3600" b="1" dirty="0" err="1">
                <a:latin typeface="Times New Roman" pitchFamily="18" charset="0"/>
                <a:cs typeface="Times New Roman" pitchFamily="18" charset="0"/>
              </a:rPr>
              <a:t>Đến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một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cánh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đồng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khô</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cạn</a:t>
            </a:r>
            <a:r>
              <a:rPr lang="en-US" sz="3600" b="1" dirty="0">
                <a:latin typeface="Times New Roman" pitchFamily="18" charset="0"/>
                <a:cs typeface="Times New Roman" pitchFamily="18" charset="0"/>
              </a:rPr>
              <a:t>, </a:t>
            </a:r>
            <a:r>
              <a:rPr lang="en-US" sz="3600" b="1" dirty="0">
                <a:solidFill>
                  <a:srgbClr val="FF0000"/>
                </a:solidFill>
                <a:latin typeface="Times New Roman" pitchFamily="18" charset="0"/>
                <a:cs typeface="Times New Roman" pitchFamily="18" charset="0"/>
              </a:rPr>
              <a: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Cẩu</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Khây</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thấy</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một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cậu</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bé</a:t>
            </a:r>
            <a:r>
              <a:rPr lang="en-US" sz="3600" b="1" dirty="0">
                <a:latin typeface="Times New Roman" pitchFamily="18" charset="0"/>
                <a:cs typeface="Times New Roman" pitchFamily="18" charset="0"/>
              </a:rPr>
              <a:t> </a:t>
            </a:r>
            <a:r>
              <a:rPr lang="en-US" sz="3600" b="1" u="sng" dirty="0" err="1">
                <a:latin typeface="Times New Roman" pitchFamily="18" charset="0"/>
                <a:cs typeface="Times New Roman" pitchFamily="18" charset="0"/>
              </a:rPr>
              <a:t>vạm</a:t>
            </a:r>
            <a:r>
              <a:rPr lang="en-US" sz="3600" b="1" u="sng" dirty="0">
                <a:latin typeface="Times New Roman" pitchFamily="18" charset="0"/>
                <a:cs typeface="Times New Roman" pitchFamily="18" charset="0"/>
              </a:rPr>
              <a:t> </a:t>
            </a:r>
            <a:r>
              <a:rPr lang="en-US" sz="3600" b="1" u="sng" dirty="0" err="1">
                <a:latin typeface="Times New Roman" pitchFamily="18" charset="0"/>
                <a:cs typeface="Times New Roman" pitchFamily="18" charset="0"/>
              </a:rPr>
              <a:t>vỡ</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đang</a:t>
            </a:r>
            <a:r>
              <a:rPr lang="en-US" sz="3600" b="1" dirty="0">
                <a:latin typeface="Times New Roman" pitchFamily="18" charset="0"/>
                <a:cs typeface="Times New Roman" pitchFamily="18" charset="0"/>
              </a:rPr>
              <a:t> </a:t>
            </a:r>
            <a:r>
              <a:rPr lang="en-US" sz="3600" b="1" u="sng" dirty="0" err="1">
                <a:latin typeface="Times New Roman" pitchFamily="18" charset="0"/>
                <a:cs typeface="Times New Roman" pitchFamily="18" charset="0"/>
              </a:rPr>
              <a:t>dùng</a:t>
            </a:r>
            <a:r>
              <a:rPr lang="en-US" sz="3600" b="1" u="sng" dirty="0">
                <a:latin typeface="Times New Roman" pitchFamily="18" charset="0"/>
                <a:cs typeface="Times New Roman" pitchFamily="18" charset="0"/>
              </a:rPr>
              <a:t> </a:t>
            </a:r>
            <a:r>
              <a:rPr lang="en-US" sz="3600" b="1" u="sng" dirty="0" err="1">
                <a:latin typeface="Times New Roman" pitchFamily="18" charset="0"/>
                <a:cs typeface="Times New Roman" pitchFamily="18" charset="0"/>
              </a:rPr>
              <a:t>tay</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làm</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vồ</a:t>
            </a:r>
            <a:r>
              <a:rPr lang="en-US" sz="3600" b="1" dirty="0">
                <a:latin typeface="Times New Roman" pitchFamily="18" charset="0"/>
                <a:cs typeface="Times New Roman" pitchFamily="18" charset="0"/>
              </a:rPr>
              <a:t> </a:t>
            </a:r>
            <a:r>
              <a:rPr lang="en-US" sz="3600" b="1" u="sng" dirty="0" err="1">
                <a:latin typeface="Times New Roman" pitchFamily="18" charset="0"/>
                <a:cs typeface="Times New Roman" pitchFamily="18" charset="0"/>
              </a:rPr>
              <a:t>đóng</a:t>
            </a:r>
            <a:r>
              <a:rPr lang="en-US" sz="3600" b="1" u="sng" dirty="0">
                <a:latin typeface="Times New Roman" pitchFamily="18" charset="0"/>
                <a:cs typeface="Times New Roman" pitchFamily="18" charset="0"/>
              </a:rPr>
              <a:t> </a:t>
            </a:r>
            <a:r>
              <a:rPr lang="en-US" sz="3600" b="1" u="sng" dirty="0" err="1">
                <a:latin typeface="Times New Roman" pitchFamily="18" charset="0"/>
                <a:cs typeface="Times New Roman" pitchFamily="18" charset="0"/>
              </a:rPr>
              <a:t>cọc</a:t>
            </a:r>
            <a:r>
              <a:rPr lang="en-US" sz="3600" b="1" dirty="0">
                <a:latin typeface="Times New Roman" pitchFamily="18" charset="0"/>
                <a:cs typeface="Times New Roman" pitchFamily="18" charset="0"/>
              </a:rPr>
              <a:t> </a:t>
            </a:r>
            <a:r>
              <a:rPr lang="en-US" sz="3600" b="1" dirty="0">
                <a:solidFill>
                  <a:srgbClr val="FF0000"/>
                </a:solidFill>
                <a:latin typeface="Times New Roman" pitchFamily="18" charset="0"/>
                <a:cs typeface="Times New Roman" pitchFamily="18" charset="0"/>
              </a:rPr>
              <a: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để</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đắp</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đập</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dẫn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nước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vào</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ruộng</a:t>
            </a:r>
            <a:r>
              <a:rPr lang="en-US" sz="3600" b="1" dirty="0">
                <a:latin typeface="Times New Roman" pitchFamily="18" charset="0"/>
                <a:cs typeface="Times New Roman" pitchFamily="18" charset="0"/>
              </a:rPr>
              <a:t>.</a:t>
            </a:r>
            <a:r>
              <a:rPr lang="en-US" sz="3600" b="1" dirty="0">
                <a:solidFill>
                  <a:srgbClr val="FF0000"/>
                </a:solidFill>
                <a:latin typeface="Times New Roman" pitchFamily="18" charset="0"/>
                <a:cs typeface="Times New Roman" pitchFamily="18" charset="0"/>
              </a:rPr>
              <a:t>//</a:t>
            </a:r>
          </a:p>
        </p:txBody>
      </p:sp>
      <p:sp>
        <p:nvSpPr>
          <p:cNvPr id="25" name="Rectangle 24">
            <a:extLst>
              <a:ext uri="{FF2B5EF4-FFF2-40B4-BE49-F238E27FC236}">
                <a16:creationId xmlns:a16="http://schemas.microsoft.com/office/drawing/2014/main" id="{961E5CE2-154E-45FF-A4FE-543496B88062}"/>
              </a:ext>
            </a:extLst>
          </p:cNvPr>
          <p:cNvSpPr/>
          <p:nvPr/>
        </p:nvSpPr>
        <p:spPr>
          <a:xfrm>
            <a:off x="428951" y="4698181"/>
            <a:ext cx="11552841" cy="1754326"/>
          </a:xfrm>
          <a:prstGeom prst="rect">
            <a:avLst/>
          </a:prstGeom>
          <a:solidFill>
            <a:schemeClr val="bg1"/>
          </a:solidFill>
        </p:spPr>
        <p:txBody>
          <a:bodyPr wrap="square">
            <a:spAutoFit/>
          </a:bodyPr>
          <a:lstStyle/>
          <a:p>
            <a:pPr algn="just">
              <a:lnSpc>
                <a:spcPct val="150000"/>
              </a:lnSpc>
            </a:pPr>
            <a:r>
              <a:rPr lang="en-US" sz="3600" b="1" dirty="0">
                <a:latin typeface="Times New Roman" pitchFamily="18" charset="0"/>
                <a:cs typeface="Times New Roman" pitchFamily="18" charset="0"/>
              </a:rPr>
              <a:t>(2) </a:t>
            </a:r>
            <a:r>
              <a:rPr lang="en-US" sz="3600" b="1" dirty="0" err="1">
                <a:latin typeface="Times New Roman" pitchFamily="18" charset="0"/>
                <a:cs typeface="Times New Roman" pitchFamily="18" charset="0"/>
              </a:rPr>
              <a:t>Họ</a:t>
            </a:r>
            <a:r>
              <a:rPr lang="en-US" sz="3600" b="1" dirty="0">
                <a:latin typeface="Times New Roman" pitchFamily="18" charset="0"/>
                <a:cs typeface="Times New Roman" pitchFamily="18" charset="0"/>
              </a:rPr>
              <a:t> </a:t>
            </a:r>
            <a:r>
              <a:rPr lang="en-US" sz="3600" b="1" u="sng" dirty="0" err="1">
                <a:latin typeface="Times New Roman" pitchFamily="18" charset="0"/>
                <a:cs typeface="Times New Roman" pitchFamily="18" charset="0"/>
              </a:rPr>
              <a:t>ngạc</a:t>
            </a:r>
            <a:r>
              <a:rPr lang="en-US" sz="3600" b="1" u="sng" dirty="0">
                <a:latin typeface="Times New Roman" pitchFamily="18" charset="0"/>
                <a:cs typeface="Times New Roman" pitchFamily="18" charset="0"/>
              </a:rPr>
              <a:t> </a:t>
            </a:r>
            <a:r>
              <a:rPr lang="en-US" sz="3600" b="1" u="sng" dirty="0" err="1">
                <a:latin typeface="Times New Roman" pitchFamily="18" charset="0"/>
                <a:cs typeface="Times New Roman" pitchFamily="18" charset="0"/>
              </a:rPr>
              <a:t>nhiên</a:t>
            </a:r>
            <a:r>
              <a:rPr lang="en-US" sz="3600" b="1" dirty="0">
                <a:latin typeface="Times New Roman" pitchFamily="18" charset="0"/>
                <a:cs typeface="Times New Roman" pitchFamily="18" charset="0"/>
              </a:rPr>
              <a:t> </a:t>
            </a:r>
            <a:r>
              <a:rPr lang="en-US" sz="3600" b="1" dirty="0">
                <a:solidFill>
                  <a:srgbClr val="FF0000"/>
                </a:solidFill>
                <a:latin typeface="Times New Roman" pitchFamily="18" charset="0"/>
                <a:cs typeface="Times New Roman" pitchFamily="18" charset="0"/>
              </a:rPr>
              <a:t>/ </a:t>
            </a:r>
            <a:r>
              <a:rPr lang="en-US" sz="3600" b="1" dirty="0" err="1">
                <a:latin typeface="Times New Roman" pitchFamily="18" charset="0"/>
                <a:cs typeface="Times New Roman" pitchFamily="18" charset="0"/>
              </a:rPr>
              <a:t>thấy</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một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cậu</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bé</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đang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lấy</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vành</a:t>
            </a:r>
            <a:r>
              <a:rPr lang="en-US" sz="3600" b="1" dirty="0">
                <a:latin typeface="Times New Roman" pitchFamily="18" charset="0"/>
                <a:cs typeface="Times New Roman" pitchFamily="18" charset="0"/>
              </a:rPr>
              <a:t> tai </a:t>
            </a:r>
            <a:r>
              <a:rPr lang="en-US" sz="3600" b="1" dirty="0" err="1">
                <a:latin typeface="Times New Roman" pitchFamily="18" charset="0"/>
                <a:cs typeface="Times New Roman" pitchFamily="18" charset="0"/>
              </a:rPr>
              <a:t>tát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nước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suối</a:t>
            </a:r>
            <a:r>
              <a:rPr lang="en-US" sz="3600" b="1" dirty="0">
                <a:latin typeface="Times New Roman" pitchFamily="18" charset="0"/>
                <a:cs typeface="Times New Roman" pitchFamily="18" charset="0"/>
              </a:rPr>
              <a:t> </a:t>
            </a:r>
            <a:r>
              <a:rPr lang="en-US" sz="3600" b="1" dirty="0">
                <a:solidFill>
                  <a:srgbClr val="FF0000"/>
                </a:solidFill>
                <a:latin typeface="Times New Roman" pitchFamily="18" charset="0"/>
                <a:cs typeface="Times New Roman" pitchFamily="18" charset="0"/>
              </a:rPr>
              <a:t>/ </a:t>
            </a:r>
            <a:r>
              <a:rPr lang="en-US" sz="3600" b="1" dirty="0" err="1">
                <a:latin typeface="Times New Roman" pitchFamily="18" charset="0"/>
                <a:cs typeface="Times New Roman" pitchFamily="18" charset="0"/>
              </a:rPr>
              <a:t>lên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một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thửa</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ruộng</a:t>
            </a:r>
            <a:r>
              <a:rPr lang="en-US" sz="3600" b="1" dirty="0">
                <a:latin typeface="Times New Roman" pitchFamily="18" charset="0"/>
                <a:cs typeface="Times New Roman" pitchFamily="18" charset="0"/>
              </a:rPr>
              <a:t> </a:t>
            </a:r>
            <a:r>
              <a:rPr lang="en-US" sz="3600" b="1" u="sng" dirty="0" err="1">
                <a:latin typeface="Times New Roman" pitchFamily="18" charset="0"/>
                <a:cs typeface="Times New Roman" pitchFamily="18" charset="0"/>
              </a:rPr>
              <a:t>cao</a:t>
            </a:r>
            <a:r>
              <a:rPr lang="en-US" sz="3600" b="1" u="sng" dirty="0">
                <a:latin typeface="Times New Roman" pitchFamily="18" charset="0"/>
                <a:cs typeface="Times New Roman" pitchFamily="18" charset="0"/>
              </a:rPr>
              <a:t> </a:t>
            </a:r>
            <a:r>
              <a:rPr lang="en-US" sz="3600" b="1" u="sng" dirty="0" err="1">
                <a:latin typeface="Times New Roman" pitchFamily="18" charset="0"/>
                <a:cs typeface="Times New Roman" pitchFamily="18" charset="0"/>
              </a:rPr>
              <a:t>bằng</a:t>
            </a:r>
            <a:r>
              <a:rPr lang="en-US" sz="3600" b="1" u="sng" dirty="0">
                <a:latin typeface="Times New Roman" pitchFamily="18" charset="0"/>
                <a:cs typeface="Times New Roman" pitchFamily="18" charset="0"/>
              </a:rPr>
              <a:t> </a:t>
            </a:r>
            <a:r>
              <a:rPr lang="en-US" sz="3600" b="1" u="sng" dirty="0" err="1">
                <a:latin typeface="Times New Roman" pitchFamily="18" charset="0"/>
                <a:cs typeface="Times New Roman" pitchFamily="18" charset="0"/>
              </a:rPr>
              <a:t>mái</a:t>
            </a:r>
            <a:r>
              <a:rPr lang="en-US" sz="3600" b="1" u="sng" dirty="0">
                <a:latin typeface="Times New Roman" pitchFamily="18" charset="0"/>
                <a:cs typeface="Times New Roman" pitchFamily="18" charset="0"/>
              </a:rPr>
              <a:t> </a:t>
            </a:r>
            <a:r>
              <a:rPr lang="en-US" sz="3600" b="1" u="sng" dirty="0" err="1">
                <a:latin typeface="Times New Roman" pitchFamily="18" charset="0"/>
                <a:cs typeface="Times New Roman" pitchFamily="18" charset="0"/>
              </a:rPr>
              <a:t>nhà</a:t>
            </a:r>
            <a:r>
              <a:rPr lang="en-US" sz="3600" b="1" u="sng" dirty="0">
                <a:latin typeface="Times New Roman" pitchFamily="18" charset="0"/>
                <a:cs typeface="Times New Roman" pitchFamily="18" charset="0"/>
              </a:rPr>
              <a:t>.</a:t>
            </a:r>
            <a:r>
              <a:rPr lang="en-US" sz="3600" b="1" dirty="0">
                <a:solidFill>
                  <a:srgbClr val="FF0000"/>
                </a:solidFill>
                <a:latin typeface="Times New Roman" pitchFamily="18" charset="0"/>
                <a:cs typeface="Times New Roman" pitchFamily="18" charset="0"/>
              </a:rPr>
              <a:t>//</a:t>
            </a:r>
            <a:endParaRPr lang="en-US" sz="36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9846507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up)">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animBg="1"/>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70A0041-88EF-45BB-9E59-A2D522ED9346}"/>
              </a:ext>
            </a:extLst>
          </p:cNvPr>
          <p:cNvPicPr>
            <a:picLocks noChangeAspect="1"/>
          </p:cNvPicPr>
          <p:nvPr/>
        </p:nvPicPr>
        <p:blipFill>
          <a:blip r:embed="rId2"/>
          <a:stretch>
            <a:fillRect/>
          </a:stretch>
        </p:blipFill>
        <p:spPr>
          <a:xfrm>
            <a:off x="0" y="-1"/>
            <a:ext cx="12332043" cy="7784757"/>
          </a:xfrm>
          <a:prstGeom prst="rect">
            <a:avLst/>
          </a:prstGeom>
        </p:spPr>
      </p:pic>
      <p:sp>
        <p:nvSpPr>
          <p:cNvPr id="3" name="Text Box 20"/>
          <p:cNvSpPr txBox="1">
            <a:spLocks noChangeArrowheads="1"/>
          </p:cNvSpPr>
          <p:nvPr/>
        </p:nvSpPr>
        <p:spPr bwMode="auto">
          <a:xfrm>
            <a:off x="5314119" y="478266"/>
            <a:ext cx="144448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800" b="1" u="sng" dirty="0" err="1">
                <a:latin typeface="Times New Roman" pitchFamily="18" charset="0"/>
                <a:cs typeface="Times New Roman" pitchFamily="18" charset="0"/>
              </a:rPr>
              <a:t>Tập</a:t>
            </a:r>
            <a:r>
              <a:rPr lang="en-US" sz="2800" b="1" u="sng" dirty="0">
                <a:latin typeface="Times New Roman" pitchFamily="18" charset="0"/>
                <a:cs typeface="Times New Roman" pitchFamily="18" charset="0"/>
              </a:rPr>
              <a:t> </a:t>
            </a:r>
            <a:r>
              <a:rPr lang="en-US" sz="2800" b="1" u="sng" dirty="0" err="1">
                <a:latin typeface="Times New Roman" pitchFamily="18" charset="0"/>
                <a:cs typeface="Times New Roman" pitchFamily="18" charset="0"/>
              </a:rPr>
              <a:t>đọc</a:t>
            </a:r>
            <a:endParaRPr lang="en-US" sz="2800" b="1" u="sng" dirty="0">
              <a:latin typeface="Times New Roman" pitchFamily="18" charset="0"/>
              <a:cs typeface="Times New Roman" pitchFamily="18" charset="0"/>
            </a:endParaRPr>
          </a:p>
        </p:txBody>
      </p:sp>
      <p:sp>
        <p:nvSpPr>
          <p:cNvPr id="4" name="TextBox 3"/>
          <p:cNvSpPr txBox="1"/>
          <p:nvPr/>
        </p:nvSpPr>
        <p:spPr>
          <a:xfrm>
            <a:off x="4414344" y="1001486"/>
            <a:ext cx="3421117" cy="646331"/>
          </a:xfrm>
          <a:prstGeom prst="rect">
            <a:avLst/>
          </a:prstGeom>
          <a:noFill/>
        </p:spPr>
        <p:txBody>
          <a:bodyPr wrap="square" rtlCol="0">
            <a:spAutoFit/>
          </a:bodyPr>
          <a:lstStyle/>
          <a:p>
            <a:r>
              <a:rPr lang="en-US" sz="3600" b="1" dirty="0">
                <a:solidFill>
                  <a:srgbClr val="FF3300"/>
                </a:solidFill>
                <a:effectLst>
                  <a:outerShdw blurRad="38100" dist="38100" dir="2700000" algn="tl">
                    <a:srgbClr val="000000">
                      <a:alpha val="43137"/>
                    </a:srgbClr>
                  </a:outerShdw>
                </a:effectLst>
                <a:latin typeface="Times New Roman" pitchFamily="18" charset="0"/>
                <a:cs typeface="Times New Roman" pitchFamily="18" charset="0"/>
              </a:rPr>
              <a:t>BỐN ANH TÀI</a:t>
            </a:r>
          </a:p>
        </p:txBody>
      </p:sp>
      <p:sp>
        <p:nvSpPr>
          <p:cNvPr id="10" name="Rectangle 9"/>
          <p:cNvSpPr/>
          <p:nvPr/>
        </p:nvSpPr>
        <p:spPr>
          <a:xfrm>
            <a:off x="662606" y="4336472"/>
            <a:ext cx="2457931" cy="923330"/>
          </a:xfrm>
          <a:prstGeom prst="rect">
            <a:avLst/>
          </a:prstGeom>
        </p:spPr>
        <p:txBody>
          <a:bodyPr wrap="square">
            <a:spAutoFit/>
          </a:bodyPr>
          <a:lstStyle/>
          <a:p>
            <a:pPr>
              <a:lnSpc>
                <a:spcPct val="150000"/>
              </a:lnSpc>
            </a:pPr>
            <a:r>
              <a:rPr lang="nl-NL" sz="3600" b="1" dirty="0">
                <a:latin typeface="Times New Roman" pitchFamily="18" charset="0"/>
                <a:cs typeface="Times New Roman" pitchFamily="18" charset="0"/>
              </a:rPr>
              <a:t>- Yêu tinh:</a:t>
            </a:r>
            <a:endParaRPr lang="nl-NL" sz="3600" dirty="0">
              <a:latin typeface="Times New Roman" pitchFamily="18" charset="0"/>
              <a:cs typeface="Times New Roman" pitchFamily="18" charset="0"/>
            </a:endParaRPr>
          </a:p>
        </p:txBody>
      </p:sp>
      <p:sp>
        <p:nvSpPr>
          <p:cNvPr id="12" name="Rectangle 11"/>
          <p:cNvSpPr/>
          <p:nvPr/>
        </p:nvSpPr>
        <p:spPr>
          <a:xfrm>
            <a:off x="245901" y="1774232"/>
            <a:ext cx="3159519" cy="646331"/>
          </a:xfrm>
          <a:prstGeom prst="rect">
            <a:avLst/>
          </a:prstGeom>
        </p:spPr>
        <p:txBody>
          <a:bodyPr wrap="none">
            <a:spAutoFit/>
          </a:bodyPr>
          <a:lstStyle/>
          <a:p>
            <a:pPr marL="457200" indent="-457200">
              <a:buFont typeface="Wingdings" pitchFamily="2" charset="2"/>
              <a:buChar char="v"/>
            </a:pPr>
            <a:r>
              <a:rPr lang="nl-NL" sz="3600" b="1" dirty="0">
                <a:solidFill>
                  <a:srgbClr val="C00000"/>
                </a:solidFill>
                <a:latin typeface="Times New Roman" pitchFamily="18" charset="0"/>
                <a:cs typeface="Times New Roman" pitchFamily="18" charset="0"/>
              </a:rPr>
              <a:t> Từ khó hiểu</a:t>
            </a:r>
            <a:endParaRPr lang="en-US" sz="3600" b="1" dirty="0">
              <a:solidFill>
                <a:srgbClr val="C00000"/>
              </a:solidFill>
              <a:latin typeface="Times New Roman" pitchFamily="18" charset="0"/>
              <a:cs typeface="Times New Roman" pitchFamily="18" charset="0"/>
            </a:endParaRPr>
          </a:p>
        </p:txBody>
      </p:sp>
      <p:sp>
        <p:nvSpPr>
          <p:cNvPr id="5" name="Rectangle 4"/>
          <p:cNvSpPr/>
          <p:nvPr/>
        </p:nvSpPr>
        <p:spPr>
          <a:xfrm>
            <a:off x="662606" y="2557656"/>
            <a:ext cx="4369081" cy="742511"/>
          </a:xfrm>
          <a:prstGeom prst="rect">
            <a:avLst/>
          </a:prstGeom>
        </p:spPr>
        <p:txBody>
          <a:bodyPr wrap="none">
            <a:spAutoFit/>
          </a:bodyPr>
          <a:lstStyle/>
          <a:p>
            <a:pPr>
              <a:lnSpc>
                <a:spcPct val="150000"/>
              </a:lnSpc>
            </a:pPr>
            <a:r>
              <a:rPr lang="nl-NL" sz="3200" b="1" dirty="0">
                <a:latin typeface="Times New Roman" pitchFamily="18" charset="0"/>
                <a:cs typeface="Times New Roman" pitchFamily="18" charset="0"/>
              </a:rPr>
              <a:t>- Cẩu Khây (tiếng Tày):</a:t>
            </a:r>
            <a:endParaRPr lang="nl-NL" sz="3200" dirty="0">
              <a:latin typeface="Times New Roman" pitchFamily="18" charset="0"/>
              <a:cs typeface="Times New Roman" pitchFamily="18" charset="0"/>
            </a:endParaRPr>
          </a:p>
        </p:txBody>
      </p:sp>
      <p:sp>
        <p:nvSpPr>
          <p:cNvPr id="6" name="Rectangle 5"/>
          <p:cNvSpPr/>
          <p:nvPr/>
        </p:nvSpPr>
        <p:spPr>
          <a:xfrm>
            <a:off x="662606" y="3429352"/>
            <a:ext cx="2616622" cy="830997"/>
          </a:xfrm>
          <a:prstGeom prst="rect">
            <a:avLst/>
          </a:prstGeom>
        </p:spPr>
        <p:txBody>
          <a:bodyPr wrap="square">
            <a:spAutoFit/>
          </a:bodyPr>
          <a:lstStyle/>
          <a:p>
            <a:pPr>
              <a:lnSpc>
                <a:spcPct val="150000"/>
              </a:lnSpc>
            </a:pPr>
            <a:r>
              <a:rPr lang="nl-NL" sz="3200" b="1" dirty="0">
                <a:latin typeface="Times New Roman" pitchFamily="18" charset="0"/>
                <a:cs typeface="Times New Roman" pitchFamily="18" charset="0"/>
              </a:rPr>
              <a:t>- Tinh thông:</a:t>
            </a:r>
            <a:endParaRPr lang="nl-NL" sz="3200" dirty="0">
              <a:latin typeface="Times New Roman" pitchFamily="18" charset="0"/>
              <a:cs typeface="Times New Roman" pitchFamily="18" charset="0"/>
            </a:endParaRPr>
          </a:p>
        </p:txBody>
      </p:sp>
      <p:sp>
        <p:nvSpPr>
          <p:cNvPr id="7" name="Rectangle 6"/>
          <p:cNvSpPr/>
          <p:nvPr/>
        </p:nvSpPr>
        <p:spPr>
          <a:xfrm>
            <a:off x="2978643" y="3413585"/>
            <a:ext cx="9659007" cy="830997"/>
          </a:xfrm>
          <a:prstGeom prst="rect">
            <a:avLst/>
          </a:prstGeom>
        </p:spPr>
        <p:txBody>
          <a:bodyPr wrap="square">
            <a:spAutoFit/>
          </a:bodyPr>
          <a:lstStyle/>
          <a:p>
            <a:pPr>
              <a:lnSpc>
                <a:spcPct val="150000"/>
              </a:lnSpc>
            </a:pPr>
            <a:r>
              <a:rPr lang="en-US" sz="3200" b="1" dirty="0">
                <a:latin typeface="Times New Roman" pitchFamily="18" charset="0"/>
                <a:cs typeface="Times New Roman" pitchFamily="18" charset="0"/>
              </a:rPr>
              <a:t> </a:t>
            </a:r>
            <a:r>
              <a:rPr lang="en-US" sz="3200" dirty="0" err="1">
                <a:latin typeface="Times New Roman" pitchFamily="18" charset="0"/>
                <a:cs typeface="Times New Roman" pitchFamily="18" charset="0"/>
              </a:rPr>
              <a:t>hiểu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biết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thấu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đáo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năng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vận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dụng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thành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thạo</a:t>
            </a:r>
            <a:r>
              <a:rPr lang="en-US" sz="3200" dirty="0">
                <a:latin typeface="Times New Roman" pitchFamily="18" charset="0"/>
                <a:cs typeface="Times New Roman" pitchFamily="18" charset="0"/>
              </a:rPr>
              <a:t>.</a:t>
            </a:r>
            <a:endParaRPr lang="nl-NL" sz="3200" dirty="0">
              <a:latin typeface="Times New Roman" pitchFamily="18" charset="0"/>
              <a:cs typeface="Times New Roman" pitchFamily="18" charset="0"/>
            </a:endParaRPr>
          </a:p>
        </p:txBody>
      </p:sp>
      <p:sp>
        <p:nvSpPr>
          <p:cNvPr id="8" name="Rectangle 7"/>
          <p:cNvSpPr/>
          <p:nvPr/>
        </p:nvSpPr>
        <p:spPr>
          <a:xfrm>
            <a:off x="4905559" y="2557656"/>
            <a:ext cx="2316660" cy="742511"/>
          </a:xfrm>
          <a:prstGeom prst="rect">
            <a:avLst/>
          </a:prstGeom>
        </p:spPr>
        <p:txBody>
          <a:bodyPr wrap="none">
            <a:spAutoFit/>
          </a:bodyPr>
          <a:lstStyle/>
          <a:p>
            <a:pPr>
              <a:lnSpc>
                <a:spcPct val="150000"/>
              </a:lnSpc>
            </a:pPr>
            <a:r>
              <a:rPr lang="nl-NL" sz="3200" dirty="0">
                <a:latin typeface="Times New Roman" pitchFamily="18" charset="0"/>
                <a:cs typeface="Times New Roman" pitchFamily="18" charset="0"/>
              </a:rPr>
              <a:t>chín chõ xôi.</a:t>
            </a:r>
          </a:p>
        </p:txBody>
      </p:sp>
      <p:sp>
        <p:nvSpPr>
          <p:cNvPr id="9" name="Rectangle 8"/>
          <p:cNvSpPr/>
          <p:nvPr/>
        </p:nvSpPr>
        <p:spPr>
          <a:xfrm>
            <a:off x="2799845" y="4413039"/>
            <a:ext cx="9191297" cy="830997"/>
          </a:xfrm>
          <a:prstGeom prst="rect">
            <a:avLst/>
          </a:prstGeom>
        </p:spPr>
        <p:txBody>
          <a:bodyPr wrap="square">
            <a:spAutoFit/>
          </a:bodyPr>
          <a:lstStyle/>
          <a:p>
            <a:pPr>
              <a:lnSpc>
                <a:spcPct val="150000"/>
              </a:lnSpc>
            </a:pPr>
            <a:r>
              <a:rPr lang="nl-NL" sz="3200" dirty="0">
                <a:latin typeface="Times New Roman" pitchFamily="18" charset="0"/>
                <a:cs typeface="Times New Roman" pitchFamily="18" charset="0"/>
              </a:rPr>
              <a:t>con vật tưởng tượng, có nhiều phép thuật và rất độc ác.</a:t>
            </a:r>
          </a:p>
        </p:txBody>
      </p:sp>
    </p:spTree>
    <p:extLst>
      <p:ext uri="{BB962C8B-B14F-4D97-AF65-F5344CB8AC3E}">
        <p14:creationId xmlns:p14="http://schemas.microsoft.com/office/powerpoint/2010/main" val="30725647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p:bldP spid="6" grpId="0"/>
      <p:bldP spid="7"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7B5EB1B5-2972-4D46-89FA-DC33E6EA558B}"/>
              </a:ext>
            </a:extLst>
          </p:cNvPr>
          <p:cNvGrpSpPr/>
          <p:nvPr/>
        </p:nvGrpSpPr>
        <p:grpSpPr>
          <a:xfrm>
            <a:off x="0" y="0"/>
            <a:ext cx="12191999" cy="6858000"/>
            <a:chOff x="0" y="0"/>
            <a:chExt cx="12191999" cy="6858000"/>
          </a:xfrm>
        </p:grpSpPr>
        <p:pic>
          <p:nvPicPr>
            <p:cNvPr id="3" name="图片 2">
              <a:extLst>
                <a:ext uri="{FF2B5EF4-FFF2-40B4-BE49-F238E27FC236}">
                  <a16:creationId xmlns:a16="http://schemas.microsoft.com/office/drawing/2014/main" id="{71C0711C-3A15-4BED-8D6C-E743E1762F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4857" y="0"/>
              <a:ext cx="9797142" cy="6858000"/>
            </a:xfrm>
            <a:prstGeom prst="rect">
              <a:avLst/>
            </a:prstGeom>
          </p:spPr>
        </p:pic>
        <p:sp>
          <p:nvSpPr>
            <p:cNvPr id="4" name="矩形 3">
              <a:extLst>
                <a:ext uri="{FF2B5EF4-FFF2-40B4-BE49-F238E27FC236}">
                  <a16:creationId xmlns:a16="http://schemas.microsoft.com/office/drawing/2014/main" id="{3B87A3B2-65EA-4546-8C49-CA50B99F1A23}"/>
                </a:ext>
              </a:extLst>
            </p:cNvPr>
            <p:cNvSpPr/>
            <p:nvPr/>
          </p:nvSpPr>
          <p:spPr>
            <a:xfrm>
              <a:off x="0" y="0"/>
              <a:ext cx="2394857" cy="6858000"/>
            </a:xfrm>
            <a:prstGeom prst="rect">
              <a:avLst/>
            </a:prstGeom>
            <a:solidFill>
              <a:srgbClr val="FEF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inpin heiti" charset="-122"/>
                <a:ea typeface="inpin heiti" charset="-122"/>
              </a:endParaRPr>
            </a:p>
          </p:txBody>
        </p:sp>
      </p:grpSp>
      <p:pic>
        <p:nvPicPr>
          <p:cNvPr id="9" name="图片 8">
            <a:extLst>
              <a:ext uri="{FF2B5EF4-FFF2-40B4-BE49-F238E27FC236}">
                <a16:creationId xmlns:a16="http://schemas.microsoft.com/office/drawing/2014/main" id="{386A6767-884F-48DB-991C-BDFB581C2D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19934"/>
            <a:ext cx="3938066" cy="3938066"/>
          </a:xfrm>
          <a:prstGeom prst="rect">
            <a:avLst/>
          </a:prstGeom>
        </p:spPr>
      </p:pic>
      <p:grpSp>
        <p:nvGrpSpPr>
          <p:cNvPr id="18" name="Group 17"/>
          <p:cNvGrpSpPr/>
          <p:nvPr/>
        </p:nvGrpSpPr>
        <p:grpSpPr>
          <a:xfrm>
            <a:off x="2917461" y="2080732"/>
            <a:ext cx="8041026" cy="2335031"/>
            <a:chOff x="2127733" y="813794"/>
            <a:chExt cx="8041026" cy="2335031"/>
          </a:xfrm>
        </p:grpSpPr>
        <p:sp>
          <p:nvSpPr>
            <p:cNvPr id="17" name="矩形: 圆角 26">
              <a:extLst>
                <a:ext uri="{FF2B5EF4-FFF2-40B4-BE49-F238E27FC236}">
                  <a16:creationId xmlns:a16="http://schemas.microsoft.com/office/drawing/2014/main" id="{3E899BB1-4F04-44EB-8B1D-F7E1E79280E5}"/>
                </a:ext>
              </a:extLst>
            </p:cNvPr>
            <p:cNvSpPr/>
            <p:nvPr/>
          </p:nvSpPr>
          <p:spPr>
            <a:xfrm>
              <a:off x="2127733" y="813794"/>
              <a:ext cx="8041026" cy="2335031"/>
            </a:xfrm>
            <a:prstGeom prst="roundRect">
              <a:avLst>
                <a:gd name="adj" fmla="val 50000"/>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inpin heiti" charset="-122"/>
                <a:ea typeface="inpin heiti" charset="-122"/>
              </a:endParaRPr>
            </a:p>
          </p:txBody>
        </p:sp>
        <p:sp>
          <p:nvSpPr>
            <p:cNvPr id="8" name="Rectangle 7"/>
            <p:cNvSpPr/>
            <p:nvPr/>
          </p:nvSpPr>
          <p:spPr>
            <a:xfrm>
              <a:off x="2524593" y="1427311"/>
              <a:ext cx="5965095" cy="1107996"/>
            </a:xfrm>
            <a:prstGeom prst="rect">
              <a:avLst/>
            </a:prstGeom>
            <a:noFill/>
          </p:spPr>
          <p:txBody>
            <a:bodyPr wrap="none" lIns="91440" tIns="45720" rIns="91440" bIns="45720">
              <a:spAutoFit/>
            </a:bodyPr>
            <a:lstStyle/>
            <a:p>
              <a:pPr algn="ctr"/>
              <a:r>
                <a:rPr lang="en-US" sz="6600" b="1" dirty="0">
                  <a:ln w="1905">
                    <a:solidFill>
                      <a:schemeClr val="accent6">
                        <a:lumMod val="75000"/>
                      </a:schemeClr>
                    </a:solidFill>
                  </a:ln>
                  <a:solidFill>
                    <a:srgbClr val="FF3300"/>
                  </a:solidFill>
                  <a:effectLst>
                    <a:innerShdw blurRad="69850" dist="43180" dir="5400000">
                      <a:srgbClr val="000000">
                        <a:alpha val="65000"/>
                      </a:srgbClr>
                    </a:innerShdw>
                  </a:effectLst>
                  <a:latin typeface="Times New Roman" pitchFamily="18" charset="0"/>
                  <a:cs typeface="Times New Roman" pitchFamily="18" charset="0"/>
                </a:rPr>
                <a:t>TÌM HIỂU BÀI</a:t>
              </a:r>
              <a:endParaRPr lang="en-US" sz="6600" b="1" cap="none" spc="0" dirty="0">
                <a:ln w="1905">
                  <a:solidFill>
                    <a:schemeClr val="accent6">
                      <a:lumMod val="75000"/>
                    </a:schemeClr>
                  </a:solidFill>
                </a:ln>
                <a:solidFill>
                  <a:srgbClr val="FF3300"/>
                </a:solidFill>
                <a:effectLst>
                  <a:innerShdw blurRad="69850" dist="43180" dir="5400000">
                    <a:srgbClr val="000000">
                      <a:alpha val="65000"/>
                    </a:srgbClr>
                  </a:innerShdw>
                </a:effectLst>
                <a:latin typeface="Times New Roman" pitchFamily="18" charset="0"/>
                <a:cs typeface="Times New Roman" pitchFamily="18" charset="0"/>
              </a:endParaRPr>
            </a:p>
          </p:txBody>
        </p:sp>
        <p:pic>
          <p:nvPicPr>
            <p:cNvPr id="6" name="图片 5">
              <a:extLst>
                <a:ext uri="{FF2B5EF4-FFF2-40B4-BE49-F238E27FC236}">
                  <a16:creationId xmlns:a16="http://schemas.microsoft.com/office/drawing/2014/main" id="{71BECEEA-09FC-42BF-B66A-7B68A4206C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96737" y="2190445"/>
              <a:ext cx="6070863" cy="785298"/>
            </a:xfrm>
            <a:prstGeom prst="rect">
              <a:avLst/>
            </a:prstGeom>
          </p:spPr>
        </p:pic>
        <p:pic>
          <p:nvPicPr>
            <p:cNvPr id="5" name="图片 4">
              <a:extLst>
                <a:ext uri="{FF2B5EF4-FFF2-40B4-BE49-F238E27FC236}">
                  <a16:creationId xmlns:a16="http://schemas.microsoft.com/office/drawing/2014/main" id="{AB9C9FB6-7A50-4A92-9B30-3286FDE37E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52752" y="1427311"/>
              <a:ext cx="1264133" cy="1206063"/>
            </a:xfrm>
            <a:prstGeom prst="rect">
              <a:avLst/>
            </a:prstGeom>
          </p:spPr>
        </p:pic>
      </p:grpSp>
      <p:sp>
        <p:nvSpPr>
          <p:cNvPr id="20" name="Text Box 20"/>
          <p:cNvSpPr txBox="1">
            <a:spLocks noChangeArrowheads="1"/>
          </p:cNvSpPr>
          <p:nvPr/>
        </p:nvSpPr>
        <p:spPr bwMode="auto">
          <a:xfrm>
            <a:off x="5314119" y="478266"/>
            <a:ext cx="144448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800" b="1" u="sng" dirty="0" err="1">
                <a:latin typeface="Times New Roman" pitchFamily="18" charset="0"/>
                <a:cs typeface="Times New Roman" pitchFamily="18" charset="0"/>
              </a:rPr>
              <a:t>Tập</a:t>
            </a:r>
            <a:r>
              <a:rPr lang="en-US" sz="2800" b="1" u="sng" dirty="0">
                <a:latin typeface="Times New Roman" pitchFamily="18" charset="0"/>
                <a:cs typeface="Times New Roman" pitchFamily="18" charset="0"/>
              </a:rPr>
              <a:t> </a:t>
            </a:r>
            <a:r>
              <a:rPr lang="en-US" sz="2800" b="1" u="sng" dirty="0" err="1">
                <a:latin typeface="Times New Roman" pitchFamily="18" charset="0"/>
                <a:cs typeface="Times New Roman" pitchFamily="18" charset="0"/>
              </a:rPr>
              <a:t>đọc</a:t>
            </a:r>
            <a:endParaRPr lang="en-US" sz="2800" b="1" u="sng" dirty="0">
              <a:latin typeface="Times New Roman" pitchFamily="18" charset="0"/>
              <a:cs typeface="Times New Roman" pitchFamily="18" charset="0"/>
            </a:endParaRPr>
          </a:p>
        </p:txBody>
      </p:sp>
      <p:sp>
        <p:nvSpPr>
          <p:cNvPr id="21" name="TextBox 20"/>
          <p:cNvSpPr txBox="1"/>
          <p:nvPr/>
        </p:nvSpPr>
        <p:spPr>
          <a:xfrm>
            <a:off x="4414344" y="1001486"/>
            <a:ext cx="3421117" cy="646331"/>
          </a:xfrm>
          <a:prstGeom prst="rect">
            <a:avLst/>
          </a:prstGeom>
          <a:noFill/>
        </p:spPr>
        <p:txBody>
          <a:bodyPr wrap="square" rtlCol="0">
            <a:spAutoFit/>
          </a:bodyPr>
          <a:lstStyle/>
          <a:p>
            <a:r>
              <a:rPr lang="en-US" sz="3600" b="1" dirty="0">
                <a:solidFill>
                  <a:srgbClr val="FF3300"/>
                </a:solidFill>
                <a:effectLst>
                  <a:outerShdw blurRad="38100" dist="38100" dir="2700000" algn="tl">
                    <a:srgbClr val="000000">
                      <a:alpha val="43137"/>
                    </a:srgbClr>
                  </a:outerShdw>
                </a:effectLst>
                <a:latin typeface="Times New Roman" pitchFamily="18" charset="0"/>
                <a:cs typeface="Times New Roman" pitchFamily="18" charset="0"/>
              </a:rPr>
              <a:t>BỐN ANH TÀI</a:t>
            </a:r>
          </a:p>
        </p:txBody>
      </p:sp>
    </p:spTree>
    <p:extLst>
      <p:ext uri="{BB962C8B-B14F-4D97-AF65-F5344CB8AC3E}">
        <p14:creationId xmlns:p14="http://schemas.microsoft.com/office/powerpoint/2010/main" val="3923436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out)">
                                      <p:cBhvr>
                                        <p:cTn id="7" dur="1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F1CC5266-749E-4895-86DF-AC33F941E2A0"/>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内容列表"/>
  <p:tag name="ISPRINGCLOUDFOLDERID" val="0"/>
  <p:tag name="ISPRINGCLOUDFOLDERPATH" val="资源库"/>
  <p:tag name="ISPRING_PLAYERS_CUSTOMIZATION" val="UEsDBBQAAgAIAOeJc0sVDq0oZAQAAAcRAAAdAAAAdW5pdmVyc2FsL2NvbW1vbl9tZXNzYWdlcy5sbmetWG1v2zYQ/l6g/4EQUGADtrQd0KIYEge0xNhEZMmV6DjZCwRGYmwilJjpxW32ab9mP2y/ZEfKTuK+QFISwDZMyvfc8e6eu6MPjz/nCm1EWUldHDlvD944SBSpzmSxOnIW7OTnDw6qal5kXOlCHDmFdtDx6OWLQ8WLVcNXAr6/fIHQYS6qCpbVyKzu10hmR858nLjhbI6Di8QPJ2EyphNn5Or8hhe3yNcr/Uf5wy/vP3x+++79j4evt5J9gOIZ9v19KGSR3r3pARSwKPQTQCN+EpBz5ozM5zC5cMF8GhBntP0yTHoekTNnZD475RZRRAKWxD71SELjJAiZ9YVPGPGc0YVu0JpvBKo12kjxCdVrAZGsZSlQpWRmH6QaNopGdCnzwhmmQRKRmEXUZTQMnFGsy/L2JwvLm3qtS1BXoUxW/FKJzOqEnLHPb0pRgWpeQ04heNVrCb/UOZfFQafqCC9pMElYGPpxQgJvt+OMSJEhr+RGzUCUCMckAoCSV6J8hGxis8yKI6zUMIQpnUx9eDNjwlSu1gre9VA75gRiMBdFlxTkCIkgu+J4GUaecRqoQhzd8Kr6pMtsLz8eBqoLmAZuCCnosgfgzGDsgCHGEipHWYq07gKbkTjGE5KMw3NIZOBdOEQiPAW6nQ6RuCAxUITEXTIBPqMTbBLeUGyX/zt+pdyks7pFPE1BzrhvI3VTwY5xKbDAMq06GKYmJh8XEDaK/e/QuEUF79rVSm4E2FFmouxUBJXFJZ7Joo8L+ltygqlPvATSyguXCbMlz2jM+S0qdI14tuFFKtClSHkDuX4LzzKZ2Wcmzlb/X438G/F6W1VebQtS4JHzV0Pt2ath3zCrqcCmuhb5Td2l2jhsa/5jrDA5/V0T+hz9cfpjlwQ4ouHzRKaSeaPaqvvk+NxZNjRGnUY80VP9o/XclsRtbR1TKFhjqftLEOimpn9AA1T9pWhwAormbYmGGk6LqwE6g3ALEGj0WIwzcNWeCWfgwgHySzKOKYPZaCkuK1l3jh2WjW2Avh3aFOY8JWpxT8ZLcaVhwlGCb9rpA7qQjXRnQB8MN3utglHmg8kBAK7a5AFIJXOwP+uBuZiRnQfaAr93kqVuVGbJq+S1LfLg2yYXX49NV6XO7a7i1S552yZz/BQr2sNFrdL5gPZ/x7/e8XlAv8dHKSY4cqeJiwOXmEHfcFX1FAIKGFf4LE58PDbiwIWc1+kamumVboqsJ1A7q3vkBAPY9syx4GW6/u+ff3tifGFJu4u2u78OAgFimypI7sB+D3Qtqj+7QBge78vZRR+p7d1mJ9fzqsMoZOGz3CF421pyncPWQbdeSPJt0DBj2J3OgAexTXvdlDC6DUGY4egUapmdwp3RjJfXUAiZ1moQinW1ScB6mPb762VTK1mIIbJPayXmwIzOE+x59q4N5FMyvW57ZgY3inR76VZw6e4L5k5xAHX2CzyRyXogoG1NuyoERG/X9zTffN2p7laV/cvi8PWDfzD+B1BLAwQUAAIACADniXNLCH4LIykDAACGDAAAJwAAAHVuaXZlcnNhbC9mbGFzaF9wdWJsaXNoaW5nX3NldHRpbmdzLnhtbNVX3W7aMBS+5yksT70saTu6diihqgpo1VpAhW3tVWViQ6w6dhbbUHq1p9mD7Ul2HAMFtevSH6RNCBGfn+/8n5jw6DYVaMJyzZWM8G51ByMmY0W5HEf4y6C9fYiRNkRSIpRkEZYKo6NGJczsUHCd9JkxIKoRwEhdz0yEE2OyehBMp9Mq11nuuEpYA/i6Gqs0yHKmmTQsDzJBZvBjZhnTeI5QAgC+qZJztUalglDokc4VtYIhTsFzyV1QRLQF0QkOvNiQxDfjXFlJT5RQOcrHwwi/Ozx2n4WMh2rylEmXE90AoiObOqGUOy+I6PM7hhLGxwm4e1DDaMqpSSK8V3MoIB08RCmwfejEoZwoyIE0c/iUGUKJIf7o7Rl2a/SC4El0JknK4wFwkIs/ws3B9aerXuvi7LTz+XrQ7Z4NTnveiUInWMcJg3VDITikbB6zpZ2QGEPiBPwGnRERmoXBKmkhNlJyzTl3RkMlIPeFFrRROmS0Q1K2Uo3+DZdtkNzFaASBiFmEj3NOBEbcEMHjpbK2Q224KareXpVEgAXtydB5H9+b99mJE5JrturWgqNdzuPGN2UFRTNlkeA3DBmFIH6bwlPC0Gpx0ChXaUGF9jFICw4WJ5xNGT0qcjoH/JOhKzCRWtCEXs0EM97Cd8vv0JCNVA64jEygs4HOtcevPgs4I1rfg5KFj1v9s9Nm6/q002xdbrkACZ0QGT8THArO0sxsBJ/MkFRmoQfpiInVrCgK5bTglYmt+vIyaJ5a4cv81sVYgd5gSTZj5TmF+asHpc0mZFIMohuuAhpGkENJPCYwYlgXXFpWFjAmEikpZojEsNa0G+sJV1YDxQ+wh9Yv99DrIy6L0xhWG1jMKctLQe7s7r2v7X84OPxYrwa/fvzcflJpvvB7gjhzfuOfPLnyl2v/4TYMA7elH1/aJrf/5s7uXbS+lslrp3U5KFXSVr8UXLeMVPdzGakL/5LprbxgSrkAS2nshwzWkuApN4y+ZYu9oE1e9W73PbaZNtlgzK8Zjf8mZH9aXhPX7oVh8OjF1XFSLnkKiXArcXnbbezXduCm+SirUgG09f8OjcpvUEsDBBQAAgAIAOeJc0u1/AlkugIAAFUKAAAhAAAAdW5pdmVyc2FsL2ZsYXNoX3NraW5fc2V0dGluZ3MueG1slVZtb+IwDP5+vwJx3+nulZ3UITHGSZN2t+k27XvamjYiTaokZce/vzhN1gQo9LAmEft5bMexzVK1pXzxYTJJc8GEfAatKS8VarxuQoubadZqLfgsF1wD1zMuZE3YdPHxp/2kiUVeYokdyLGcDcmhDzO3nzEUF+PbHGWIkIu6IXz/IEoxy0i+LaVoeXExtWrfgGSUbw3y6sd8tR4MwKjS9xrqKKf1Nco4SiNBKcCUvq9RLrIYyYD5SFf2M5LThzp/+wPajiqqLW35CWWI1pAS4iJfL1GG8dx4j19ljnKeoOGvNtAvn1EGoYzsQcbO776iDDJE0zb/0yONFCUWNOacf8R3DhOkMOOHWV2hXCTghTDQxVdw5bF3vQtA7ms49ymOqxTsCet6sBDw0TMGCy1bSBN/6myqEm+PrTbzAYsNYcoAQlUPejJJP5FWeTexrsf9gTfKi9CX0/SQV8HaGlZdwoG7WN/jV6tbuytCp++6IEMJO6cMUuyVPfK3qesRMlD2yGdGC3jkbH+cwaGpI/lHviXuOc/X31iBE3MsnNWfvBUjPeDoqiBVp/CYWhSwUJjOC60B3y1NrK5LKTnKKeVkR0uiqeC/EJft7WVUmhwYXK+d7qxUU83gVMPZHM2aDstlz3E/OmvckN3PQn+57jzRZovfTInWJK9q87OkphPHM2NiCjNNTjNwTxo4yHu+EQHHxh4i1URuQb4IwcaG4UKDGutedMM1BE+ToAZpcrrKqXNyqvy8rTOQa/NqFJSvcqzsgBUtK2b+9CuFNygOGAPWjqor448T+t6XgcI1ARCZV75ru0NnqVumKYMd+OEPFPbKQ3dLlenSoYZb6gfY6LDlnGZUT7pd0fdKvEMC/Qn8q0krcnxgGdH2mmTK3iyafL+G+1yixezXGTZfuMns2fVS5NjYjytolPjv5D9QSwMEFAACAAgA54lzSyqWD2f+AgAAlwsAACYAAAB1bml2ZXJzYWwvaHRtbF9wdWJsaXNoaW5nX3NldHRpbmdzLnhtbM2Wb08aMRjA3/Mpmi6+lFPnpiN3GCMYiU6IsE1fmXItXGOvvbU98Hy1T7MPtk+yp1dAiI6dRpaFEOjTPr/nX/u04dF9KtCEacOVjPBufQcjJmNFuRxH+MvgdPsQI2OJpEQoySIsFUZHzVqY5UPBTdJn1sJSgwAjTSOzEU6szRpBMJ1O69xk2s0qkVvgm3qs0iDTzDBpmQ4yQQr4sUXGDJ4RKgDgmyo5U2vWagiFnvRZ0VwwxCl4LrkLiogzmwoc+FVDEt+NtcolPVFCaaTHwwi/Ozx2n/kaT2rxlEmXEtMEoRPbBqGUOyeI6PMHhhLGxwl4e7CP0ZRTm0R4b99RYHXwlFKyfeTEUU4UpEDaGT5lllBiiR96e5bdWzMXeBEtJEl5PIAZ5MKPcGtwe3bTa19ddC7Pbwfd7sWg0/NOlDrBKicMVg2F4JDKdcwWdkJiLYkT8Bt0RkQYFgbLovmykZIrzrkxGioBqS+1MBqBp6KI8LHmRGDELRE8XsxaosfMnnIBMTjd3fpIWvwI9PHGCdGGLRuazxiXxbj5TeWCokLlSPA7hqxCEFGewr+EoeV0o5FWaSkVxFhkBKcMTTibMnpUZmkG/JOhGzCR5qAJmy8TzHoL33P+gIZspDRwGZnAVgU5N55ffxE4I8Y8Qsncx63+RafVvu1cttrXWy5AQidExi+EQwlZmtmN8EmBpLJzPUhHTHLDyqJQTsu5KrHVX18Gw9Nc+DK/dTGW0BssyWasvKQwf/WgstmETMqD6A5XiYYjyKEkngkTMRx3LnNWFRgTiZQUBSIxNCrjjvWEq9yAxB9gjzav99DrIy7L0RhuDrCoKdOVkDu7e+/3P3w8OPzUqAe/fvzcXqs0a+E9QZw538NP1jbxRSN/2g3DwPXO59uw1fm/6sK9q/bXKpm6bF8PKhWp3a+E61ZZ1T2vsurKXxu9pSujkgvQZsb+2ECjETzlltG33DSvKPz6+9dvizcq/AajWLt9/98g/Gjx3Fp5X4XBsw/AGshXH9PN2m9QSwMEFAACAAgA54lzS2hxUpGaAQAAHwYAAB8AAAB1bml2ZXJzYWwvaHRtbF9za2luX3NldHRpbmdzLmpzjZRNb8IwDIbv/AqUXSfEPmG7ocGkSRwmjdu0QyimVKRJlaQdHeK/rw5fTeqOxRfy8uR17CredrrVYhHrPne37rfbv/t7pwFqVudw7euiRU9RZ0YkC5glKYhEAguQ4nj0JO/OBGXMpDOdlx9oa2p+TOE/Sy5MHc8IC01ohjpcEOA3oW2owz8nsVOra19TrdHz3Fole5GSFqTtSaVT7hh29epWvcQAVgXoC+iSR+CZDtxqI8+ODwOMOhepNOOynKpY9eY8Wsda5XLRln9VZqCrT77eA/2nwcvEsxOJsW8W0jDxZIjRTmYajIFD3scJBgkLPgdR8+279QfqGTcLCugiMYk90qMbjDqd8RgaXRqOMHxMVl6Nbg4wmpyFjd0Td7cYHiF4CbphNb7H8ECV5dk/PmCmVYwdaaDNnp9QofgikfEhdR+D5PCyaNvWvXOh7vpj5j0hFTyhFfX80rbZEYKGAK03lo55TZB3StkJSpREDkVo1LQq6DliwzmC+88u49byaJVW46EajlUbuF6Dniklqtt/XbpnmKuz+wVQSwMEFAACAAgAaWGeSz08L9HBAAAA5QEAABoAAAB1bml2ZXJzYWwvaTE4bl9wcmVzZXRzLnhtbJ2RsQrCMBCG9z5FuN3EbqUkdRPcHHSWmqYaaS8ll1of35SKdJGAQyD/8X0/JCd3r75jT+PJOlSQ8y0wg9o1Fm8Kzqf9pgBGocam7hwaBeiA7apM2rzAozdkArFYgaTgHsJQCjFNE7c0+NhArhtDLCauXS/i6R2K2RTDosLilvYv+zODKssYk9fRduGAVbzHtCCMvFYwOxeN3GLrQPwCGpMATKrBUAJofQJ4DAnAjytAiu+b56RHCvGjYpBitZ4qewNQSwMEFAACAAgAaWGeS5r5lmRrAAAAawAAABwAAAB1bml2ZXJzYWwvbG9jYWxfc2V0dGluZ3MueG1ss7GvyM1RKEstKs7Mz7NVMtQzUFJIzUvOT8nMS7dVCg1x07VQUiguScxLSczJz0u1VcrLV1Kwt+OyyclPTswJTi0pASosVijISaxMLQpJzQUySlL9EnOBKp/tmfJ8ya5n09qfr9ivpG/HBQB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aWGeS7CHI/RsAQAA9wIAACkAAAB1bml2ZXJzYWwvc2tpbl9jdXN0b21pemF0aW9uX3NldHRpbmdzLnhtbI1S20okMRB99yuCPzBJKreGdiC3lnlR0QGfm+ns0qyml07EZcnHm3Z3GEdHNPVUdU6doiqnTb/GaJ9Snh7Hv30ep3gXch7jz7Q+Q6jdTQ/TfDOHFHJaHSr3Yxym5038MS21Wk25j0M/D3ZB0xqj7vUhJbVyqmbMMIok89Qr5Dy3FWvANWAr5iix7eqdxD/dOexCzKdV29UR+rFhE1OY8yYO4c8ajtlvoeMNLud+GCsvrQVbouynFseWQIxwyX2hGgAEstwRh4uUjdQEecw4hmIUBQqIcE4aUYikHGrWNaKqMN8IxCRj1BXqae1GWhtHbZHQEKLrNK8aW7rOSIwRIQSYK1xAZzCqbKgaGtRyQHBgQBRtNFGAOtuZjhXvvLAcKeoFxoUZAxgfjnvY7u25DtVvr7M/5xeCJ7/gJLp4a3XCXO3uaZ4reRsefz/0OaBxuDi/ufV3/mqrt5vrq/P/vnz18J61mLVu/am3XwBQSwMEFAACAAgAamGeSyTg/xfEDAAAYxkAABcAAAB1bml2ZXJzYWwvdW5pdmVyc2FsLnBuZ+1XaVxT55o/isVOLSBqCrI7ttJFxKgBFJO4AOIom4QisouWyy7IIQYI0UtbBEXa3lvwgiESLAHCTkMwAUJF4NYYUFnCYqSCISSHJGAgIWSbg/bOb2a+zefhw/md8/zf9z3P+n/Oc/L9fU+ZfGT1EQAAJqe9Pc4BgBECADbe/NAYRox/4u+Gbxuunjt1AmgYsBHDwqbY4z7HAaC5aIs2+gNY/rcr3iFXAcC0Z+3a0J9SfQkALFdOexzHXYuQCs7QLwnH+1/rz+YA2GNVJ4ynP3Xbnr8b8bEH7vElhy83eVSctvmi4HNfj022f9n/1/s3HbYN52/e+mLgqGeNq0pJnKAFT4EThvAJ9uqFKwHshPqgoISRaCynNojtXFclLkvpCiEqx2Ppfhj1m8eb7bNhc648NK+1qLWeFafhshd7LaRPYOzMiFnMkfyCMyX7GFs2AkBdoG3qNsQUyUBkw4vdLiPbLSR3q5P3/PmMWZ2rzPiXwNoJb2Fvg0NyzAMHP5oHbAAADw/Y8a3m6+A6uA6ug+vgOrgOroPr4Dq4Dv4/BPdla6TMrwDg+tD/8UfhDS5gcZkf2RiRoxaOzBRhuzLnKvK+xk8RVShacrCgi0UGs9hSAIjqJDzlFzIHbrF0wu8sIsYSws5zR4/E6GQtgzCUZ2Mht0VEwu+QvMqSJ6XMM2qTUwSy5CwAaJ+gUXIyeV2Ee9Wp0UmhTF7rhdmOQgI+QCXeN8lp7KycFtMoySl/MBqS8Ux0jYhC0nu4poj9SKtDkr/5YR5KtCS9gkLn6KQpjvrFIlIYitJDMOhUznJNcARBWEBQ6M5xeYpvQEqhsGtVQv9qtlCB74zko70Gpo+0OalKONrLMxlVs3j2wHTJ3/12bzClvbqN7rtvqderOMxJNP0yCyw6LmDG6r7XvApIjbhVv2ZHvtU9wZUeE0cjRrL+RT3zVeYIAfEpmGMSxZXnqNh/GxKm2XhJNQX5EyL8y9R+YVP1DU278xM5yaBhHD8PjcTVh3ILCcvt1TcyedbYQSiD1f/PkLD+KmF8KPQWag5TiJYHnlRgX9dxlXGfdo9Xu8bbEd78qFxW3k2fxECjh/eA9hRhWVrWKU985cCt5CxfunE0qp0+ZPUA5D6NPzZhsiIhiwkOwSUMrvBHug5j9gwKX/0of5VweKHhep2mNqdhq41q/OZPzWFouz7HYJQ3BRvUvthnPbl/5yjayzfLlmEyI/LhjrgU9SsqqNP8lW8V/hSvjWEpku1/yEDl2HsrXMBI/GSOFXX6733R/872OmbyH6Ibr49galaWh4ktHfL4hXAad4xO6ad9iFqwz121uld0+cm1o8PXieqak7qsISJbhkybgKopUCor6aG5hYIQK13TtPW9pvMaGUppCU5i1zQtsxV1XZG7vjwRc53PKxtx/03h3ku2+ucdfM/hDlmXdUCzTRR/kHuDsJNrNnOALWSaTMAJfgGNgQ+TmM7P0fZmFexkICMw75GNQvV5MYu4H36pF2iJY+o02xAVyG5ollecywox+TSh6/4KCKoEKTsRAqFFQDNbxtowxkOSkA+HpLkhzIHmWmzZpDSXeLPgmeUfoOL7Iw8uCw4gdoB7s/B70XlBeft5u1xJNOqAfZ7bz2p3ROuFHBsMrk9lK+lIDempkuMSM28/4DdDadSNf6wuj4amMBrp/XWTZq3J5BiljC1v00QHc0Jwe2nhos9Y0tPSbQjEx5AeF2uC67e4lCeMKuqp1oXlQqlTw0TkowpjKcjBLRUuWP8YQItZQDcGlhw0G01wwDa22owNtsGJvGq73P5S1BaWELAooTe2iVIyfeYarK/zTHUWqw1Bgq67IGTTuuT8RUGBv8mzvqgksrDCscdtPi5uUpiaER/Jf+152ePx3WAjNbIRY2spGowctvsNWVwmZ5sDYA452aqJr3tFjoTrBfzHblzGQ6eyR3tG0Pb8GgtGEVZ/TXqVJFD/Agfe5Yw+O7Fzw69Lw4F+4eWRnNBZgnPn0gtJvmP5efTqXGWoM+2oZr61xLkyp5z/BRiCavQtUbSJlb11obFlLCdGoYIw4zKaMcxJcJdMkUsjNY055aqYGm69AlK96Rh4Eafs/SGbcwIHbOaj7d2XT6zwXKe0hoMGCf879a9D4a4ANNK8JIDEDaM+MVHhjRBUZYZZiYKEw2VnUSRt8vkc6lu1iEK5hzWe18wp+9e0InlGGqu5QVGh6wCrZjb4yghu8mgbc2NlVTPWxQckMp7GkZUaBHWjW7tM7ZZYWszl0chwqcwRV17nSRPEmHgrI8E5JJLiSr1oN/c1EMZKF7/RmhuheCWtSwPu8nt7D5I+8odGcdFIZzY9mfKUBbbtDEyacksJx91Wk5t9k/Df9d6svXy0UMeOmyJ7oV1YxJb8asC0IQtjWlaF5LhL0/kmx+R79ROBPtwN0pWl+zkyKrUD5rCjqOhGhk+Zcd+MQHPYwas7Pc9TSp10hCssaTYuURFHpd7WuRVHynrSqqur+72Yfi7miO7fwMH+6KFDs/j3XoCNlZraGmMOqt1p9ycS8nIp1iwzwT+smHubK64iOKAxAsupfstcmXBXAFui/H0tYKVw62obUY44boGoFw879UR9i/NRONq3nvT0FCt/30O9mAs3vym6IyX77ZsNSLoiPoJpeoXxLnh9Wtm7LHXKwPRIqGrxsxnknO1x/0CTNkizA1VV6kwbaPxtMVG/4+Jjb/IoCzXy+niMvotFPACNjldVsQQx7AR3vmdvB/mXtoSuOnUTrRQ7aO3Ra/iTRWLc/uHc5SKSdkbSSNJBkuZ+O/ajXDNMO0vaNulbbG7RFK7KtnHxicnBT4hhdrwK0crHUTwK7vYNxX7jzpntecjuCNP7CRMu+8s53UdNiRf03z0gpmsujda3+vjEuPepjkmmUIXEg3p0I7/GoSZu07iW+FP0/FTrnYLMRHjf9oDmBYpBGwuKyPjyb0+i/fkPry1O/36AkVg/FP7JQuv/rKBO/Sr0roImDt0P9/LcmefkZFgd2mc0o95eBOZtkta+z2W81SSS9MJ/CBMQQHk2jOMOIFGmOitTBGJ5bO5dvCsw+e2i8qyJH+aGWxi++JDuQZYoJrYjF1VFeLWiclurn+7MNZpqMln0UheTv7CrLfP2jRwynkCBeVgn56zsEwFDb4fuEEFNzDtPFUkNzdN3iwOQKTP+z/01NKVnDSWB3CxAXJpp4e6iUu22C/RjXrizEqy+tqe0+HUTz4n5siVzsdciWN6pshM9vTqIxqfdtYZGtoSpssdPqbLDaBEO/e7uAi0oKoFdPy+HGjmYZQvyGZNvXE1kEN7bqVW7xQfl3aA4lTg8CD2FRhyyYJK+pI1Ii+Be7AKyizWVprm1in7axyhSYs85p0DNg5wIO9mhfbS+8pmOZtJQt5Wk2b8oP5mUuPvLPcsfzK+a9h6wkgwQFTxXv+FBrtrs6EK3pEsjS9hcH6Zh3TgULCl31syVF5UN37rQ6Z2hcOncsxaob2IXDUH3Tr3vmGx4/GEKLNgrPOo081nS4LxyMgVLKEk3/b72sdDh14GykhpYY5d6ll48kz1n/DysJqtrvjILY3cCLwASVW+5zsz/1vWXhvyYcNenXkyD6pkR5lt+sf62WJjmKkgPZNvwu5K38n5mibgYlmhm15ohye8GAcbyeVATNVp/tU7SiCYrm2jHcWc9epdrrD2u/iJTtxTJ1Nc+FIBGTWXOHO2B1Zxewp8fr1VY2SSxySwAKTYl1cr9926u4MqD3LTibOhPM2f4K58F8Z/DbGTTYyRs/ljMcJKhLlRk2Ql/raRK+Rk4v349GZHDOVIGf5/ZMUgk1K5SM3Rx44T7T9TPTagPz63l1pY2jnYcPJe593MAq0FFtDZ+IGgbZIF3eCF62Uv3Lweg/ovsjlvqNT5eAhi3v0/SL+Rh68oJs//I6H7CkEqZU13xAO9nGQtqUML+nCQ9iCgJf2eW5ozBUJAg2GeIWQrRFs3wW4b0pB3QvC1CxIjAOzVjDerBUIOrNMQpFEov+UBLvcM/+ti5hvW01e2THdcjbTSqrzJ2WtgpHF3yrh1Mlle7FZm1EDNexlKIGW8FBRo5h1N48/V07y1H7nvWAIAoqDP66u3oZqh94XxPbZt4a0qf1BYh9Je72T2Ke9Vb510tDx6OtgdZHxfk2eesvGn6odTxc+B6DFjel80ew4dd60wxYHwRCP4tfiRJ94ZzvRGLcn/f/wAgLOV/zd8/boFH63B3I3iiLpPkb8FqF066b/+XoFsK/C+BbvDB1MMHlEG2AUOnccNLUwY9M3wrvFqzGn22pJJaZU/Spi7rVFPMr+CRHueMc9UeqP/asNk8bFOh9WHvr+GzwGlPX4+GE1F//U9QSwMEFAACAAgAamGeS3Br3rpLAAAAagAAABsAAAB1bml2ZXJzYWwvdW5pdmVyc2FsLnBuZy54bWyzsa/IzVEoSy0qzszPs1Uy1DNQsrfj5bIpKEoty0wtV6gAigEFIUBJoRLINUJwyzNTSjJslczNTBFiGamZ6Rkltkqm5iZwQX2gkQBQSwECAAAUAAIACADniXNLFQ6tKGQEAAAHEQAAHQAAAAAAAAABAAAAAAAAAAAAdW5pdmVyc2FsL2NvbW1vbl9tZXNzYWdlcy5sbmdQSwECAAAUAAIACADniXNLCH4LIykDAACGDAAAJwAAAAAAAAABAAAAAACfBAAAdW5pdmVyc2FsL2ZsYXNoX3B1Ymxpc2hpbmdfc2V0dGluZ3MueG1sUEsBAgAAFAACAAgA54lzS7X8CWS6AgAAVQoAACEAAAAAAAAAAQAAAAAADQgAAHVuaXZlcnNhbC9mbGFzaF9za2luX3NldHRpbmdzLnhtbFBLAQIAABQAAgAIAOeJc0sqlg9n/gIAAJcLAAAmAAAAAAAAAAEAAAAAAAYLAAB1bml2ZXJzYWwvaHRtbF9wdWJsaXNoaW5nX3NldHRpbmdzLnhtbFBLAQIAABQAAgAIAOeJc0tocVKRmgEAAB8GAAAfAAAAAAAAAAEAAAAAAEgOAAB1bml2ZXJzYWwvaHRtbF9za2luX3NldHRpbmdzLmpzUEsBAgAAFAACAAgAaWGeSz08L9HBAAAA5QEAABoAAAAAAAAAAQAAAAAAHxAAAHVuaXZlcnNhbC9pMThuX3ByZXNldHMueG1sUEsBAgAAFAACAAgAaWGeS5r5lmRrAAAAawAAABwAAAAAAAAAAQAAAAAAGBEAAHVuaXZlcnNhbC9sb2NhbF9zZXR0aW5ncy54bWxQSwECAAAUAAIACABElFdHI7RO+/sCAACwCAAAFAAAAAAAAAABAAAAAAC9EQAAdW5pdmVyc2FsL3BsYXllci54bWxQSwECAAAUAAIACABpYZ5LsIcj9GwBAAD3AgAAKQAAAAAAAAABAAAAAADqFAAAdW5pdmVyc2FsL3NraW5fY3VzdG9taXphdGlvbl9zZXR0aW5ncy54bWxQSwECAAAUAAIACABqYZ5LJOD/F8QMAABjGQAAFwAAAAAAAAAAAAAAAACdFgAAdW5pdmVyc2FsL3VuaXZlcnNhbC5wbmdQSwECAAAUAAIACABqYZ5LcGveuksAAABqAAAAGwAAAAAAAAABAAAAAACWIwAAdW5pdmVyc2FsL3VuaXZlcnNhbC5wbmcueG1sUEsFBgAAAAALAAsASQMAABokAAAAAA=="/>
  <p:tag name="ISPRING_PRESENTATION_TITLE" val="01.14.01"/>
</p:tagLst>
</file>

<file path=ppt/theme/theme1.xml><?xml version="1.0" encoding="utf-8"?>
<a:theme xmlns:a="http://schemas.openxmlformats.org/drawingml/2006/main" name="Office Theme">
  <a:themeElements>
    <a:clrScheme name="自定义 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C0C0C"/>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alloons">
  <a:themeElements>
    <a:clrScheme name="Balloons 8">
      <a:dk1>
        <a:srgbClr val="006699"/>
      </a:dk1>
      <a:lt1>
        <a:srgbClr val="FFFFFF"/>
      </a:lt1>
      <a:dk2>
        <a:srgbClr val="006666"/>
      </a:dk2>
      <a:lt2>
        <a:srgbClr val="FFFFCC"/>
      </a:lt2>
      <a:accent1>
        <a:srgbClr val="EDFAD2"/>
      </a:accent1>
      <a:accent2>
        <a:srgbClr val="EBF7FF"/>
      </a:accent2>
      <a:accent3>
        <a:srgbClr val="FFFFFF"/>
      </a:accent3>
      <a:accent4>
        <a:srgbClr val="005682"/>
      </a:accent4>
      <a:accent5>
        <a:srgbClr val="F4FCE5"/>
      </a:accent5>
      <a:accent6>
        <a:srgbClr val="D5E0E7"/>
      </a:accent6>
      <a:hlink>
        <a:srgbClr val="CC99FF"/>
      </a:hlink>
      <a:folHlink>
        <a:srgbClr val="F2DFFD"/>
      </a:folHlink>
    </a:clrScheme>
    <a:fontScheme name="Balloons">
      <a:majorFont>
        <a:latin typeface=".VnVogueH"/>
        <a:ea typeface=""/>
        <a:cs typeface=""/>
      </a:majorFont>
      <a:minorFont>
        <a:latin typeface=".VnAristot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alloons 1">
        <a:dk1>
          <a:srgbClr val="9900CC"/>
        </a:dk1>
        <a:lt1>
          <a:srgbClr val="FFFFCC"/>
        </a:lt1>
        <a:dk2>
          <a:srgbClr val="000000"/>
        </a:dk2>
        <a:lt2>
          <a:srgbClr val="FFFFFF"/>
        </a:lt2>
        <a:accent1>
          <a:srgbClr val="666699"/>
        </a:accent1>
        <a:accent2>
          <a:srgbClr val="660066"/>
        </a:accent2>
        <a:accent3>
          <a:srgbClr val="AAAAAA"/>
        </a:accent3>
        <a:accent4>
          <a:srgbClr val="DADAAE"/>
        </a:accent4>
        <a:accent5>
          <a:srgbClr val="B8B8CA"/>
        </a:accent5>
        <a:accent6>
          <a:srgbClr val="5C005C"/>
        </a:accent6>
        <a:hlink>
          <a:srgbClr val="CC0000"/>
        </a:hlink>
        <a:folHlink>
          <a:srgbClr val="A50021"/>
        </a:folHlink>
      </a:clrScheme>
      <a:clrMap bg1="dk2" tx1="lt1" bg2="dk1" tx2="lt2" accent1="accent1" accent2="accent2" accent3="accent3" accent4="accent4" accent5="accent5" accent6="accent6" hlink="hlink" folHlink="folHlink"/>
    </a:extraClrScheme>
    <a:extraClrScheme>
      <a:clrScheme name="Balloons 2">
        <a:dk1>
          <a:srgbClr val="990033"/>
        </a:dk1>
        <a:lt1>
          <a:srgbClr val="FFFFFF"/>
        </a:lt1>
        <a:dk2>
          <a:srgbClr val="000000"/>
        </a:dk2>
        <a:lt2>
          <a:srgbClr val="FFFFFF"/>
        </a:lt2>
        <a:accent1>
          <a:srgbClr val="FF3300"/>
        </a:accent1>
        <a:accent2>
          <a:srgbClr val="FF9900"/>
        </a:accent2>
        <a:accent3>
          <a:srgbClr val="AAAAAA"/>
        </a:accent3>
        <a:accent4>
          <a:srgbClr val="DADADA"/>
        </a:accent4>
        <a:accent5>
          <a:srgbClr val="FFADAA"/>
        </a:accent5>
        <a:accent6>
          <a:srgbClr val="E78A00"/>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Balloons 3">
        <a:dk1>
          <a:srgbClr val="CCCCFF"/>
        </a:dk1>
        <a:lt1>
          <a:srgbClr val="FFFFCC"/>
        </a:lt1>
        <a:dk2>
          <a:srgbClr val="000000"/>
        </a:dk2>
        <a:lt2>
          <a:srgbClr val="FFFFFF"/>
        </a:lt2>
        <a:accent1>
          <a:srgbClr val="9999FF"/>
        </a:accent1>
        <a:accent2>
          <a:srgbClr val="33CCCC"/>
        </a:accent2>
        <a:accent3>
          <a:srgbClr val="AAAAAA"/>
        </a:accent3>
        <a:accent4>
          <a:srgbClr val="DADAAE"/>
        </a:accent4>
        <a:accent5>
          <a:srgbClr val="CACAFF"/>
        </a:accent5>
        <a:accent6>
          <a:srgbClr val="2DB9B9"/>
        </a:accent6>
        <a:hlink>
          <a:srgbClr val="66FFFF"/>
        </a:hlink>
        <a:folHlink>
          <a:srgbClr val="660066"/>
        </a:folHlink>
      </a:clrScheme>
      <a:clrMap bg1="dk2" tx1="lt1" bg2="dk1" tx2="lt2" accent1="accent1" accent2="accent2" accent3="accent3" accent4="accent4" accent5="accent5" accent6="accent6" hlink="hlink" folHlink="folHlink"/>
    </a:extraClrScheme>
    <a:extraClrScheme>
      <a:clrScheme name="Balloons 4">
        <a:dk1>
          <a:srgbClr val="000000"/>
        </a:dk1>
        <a:lt1>
          <a:srgbClr val="F8F8F8"/>
        </a:lt1>
        <a:dk2>
          <a:srgbClr val="800000"/>
        </a:dk2>
        <a:lt2>
          <a:srgbClr val="FFFFFF"/>
        </a:lt2>
        <a:accent1>
          <a:srgbClr val="FF3300"/>
        </a:accent1>
        <a:accent2>
          <a:srgbClr val="FF5050"/>
        </a:accent2>
        <a:accent3>
          <a:srgbClr val="C0AAAA"/>
        </a:accent3>
        <a:accent4>
          <a:srgbClr val="D4D4D4"/>
        </a:accent4>
        <a:accent5>
          <a:srgbClr val="FFADAA"/>
        </a:accent5>
        <a:accent6>
          <a:srgbClr val="E74848"/>
        </a:accent6>
        <a:hlink>
          <a:srgbClr val="FF9999"/>
        </a:hlink>
        <a:folHlink>
          <a:srgbClr val="FF9966"/>
        </a:folHlink>
      </a:clrScheme>
      <a:clrMap bg1="dk2" tx1="lt1" bg2="dk1" tx2="lt2" accent1="accent1" accent2="accent2" accent3="accent3" accent4="accent4" accent5="accent5" accent6="accent6" hlink="hlink" folHlink="folHlink"/>
    </a:extraClrScheme>
    <a:extraClrScheme>
      <a:clrScheme name="Balloons 5">
        <a:dk1>
          <a:srgbClr val="666699"/>
        </a:dk1>
        <a:lt1>
          <a:srgbClr val="FFFFFF"/>
        </a:lt1>
        <a:dk2>
          <a:srgbClr val="000066"/>
        </a:dk2>
        <a:lt2>
          <a:srgbClr val="CCECFF"/>
        </a:lt2>
        <a:accent1>
          <a:srgbClr val="009999"/>
        </a:accent1>
        <a:accent2>
          <a:srgbClr val="0099CC"/>
        </a:accent2>
        <a:accent3>
          <a:srgbClr val="AAAAB8"/>
        </a:accent3>
        <a:accent4>
          <a:srgbClr val="DADADA"/>
        </a:accent4>
        <a:accent5>
          <a:srgbClr val="AACACA"/>
        </a:accent5>
        <a:accent6>
          <a:srgbClr val="008AB9"/>
        </a:accent6>
        <a:hlink>
          <a:srgbClr val="CC99FF"/>
        </a:hlink>
        <a:folHlink>
          <a:srgbClr val="3366CC"/>
        </a:folHlink>
      </a:clrScheme>
      <a:clrMap bg1="dk2" tx1="lt1" bg2="dk1" tx2="lt2" accent1="accent1" accent2="accent2" accent3="accent3" accent4="accent4" accent5="accent5" accent6="accent6" hlink="hlink" folHlink="folHlink"/>
    </a:extraClrScheme>
    <a:extraClrScheme>
      <a:clrScheme name="Balloons 6">
        <a:dk1>
          <a:srgbClr val="99CC00"/>
        </a:dk1>
        <a:lt1>
          <a:srgbClr val="FFFFFF"/>
        </a:lt1>
        <a:dk2>
          <a:srgbClr val="009900"/>
        </a:dk2>
        <a:lt2>
          <a:srgbClr val="FFFF99"/>
        </a:lt2>
        <a:accent1>
          <a:srgbClr val="336600"/>
        </a:accent1>
        <a:accent2>
          <a:srgbClr val="008000"/>
        </a:accent2>
        <a:accent3>
          <a:srgbClr val="AACAAA"/>
        </a:accent3>
        <a:accent4>
          <a:srgbClr val="DADADA"/>
        </a:accent4>
        <a:accent5>
          <a:srgbClr val="ADB8AA"/>
        </a:accent5>
        <a:accent6>
          <a:srgbClr val="007300"/>
        </a:accent6>
        <a:hlink>
          <a:srgbClr val="CCCC00"/>
        </a:hlink>
        <a:folHlink>
          <a:srgbClr val="33CC33"/>
        </a:folHlink>
      </a:clrScheme>
      <a:clrMap bg1="dk2" tx1="lt1" bg2="dk1" tx2="lt2" accent1="accent1" accent2="accent2" accent3="accent3" accent4="accent4" accent5="accent5" accent6="accent6" hlink="hlink" folHlink="folHlink"/>
    </a:extraClrScheme>
    <a:extraClrScheme>
      <a:clrScheme name="Balloons 7">
        <a:dk1>
          <a:srgbClr val="000066"/>
        </a:dk1>
        <a:lt1>
          <a:srgbClr val="E1F4FF"/>
        </a:lt1>
        <a:dk2>
          <a:srgbClr val="000066"/>
        </a:dk2>
        <a:lt2>
          <a:srgbClr val="CCCCFF"/>
        </a:lt2>
        <a:accent1>
          <a:srgbClr val="9999FF"/>
        </a:accent1>
        <a:accent2>
          <a:srgbClr val="33CCCC"/>
        </a:accent2>
        <a:accent3>
          <a:srgbClr val="EEF8FF"/>
        </a:accent3>
        <a:accent4>
          <a:srgbClr val="000056"/>
        </a:accent4>
        <a:accent5>
          <a:srgbClr val="CACAFF"/>
        </a:accent5>
        <a:accent6>
          <a:srgbClr val="2DB9B9"/>
        </a:accent6>
        <a:hlink>
          <a:srgbClr val="66FFFF"/>
        </a:hlink>
        <a:folHlink>
          <a:srgbClr val="660066"/>
        </a:folHlink>
      </a:clrScheme>
      <a:clrMap bg1="lt1" tx1="dk1" bg2="lt2" tx2="dk2" accent1="accent1" accent2="accent2" accent3="accent3" accent4="accent4" accent5="accent5" accent6="accent6" hlink="hlink" folHlink="folHlink"/>
    </a:extraClrScheme>
    <a:extraClrScheme>
      <a:clrScheme name="Balloons 8">
        <a:dk1>
          <a:srgbClr val="006699"/>
        </a:dk1>
        <a:lt1>
          <a:srgbClr val="FFFFFF"/>
        </a:lt1>
        <a:dk2>
          <a:srgbClr val="006666"/>
        </a:dk2>
        <a:lt2>
          <a:srgbClr val="FFFFCC"/>
        </a:lt2>
        <a:accent1>
          <a:srgbClr val="EDFAD2"/>
        </a:accent1>
        <a:accent2>
          <a:srgbClr val="EBF7FF"/>
        </a:accent2>
        <a:accent3>
          <a:srgbClr val="FFFFFF"/>
        </a:accent3>
        <a:accent4>
          <a:srgbClr val="005682"/>
        </a:accent4>
        <a:accent5>
          <a:srgbClr val="F4FCE5"/>
        </a:accent5>
        <a:accent6>
          <a:srgbClr val="D5E0E7"/>
        </a:accent6>
        <a:hlink>
          <a:srgbClr val="CC99FF"/>
        </a:hlink>
        <a:folHlink>
          <a:srgbClr val="F2DFFD"/>
        </a:folHlink>
      </a:clrScheme>
      <a:clrMap bg1="lt1" tx1="dk1" bg2="lt2" tx2="dk2" accent1="accent1" accent2="accent2" accent3="accent3" accent4="accent4" accent5="accent5" accent6="accent6" hlink="hlink" folHlink="folHlink"/>
    </a:extraClrScheme>
    <a:extraClrScheme>
      <a:clrScheme name="Balloons 9">
        <a:dk1>
          <a:srgbClr val="000000"/>
        </a:dk1>
        <a:lt1>
          <a:srgbClr val="FFFFFF"/>
        </a:lt1>
        <a:dk2>
          <a:srgbClr val="000000"/>
        </a:dk2>
        <a:lt2>
          <a:srgbClr val="FFCC99"/>
        </a:lt2>
        <a:accent1>
          <a:srgbClr val="FF9900"/>
        </a:accent1>
        <a:accent2>
          <a:srgbClr val="FF99CC"/>
        </a:accent2>
        <a:accent3>
          <a:srgbClr val="FFFFFF"/>
        </a:accent3>
        <a:accent4>
          <a:srgbClr val="000000"/>
        </a:accent4>
        <a:accent5>
          <a:srgbClr val="FFCAAA"/>
        </a:accent5>
        <a:accent6>
          <a:srgbClr val="E78AB9"/>
        </a:accent6>
        <a:hlink>
          <a:srgbClr val="FF9999"/>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470</TotalTime>
  <Words>870</Words>
  <Application>Microsoft Office PowerPoint</Application>
  <PresentationFormat>Widescreen</PresentationFormat>
  <Paragraphs>94</Paragraphs>
  <Slides>24</Slides>
  <Notes>8</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24</vt:i4>
      </vt:variant>
    </vt:vector>
  </HeadingPairs>
  <TitlesOfParts>
    <vt:vector size="37" baseType="lpstr">
      <vt:lpstr>.VnAristote</vt:lpstr>
      <vt:lpstr>.VnVogueH</vt:lpstr>
      <vt:lpstr>Arial</vt:lpstr>
      <vt:lpstr>Calibri</vt:lpstr>
      <vt:lpstr>Calibri Light</vt:lpstr>
      <vt:lpstr>inpin heiti</vt:lpstr>
      <vt:lpstr>Times</vt:lpstr>
      <vt:lpstr>Times New Roman</vt:lpstr>
      <vt:lpstr>Verdana</vt:lpstr>
      <vt:lpstr>Wingdings</vt:lpstr>
      <vt:lpstr>Office Theme</vt:lpstr>
      <vt:lpstr>19_Office Theme</vt:lpstr>
      <vt:lpstr>Balloons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01.14.01</dc:title>
  <dc:creator>WIN7</dc:creator>
  <cp:lastModifiedBy>admin</cp:lastModifiedBy>
  <cp:revision>231</cp:revision>
  <dcterms:created xsi:type="dcterms:W3CDTF">2017-08-18T03:02:00Z</dcterms:created>
  <dcterms:modified xsi:type="dcterms:W3CDTF">2022-01-13T14:34:16Z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