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0"/>
  </p:notesMasterIdLst>
  <p:sldIdLst>
    <p:sldId id="340" r:id="rId2"/>
    <p:sldId id="348" r:id="rId3"/>
    <p:sldId id="349" r:id="rId4"/>
    <p:sldId id="297" r:id="rId5"/>
    <p:sldId id="364" r:id="rId6"/>
    <p:sldId id="273" r:id="rId7"/>
    <p:sldId id="365" r:id="rId8"/>
    <p:sldId id="350" r:id="rId9"/>
    <p:sldId id="351" r:id="rId10"/>
    <p:sldId id="300" r:id="rId11"/>
    <p:sldId id="353" r:id="rId12"/>
    <p:sldId id="352" r:id="rId13"/>
    <p:sldId id="354" r:id="rId14"/>
    <p:sldId id="310" r:id="rId15"/>
    <p:sldId id="356" r:id="rId16"/>
    <p:sldId id="357" r:id="rId17"/>
    <p:sldId id="344" r:id="rId18"/>
    <p:sldId id="358" r:id="rId19"/>
    <p:sldId id="355" r:id="rId20"/>
    <p:sldId id="345" r:id="rId21"/>
    <p:sldId id="359" r:id="rId22"/>
    <p:sldId id="346" r:id="rId23"/>
    <p:sldId id="312" r:id="rId24"/>
    <p:sldId id="361" r:id="rId25"/>
    <p:sldId id="366" r:id="rId26"/>
    <p:sldId id="367" r:id="rId27"/>
    <p:sldId id="362" r:id="rId28"/>
    <p:sldId id="363" r:id="rId2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94660"/>
  </p:normalViewPr>
  <p:slideViewPr>
    <p:cSldViewPr>
      <p:cViewPr varScale="1">
        <p:scale>
          <a:sx n="83" d="100"/>
          <a:sy n="83" d="100"/>
        </p:scale>
        <p:origin x="786"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A4F34-8881-4FB3-850E-52FD36ACCE7F}"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vi-VN"/>
        </a:p>
      </dgm:t>
    </dgm:pt>
    <dgm:pt modelId="{FD4B2499-F757-4688-B851-F5AE5E49365D}">
      <dgm:prSet phldrT="[Text]"/>
      <dgm:spPr/>
      <dgm:t>
        <a:bodyPr/>
        <a:lstStyle/>
        <a:p>
          <a:r>
            <a:rPr lang="en-US" dirty="0"/>
            <a:t>1</a:t>
          </a:r>
          <a:endParaRPr lang="vi-VN" dirty="0"/>
        </a:p>
      </dgm:t>
    </dgm:pt>
    <dgm:pt modelId="{6AFDE18A-6B7E-4F3C-8B50-0623AEE6238C}" type="parTrans" cxnId="{AFADF9FD-C687-46BD-9DCD-7BC5369AA892}">
      <dgm:prSet/>
      <dgm:spPr/>
      <dgm:t>
        <a:bodyPr/>
        <a:lstStyle/>
        <a:p>
          <a:endParaRPr lang="vi-VN"/>
        </a:p>
      </dgm:t>
    </dgm:pt>
    <dgm:pt modelId="{5E50FAD1-7B80-4F4F-A669-4203FE67A41D}" type="sibTrans" cxnId="{AFADF9FD-C687-46BD-9DCD-7BC5369AA892}">
      <dgm:prSet/>
      <dgm:spPr/>
      <dgm:t>
        <a:bodyPr/>
        <a:lstStyle/>
        <a:p>
          <a:endParaRPr lang="vi-VN"/>
        </a:p>
      </dgm:t>
    </dgm:pt>
    <dgm:pt modelId="{434B1684-552F-472F-98E4-CBA3A1E1BC06}">
      <dgm:prSet phldrT="[Text]" custT="1"/>
      <dgm:spPr/>
      <dgm:t>
        <a:bodyPr/>
        <a:lstStyle/>
        <a:p>
          <a:pPr algn="just"/>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endParaRPr lang="vi-VN" sz="2000" dirty="0">
            <a:latin typeface="Times New Roman" panose="02020603050405020304" pitchFamily="18" charset="0"/>
            <a:cs typeface="Times New Roman" panose="02020603050405020304" pitchFamily="18" charset="0"/>
          </a:endParaRPr>
        </a:p>
      </dgm:t>
    </dgm:pt>
    <dgm:pt modelId="{EB8DD410-48C3-430E-A54B-5FDD71B64A76}" type="parTrans" cxnId="{CA4CDC10-774C-4F53-90D4-46D8CFE12A93}">
      <dgm:prSet/>
      <dgm:spPr/>
      <dgm:t>
        <a:bodyPr/>
        <a:lstStyle/>
        <a:p>
          <a:endParaRPr lang="vi-VN"/>
        </a:p>
      </dgm:t>
    </dgm:pt>
    <dgm:pt modelId="{EADA6B7B-F699-4359-B357-A035D519A595}" type="sibTrans" cxnId="{CA4CDC10-774C-4F53-90D4-46D8CFE12A93}">
      <dgm:prSet/>
      <dgm:spPr/>
      <dgm:t>
        <a:bodyPr/>
        <a:lstStyle/>
        <a:p>
          <a:endParaRPr lang="vi-VN"/>
        </a:p>
      </dgm:t>
    </dgm:pt>
    <dgm:pt modelId="{96720364-96F8-4D95-97C6-34E03A52D444}">
      <dgm:prSet phldrT="[Text]"/>
      <dgm:spPr/>
      <dgm:t>
        <a:bodyPr/>
        <a:lstStyle/>
        <a:p>
          <a:r>
            <a:rPr lang="en-US" dirty="0"/>
            <a:t>2</a:t>
          </a:r>
          <a:endParaRPr lang="vi-VN" dirty="0"/>
        </a:p>
      </dgm:t>
    </dgm:pt>
    <dgm:pt modelId="{003BF6CF-4C3B-4116-AF57-74C93A7E7E26}" type="parTrans" cxnId="{0A3730D7-6125-4507-8E6F-E3F78EEF2E50}">
      <dgm:prSet/>
      <dgm:spPr/>
      <dgm:t>
        <a:bodyPr/>
        <a:lstStyle/>
        <a:p>
          <a:endParaRPr lang="vi-VN"/>
        </a:p>
      </dgm:t>
    </dgm:pt>
    <dgm:pt modelId="{6AC4C443-FAC9-4E16-8041-5CCDF17A5AE3}" type="sibTrans" cxnId="{0A3730D7-6125-4507-8E6F-E3F78EEF2E50}">
      <dgm:prSet/>
      <dgm:spPr/>
      <dgm:t>
        <a:bodyPr/>
        <a:lstStyle/>
        <a:p>
          <a:endParaRPr lang="vi-VN"/>
        </a:p>
      </dgm:t>
    </dgm:pt>
    <dgm:pt modelId="{D0215A5C-D236-44FA-877E-860E0543CBE3}">
      <dgm:prSet phldrT="[Text]" custT="1"/>
      <dgm:spPr/>
      <dgm:t>
        <a:bodyPr/>
        <a:lstStyle/>
        <a:p>
          <a:pPr algn="just"/>
          <a:r>
            <a:rPr lang="vi-VN" sz="2000" b="0" i="0" dirty="0">
              <a:latin typeface="Times New Roman" panose="02020603050405020304" pitchFamily="18" charset="0"/>
              <a:cs typeface="Times New Roman" panose="02020603050405020304" pitchFamily="18" charset="0"/>
            </a:rPr>
            <a:t>Chính cuộc sống chan hòa với thiên nhiên, gần gũi với người dân thường đã khiến cho thơ văn của ông giàu tính dân gian, giàu chất thơ của cuộc sống và sự thực tinh tế, sinh động. </a:t>
          </a:r>
          <a:endParaRPr lang="vi-VN" sz="2000" dirty="0">
            <a:latin typeface="Times New Roman" panose="02020603050405020304" pitchFamily="18" charset="0"/>
            <a:cs typeface="Times New Roman" panose="02020603050405020304" pitchFamily="18" charset="0"/>
          </a:endParaRPr>
        </a:p>
      </dgm:t>
    </dgm:pt>
    <dgm:pt modelId="{AE1C7B2A-6C05-46C9-8EB6-652D70CC1729}" type="parTrans" cxnId="{852E7331-D216-47ED-B887-A2F63125E0C9}">
      <dgm:prSet/>
      <dgm:spPr/>
      <dgm:t>
        <a:bodyPr/>
        <a:lstStyle/>
        <a:p>
          <a:endParaRPr lang="vi-VN"/>
        </a:p>
      </dgm:t>
    </dgm:pt>
    <dgm:pt modelId="{80EB4595-D5A4-4B5E-ACA0-755FD9297556}" type="sibTrans" cxnId="{852E7331-D216-47ED-B887-A2F63125E0C9}">
      <dgm:prSet/>
      <dgm:spPr/>
      <dgm:t>
        <a:bodyPr/>
        <a:lstStyle/>
        <a:p>
          <a:endParaRPr lang="vi-VN"/>
        </a:p>
      </dgm:t>
    </dgm:pt>
    <dgm:pt modelId="{1E5D7570-0725-4190-A472-A81C8ECBA574}">
      <dgm:prSet phldrT="[Text]"/>
      <dgm:spPr/>
      <dgm:t>
        <a:bodyPr/>
        <a:lstStyle/>
        <a:p>
          <a:r>
            <a:rPr lang="en-US" dirty="0"/>
            <a:t>3</a:t>
          </a:r>
          <a:endParaRPr lang="vi-VN" dirty="0"/>
        </a:p>
      </dgm:t>
    </dgm:pt>
    <dgm:pt modelId="{C5FB2B1C-F956-4D43-A661-D26A75A52171}" type="parTrans" cxnId="{404340AA-787F-43E3-A04D-2C59F112895C}">
      <dgm:prSet/>
      <dgm:spPr/>
      <dgm:t>
        <a:bodyPr/>
        <a:lstStyle/>
        <a:p>
          <a:endParaRPr lang="vi-VN"/>
        </a:p>
      </dgm:t>
    </dgm:pt>
    <dgm:pt modelId="{FA554907-843A-4692-97F5-DD5765AEA6C0}" type="sibTrans" cxnId="{404340AA-787F-43E3-A04D-2C59F112895C}">
      <dgm:prSet/>
      <dgm:spPr/>
      <dgm:t>
        <a:bodyPr/>
        <a:lstStyle/>
        <a:p>
          <a:endParaRPr lang="vi-VN"/>
        </a:p>
      </dgm:t>
    </dgm:pt>
    <dgm:pt modelId="{A528F52E-62CA-4A3F-9F73-32B58DE9F951}">
      <dgm:prSet phldrT="[Text]" custT="1"/>
      <dgm:spPr/>
      <dgm:t>
        <a:bodyPr/>
        <a:lstStyle/>
        <a:p>
          <a:pPr algn="just"/>
          <a:r>
            <a:rPr lang="vi-VN" sz="2000" b="0" i="0" dirty="0">
              <a:latin typeface="Times New Roman" panose="02020603050405020304" pitchFamily="18" charset="0"/>
              <a:cs typeface="Times New Roman" panose="02020603050405020304" pitchFamily="18" charset="0"/>
            </a:rPr>
            <a:t>La Fontaine có nhiều bài thơ nổi tiếng: Ve và Kiến, Quạ và Cáo, Chó sói và Cừu non, Thần Chết và lão tiều phu, Gà trống và Cáo, ... </a:t>
          </a:r>
          <a:endParaRPr lang="vi-VN" sz="2000" dirty="0">
            <a:latin typeface="Times New Roman" panose="02020603050405020304" pitchFamily="18" charset="0"/>
            <a:cs typeface="Times New Roman" panose="02020603050405020304" pitchFamily="18" charset="0"/>
          </a:endParaRPr>
        </a:p>
      </dgm:t>
    </dgm:pt>
    <dgm:pt modelId="{AF4FE79A-35A2-4449-A2E7-338F9BB26671}" type="parTrans" cxnId="{E39A3372-1491-49C7-9BD5-02D981E20467}">
      <dgm:prSet/>
      <dgm:spPr/>
      <dgm:t>
        <a:bodyPr/>
        <a:lstStyle/>
        <a:p>
          <a:endParaRPr lang="vi-VN"/>
        </a:p>
      </dgm:t>
    </dgm:pt>
    <dgm:pt modelId="{1BF906F3-6ABF-422F-A6AC-6020A6EBDF93}" type="sibTrans" cxnId="{E39A3372-1491-49C7-9BD5-02D981E20467}">
      <dgm:prSet/>
      <dgm:spPr/>
      <dgm:t>
        <a:bodyPr/>
        <a:lstStyle/>
        <a:p>
          <a:endParaRPr lang="vi-VN"/>
        </a:p>
      </dgm:t>
    </dgm:pt>
    <dgm:pt modelId="{DDD2AE40-81FE-48C1-A73A-D2BF0978CFE2}" type="pres">
      <dgm:prSet presAssocID="{7A5A4F34-8881-4FB3-850E-52FD36ACCE7F}" presName="Name0" presStyleCnt="0">
        <dgm:presLayoutVars>
          <dgm:dir/>
          <dgm:animLvl val="lvl"/>
          <dgm:resizeHandles val="exact"/>
        </dgm:presLayoutVars>
      </dgm:prSet>
      <dgm:spPr/>
    </dgm:pt>
    <dgm:pt modelId="{E0BD95C1-6AD8-42B6-85FF-93A2CF4CAD0F}" type="pres">
      <dgm:prSet presAssocID="{FD4B2499-F757-4688-B851-F5AE5E49365D}" presName="linNode" presStyleCnt="0"/>
      <dgm:spPr/>
    </dgm:pt>
    <dgm:pt modelId="{F2DA0430-CF2F-4B89-873D-F2087FF36CE4}" type="pres">
      <dgm:prSet presAssocID="{FD4B2499-F757-4688-B851-F5AE5E49365D}" presName="parentText" presStyleLbl="node1" presStyleIdx="0" presStyleCnt="3" custScaleX="47569">
        <dgm:presLayoutVars>
          <dgm:chMax val="1"/>
          <dgm:bulletEnabled val="1"/>
        </dgm:presLayoutVars>
      </dgm:prSet>
      <dgm:spPr/>
    </dgm:pt>
    <dgm:pt modelId="{8A6CAFAA-4D2D-45B1-AFDD-A78CA59E1068}" type="pres">
      <dgm:prSet presAssocID="{FD4B2499-F757-4688-B851-F5AE5E49365D}" presName="descendantText" presStyleLbl="alignAccFollowNode1" presStyleIdx="0" presStyleCnt="3" custScaleX="168826" custScaleY="124548">
        <dgm:presLayoutVars>
          <dgm:bulletEnabled val="1"/>
        </dgm:presLayoutVars>
      </dgm:prSet>
      <dgm:spPr/>
    </dgm:pt>
    <dgm:pt modelId="{ADE01339-2063-44B9-B368-2D35B65B5BF9}" type="pres">
      <dgm:prSet presAssocID="{5E50FAD1-7B80-4F4F-A669-4203FE67A41D}" presName="sp" presStyleCnt="0"/>
      <dgm:spPr/>
    </dgm:pt>
    <dgm:pt modelId="{4CA50DF9-2A0B-4AA4-878E-0F89BA6EA139}" type="pres">
      <dgm:prSet presAssocID="{96720364-96F8-4D95-97C6-34E03A52D444}" presName="linNode" presStyleCnt="0"/>
      <dgm:spPr/>
    </dgm:pt>
    <dgm:pt modelId="{C48136CD-DE32-4566-A4DC-2B3567F8A3F0}" type="pres">
      <dgm:prSet presAssocID="{96720364-96F8-4D95-97C6-34E03A52D444}" presName="parentText" presStyleLbl="node1" presStyleIdx="1" presStyleCnt="3" custScaleX="47569">
        <dgm:presLayoutVars>
          <dgm:chMax val="1"/>
          <dgm:bulletEnabled val="1"/>
        </dgm:presLayoutVars>
      </dgm:prSet>
      <dgm:spPr/>
    </dgm:pt>
    <dgm:pt modelId="{A5EF7A1E-0DC3-4280-9254-889616A5A7A0}" type="pres">
      <dgm:prSet presAssocID="{96720364-96F8-4D95-97C6-34E03A52D444}" presName="descendantText" presStyleLbl="alignAccFollowNode1" presStyleIdx="1" presStyleCnt="3" custScaleX="168826" custScaleY="124548">
        <dgm:presLayoutVars>
          <dgm:bulletEnabled val="1"/>
        </dgm:presLayoutVars>
      </dgm:prSet>
      <dgm:spPr/>
    </dgm:pt>
    <dgm:pt modelId="{75413C91-7483-4B1E-84A9-307BE1982DFE}" type="pres">
      <dgm:prSet presAssocID="{6AC4C443-FAC9-4E16-8041-5CCDF17A5AE3}" presName="sp" presStyleCnt="0"/>
      <dgm:spPr/>
    </dgm:pt>
    <dgm:pt modelId="{6823FE90-8456-4A55-ACB5-0E56F0B92738}" type="pres">
      <dgm:prSet presAssocID="{1E5D7570-0725-4190-A472-A81C8ECBA574}" presName="linNode" presStyleCnt="0"/>
      <dgm:spPr/>
    </dgm:pt>
    <dgm:pt modelId="{D2143BDC-A880-4547-8E5F-C820C5A9715C}" type="pres">
      <dgm:prSet presAssocID="{1E5D7570-0725-4190-A472-A81C8ECBA574}" presName="parentText" presStyleLbl="node1" presStyleIdx="2" presStyleCnt="3" custScaleX="47569">
        <dgm:presLayoutVars>
          <dgm:chMax val="1"/>
          <dgm:bulletEnabled val="1"/>
        </dgm:presLayoutVars>
      </dgm:prSet>
      <dgm:spPr/>
    </dgm:pt>
    <dgm:pt modelId="{6FE04F2C-FA44-456A-820B-1064C0799010}" type="pres">
      <dgm:prSet presAssocID="{1E5D7570-0725-4190-A472-A81C8ECBA574}" presName="descendantText" presStyleLbl="alignAccFollowNode1" presStyleIdx="2" presStyleCnt="3" custScaleX="168826" custScaleY="124548">
        <dgm:presLayoutVars>
          <dgm:bulletEnabled val="1"/>
        </dgm:presLayoutVars>
      </dgm:prSet>
      <dgm:spPr/>
    </dgm:pt>
  </dgm:ptLst>
  <dgm:cxnLst>
    <dgm:cxn modelId="{CA4CDC10-774C-4F53-90D4-46D8CFE12A93}" srcId="{FD4B2499-F757-4688-B851-F5AE5E49365D}" destId="{434B1684-552F-472F-98E4-CBA3A1E1BC06}" srcOrd="0" destOrd="0" parTransId="{EB8DD410-48C3-430E-A54B-5FDD71B64A76}" sibTransId="{EADA6B7B-F699-4359-B357-A035D519A595}"/>
    <dgm:cxn modelId="{852E7331-D216-47ED-B887-A2F63125E0C9}" srcId="{96720364-96F8-4D95-97C6-34E03A52D444}" destId="{D0215A5C-D236-44FA-877E-860E0543CBE3}" srcOrd="0" destOrd="0" parTransId="{AE1C7B2A-6C05-46C9-8EB6-652D70CC1729}" sibTransId="{80EB4595-D5A4-4B5E-ACA0-755FD9297556}"/>
    <dgm:cxn modelId="{57FF2C5E-588C-4FB9-ABB3-66D1146A4B8F}" type="presOf" srcId="{D0215A5C-D236-44FA-877E-860E0543CBE3}" destId="{A5EF7A1E-0DC3-4280-9254-889616A5A7A0}" srcOrd="0" destOrd="0" presId="urn:microsoft.com/office/officeart/2005/8/layout/vList5"/>
    <dgm:cxn modelId="{6648176D-8F4E-4103-B80F-5D5DF0D0C4F7}" type="presOf" srcId="{A528F52E-62CA-4A3F-9F73-32B58DE9F951}" destId="{6FE04F2C-FA44-456A-820B-1064C0799010}" srcOrd="0" destOrd="0" presId="urn:microsoft.com/office/officeart/2005/8/layout/vList5"/>
    <dgm:cxn modelId="{72F36A4E-E837-4E52-B203-720510AED2E4}" type="presOf" srcId="{96720364-96F8-4D95-97C6-34E03A52D444}" destId="{C48136CD-DE32-4566-A4DC-2B3567F8A3F0}" srcOrd="0" destOrd="0" presId="urn:microsoft.com/office/officeart/2005/8/layout/vList5"/>
    <dgm:cxn modelId="{1A2C5B6F-5282-418A-BEAA-6DBEF07E79B3}" type="presOf" srcId="{7A5A4F34-8881-4FB3-850E-52FD36ACCE7F}" destId="{DDD2AE40-81FE-48C1-A73A-D2BF0978CFE2}" srcOrd="0" destOrd="0" presId="urn:microsoft.com/office/officeart/2005/8/layout/vList5"/>
    <dgm:cxn modelId="{E39A3372-1491-49C7-9BD5-02D981E20467}" srcId="{1E5D7570-0725-4190-A472-A81C8ECBA574}" destId="{A528F52E-62CA-4A3F-9F73-32B58DE9F951}" srcOrd="0" destOrd="0" parTransId="{AF4FE79A-35A2-4449-A2E7-338F9BB26671}" sibTransId="{1BF906F3-6ABF-422F-A6AC-6020A6EBDF93}"/>
    <dgm:cxn modelId="{7FA75172-9328-4433-8DDF-C0F1DADCB44B}" type="presOf" srcId="{1E5D7570-0725-4190-A472-A81C8ECBA574}" destId="{D2143BDC-A880-4547-8E5F-C820C5A9715C}" srcOrd="0" destOrd="0" presId="urn:microsoft.com/office/officeart/2005/8/layout/vList5"/>
    <dgm:cxn modelId="{404340AA-787F-43E3-A04D-2C59F112895C}" srcId="{7A5A4F34-8881-4FB3-850E-52FD36ACCE7F}" destId="{1E5D7570-0725-4190-A472-A81C8ECBA574}" srcOrd="2" destOrd="0" parTransId="{C5FB2B1C-F956-4D43-A661-D26A75A52171}" sibTransId="{FA554907-843A-4692-97F5-DD5765AEA6C0}"/>
    <dgm:cxn modelId="{0A3730D7-6125-4507-8E6F-E3F78EEF2E50}" srcId="{7A5A4F34-8881-4FB3-850E-52FD36ACCE7F}" destId="{96720364-96F8-4D95-97C6-34E03A52D444}" srcOrd="1" destOrd="0" parTransId="{003BF6CF-4C3B-4116-AF57-74C93A7E7E26}" sibTransId="{6AC4C443-FAC9-4E16-8041-5CCDF17A5AE3}"/>
    <dgm:cxn modelId="{6D92DED7-6D1F-4111-85CA-BF0B7158947D}" type="presOf" srcId="{434B1684-552F-472F-98E4-CBA3A1E1BC06}" destId="{8A6CAFAA-4D2D-45B1-AFDD-A78CA59E1068}" srcOrd="0" destOrd="0" presId="urn:microsoft.com/office/officeart/2005/8/layout/vList5"/>
    <dgm:cxn modelId="{303159E2-A9A1-4AAD-8DB6-26137A19B33E}" type="presOf" srcId="{FD4B2499-F757-4688-B851-F5AE5E49365D}" destId="{F2DA0430-CF2F-4B89-873D-F2087FF36CE4}" srcOrd="0" destOrd="0" presId="urn:microsoft.com/office/officeart/2005/8/layout/vList5"/>
    <dgm:cxn modelId="{AFADF9FD-C687-46BD-9DCD-7BC5369AA892}" srcId="{7A5A4F34-8881-4FB3-850E-52FD36ACCE7F}" destId="{FD4B2499-F757-4688-B851-F5AE5E49365D}" srcOrd="0" destOrd="0" parTransId="{6AFDE18A-6B7E-4F3C-8B50-0623AEE6238C}" sibTransId="{5E50FAD1-7B80-4F4F-A669-4203FE67A41D}"/>
    <dgm:cxn modelId="{7447F272-1EAB-4569-9A76-30187F703161}" type="presParOf" srcId="{DDD2AE40-81FE-48C1-A73A-D2BF0978CFE2}" destId="{E0BD95C1-6AD8-42B6-85FF-93A2CF4CAD0F}" srcOrd="0" destOrd="0" presId="urn:microsoft.com/office/officeart/2005/8/layout/vList5"/>
    <dgm:cxn modelId="{B3E2165E-E935-4608-A4A3-393246767DE1}" type="presParOf" srcId="{E0BD95C1-6AD8-42B6-85FF-93A2CF4CAD0F}" destId="{F2DA0430-CF2F-4B89-873D-F2087FF36CE4}" srcOrd="0" destOrd="0" presId="urn:microsoft.com/office/officeart/2005/8/layout/vList5"/>
    <dgm:cxn modelId="{0DBDED65-C6C0-459E-842A-5AB7BD9459C3}" type="presParOf" srcId="{E0BD95C1-6AD8-42B6-85FF-93A2CF4CAD0F}" destId="{8A6CAFAA-4D2D-45B1-AFDD-A78CA59E1068}" srcOrd="1" destOrd="0" presId="urn:microsoft.com/office/officeart/2005/8/layout/vList5"/>
    <dgm:cxn modelId="{30F74508-5730-4961-937F-ECE83F906C1C}" type="presParOf" srcId="{DDD2AE40-81FE-48C1-A73A-D2BF0978CFE2}" destId="{ADE01339-2063-44B9-B368-2D35B65B5BF9}" srcOrd="1" destOrd="0" presId="urn:microsoft.com/office/officeart/2005/8/layout/vList5"/>
    <dgm:cxn modelId="{2A084479-2F6E-4E24-80FA-840B85B78514}" type="presParOf" srcId="{DDD2AE40-81FE-48C1-A73A-D2BF0978CFE2}" destId="{4CA50DF9-2A0B-4AA4-878E-0F89BA6EA139}" srcOrd="2" destOrd="0" presId="urn:microsoft.com/office/officeart/2005/8/layout/vList5"/>
    <dgm:cxn modelId="{241E77E6-8C0F-490A-8939-F47A0EA42702}" type="presParOf" srcId="{4CA50DF9-2A0B-4AA4-878E-0F89BA6EA139}" destId="{C48136CD-DE32-4566-A4DC-2B3567F8A3F0}" srcOrd="0" destOrd="0" presId="urn:microsoft.com/office/officeart/2005/8/layout/vList5"/>
    <dgm:cxn modelId="{27BFC14D-6349-4E81-8168-B816B8F899F7}" type="presParOf" srcId="{4CA50DF9-2A0B-4AA4-878E-0F89BA6EA139}" destId="{A5EF7A1E-0DC3-4280-9254-889616A5A7A0}" srcOrd="1" destOrd="0" presId="urn:microsoft.com/office/officeart/2005/8/layout/vList5"/>
    <dgm:cxn modelId="{C0C23D55-D377-46AA-B3B3-3EEEED7A7467}" type="presParOf" srcId="{DDD2AE40-81FE-48C1-A73A-D2BF0978CFE2}" destId="{75413C91-7483-4B1E-84A9-307BE1982DFE}" srcOrd="3" destOrd="0" presId="urn:microsoft.com/office/officeart/2005/8/layout/vList5"/>
    <dgm:cxn modelId="{2D39E331-8B3C-4E3C-A4CF-3261C8F4F6E9}" type="presParOf" srcId="{DDD2AE40-81FE-48C1-A73A-D2BF0978CFE2}" destId="{6823FE90-8456-4A55-ACB5-0E56F0B92738}" srcOrd="4" destOrd="0" presId="urn:microsoft.com/office/officeart/2005/8/layout/vList5"/>
    <dgm:cxn modelId="{80F059A5-9AB4-4A53-9055-EA94BFAE0A80}" type="presParOf" srcId="{6823FE90-8456-4A55-ACB5-0E56F0B92738}" destId="{D2143BDC-A880-4547-8E5F-C820C5A9715C}" srcOrd="0" destOrd="0" presId="urn:microsoft.com/office/officeart/2005/8/layout/vList5"/>
    <dgm:cxn modelId="{43694C33-5B11-43E9-8F4F-C9053D65CBD1}" type="presParOf" srcId="{6823FE90-8456-4A55-ACB5-0E56F0B92738}" destId="{6FE04F2C-FA44-456A-820B-1064C0799010}"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CAFAA-4D2D-45B1-AFDD-A78CA59E1068}">
      <dsp:nvSpPr>
        <dsp:cNvPr id="0" name=""/>
        <dsp:cNvSpPr/>
      </dsp:nvSpPr>
      <dsp:spPr>
        <a:xfrm rot="5400000">
          <a:off x="3171685" y="-2224836"/>
          <a:ext cx="1481663" cy="594122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err="1">
              <a:latin typeface="Times New Roman" panose="02020603050405020304" pitchFamily="18" charset="0"/>
              <a:cs typeface="Times New Roman" panose="02020603050405020304" pitchFamily="18" charset="0"/>
            </a:rPr>
            <a:t>Là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một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nhà</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thơ</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ngụ</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ngôn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nổi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tiếng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Pháp</a:t>
          </a:r>
          <a:endParaRPr lang="vi-VN" sz="2000" kern="1200" dirty="0">
            <a:latin typeface="Times New Roman" panose="02020603050405020304" pitchFamily="18" charset="0"/>
            <a:cs typeface="Times New Roman" panose="02020603050405020304" pitchFamily="18" charset="0"/>
          </a:endParaRPr>
        </a:p>
      </dsp:txBody>
      <dsp:txXfrm rot="-5400000">
        <a:off x="941907" y="77271"/>
        <a:ext cx="5868891" cy="1337005"/>
      </dsp:txXfrm>
    </dsp:sp>
    <dsp:sp modelId="{F2DA0430-CF2F-4B89-873D-F2087FF36CE4}">
      <dsp:nvSpPr>
        <dsp:cNvPr id="0" name=""/>
        <dsp:cNvSpPr/>
      </dsp:nvSpPr>
      <dsp:spPr>
        <a:xfrm>
          <a:off x="272" y="2253"/>
          <a:ext cx="941635" cy="14870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t>1</a:t>
          </a:r>
          <a:endParaRPr lang="vi-VN" sz="6000" kern="1200" dirty="0"/>
        </a:p>
      </dsp:txBody>
      <dsp:txXfrm>
        <a:off x="46239" y="48220"/>
        <a:ext cx="849701" cy="1395106"/>
      </dsp:txXfrm>
    </dsp:sp>
    <dsp:sp modelId="{A5EF7A1E-0DC3-4280-9254-889616A5A7A0}">
      <dsp:nvSpPr>
        <dsp:cNvPr id="0" name=""/>
        <dsp:cNvSpPr/>
      </dsp:nvSpPr>
      <dsp:spPr>
        <a:xfrm rot="5400000">
          <a:off x="3171685" y="-663443"/>
          <a:ext cx="1481663" cy="5941220"/>
        </a:xfrm>
        <a:prstGeom prst="round2Same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vi-VN" sz="2000" b="0" i="0" kern="1200" dirty="0">
              <a:latin typeface="Times New Roman" panose="02020603050405020304" pitchFamily="18" charset="0"/>
              <a:cs typeface="Times New Roman" panose="02020603050405020304" pitchFamily="18" charset="0"/>
            </a:rPr>
            <a:t>Chính cuộc sống chan hòa với thiên nhiên, gần gũi với người dân thường đã khiến cho thơ văn của ông giàu tính dân gian, giàu chất thơ của cuộc sống và sự thực tinh tế, sinh động. </a:t>
          </a:r>
          <a:endParaRPr lang="vi-VN" sz="2000" kern="1200" dirty="0">
            <a:latin typeface="Times New Roman" panose="02020603050405020304" pitchFamily="18" charset="0"/>
            <a:cs typeface="Times New Roman" panose="02020603050405020304" pitchFamily="18" charset="0"/>
          </a:endParaRPr>
        </a:p>
      </dsp:txBody>
      <dsp:txXfrm rot="-5400000">
        <a:off x="941907" y="1638664"/>
        <a:ext cx="5868891" cy="1337005"/>
      </dsp:txXfrm>
    </dsp:sp>
    <dsp:sp modelId="{C48136CD-DE32-4566-A4DC-2B3567F8A3F0}">
      <dsp:nvSpPr>
        <dsp:cNvPr id="0" name=""/>
        <dsp:cNvSpPr/>
      </dsp:nvSpPr>
      <dsp:spPr>
        <a:xfrm>
          <a:off x="272" y="1563646"/>
          <a:ext cx="941635" cy="1487040"/>
        </a:xfrm>
        <a:prstGeom prst="roundRect">
          <a:avLst/>
        </a:prstGeom>
        <a:solidFill>
          <a:schemeClr val="accent4">
            <a:hueOff val="4900445"/>
            <a:satOff val="-20388"/>
            <a:lumOff val="4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t>2</a:t>
          </a:r>
          <a:endParaRPr lang="vi-VN" sz="6000" kern="1200" dirty="0"/>
        </a:p>
      </dsp:txBody>
      <dsp:txXfrm>
        <a:off x="46239" y="1609613"/>
        <a:ext cx="849701" cy="1395106"/>
      </dsp:txXfrm>
    </dsp:sp>
    <dsp:sp modelId="{6FE04F2C-FA44-456A-820B-1064C0799010}">
      <dsp:nvSpPr>
        <dsp:cNvPr id="0" name=""/>
        <dsp:cNvSpPr/>
      </dsp:nvSpPr>
      <dsp:spPr>
        <a:xfrm rot="5400000">
          <a:off x="3171685" y="897949"/>
          <a:ext cx="1481663" cy="5941220"/>
        </a:xfrm>
        <a:prstGeom prst="round2Same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vi-VN" sz="2000" b="0" i="0" kern="1200" dirty="0">
              <a:latin typeface="Times New Roman" panose="02020603050405020304" pitchFamily="18" charset="0"/>
              <a:cs typeface="Times New Roman" panose="02020603050405020304" pitchFamily="18" charset="0"/>
            </a:rPr>
            <a:t>La Fontaine có nhiều bài thơ nổi tiếng: Ve và Kiến, Quạ và Cáo, Chó sói và Cừu non, Thần Chết và lão tiều phu, Gà trống và Cáo, ... </a:t>
          </a:r>
          <a:endParaRPr lang="vi-VN" sz="2000" kern="1200" dirty="0">
            <a:latin typeface="Times New Roman" panose="02020603050405020304" pitchFamily="18" charset="0"/>
            <a:cs typeface="Times New Roman" panose="02020603050405020304" pitchFamily="18" charset="0"/>
          </a:endParaRPr>
        </a:p>
      </dsp:txBody>
      <dsp:txXfrm rot="-5400000">
        <a:off x="941907" y="3200057"/>
        <a:ext cx="5868891" cy="1337005"/>
      </dsp:txXfrm>
    </dsp:sp>
    <dsp:sp modelId="{D2143BDC-A880-4547-8E5F-C820C5A9715C}">
      <dsp:nvSpPr>
        <dsp:cNvPr id="0" name=""/>
        <dsp:cNvSpPr/>
      </dsp:nvSpPr>
      <dsp:spPr>
        <a:xfrm>
          <a:off x="272" y="3125038"/>
          <a:ext cx="941635" cy="1487040"/>
        </a:xfrm>
        <a:prstGeom prst="roundRect">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t>3</a:t>
          </a:r>
          <a:endParaRPr lang="vi-VN" sz="6000" kern="1200" dirty="0"/>
        </a:p>
      </dsp:txBody>
      <dsp:txXfrm>
        <a:off x="46239" y="3171005"/>
        <a:ext cx="849701" cy="13951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BA1CB-915B-463E-808F-5A2265A43110}" type="datetimeFigureOut">
              <a:rPr lang="en-US" smtClean="0"/>
              <a:pPr/>
              <a:t>06/10/2021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85E97-06A7-4F1A-8603-3CC8670503F7}" type="slidenum">
              <a:rPr lang="en-US" smtClean="0"/>
              <a:pPr/>
              <a:t>‹#›</a:t>
            </a:fld>
            <a:endParaRPr lang="en-US"/>
          </a:p>
        </p:txBody>
      </p:sp>
    </p:spTree>
    <p:extLst>
      <p:ext uri="{BB962C8B-B14F-4D97-AF65-F5344CB8AC3E}">
        <p14:creationId xmlns:p14="http://schemas.microsoft.com/office/powerpoint/2010/main" val="222399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wikipedia.org/wiki/Louis_XIV_c%E1%BB%A7a_Ph%C3%A1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Ông</a:t>
            </a:r>
            <a:r>
              <a:rPr lang="en-US" dirty="0"/>
              <a:t> </a:t>
            </a:r>
            <a:r>
              <a:rPr lang="en-US" dirty="0" err="1"/>
              <a:t>sinh</a:t>
            </a:r>
            <a:r>
              <a:rPr lang="en-US" dirty="0"/>
              <a:t> ra </a:t>
            </a:r>
            <a:r>
              <a:rPr lang="en-US" dirty="0" err="1"/>
              <a:t>trong</a:t>
            </a:r>
            <a:r>
              <a:rPr lang="en-US" dirty="0"/>
              <a:t> </a:t>
            </a:r>
            <a:r>
              <a:rPr lang="en-US" dirty="0" err="1"/>
              <a:t>gia</a:t>
            </a:r>
            <a:r>
              <a:rPr lang="en-US" dirty="0"/>
              <a:t> </a:t>
            </a:r>
            <a:r>
              <a:rPr lang="en-US" dirty="0" err="1"/>
              <a:t>đình</a:t>
            </a:r>
            <a:r>
              <a:rPr lang="en-US" dirty="0"/>
              <a:t> </a:t>
            </a:r>
            <a:r>
              <a:rPr lang="en-US" dirty="0" err="1"/>
              <a:t>một</a:t>
            </a:r>
            <a:r>
              <a:rPr lang="en-US" dirty="0"/>
              <a:t> </a:t>
            </a:r>
            <a:r>
              <a:rPr lang="en-US" dirty="0" err="1"/>
              <a:t>người</a:t>
            </a:r>
            <a:r>
              <a:rPr lang="en-US" dirty="0"/>
              <a:t> </a:t>
            </a:r>
            <a:r>
              <a:rPr lang="en-US" dirty="0" err="1"/>
              <a:t>quản</a:t>
            </a:r>
            <a:r>
              <a:rPr lang="en-US" dirty="0"/>
              <a:t> </a:t>
            </a:r>
            <a:r>
              <a:rPr lang="en-US" dirty="0" err="1"/>
              <a:t>lí</a:t>
            </a:r>
            <a:r>
              <a:rPr lang="en-US" dirty="0"/>
              <a:t> </a:t>
            </a:r>
            <a:r>
              <a:rPr lang="en-US" dirty="0" err="1"/>
              <a:t>rừng</a:t>
            </a:r>
            <a:r>
              <a:rPr lang="en-US" dirty="0"/>
              <a:t>. </a:t>
            </a:r>
            <a:r>
              <a:rPr lang="vi-VN" b="0" i="0" dirty="0"/>
              <a:t>Từ bé ông đã sống giữa thiên nhiên, yêu cảnh rừng núi và thú rừng hoang dã</a:t>
            </a:r>
            <a:endParaRPr lang="vi-VN" dirty="0"/>
          </a:p>
          <a:p>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Chính cuộc sống chan hòa với thiên nhiên, gần gũi với người dân thường đã khiến cho thơ văn của ông giàu tính dân gian, giàu chất thơ của cuộc sống và sự thực tinh tế, sinh động. Khi ông miêu tả thiên nhiên hay viết về các loài thú, loài cây, về con cáo, chùm nho, con cừu, cây bắp cải cũng như thể hiện lòng nhân ái bao la của ông đối với người nghèo. Ông có kiến thức uyên bác về cả thiên nhiên và xã hội, giao thiệp rộng rãi với giới tri thức tự do, sống phóng túng, không thích gần gũi cung đình như nhiều nhà văn Cổ điển khác. Có lẽ vì vậy ông không được vua </a:t>
            </a:r>
            <a:r>
              <a:rPr lang="vi-VN" sz="1200" b="0" i="0" u="none" strike="noStrike" kern="1200" dirty="0">
                <a:solidFill>
                  <a:schemeClr val="tx1"/>
                </a:solidFill>
                <a:effectLst/>
                <a:latin typeface="+mn-lt"/>
                <a:ea typeface="+mn-ea"/>
                <a:cs typeface="+mn-cs"/>
                <a:hlinkClick r:id="rId3" tooltip="Louis XIV của Pháp"/>
              </a:rPr>
              <a:t>Louis XIV của Pháp</a:t>
            </a:r>
            <a:r>
              <a:rPr lang="vi-VN" sz="1200" b="0" i="0" kern="1200" dirty="0">
                <a:solidFill>
                  <a:schemeClr val="tx1"/>
                </a:solidFill>
                <a:effectLst/>
                <a:latin typeface="+mn-lt"/>
                <a:ea typeface="+mn-ea"/>
                <a:cs typeface="+mn-cs"/>
              </a:rPr>
              <a:t> ưa thích.</a:t>
            </a:r>
            <a:endParaRPr lang="vi-VN" dirty="0"/>
          </a:p>
        </p:txBody>
      </p:sp>
      <p:sp>
        <p:nvSpPr>
          <p:cNvPr id="4" name="Slide Number Placeholder 3"/>
          <p:cNvSpPr>
            <a:spLocks noGrp="1"/>
          </p:cNvSpPr>
          <p:nvPr>
            <p:ph type="sldNum" sz="quarter" idx="5"/>
          </p:nvPr>
        </p:nvSpPr>
        <p:spPr/>
        <p:txBody>
          <a:bodyPr/>
          <a:lstStyle/>
          <a:p>
            <a:fld id="{BBB85E97-06A7-4F1A-8603-3CC8670503F7}" type="slidenum">
              <a:rPr lang="en-US" smtClean="0"/>
              <a:pPr/>
              <a:t>4</a:t>
            </a:fld>
            <a:endParaRPr lang="en-US"/>
          </a:p>
        </p:txBody>
      </p:sp>
    </p:spTree>
    <p:extLst>
      <p:ext uri="{BB962C8B-B14F-4D97-AF65-F5344CB8AC3E}">
        <p14:creationId xmlns:p14="http://schemas.microsoft.com/office/powerpoint/2010/main" val="359414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4" name="灯片编号占位符 3"/>
          <p:cNvSpPr>
            <a:spLocks noGrp="1"/>
          </p:cNvSpPr>
          <p:nvPr>
            <p:ph type="sldNum" sz="quarter" idx="5"/>
          </p:nvPr>
        </p:nvSpPr>
        <p:spPr/>
        <p:txBody>
          <a:bodyPr/>
          <a:lstStyle/>
          <a:p>
            <a:pPr eaLnBrk="1" fontAlgn="auto" hangingPunct="1">
              <a:spcBef>
                <a:spcPts val="0"/>
              </a:spcBef>
              <a:spcAft>
                <a:spcPts val="0"/>
              </a:spcAft>
              <a:defRPr/>
            </a:pPr>
            <a:fld id="{2791D812-74F3-440D-AB52-A9D2723D4E80}" type="slidenum">
              <a:rPr lang="zh-CN" altLang="en-US">
                <a:solidFill>
                  <a:prstClr val="black"/>
                </a:solidFill>
                <a:latin typeface="Calibri"/>
                <a:ea typeface="宋体" panose="02010600030101010101" pitchFamily="2" charset="-122"/>
                <a:cs typeface="+mn-cs"/>
              </a:rPr>
              <a:pPr eaLnBrk="1" fontAlgn="auto" hangingPunct="1">
                <a:spcBef>
                  <a:spcPts val="0"/>
                </a:spcBef>
                <a:spcAft>
                  <a:spcPts val="0"/>
                </a:spcAft>
                <a:defRPr/>
              </a:pPr>
              <a:t>27</a:t>
            </a:fld>
            <a:endParaRPr lang="zh-CN" altLang="en-US">
              <a:solidFill>
                <a:prstClr val="black"/>
              </a:solidFill>
              <a:latin typeface="Calibri"/>
              <a:ea typeface="宋体" panose="02010600030101010101" pitchFamily="2" charset="-122"/>
              <a:cs typeface="+mn-cs"/>
            </a:endParaRPr>
          </a:p>
        </p:txBody>
      </p:sp>
    </p:spTree>
    <p:extLst>
      <p:ext uri="{BB962C8B-B14F-4D97-AF65-F5344CB8AC3E}">
        <p14:creationId xmlns:p14="http://schemas.microsoft.com/office/powerpoint/2010/main" val="309657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2479-279B-465F-BB57-66E0E95AA3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2457554-1278-4616-84C8-2C63E99BA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5FA3E88-8126-45B0-9CC3-C7408DA22656}"/>
              </a:ext>
            </a:extLst>
          </p:cNvPr>
          <p:cNvSpPr>
            <a:spLocks noGrp="1"/>
          </p:cNvSpPr>
          <p:nvPr>
            <p:ph type="dt" sz="half" idx="10"/>
          </p:nvPr>
        </p:nvSpPr>
        <p:spPr/>
        <p:txBody>
          <a:bodyPr/>
          <a:lstStyle/>
          <a:p>
            <a:fld id="{C2302F45-B332-4C2F-951D-CB6E6C05FD84}" type="datetimeFigureOut">
              <a:rPr lang="en-US" smtClean="0"/>
              <a:pPr/>
              <a:t>06/10/2021</a:t>
            </a:fld>
            <a:endParaRPr lang="en-US"/>
          </a:p>
        </p:txBody>
      </p:sp>
      <p:sp>
        <p:nvSpPr>
          <p:cNvPr id="5" name="Footer Placeholder 4">
            <a:extLst>
              <a:ext uri="{FF2B5EF4-FFF2-40B4-BE49-F238E27FC236}">
                <a16:creationId xmlns:a16="http://schemas.microsoft.com/office/drawing/2014/main" id="{573D9625-86B1-4F56-9EC8-4EDD64298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0EF61-3360-4F24-9E90-CD0B8293EEB4}"/>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89531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8232-E7E9-4867-AE15-8B2EE8A1E31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C4A3B17-F6BE-45DB-AEE9-5F1C137F69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E50BB0F-F1F0-4F4A-88A7-C6CE78F7563D}"/>
              </a:ext>
            </a:extLst>
          </p:cNvPr>
          <p:cNvSpPr>
            <a:spLocks noGrp="1"/>
          </p:cNvSpPr>
          <p:nvPr>
            <p:ph type="dt" sz="half" idx="10"/>
          </p:nvPr>
        </p:nvSpPr>
        <p:spPr/>
        <p:txBody>
          <a:bodyPr/>
          <a:lstStyle/>
          <a:p>
            <a:fld id="{C2302F45-B332-4C2F-951D-CB6E6C05FD84}" type="datetimeFigureOut">
              <a:rPr lang="en-US" smtClean="0"/>
              <a:pPr/>
              <a:t>06/10/2021</a:t>
            </a:fld>
            <a:endParaRPr lang="en-US"/>
          </a:p>
        </p:txBody>
      </p:sp>
      <p:sp>
        <p:nvSpPr>
          <p:cNvPr id="5" name="Footer Placeholder 4">
            <a:extLst>
              <a:ext uri="{FF2B5EF4-FFF2-40B4-BE49-F238E27FC236}">
                <a16:creationId xmlns:a16="http://schemas.microsoft.com/office/drawing/2014/main" id="{86552FD8-EA01-4130-A2AF-9D5F1C09A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A3523-197B-41C3-B1BF-7C2DEC08E7ED}"/>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185958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BF0E1D-E9E2-4B03-8111-0D1CC0E529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823CF1-EBF8-4AAA-B121-DC192CD0AE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4D7CC8F-DCD3-4567-97E1-C0FC1E64B144}"/>
              </a:ext>
            </a:extLst>
          </p:cNvPr>
          <p:cNvSpPr>
            <a:spLocks noGrp="1"/>
          </p:cNvSpPr>
          <p:nvPr>
            <p:ph type="dt" sz="half" idx="10"/>
          </p:nvPr>
        </p:nvSpPr>
        <p:spPr/>
        <p:txBody>
          <a:bodyPr/>
          <a:lstStyle/>
          <a:p>
            <a:fld id="{C2302F45-B332-4C2F-951D-CB6E6C05FD84}" type="datetimeFigureOut">
              <a:rPr lang="en-US" smtClean="0"/>
              <a:pPr/>
              <a:t>06/10/2021</a:t>
            </a:fld>
            <a:endParaRPr lang="en-US"/>
          </a:p>
        </p:txBody>
      </p:sp>
      <p:sp>
        <p:nvSpPr>
          <p:cNvPr id="5" name="Footer Placeholder 4">
            <a:extLst>
              <a:ext uri="{FF2B5EF4-FFF2-40B4-BE49-F238E27FC236}">
                <a16:creationId xmlns:a16="http://schemas.microsoft.com/office/drawing/2014/main" id="{33B4D32B-C560-44EC-8990-73016923A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4B221-3170-451B-8C9A-91DCFEB2160A}"/>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2426607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D6B028-ABBD-4475-BB7F-645E0ABAB77F}" type="slidenum">
              <a:rPr lang="en-US"/>
              <a:pPr>
                <a:defRPr/>
              </a:pPr>
              <a:t>‹#›</a:t>
            </a:fld>
            <a:endParaRPr lang="en-US"/>
          </a:p>
        </p:txBody>
      </p:sp>
    </p:spTree>
    <p:extLst>
      <p:ext uri="{BB962C8B-B14F-4D97-AF65-F5344CB8AC3E}">
        <p14:creationId xmlns:p14="http://schemas.microsoft.com/office/powerpoint/2010/main" val="1175772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2" name="bg" descr="F:\1-原创素材\1_mm1102\PPT\PPT_014\materaials\contents_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alloon"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35938" y="260350"/>
            <a:ext cx="2874962"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alloon_2" descr="F:\1-原创素材\1_mm1102\PPT\PPT_014\materaials\contents_3.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21128631" flipH="1">
            <a:off x="563563" y="190500"/>
            <a:ext cx="49815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hape" descr="F:\1-原创素材\1_mm1102\PPT\PPT_014\materaials\contents_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90650" y="1019175"/>
            <a:ext cx="9177338"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ssland" descr="F:\1-原创素材\1_mm1102\PPT\PPT_014\materaials\contents_5.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4933950"/>
            <a:ext cx="12192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2"/>
          <p:cNvGrpSpPr>
            <a:grpSpLocks/>
          </p:cNvGrpSpPr>
          <p:nvPr userDrawn="1"/>
        </p:nvGrpSpPr>
        <p:grpSpPr bwMode="auto">
          <a:xfrm>
            <a:off x="595313" y="4965700"/>
            <a:ext cx="11001375" cy="1919288"/>
            <a:chOff x="-4251670" y="1149350"/>
            <a:chExt cx="16299090" cy="2844800"/>
          </a:xfrm>
        </p:grpSpPr>
        <p:pic>
          <p:nvPicPr>
            <p:cNvPr id="8" name="children_1" descr="F:\1-原创素材\1_mm1102\PPT\PPT_014\materaials\children_1.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1670" y="1339850"/>
              <a:ext cx="17907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hildren_2" descr="F:\1-原创素材\1_mm1102\PPT\PPT_014\materaials\children_2.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58950" y="1308100"/>
              <a:ext cx="15748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hildren_3" descr="F:\1-原创素材\1_mm1102\PPT\PPT_014\materaials\children_3.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57225" y="1295400"/>
              <a:ext cx="1790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hildren_4" descr="F:\1-原创素材\1_mm1102\PPT\PPT_014\materaials\children_4.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00350" y="1149350"/>
              <a:ext cx="1600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hildren_5" descr="F:\1-原创素材\1_mm1102\PPT\PPT_014\materaials\children_5.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367361" y="1244600"/>
              <a:ext cx="2006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hildren_6" descr="F:\1-原创素材\1_mm1102\PPT\PPT_014\materaials\children_6.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316951" y="1219200"/>
              <a:ext cx="16891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hildren_7" descr="F:\1-原创素材\1_mm1102\PPT\PPT_014\materaials\children_7.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38835" y="1346200"/>
              <a:ext cx="2019300"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hildren_8" descr="F:\1-原创素材\1_mm1102\PPT\PPT_014\materaials\children_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269420" y="1327150"/>
              <a:ext cx="1778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userDrawn="1"/>
        </p:nvSpPr>
        <p:spPr>
          <a:xfrm>
            <a:off x="-3887788" y="7845425"/>
            <a:ext cx="1098550" cy="300038"/>
          </a:xfrm>
          <a:prstGeom prst="rect">
            <a:avLst/>
          </a:prstGeom>
          <a:noFill/>
        </p:spPr>
        <p:txBody>
          <a:bodyPr wrap="none">
            <a:spAutoFit/>
          </a:bodyPr>
          <a:lstStyle/>
          <a:p>
            <a:pPr>
              <a:defRPr/>
            </a:pPr>
            <a:r>
              <a:rPr lang="en-US" altLang="zh-CN" sz="1350" dirty="0" err="1">
                <a:solidFill>
                  <a:schemeClr val="bg1"/>
                </a:solidFill>
              </a:rPr>
              <a:t>Contents_N</a:t>
            </a:r>
            <a:endParaRPr lang="zh-CN" altLang="en-US" sz="1350" dirty="0">
              <a:solidFill>
                <a:schemeClr val="bg1"/>
              </a:solidFill>
            </a:endParaRPr>
          </a:p>
        </p:txBody>
      </p:sp>
      <p:grpSp>
        <p:nvGrpSpPr>
          <p:cNvPr id="17" name="kite_group"/>
          <p:cNvGrpSpPr>
            <a:grpSpLocks/>
          </p:cNvGrpSpPr>
          <p:nvPr userDrawn="1"/>
        </p:nvGrpSpPr>
        <p:grpSpPr bwMode="auto">
          <a:xfrm>
            <a:off x="-241300" y="-1579563"/>
            <a:ext cx="5808663" cy="2886076"/>
            <a:chOff x="-180528" y="-1185078"/>
            <a:chExt cx="4356278" cy="2165477"/>
          </a:xfrm>
        </p:grpSpPr>
        <p:pic>
          <p:nvPicPr>
            <p:cNvPr id="18" name="kite" descr="F:\1-原创素材\1_mm1102\PPT\PPT_014\materaials\contents_4.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500195" y="411510"/>
              <a:ext cx="675555" cy="56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椭圆 1"/>
            <p:cNvSpPr/>
            <p:nvPr userDrawn="1"/>
          </p:nvSpPr>
          <p:spPr>
            <a:xfrm>
              <a:off x="-180528" y="-1185078"/>
              <a:ext cx="71434" cy="714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spTree>
    <p:extLst>
      <p:ext uri="{BB962C8B-B14F-4D97-AF65-F5344CB8AC3E}">
        <p14:creationId xmlns:p14="http://schemas.microsoft.com/office/powerpoint/2010/main" val="2289469466"/>
      </p:ext>
    </p:extLst>
  </p:cSld>
  <p:clrMapOvr>
    <a:masterClrMapping/>
  </p:clrMapOvr>
  <p:transition spd="slow"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300000">
                                      <p:cBhvr>
                                        <p:cTn id="6" dur="2000" fill="hold"/>
                                        <p:tgtEl>
                                          <p:spTgt spid="3"/>
                                        </p:tgtEl>
                                        <p:attrNameLst>
                                          <p:attrName>r</p:attrName>
                                        </p:attrNameLst>
                                      </p:cBhvr>
                                    </p:animRot>
                                  </p:childTnLst>
                                </p:cTn>
                              </p:par>
                              <p:par>
                                <p:cTn id="7" presetID="8" presetClass="emph" presetSubtype="0" fill="hold" nodeType="withEffect">
                                  <p:stCondLst>
                                    <p:cond delay="2000"/>
                                  </p:stCondLst>
                                  <p:childTnLst>
                                    <p:animRot by="300000">
                                      <p:cBhvr>
                                        <p:cTn id="8" dur="2000" fill="hold"/>
                                        <p:tgtEl>
                                          <p:spTgt spid="3"/>
                                        </p:tgtEl>
                                        <p:attrNameLst>
                                          <p:attrName>r</p:attrName>
                                        </p:attrNameLst>
                                      </p:cBhvr>
                                    </p:animRot>
                                  </p:childTnLst>
                                </p:cTn>
                              </p:par>
                              <p:par>
                                <p:cTn id="9" presetID="8" presetClass="emph" presetSubtype="0" fill="hold" nodeType="withEffect">
                                  <p:stCondLst>
                                    <p:cond delay="4000"/>
                                  </p:stCondLst>
                                  <p:childTnLst>
                                    <p:animRot by="-300000">
                                      <p:cBhvr>
                                        <p:cTn id="10" dur="2000" fill="hold"/>
                                        <p:tgtEl>
                                          <p:spTgt spid="3"/>
                                        </p:tgtEl>
                                        <p:attrNameLst>
                                          <p:attrName>r</p:attrName>
                                        </p:attrNameLst>
                                      </p:cBhvr>
                                    </p:animRot>
                                  </p:childTnLst>
                                </p:cTn>
                              </p:par>
                              <p:par>
                                <p:cTn id="11" presetID="8" presetClass="emph" presetSubtype="0" fill="hold" nodeType="withEffect">
                                  <p:stCondLst>
                                    <p:cond delay="6000"/>
                                  </p:stCondLst>
                                  <p:childTnLst>
                                    <p:animRot by="300000">
                                      <p:cBhvr>
                                        <p:cTn id="12" dur="2000" fill="hold"/>
                                        <p:tgtEl>
                                          <p:spTgt spid="3"/>
                                        </p:tgtEl>
                                        <p:attrNameLst>
                                          <p:attrName>r</p:attrName>
                                        </p:attrNameLst>
                                      </p:cBhvr>
                                    </p:animRot>
                                  </p:childTnLst>
                                </p:cTn>
                              </p:par>
                              <p:par>
                                <p:cTn id="13" presetID="8" presetClass="emph" presetSubtype="0" fill="hold" nodeType="withEffect">
                                  <p:stCondLst>
                                    <p:cond delay="0"/>
                                  </p:stCondLst>
                                  <p:childTnLst>
                                    <p:animRot by="600000">
                                      <p:cBhvr>
                                        <p:cTn id="14" dur="2000" fill="hold"/>
                                        <p:tgtEl>
                                          <p:spTgt spid="4"/>
                                        </p:tgtEl>
                                        <p:attrNameLst>
                                          <p:attrName>r</p:attrName>
                                        </p:attrNameLst>
                                      </p:cBhvr>
                                    </p:animRot>
                                  </p:childTnLst>
                                </p:cTn>
                              </p:par>
                              <p:par>
                                <p:cTn id="15" presetID="8" presetClass="emph" presetSubtype="0" fill="hold" nodeType="withEffect">
                                  <p:stCondLst>
                                    <p:cond delay="2000"/>
                                  </p:stCondLst>
                                  <p:childTnLst>
                                    <p:animRot by="-600000">
                                      <p:cBhvr>
                                        <p:cTn id="16" dur="2000" fill="hold"/>
                                        <p:tgtEl>
                                          <p:spTgt spid="4"/>
                                        </p:tgtEl>
                                        <p:attrNameLst>
                                          <p:attrName>r</p:attrName>
                                        </p:attrNameLst>
                                      </p:cBhvr>
                                    </p:animRot>
                                  </p:childTnLst>
                                </p:cTn>
                              </p:par>
                              <p:par>
                                <p:cTn id="17" presetID="8" presetClass="emph" presetSubtype="0" fill="hold" nodeType="withEffect">
                                  <p:stCondLst>
                                    <p:cond delay="4000"/>
                                  </p:stCondLst>
                                  <p:childTnLst>
                                    <p:animRot by="600000">
                                      <p:cBhvr>
                                        <p:cTn id="18" dur="2000" fill="hold"/>
                                        <p:tgtEl>
                                          <p:spTgt spid="4"/>
                                        </p:tgtEl>
                                        <p:attrNameLst>
                                          <p:attrName>r</p:attrName>
                                        </p:attrNameLst>
                                      </p:cBhvr>
                                    </p:animRot>
                                  </p:childTnLst>
                                </p:cTn>
                              </p:par>
                              <p:par>
                                <p:cTn id="19" presetID="8" presetClass="emph" presetSubtype="0" fill="hold" nodeType="withEffect">
                                  <p:stCondLst>
                                    <p:cond delay="6000"/>
                                  </p:stCondLst>
                                  <p:childTnLst>
                                    <p:animRot by="-300000">
                                      <p:cBhvr>
                                        <p:cTn id="20" dur="2000" fill="hold"/>
                                        <p:tgtEl>
                                          <p:spTgt spid="4"/>
                                        </p:tgtEl>
                                        <p:attrNameLst>
                                          <p:attrName>r</p:attrName>
                                        </p:attrNameLst>
                                      </p:cBhvr>
                                    </p:animRot>
                                  </p:childTnLst>
                                </p:cTn>
                              </p:par>
                              <p:par>
                                <p:cTn id="21" presetID="8" presetClass="emph" presetSubtype="0" fill="hold" nodeType="withEffect">
                                  <p:stCondLst>
                                    <p:cond delay="0"/>
                                  </p:stCondLst>
                                  <p:childTnLst>
                                    <p:animRot by="-600000">
                                      <p:cBhvr>
                                        <p:cTn id="22" dur="4000" fill="hold"/>
                                        <p:tgtEl>
                                          <p:spTgt spid="17"/>
                                        </p:tgtEl>
                                        <p:attrNameLst>
                                          <p:attrName>r</p:attrName>
                                        </p:attrNameLst>
                                      </p:cBhvr>
                                    </p:animRot>
                                  </p:childTnLst>
                                </p:cTn>
                              </p:par>
                              <p:par>
                                <p:cTn id="23" presetID="8" presetClass="emph" presetSubtype="0" fill="hold" nodeType="withEffect">
                                  <p:stCondLst>
                                    <p:cond delay="4000"/>
                                  </p:stCondLst>
                                  <p:childTnLst>
                                    <p:animRot by="600000">
                                      <p:cBhvr>
                                        <p:cTn id="24" dur="4000" fill="hold"/>
                                        <p:tgtEl>
                                          <p:spTgt spid="17"/>
                                        </p:tgtEl>
                                        <p:attrNameLst>
                                          <p:attrName>r</p:attrName>
                                        </p:attrNameLst>
                                      </p:cBhvr>
                                    </p:animRot>
                                  </p:childTnLst>
                                </p:cTn>
                              </p:par>
                              <p:par>
                                <p:cTn id="25" presetID="42" presetClass="path" presetSubtype="0" accel="50000" decel="50000" fill="hold" nodeType="withEffect">
                                  <p:stCondLst>
                                    <p:cond delay="0"/>
                                  </p:stCondLst>
                                  <p:childTnLst>
                                    <p:animMotion origin="layout" path="M -2.77778E-6 3.08642E-6 L 0.0375 0.01975 " pathEditMode="relative" rAng="0" ptsTypes="AA">
                                      <p:cBhvr>
                                        <p:cTn id="26" dur="5000" fill="hold"/>
                                        <p:tgtEl>
                                          <p:spTgt spid="17"/>
                                        </p:tgtEl>
                                        <p:attrNameLst>
                                          <p:attrName>ppt_x</p:attrName>
                                          <p:attrName>ppt_y</p:attrName>
                                        </p:attrNameLst>
                                      </p:cBhvr>
                                      <p:rCtr x="1875" y="988"/>
                                    </p:animMotion>
                                  </p:childTnLst>
                                </p:cTn>
                              </p:par>
                              <p:par>
                                <p:cTn id="27" presetID="42" presetClass="path" presetSubtype="0" accel="50000" decel="50000" fill="hold" nodeType="withEffect">
                                  <p:stCondLst>
                                    <p:cond delay="5000"/>
                                  </p:stCondLst>
                                  <p:childTnLst>
                                    <p:animMotion origin="layout" path="M 0.0375 0.01975 L 0.02969 -0.01235 " pathEditMode="relative" rAng="0" ptsTypes="AA">
                                      <p:cBhvr>
                                        <p:cTn id="28" dur="3000" fill="hold"/>
                                        <p:tgtEl>
                                          <p:spTgt spid="17"/>
                                        </p:tgtEl>
                                        <p:attrNameLst>
                                          <p:attrName>ppt_x</p:attrName>
                                          <p:attrName>ppt_y</p:attrName>
                                        </p:attrNameLst>
                                      </p:cBhvr>
                                      <p:rCtr x="-399" y="-16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7A0D-1D93-4FC4-A3C9-2F2FA3BE448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E5E03B7-67F7-4DEC-840C-03006EE923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6024576-E27C-46E6-8273-4852D1C7D62B}"/>
              </a:ext>
            </a:extLst>
          </p:cNvPr>
          <p:cNvSpPr>
            <a:spLocks noGrp="1"/>
          </p:cNvSpPr>
          <p:nvPr>
            <p:ph type="dt" sz="half" idx="10"/>
          </p:nvPr>
        </p:nvSpPr>
        <p:spPr/>
        <p:txBody>
          <a:bodyPr/>
          <a:lstStyle/>
          <a:p>
            <a:fld id="{C2302F45-B332-4C2F-951D-CB6E6C05FD84}" type="datetimeFigureOut">
              <a:rPr lang="en-US" smtClean="0"/>
              <a:pPr/>
              <a:t>06/10/2021</a:t>
            </a:fld>
            <a:endParaRPr lang="en-US"/>
          </a:p>
        </p:txBody>
      </p:sp>
      <p:sp>
        <p:nvSpPr>
          <p:cNvPr id="5" name="Footer Placeholder 4">
            <a:extLst>
              <a:ext uri="{FF2B5EF4-FFF2-40B4-BE49-F238E27FC236}">
                <a16:creationId xmlns:a16="http://schemas.microsoft.com/office/drawing/2014/main" id="{5D106B3B-3813-42BD-986D-E58526AA3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00532-B635-4374-B5E3-9B3396E639FB}"/>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379600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A2BDD-090F-4BF5-9AA2-FE1BC578A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57AB5EA-4442-4B4E-94C3-0C1DD7AE5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FBD97-E897-4449-B4CE-7D934E73F536}"/>
              </a:ext>
            </a:extLst>
          </p:cNvPr>
          <p:cNvSpPr>
            <a:spLocks noGrp="1"/>
          </p:cNvSpPr>
          <p:nvPr>
            <p:ph type="dt" sz="half" idx="10"/>
          </p:nvPr>
        </p:nvSpPr>
        <p:spPr/>
        <p:txBody>
          <a:bodyPr/>
          <a:lstStyle/>
          <a:p>
            <a:fld id="{C2302F45-B332-4C2F-951D-CB6E6C05FD84}" type="datetimeFigureOut">
              <a:rPr lang="en-US" smtClean="0"/>
              <a:pPr/>
              <a:t>06/10/2021</a:t>
            </a:fld>
            <a:endParaRPr lang="en-US"/>
          </a:p>
        </p:txBody>
      </p:sp>
      <p:sp>
        <p:nvSpPr>
          <p:cNvPr id="5" name="Footer Placeholder 4">
            <a:extLst>
              <a:ext uri="{FF2B5EF4-FFF2-40B4-BE49-F238E27FC236}">
                <a16:creationId xmlns:a16="http://schemas.microsoft.com/office/drawing/2014/main" id="{98AED63E-63FA-4DEE-A713-512503DB0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70A83-15EA-474D-8639-ED0B4CAC6381}"/>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185581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0A870-6F2A-4A29-BC12-5EEF1057876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CC95517-69EA-4BFF-9CE5-DC47C79375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A2A1242-60B4-4B9C-B411-755D62BA27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9353C56-C624-4E31-8088-C4C4AFF32DAB}"/>
              </a:ext>
            </a:extLst>
          </p:cNvPr>
          <p:cNvSpPr>
            <a:spLocks noGrp="1"/>
          </p:cNvSpPr>
          <p:nvPr>
            <p:ph type="dt" sz="half" idx="10"/>
          </p:nvPr>
        </p:nvSpPr>
        <p:spPr/>
        <p:txBody>
          <a:bodyPr/>
          <a:lstStyle/>
          <a:p>
            <a:fld id="{C2302F45-B332-4C2F-951D-CB6E6C05FD84}" type="datetimeFigureOut">
              <a:rPr lang="en-US" smtClean="0"/>
              <a:pPr/>
              <a:t>06/10/2021</a:t>
            </a:fld>
            <a:endParaRPr lang="en-US"/>
          </a:p>
        </p:txBody>
      </p:sp>
      <p:sp>
        <p:nvSpPr>
          <p:cNvPr id="6" name="Footer Placeholder 5">
            <a:extLst>
              <a:ext uri="{FF2B5EF4-FFF2-40B4-BE49-F238E27FC236}">
                <a16:creationId xmlns:a16="http://schemas.microsoft.com/office/drawing/2014/main" id="{7083B5E5-DD39-45E4-9ADC-4ABC9897C8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4675E-83F1-4F39-B7DF-48556F201AC2}"/>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185396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610A3-4F16-4BFD-931D-0CDB4582593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0B22AB3-B4A2-4D8C-903D-B891FDD358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72D68D-7CDB-4A5A-B119-05C4D52A40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43C0BDF-EB72-49CF-AAA2-784793ABD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305F5EE-580E-4763-8ED7-3F50BD60CA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1E1F2BE-AFCA-4313-B69E-E04C2FCE7738}"/>
              </a:ext>
            </a:extLst>
          </p:cNvPr>
          <p:cNvSpPr>
            <a:spLocks noGrp="1"/>
          </p:cNvSpPr>
          <p:nvPr>
            <p:ph type="dt" sz="half" idx="10"/>
          </p:nvPr>
        </p:nvSpPr>
        <p:spPr/>
        <p:txBody>
          <a:bodyPr/>
          <a:lstStyle/>
          <a:p>
            <a:fld id="{C2302F45-B332-4C2F-951D-CB6E6C05FD84}" type="datetimeFigureOut">
              <a:rPr lang="en-US" smtClean="0"/>
              <a:pPr/>
              <a:t>06/10/2021</a:t>
            </a:fld>
            <a:endParaRPr lang="en-US"/>
          </a:p>
        </p:txBody>
      </p:sp>
      <p:sp>
        <p:nvSpPr>
          <p:cNvPr id="8" name="Footer Placeholder 7">
            <a:extLst>
              <a:ext uri="{FF2B5EF4-FFF2-40B4-BE49-F238E27FC236}">
                <a16:creationId xmlns:a16="http://schemas.microsoft.com/office/drawing/2014/main" id="{EF4AA1BF-C0AC-478C-962F-0E80C7079F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53A5CB-4B4A-4769-B3D6-0E554BAA4137}"/>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282509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65A5-F75F-424D-BCF3-FE3351A0EDA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C8FF0D1-2EC4-41EC-94A8-423BCDC625B3}"/>
              </a:ext>
            </a:extLst>
          </p:cNvPr>
          <p:cNvSpPr>
            <a:spLocks noGrp="1"/>
          </p:cNvSpPr>
          <p:nvPr>
            <p:ph type="dt" sz="half" idx="10"/>
          </p:nvPr>
        </p:nvSpPr>
        <p:spPr/>
        <p:txBody>
          <a:bodyPr/>
          <a:lstStyle/>
          <a:p>
            <a:fld id="{C2302F45-B332-4C2F-951D-CB6E6C05FD84}" type="datetimeFigureOut">
              <a:rPr lang="en-US" smtClean="0"/>
              <a:pPr/>
              <a:t>06/10/2021</a:t>
            </a:fld>
            <a:endParaRPr lang="en-US"/>
          </a:p>
        </p:txBody>
      </p:sp>
      <p:sp>
        <p:nvSpPr>
          <p:cNvPr id="4" name="Footer Placeholder 3">
            <a:extLst>
              <a:ext uri="{FF2B5EF4-FFF2-40B4-BE49-F238E27FC236}">
                <a16:creationId xmlns:a16="http://schemas.microsoft.com/office/drawing/2014/main" id="{36956A27-A51C-4350-9219-AF263DE73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263C1B-48FC-4898-90E0-3314F7F074BA}"/>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340382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C7A486-5DC0-4C75-831E-AFDC0B20B800}"/>
              </a:ext>
            </a:extLst>
          </p:cNvPr>
          <p:cNvSpPr>
            <a:spLocks noGrp="1"/>
          </p:cNvSpPr>
          <p:nvPr>
            <p:ph type="dt" sz="half" idx="10"/>
          </p:nvPr>
        </p:nvSpPr>
        <p:spPr/>
        <p:txBody>
          <a:bodyPr/>
          <a:lstStyle/>
          <a:p>
            <a:fld id="{C2302F45-B332-4C2F-951D-CB6E6C05FD84}" type="datetimeFigureOut">
              <a:rPr lang="en-US" smtClean="0"/>
              <a:pPr/>
              <a:t>06/10/2021</a:t>
            </a:fld>
            <a:endParaRPr lang="en-US"/>
          </a:p>
        </p:txBody>
      </p:sp>
      <p:sp>
        <p:nvSpPr>
          <p:cNvPr id="3" name="Footer Placeholder 2">
            <a:extLst>
              <a:ext uri="{FF2B5EF4-FFF2-40B4-BE49-F238E27FC236}">
                <a16:creationId xmlns:a16="http://schemas.microsoft.com/office/drawing/2014/main" id="{57986173-ED1C-4532-8D3B-362D909B2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0897B9-3226-428B-8B83-C1DA9BF41EF5}"/>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45639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25D06-3FB2-46A3-B563-289C353F2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296E372-A4F0-49AD-9465-BCC2EF02D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9488EB6-185B-439D-BC01-51370E8BD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D52A825-BAAC-43FE-B997-34F5E97723C3}"/>
              </a:ext>
            </a:extLst>
          </p:cNvPr>
          <p:cNvSpPr>
            <a:spLocks noGrp="1"/>
          </p:cNvSpPr>
          <p:nvPr>
            <p:ph type="dt" sz="half" idx="10"/>
          </p:nvPr>
        </p:nvSpPr>
        <p:spPr/>
        <p:txBody>
          <a:bodyPr/>
          <a:lstStyle/>
          <a:p>
            <a:fld id="{C2302F45-B332-4C2F-951D-CB6E6C05FD84}" type="datetimeFigureOut">
              <a:rPr lang="en-US" smtClean="0"/>
              <a:pPr/>
              <a:t>06/10/2021</a:t>
            </a:fld>
            <a:endParaRPr lang="en-US"/>
          </a:p>
        </p:txBody>
      </p:sp>
      <p:sp>
        <p:nvSpPr>
          <p:cNvPr id="6" name="Footer Placeholder 5">
            <a:extLst>
              <a:ext uri="{FF2B5EF4-FFF2-40B4-BE49-F238E27FC236}">
                <a16:creationId xmlns:a16="http://schemas.microsoft.com/office/drawing/2014/main" id="{AE3A6D2A-7471-4533-B6A6-9AB84F069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1A3CE1-C9BD-48FC-BCC1-7799CF556763}"/>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3642800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AC33-091C-4614-BBB9-2A6BD10AA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5947C3C-B191-4F52-A1F6-EAA43F1AC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5E54682-B93A-40FF-858E-56FDA1D6E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0B2639-DF86-4024-BA5A-23D77276D852}"/>
              </a:ext>
            </a:extLst>
          </p:cNvPr>
          <p:cNvSpPr>
            <a:spLocks noGrp="1"/>
          </p:cNvSpPr>
          <p:nvPr>
            <p:ph type="dt" sz="half" idx="10"/>
          </p:nvPr>
        </p:nvSpPr>
        <p:spPr/>
        <p:txBody>
          <a:bodyPr/>
          <a:lstStyle/>
          <a:p>
            <a:fld id="{C2302F45-B332-4C2F-951D-CB6E6C05FD84}" type="datetimeFigureOut">
              <a:rPr lang="en-US" smtClean="0"/>
              <a:pPr/>
              <a:t>06/10/2021</a:t>
            </a:fld>
            <a:endParaRPr lang="en-US"/>
          </a:p>
        </p:txBody>
      </p:sp>
      <p:sp>
        <p:nvSpPr>
          <p:cNvPr id="6" name="Footer Placeholder 5">
            <a:extLst>
              <a:ext uri="{FF2B5EF4-FFF2-40B4-BE49-F238E27FC236}">
                <a16:creationId xmlns:a16="http://schemas.microsoft.com/office/drawing/2014/main" id="{CA46F1C2-4419-42DC-B0A7-B5B58F8F98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D8DC7-5536-45A6-B9FD-78C535EB9DED}"/>
              </a:ext>
            </a:extLst>
          </p:cNvPr>
          <p:cNvSpPr>
            <a:spLocks noGrp="1"/>
          </p:cNvSpPr>
          <p:nvPr>
            <p:ph type="sldNum" sz="quarter" idx="12"/>
          </p:nvPr>
        </p:nvSpPr>
        <p:spPr/>
        <p:txBody>
          <a:bodyPr/>
          <a:lstStyle/>
          <a:p>
            <a:fld id="{D3AA2BF2-715B-4634-A836-3D88355A23E0}" type="slidenum">
              <a:rPr lang="en-US" smtClean="0"/>
              <a:pPr/>
              <a:t>‹#›</a:t>
            </a:fld>
            <a:endParaRPr lang="en-US"/>
          </a:p>
        </p:txBody>
      </p:sp>
    </p:spTree>
    <p:extLst>
      <p:ext uri="{BB962C8B-B14F-4D97-AF65-F5344CB8AC3E}">
        <p14:creationId xmlns:p14="http://schemas.microsoft.com/office/powerpoint/2010/main" val="316175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AB8D30-A189-4887-85BC-4EC6B3E8E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797DBA2-9307-4430-98EC-8812846C4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40BF2E0-2987-47FA-B8CB-8CA869C0B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02F45-B332-4C2F-951D-CB6E6C05FD84}" type="datetimeFigureOut">
              <a:rPr lang="en-US" smtClean="0"/>
              <a:pPr/>
              <a:t>06/10/2021</a:t>
            </a:fld>
            <a:endParaRPr lang="en-US"/>
          </a:p>
        </p:txBody>
      </p:sp>
      <p:sp>
        <p:nvSpPr>
          <p:cNvPr id="5" name="Footer Placeholder 4">
            <a:extLst>
              <a:ext uri="{FF2B5EF4-FFF2-40B4-BE49-F238E27FC236}">
                <a16:creationId xmlns:a16="http://schemas.microsoft.com/office/drawing/2014/main" id="{1278CA52-EAD1-43FF-8934-6F06DAB84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BBDD3E-FCF6-4EE3-B635-A13F041A3B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A2BF2-715B-4634-A836-3D88355A23E0}" type="slidenum">
              <a:rPr lang="en-US" smtClean="0"/>
              <a:pPr/>
              <a:t>‹#›</a:t>
            </a:fld>
            <a:endParaRPr lang="en-US"/>
          </a:p>
        </p:txBody>
      </p:sp>
    </p:spTree>
    <p:extLst>
      <p:ext uri="{BB962C8B-B14F-4D97-AF65-F5344CB8AC3E}">
        <p14:creationId xmlns:p14="http://schemas.microsoft.com/office/powerpoint/2010/main" val="25011597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file:///D:\GI&#193;O%20&#193;N%20&#272;I&#7878;N%20T&#7916;\Em%20yeu%20truong%20em%20-%20Cao%20Thuy%20Duong.mp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10.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5.png"/><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2.xml"/><Relationship Id="rId1" Type="http://schemas.openxmlformats.org/officeDocument/2006/relationships/tags" Target="../tags/tag1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xml"/><Relationship Id="rId7" Type="http://schemas.openxmlformats.org/officeDocument/2006/relationships/diagramLayout" Target="../diagrams/layout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Data" Target="../diagrams/data1.xml"/><Relationship Id="rId5" Type="http://schemas.openxmlformats.org/officeDocument/2006/relationships/image" Target="../media/image19.jpg"/><Relationship Id="rId10" Type="http://schemas.microsoft.com/office/2007/relationships/diagramDrawing" Target="../diagrams/drawing1.xml"/><Relationship Id="rId4" Type="http://schemas.openxmlformats.org/officeDocument/2006/relationships/image" Target="../media/image18.jp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9DF208-CB5A-47A6-A288-9E798700B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0"/>
            <a:ext cx="12192000" cy="6855480"/>
          </a:xfrm>
          <a:prstGeom prst="rect">
            <a:avLst/>
          </a:prstGeom>
        </p:spPr>
      </p:pic>
      <p:sp>
        <p:nvSpPr>
          <p:cNvPr id="7" name="Text Box 18" descr="White marble">
            <a:extLst>
              <a:ext uri="{FF2B5EF4-FFF2-40B4-BE49-F238E27FC236}">
                <a16:creationId xmlns:a16="http://schemas.microsoft.com/office/drawing/2014/main" id="{A34FBEBA-9AD8-4B55-8786-497ADE91530A}"/>
              </a:ext>
            </a:extLst>
          </p:cNvPr>
          <p:cNvSpPr txBox="1">
            <a:spLocks noChangeArrowheads="1"/>
          </p:cNvSpPr>
          <p:nvPr/>
        </p:nvSpPr>
        <p:spPr bwMode="auto">
          <a:xfrm>
            <a:off x="3086100" y="5216178"/>
            <a:ext cx="6019800"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en-US" b="1" dirty="0">
                <a:solidFill>
                  <a:srgbClr val="0000CC"/>
                </a:solidFill>
                <a:latin typeface="Times New Roman" panose="02020603050405020304" pitchFamily="18" charset="0"/>
                <a:cs typeface="Times New Roman" panose="02020603050405020304" pitchFamily="18" charset="0"/>
              </a:rPr>
              <a:t>LA PHÔNG – TEN</a:t>
            </a:r>
          </a:p>
          <a:p>
            <a:pPr algn="ctr">
              <a:spcBef>
                <a:spcPts val="0"/>
              </a:spcBef>
              <a:buNone/>
            </a:pPr>
            <a:r>
              <a:rPr lang="en-US" b="1" dirty="0">
                <a:solidFill>
                  <a:srgbClr val="0000CC"/>
                </a:solidFill>
                <a:latin typeface="Times New Roman" panose="02020603050405020304" pitchFamily="18" charset="0"/>
                <a:cs typeface="Times New Roman" panose="02020603050405020304" pitchFamily="18" charset="0"/>
              </a:rPr>
              <a:t>(</a:t>
            </a:r>
            <a:r>
              <a:rPr lang="en-US" b="1" dirty="0" err="1">
                <a:solidFill>
                  <a:srgbClr val="0000CC"/>
                </a:solidFill>
                <a:latin typeface="Times New Roman" panose="02020603050405020304" pitchFamily="18" charset="0"/>
                <a:cs typeface="Times New Roman" panose="02020603050405020304" pitchFamily="18" charset="0"/>
              </a:rPr>
              <a:t>Nguyễn</a:t>
            </a:r>
            <a:r>
              <a:rPr lang="en-US" b="1" dirty="0">
                <a:solidFill>
                  <a:srgbClr val="0000CC"/>
                </a:solidFill>
                <a:latin typeface="Times New Roman" panose="02020603050405020304" pitchFamily="18" charset="0"/>
                <a:cs typeface="Times New Roman" panose="02020603050405020304" pitchFamily="18" charset="0"/>
              </a:rPr>
              <a:t> Minh </a:t>
            </a:r>
            <a:r>
              <a:rPr lang="en-US" b="1" dirty="0" err="1">
                <a:solidFill>
                  <a:srgbClr val="0000CC"/>
                </a:solidFill>
                <a:latin typeface="Times New Roman" panose="02020603050405020304" pitchFamily="18" charset="0"/>
                <a:cs typeface="Times New Roman" panose="02020603050405020304" pitchFamily="18" charset="0"/>
              </a:rPr>
              <a:t>lược</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dịch</a:t>
            </a:r>
            <a:r>
              <a:rPr lang="en-US" b="1" dirty="0">
                <a:solidFill>
                  <a:srgbClr val="0000CC"/>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078EBB9D-3949-4AF0-B928-6BF15220F3E5}"/>
              </a:ext>
            </a:extLst>
          </p:cNvPr>
          <p:cNvSpPr/>
          <p:nvPr/>
        </p:nvSpPr>
        <p:spPr>
          <a:xfrm>
            <a:off x="2697959" y="2967335"/>
            <a:ext cx="6796091"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latin typeface="Times New Roman" panose="02020603050405020304" pitchFamily="18" charset="0"/>
                <a:cs typeface="Times New Roman" panose="02020603050405020304" pitchFamily="18" charset="0"/>
              </a:rPr>
              <a:t>TẬP ĐỌC</a:t>
            </a:r>
          </a:p>
          <a:p>
            <a:pPr algn="ctr"/>
            <a:r>
              <a:rPr lang="en-US" sz="5400" b="1" dirty="0">
                <a:ln/>
                <a:solidFill>
                  <a:schemeClr val="accent4"/>
                </a:solidFill>
                <a:latin typeface="Times New Roman" panose="02020603050405020304" pitchFamily="18" charset="0"/>
                <a:cs typeface="Times New Roman" panose="02020603050405020304" pitchFamily="18" charset="0"/>
              </a:rPr>
              <a:t>GÀ TRỐNG VÀ CÁO</a:t>
            </a:r>
            <a:endParaRPr lang="en-US" sz="5400" b="1" cap="none" spc="0" dirty="0">
              <a:ln/>
              <a:solidFill>
                <a:schemeClr val="accent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778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descr="White marble"/>
          <p:cNvSpPr txBox="1">
            <a:spLocks noChangeArrowheads="1"/>
          </p:cNvSpPr>
          <p:nvPr/>
        </p:nvSpPr>
        <p:spPr bwMode="auto">
          <a:xfrm>
            <a:off x="2133600" y="5140196"/>
            <a:ext cx="419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a:latin typeface="Times New Roman" panose="02020603050405020304" pitchFamily="18" charset="0"/>
              <a:cs typeface="Times New Roman" panose="02020603050405020304" pitchFamily="18" charset="0"/>
            </a:endParaRPr>
          </a:p>
        </p:txBody>
      </p:sp>
      <p:sp>
        <p:nvSpPr>
          <p:cNvPr id="12291" name="Text Box 9" descr="White marble"/>
          <p:cNvSpPr txBox="1">
            <a:spLocks noChangeArrowheads="1"/>
          </p:cNvSpPr>
          <p:nvPr/>
        </p:nvSpPr>
        <p:spPr bwMode="auto">
          <a:xfrm>
            <a:off x="4019550" y="201302"/>
            <a:ext cx="4152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r>
              <a:rPr lang="en-US" altLang="en-US" b="1" dirty="0">
                <a:solidFill>
                  <a:srgbClr val="FF0000"/>
                </a:solidFill>
                <a:latin typeface="Times New Roman" panose="02020603050405020304" pitchFamily="18" charset="0"/>
                <a:cs typeface="Times New Roman" panose="02020603050405020304" pitchFamily="18" charset="0"/>
              </a:rPr>
              <a:t>  </a:t>
            </a:r>
          </a:p>
        </p:txBody>
      </p:sp>
      <p:sp>
        <p:nvSpPr>
          <p:cNvPr id="4" name="Text Box 9" descr="White marble"/>
          <p:cNvSpPr txBox="1">
            <a:spLocks noChangeArrowheads="1"/>
          </p:cNvSpPr>
          <p:nvPr/>
        </p:nvSpPr>
        <p:spPr bwMode="auto">
          <a:xfrm>
            <a:off x="1622964" y="1059674"/>
            <a:ext cx="255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err="1">
                <a:solidFill>
                  <a:srgbClr val="6600FF"/>
                </a:solidFill>
                <a:latin typeface="Times New Roman" panose="02020603050405020304" pitchFamily="18" charset="0"/>
                <a:cs typeface="Times New Roman" panose="02020603050405020304" pitchFamily="18" charset="0"/>
              </a:rPr>
              <a:t>Đon</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đả</a:t>
            </a:r>
            <a:r>
              <a:rPr lang="en-US" altLang="en-US" b="1" dirty="0">
                <a:solidFill>
                  <a:srgbClr val="6600FF"/>
                </a:solidFill>
                <a:latin typeface="Times New Roman" panose="02020603050405020304" pitchFamily="18" charset="0"/>
                <a:cs typeface="Times New Roman" panose="02020603050405020304" pitchFamily="18" charset="0"/>
              </a:rPr>
              <a:t>:</a:t>
            </a:r>
            <a:r>
              <a:rPr lang="en-US" altLang="en-US" dirty="0">
                <a:solidFill>
                  <a:srgbClr val="6600FF"/>
                </a:solidFill>
                <a:latin typeface="Times New Roman" panose="02020603050405020304" pitchFamily="18" charset="0"/>
                <a:cs typeface="Times New Roman" panose="02020603050405020304" pitchFamily="18" charset="0"/>
              </a:rPr>
              <a:t>   </a:t>
            </a:r>
          </a:p>
        </p:txBody>
      </p:sp>
      <p:sp>
        <p:nvSpPr>
          <p:cNvPr id="5" name="Text Box 9" descr="White marble"/>
          <p:cNvSpPr txBox="1">
            <a:spLocks noChangeArrowheads="1"/>
          </p:cNvSpPr>
          <p:nvPr/>
        </p:nvSpPr>
        <p:spPr bwMode="auto">
          <a:xfrm>
            <a:off x="1636713" y="2480438"/>
            <a:ext cx="2592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err="1">
                <a:solidFill>
                  <a:srgbClr val="6600FF"/>
                </a:solidFill>
                <a:latin typeface="Times New Roman" panose="02020603050405020304" pitchFamily="18" charset="0"/>
                <a:cs typeface="Times New Roman" panose="02020603050405020304" pitchFamily="18" charset="0"/>
              </a:rPr>
              <a:t>Dụ</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dụ</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dỗ</a:t>
            </a:r>
            <a:r>
              <a:rPr lang="en-US" altLang="en-US" b="1" dirty="0">
                <a:solidFill>
                  <a:srgbClr val="6600FF"/>
                </a:solidFill>
                <a:latin typeface="Times New Roman" panose="02020603050405020304" pitchFamily="18" charset="0"/>
                <a:cs typeface="Times New Roman" panose="02020603050405020304" pitchFamily="18" charset="0"/>
              </a:rPr>
              <a:t>):</a:t>
            </a:r>
            <a:endParaRPr lang="en-US" altLang="en-US" dirty="0">
              <a:solidFill>
                <a:srgbClr val="6600FF"/>
              </a:solidFill>
              <a:latin typeface="Times New Roman" panose="02020603050405020304" pitchFamily="18" charset="0"/>
              <a:cs typeface="Times New Roman" panose="02020603050405020304" pitchFamily="18" charset="0"/>
            </a:endParaRPr>
          </a:p>
        </p:txBody>
      </p:sp>
      <p:sp>
        <p:nvSpPr>
          <p:cNvPr id="6" name="Text Box 9" descr="White marble"/>
          <p:cNvSpPr txBox="1">
            <a:spLocks noChangeArrowheads="1"/>
          </p:cNvSpPr>
          <p:nvPr/>
        </p:nvSpPr>
        <p:spPr bwMode="auto">
          <a:xfrm>
            <a:off x="1627070" y="3731699"/>
            <a:ext cx="19543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solidFill>
                  <a:srgbClr val="6600FF"/>
                </a:solidFill>
                <a:latin typeface="Times New Roman" panose="02020603050405020304" pitchFamily="18" charset="0"/>
                <a:cs typeface="Times New Roman" panose="02020603050405020304" pitchFamily="18" charset="0"/>
              </a:rPr>
              <a:t>Loan tin:</a:t>
            </a:r>
            <a:endParaRPr lang="en-US" altLang="en-US" dirty="0">
              <a:solidFill>
                <a:srgbClr val="6600FF"/>
              </a:solidFill>
              <a:latin typeface="Times New Roman" panose="02020603050405020304" pitchFamily="18" charset="0"/>
              <a:cs typeface="Times New Roman" panose="02020603050405020304" pitchFamily="18" charset="0"/>
            </a:endParaRPr>
          </a:p>
        </p:txBody>
      </p:sp>
      <p:sp>
        <p:nvSpPr>
          <p:cNvPr id="7" name="Text Box 9" descr="White marble"/>
          <p:cNvSpPr txBox="1">
            <a:spLocks noChangeArrowheads="1"/>
          </p:cNvSpPr>
          <p:nvPr/>
        </p:nvSpPr>
        <p:spPr bwMode="auto">
          <a:xfrm>
            <a:off x="1622964" y="4801265"/>
            <a:ext cx="38176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err="1">
                <a:solidFill>
                  <a:srgbClr val="6600FF"/>
                </a:solidFill>
                <a:latin typeface="Times New Roman" panose="02020603050405020304" pitchFamily="18" charset="0"/>
                <a:cs typeface="Times New Roman" panose="02020603050405020304" pitchFamily="18" charset="0"/>
              </a:rPr>
              <a:t>Hồn</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lạc</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phách</a:t>
            </a:r>
            <a:r>
              <a:rPr lang="en-US" altLang="en-US" b="1" dirty="0">
                <a:solidFill>
                  <a:srgbClr val="6600FF"/>
                </a:solidFill>
                <a:latin typeface="Times New Roman" panose="02020603050405020304" pitchFamily="18" charset="0"/>
                <a:cs typeface="Times New Roman" panose="02020603050405020304" pitchFamily="18" charset="0"/>
              </a:rPr>
              <a:t> bay:</a:t>
            </a:r>
            <a:endParaRPr lang="en-US" altLang="en-US" dirty="0">
              <a:solidFill>
                <a:srgbClr val="6600FF"/>
              </a:solidFill>
              <a:latin typeface="Times New Roman" panose="02020603050405020304" pitchFamily="18" charset="0"/>
              <a:cs typeface="Times New Roman" panose="02020603050405020304" pitchFamily="18" charset="0"/>
            </a:endParaRPr>
          </a:p>
        </p:txBody>
      </p:sp>
      <p:sp>
        <p:nvSpPr>
          <p:cNvPr id="8" name="Text Box 9" descr="White marble"/>
          <p:cNvSpPr txBox="1">
            <a:spLocks noChangeArrowheads="1"/>
          </p:cNvSpPr>
          <p:nvPr/>
        </p:nvSpPr>
        <p:spPr bwMode="auto">
          <a:xfrm>
            <a:off x="3124200" y="1088351"/>
            <a:ext cx="73802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chỉ</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nhảu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vui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vẻ</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gặp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gỡ</a:t>
            </a:r>
            <a:endParaRPr lang="en-US" altLang="en-US" b="1" dirty="0">
              <a:latin typeface="Times New Roman" panose="02020603050405020304" pitchFamily="18" charset="0"/>
              <a:cs typeface="Times New Roman" panose="02020603050405020304" pitchFamily="18" charset="0"/>
            </a:endParaRPr>
          </a:p>
        </p:txBody>
      </p:sp>
      <p:sp>
        <p:nvSpPr>
          <p:cNvPr id="9" name="Text Box 9" descr="White marble"/>
          <p:cNvSpPr txBox="1">
            <a:spLocks noChangeArrowheads="1"/>
          </p:cNvSpPr>
          <p:nvPr/>
        </p:nvSpPr>
        <p:spPr bwMode="auto">
          <a:xfrm>
            <a:off x="3657600" y="2473195"/>
            <a:ext cx="70763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US"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nghĩa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khóe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nói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khéo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mình</a:t>
            </a:r>
            <a:endParaRPr lang="en-US" b="1" dirty="0">
              <a:latin typeface="Times New Roman" panose="02020603050405020304" pitchFamily="18" charset="0"/>
              <a:cs typeface="Times New Roman" panose="02020603050405020304" pitchFamily="18" charset="0"/>
            </a:endParaRPr>
          </a:p>
        </p:txBody>
      </p:sp>
      <p:sp>
        <p:nvSpPr>
          <p:cNvPr id="10" name="Text Box 9" descr="White marble"/>
          <p:cNvSpPr txBox="1">
            <a:spLocks noChangeArrowheads="1"/>
          </p:cNvSpPr>
          <p:nvPr/>
        </p:nvSpPr>
        <p:spPr bwMode="auto">
          <a:xfrm>
            <a:off x="3448653" y="3724047"/>
            <a:ext cx="68864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dung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chóng</a:t>
            </a:r>
            <a:r>
              <a:rPr lang="en-US" b="1" dirty="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cs typeface="Times New Roman" panose="02020603050405020304" pitchFamily="18" charset="0"/>
            </a:endParaRPr>
          </a:p>
        </p:txBody>
      </p:sp>
      <p:sp>
        <p:nvSpPr>
          <p:cNvPr id="11" name="Text Box 9" descr="White marble"/>
          <p:cNvSpPr txBox="1">
            <a:spLocks noChangeArrowheads="1"/>
          </p:cNvSpPr>
          <p:nvPr/>
        </p:nvSpPr>
        <p:spPr bwMode="auto">
          <a:xfrm>
            <a:off x="5173982" y="4821871"/>
            <a:ext cx="533050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nghĩa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hốt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mất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thần</a:t>
            </a:r>
            <a:r>
              <a:rPr lang="en-US" b="1" dirty="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cs typeface="Times New Roman" panose="02020603050405020304" pitchFamily="18" charset="0"/>
            </a:endParaRPr>
          </a:p>
        </p:txBody>
      </p:sp>
      <p:sp>
        <p:nvSpPr>
          <p:cNvPr id="14" name="Rectangle 13"/>
          <p:cNvSpPr/>
          <p:nvPr/>
        </p:nvSpPr>
        <p:spPr>
          <a:xfrm>
            <a:off x="0" y="0"/>
            <a:ext cx="12192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3420468307"/>
      </p:ext>
    </p:extLst>
  </p:cSld>
  <p:clrMapOvr>
    <a:masterClrMapping/>
  </p:clrMapOvr>
  <mc:AlternateContent xmlns:mc="http://schemas.openxmlformats.org/markup-compatibility/2006" xmlns:p14="http://schemas.microsoft.com/office/powerpoint/2010/main">
    <mc:Choice Requires="p14">
      <p:transition spd="slow" p14:dur="2000" advTm="37958"/>
    </mc:Choice>
    <mc:Fallback xmlns="">
      <p:transition spd="slow" advTm="3795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55E39-7EF1-4CBE-B063-0EE09ADF7B2D}"/>
              </a:ext>
            </a:extLst>
          </p:cNvPr>
          <p:cNvPicPr>
            <a:picLocks noChangeAspect="1"/>
          </p:cNvPicPr>
          <p:nvPr/>
        </p:nvPicPr>
        <p:blipFill rotWithShape="1">
          <a:blip r:embed="rId2">
            <a:extLst>
              <a:ext uri="{28A0092B-C50C-407E-A947-70E740481C1C}">
                <a14:useLocalDpi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 Box 4">
            <a:extLst>
              <a:ext uri="{FF2B5EF4-FFF2-40B4-BE49-F238E27FC236}">
                <a16:creationId xmlns:a16="http://schemas.microsoft.com/office/drawing/2014/main" id="{AEB1C4C9-217B-4517-981B-1092F721E5A4}"/>
              </a:ext>
            </a:extLst>
          </p:cNvPr>
          <p:cNvSpPr txBox="1">
            <a:spLocks noChangeArrowheads="1"/>
          </p:cNvSpPr>
          <p:nvPr/>
        </p:nvSpPr>
        <p:spPr bwMode="auto">
          <a:xfrm>
            <a:off x="6165274" y="1143000"/>
            <a:ext cx="5631873" cy="4785926"/>
          </a:xfrm>
          <a:prstGeom prst="rect">
            <a:avLst/>
          </a:prstGeom>
          <a:noFill/>
          <a:ln w="9525">
            <a:noFill/>
            <a:miter lim="800000"/>
            <a:headEnd/>
            <a:tailEnd/>
          </a:ln>
          <a:effectLst/>
        </p:spPr>
        <p:txBody>
          <a:bodyPr wrap="square">
            <a:spAutoFit/>
          </a:bodyPr>
          <a:lstStyle/>
          <a:p>
            <a:pPr algn="ctr">
              <a:spcBef>
                <a:spcPts val="600"/>
              </a:spcBef>
            </a:pPr>
            <a:r>
              <a:rPr lang="en-US" sz="2600" b="1" dirty="0">
                <a:solidFill>
                  <a:srgbClr val="00B050"/>
                </a:solidFill>
                <a:latin typeface="Times New Roman" pitchFamily="18" charset="0"/>
              </a:rPr>
              <a:t>Nghe </a:t>
            </a:r>
            <a:r>
              <a:rPr lang="en-US" sz="2600" b="1" dirty="0" err="1">
                <a:solidFill>
                  <a:srgbClr val="00B050"/>
                </a:solidFill>
                <a:latin typeface="Times New Roman" pitchFamily="18" charset="0"/>
              </a:rPr>
              <a:t>lời</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Cáo</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dụ</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thiệt</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hơn</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Gà</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rằng</a:t>
            </a:r>
            <a:r>
              <a:rPr lang="en-US" sz="2600" b="1" dirty="0">
                <a:solidFill>
                  <a:srgbClr val="00B050"/>
                </a:solidFill>
                <a:latin typeface="Times New Roman" pitchFamily="18" charset="0"/>
              </a:rPr>
              <a:t>: “Xin </a:t>
            </a:r>
            <a:r>
              <a:rPr lang="en-US" sz="2600" b="1" dirty="0" err="1">
                <a:solidFill>
                  <a:srgbClr val="00B050"/>
                </a:solidFill>
                <a:latin typeface="Times New Roman" pitchFamily="18" charset="0"/>
              </a:rPr>
              <a:t>được</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ghi</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ơn</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trong</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lòng</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Hòa</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bình</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gà</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cáo</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sống</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chung</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Mừng</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này</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còn</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có</a:t>
            </a:r>
            <a:r>
              <a:rPr lang="en-US" sz="2600" b="1" dirty="0">
                <a:solidFill>
                  <a:srgbClr val="00B050"/>
                </a:solidFill>
                <a:latin typeface="Times New Roman" pitchFamily="18" charset="0"/>
              </a:rPr>
              <a:t> tin </a:t>
            </a:r>
            <a:r>
              <a:rPr lang="en-US" sz="2600" b="1" dirty="0" err="1">
                <a:solidFill>
                  <a:srgbClr val="00B050"/>
                </a:solidFill>
                <a:latin typeface="Times New Roman" pitchFamily="18" charset="0"/>
              </a:rPr>
              <a:t>mừng</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nào</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hơn</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Kìa</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tôi</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thấy</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cặp</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chó</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săn</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Từ</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xa</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chạy</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lại</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chắc</a:t>
            </a:r>
            <a:r>
              <a:rPr lang="en-US" sz="2600" b="1" dirty="0">
                <a:solidFill>
                  <a:srgbClr val="00B050"/>
                </a:solidFill>
                <a:latin typeface="Times New Roman" pitchFamily="18" charset="0"/>
              </a:rPr>
              <a:t> loan tin </a:t>
            </a:r>
            <a:r>
              <a:rPr lang="en-US" sz="2600" b="1" dirty="0" err="1">
                <a:solidFill>
                  <a:srgbClr val="00B050"/>
                </a:solidFill>
                <a:latin typeface="Times New Roman" pitchFamily="18" charset="0"/>
              </a:rPr>
              <a:t>này</a:t>
            </a:r>
            <a:r>
              <a:rPr lang="en-US" sz="2600" b="1" dirty="0">
                <a:solidFill>
                  <a:srgbClr val="00B050"/>
                </a:solidFill>
                <a:latin typeface="Times New Roman" pitchFamily="18" charset="0"/>
              </a:rPr>
              <a:t>.”</a:t>
            </a:r>
          </a:p>
          <a:p>
            <a:pPr algn="ctr">
              <a:spcBef>
                <a:spcPts val="600"/>
              </a:spcBef>
            </a:pPr>
            <a:r>
              <a:rPr lang="en-US" sz="2600" b="1" dirty="0" err="1">
                <a:solidFill>
                  <a:srgbClr val="0070C0"/>
                </a:solidFill>
                <a:latin typeface="Times New Roman" pitchFamily="18" charset="0"/>
              </a:rPr>
              <a:t>Cáo</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nghe</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hồn</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lạc</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phách</a:t>
            </a:r>
            <a:r>
              <a:rPr lang="en-US" sz="2600" b="1" dirty="0">
                <a:solidFill>
                  <a:srgbClr val="0070C0"/>
                </a:solidFill>
                <a:latin typeface="Times New Roman" pitchFamily="18" charset="0"/>
              </a:rPr>
              <a:t> bay </a:t>
            </a:r>
          </a:p>
          <a:p>
            <a:pPr algn="ctr">
              <a:spcBef>
                <a:spcPts val="600"/>
              </a:spcBef>
            </a:pPr>
            <a:r>
              <a:rPr lang="en-US" sz="2600" b="1" dirty="0" err="1">
                <a:solidFill>
                  <a:srgbClr val="0070C0"/>
                </a:solidFill>
                <a:latin typeface="Times New Roman" pitchFamily="18" charset="0"/>
              </a:rPr>
              <a:t>Quắp</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đuôi</a:t>
            </a:r>
            <a:r>
              <a:rPr lang="en-US" sz="2600" b="1" dirty="0">
                <a:solidFill>
                  <a:srgbClr val="0070C0"/>
                </a:solidFill>
                <a:latin typeface="Times New Roman" pitchFamily="18" charset="0"/>
              </a:rPr>
              <a:t>, co </a:t>
            </a:r>
            <a:r>
              <a:rPr lang="en-US" sz="2600" b="1" dirty="0" err="1">
                <a:solidFill>
                  <a:srgbClr val="0070C0"/>
                </a:solidFill>
                <a:latin typeface="Times New Roman" pitchFamily="18" charset="0"/>
              </a:rPr>
              <a:t>cẳng</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chạy</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ngay</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tức</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thì</a:t>
            </a:r>
            <a:r>
              <a:rPr lang="en-US" sz="2600" b="1" dirty="0">
                <a:solidFill>
                  <a:srgbClr val="0070C0"/>
                </a:solidFill>
                <a:latin typeface="Times New Roman" pitchFamily="18" charset="0"/>
              </a:rPr>
              <a:t>.</a:t>
            </a:r>
          </a:p>
          <a:p>
            <a:pPr algn="ctr">
              <a:spcBef>
                <a:spcPts val="600"/>
              </a:spcBef>
            </a:pPr>
            <a:r>
              <a:rPr lang="en-US" sz="2600" b="1" dirty="0" err="1">
                <a:solidFill>
                  <a:srgbClr val="0070C0"/>
                </a:solidFill>
                <a:latin typeface="Times New Roman" pitchFamily="18" charset="0"/>
              </a:rPr>
              <a:t>Gà</a:t>
            </a:r>
            <a:r>
              <a:rPr lang="en-US" sz="2600" b="1" dirty="0">
                <a:solidFill>
                  <a:srgbClr val="0070C0"/>
                </a:solidFill>
                <a:latin typeface="Times New Roman" pitchFamily="18" charset="0"/>
              </a:rPr>
              <a:t> ta </a:t>
            </a:r>
            <a:r>
              <a:rPr lang="en-US" sz="2600" b="1" dirty="0" err="1">
                <a:solidFill>
                  <a:srgbClr val="0070C0"/>
                </a:solidFill>
                <a:latin typeface="Times New Roman" pitchFamily="18" charset="0"/>
              </a:rPr>
              <a:t>khoái</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chí</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cười</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phì</a:t>
            </a:r>
            <a:r>
              <a:rPr lang="en-US" sz="2600" b="1" dirty="0">
                <a:solidFill>
                  <a:srgbClr val="0070C0"/>
                </a:solidFill>
                <a:latin typeface="Times New Roman" pitchFamily="18" charset="0"/>
              </a:rPr>
              <a:t>:</a:t>
            </a:r>
          </a:p>
          <a:p>
            <a:pPr algn="ctr">
              <a:spcBef>
                <a:spcPts val="600"/>
              </a:spcBef>
            </a:pPr>
            <a:r>
              <a:rPr lang="en-US" sz="2600" b="1" dirty="0">
                <a:solidFill>
                  <a:srgbClr val="0070C0"/>
                </a:solidFill>
                <a:latin typeface="Times New Roman" pitchFamily="18" charset="0"/>
              </a:rPr>
              <a:t>“</a:t>
            </a:r>
            <a:r>
              <a:rPr lang="en-US" sz="2600" b="1" dirty="0" err="1">
                <a:solidFill>
                  <a:srgbClr val="0070C0"/>
                </a:solidFill>
                <a:latin typeface="Times New Roman" pitchFamily="18" charset="0"/>
              </a:rPr>
              <a:t>Rõ</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phường</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gian</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dối</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làm</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gì</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được</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ai</a:t>
            </a:r>
            <a:r>
              <a:rPr lang="en-US" sz="2600" b="1" dirty="0">
                <a:solidFill>
                  <a:srgbClr val="0070C0"/>
                </a:solidFill>
                <a:latin typeface="Times New Roman" pitchFamily="18" charset="0"/>
              </a:rPr>
              <a:t>.”</a:t>
            </a:r>
          </a:p>
        </p:txBody>
      </p:sp>
      <p:sp>
        <p:nvSpPr>
          <p:cNvPr id="5" name="TextBox 4">
            <a:extLst>
              <a:ext uri="{FF2B5EF4-FFF2-40B4-BE49-F238E27FC236}">
                <a16:creationId xmlns:a16="http://schemas.microsoft.com/office/drawing/2014/main" id="{538F09E7-B98A-4E6F-8F72-892A28CB506B}"/>
              </a:ext>
            </a:extLst>
          </p:cNvPr>
          <p:cNvSpPr txBox="1"/>
          <p:nvPr/>
        </p:nvSpPr>
        <p:spPr>
          <a:xfrm>
            <a:off x="3352800" y="245815"/>
            <a:ext cx="5334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GÀ TRỐNG VÀ CÁO</a:t>
            </a:r>
          </a:p>
        </p:txBody>
      </p:sp>
      <p:sp>
        <p:nvSpPr>
          <p:cNvPr id="6" name="Text Box 4">
            <a:extLst>
              <a:ext uri="{FF2B5EF4-FFF2-40B4-BE49-F238E27FC236}">
                <a16:creationId xmlns:a16="http://schemas.microsoft.com/office/drawing/2014/main" id="{B5133523-0E80-4CD6-BA4A-7714F7750CA1}"/>
              </a:ext>
            </a:extLst>
          </p:cNvPr>
          <p:cNvSpPr txBox="1">
            <a:spLocks noChangeArrowheads="1"/>
          </p:cNvSpPr>
          <p:nvPr/>
        </p:nvSpPr>
        <p:spPr bwMode="auto">
          <a:xfrm>
            <a:off x="-228600" y="1230774"/>
            <a:ext cx="6629400" cy="4785926"/>
          </a:xfrm>
          <a:prstGeom prst="rect">
            <a:avLst/>
          </a:prstGeom>
          <a:noFill/>
          <a:ln w="9525">
            <a:noFill/>
            <a:miter lim="800000"/>
            <a:headEnd/>
            <a:tailEnd/>
          </a:ln>
          <a:effectLst/>
        </p:spPr>
        <p:txBody>
          <a:bodyPr wrap="square">
            <a:spAutoFit/>
          </a:bodyPr>
          <a:lstStyle/>
          <a:p>
            <a:pPr algn="ctr">
              <a:spcBef>
                <a:spcPts val="600"/>
              </a:spcBef>
            </a:pPr>
            <a:r>
              <a:rPr lang="en-US" sz="2600" b="1" dirty="0" err="1">
                <a:solidFill>
                  <a:srgbClr val="002060"/>
                </a:solidFill>
                <a:latin typeface="Times New Roman" pitchFamily="18" charset="0"/>
              </a:rPr>
              <a:t>Nhác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trông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vắt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vẻo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trên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cành</a:t>
            </a:r>
            <a:r>
              <a:rPr lang="en-US" sz="2600" b="1" dirty="0">
                <a:solidFill>
                  <a:srgbClr val="002060"/>
                </a:solidFill>
                <a:latin typeface="Times New Roman" pitchFamily="18" charset="0"/>
              </a:rPr>
              <a:t> </a:t>
            </a:r>
          </a:p>
          <a:p>
            <a:pPr algn="ctr">
              <a:spcBef>
                <a:spcPts val="600"/>
              </a:spcBef>
            </a:pPr>
            <a:r>
              <a:rPr lang="en-US" sz="2600" b="1" dirty="0" err="1">
                <a:solidFill>
                  <a:srgbClr val="002060"/>
                </a:solidFill>
                <a:latin typeface="Times New Roman" pitchFamily="18" charset="0"/>
              </a:rPr>
              <a:t>Anh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chàng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Gà</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Trống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tinh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nhanh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lõi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đời</a:t>
            </a:r>
            <a:r>
              <a:rPr lang="en-US" sz="2600" b="1" dirty="0">
                <a:solidFill>
                  <a:srgbClr val="002060"/>
                </a:solidFill>
                <a:latin typeface="Times New Roman" pitchFamily="18" charset="0"/>
              </a:rPr>
              <a:t>,</a:t>
            </a:r>
          </a:p>
          <a:p>
            <a:pPr algn="ctr">
              <a:spcBef>
                <a:spcPts val="600"/>
              </a:spcBef>
            </a:pPr>
            <a:r>
              <a:rPr lang="en-US" sz="2600" b="1" dirty="0" err="1">
                <a:solidFill>
                  <a:srgbClr val="002060"/>
                </a:solidFill>
                <a:latin typeface="Times New Roman" pitchFamily="18" charset="0"/>
              </a:rPr>
              <a:t>Cáo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kia</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đon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đả</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ngỏ</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lời</a:t>
            </a:r>
            <a:r>
              <a:rPr lang="en-US" sz="2600" b="1" dirty="0">
                <a:solidFill>
                  <a:srgbClr val="002060"/>
                </a:solidFill>
                <a:latin typeface="Times New Roman" pitchFamily="18" charset="0"/>
              </a:rPr>
              <a:t>:</a:t>
            </a:r>
          </a:p>
          <a:p>
            <a:pPr algn="ctr">
              <a:spcBef>
                <a:spcPts val="600"/>
              </a:spcBef>
            </a:pPr>
            <a:r>
              <a:rPr lang="en-US" sz="2600" b="1" dirty="0">
                <a:solidFill>
                  <a:srgbClr val="002060"/>
                </a:solidFill>
                <a:latin typeface="Times New Roman" pitchFamily="18" charset="0"/>
              </a:rPr>
              <a:t>“</a:t>
            </a:r>
            <a:r>
              <a:rPr lang="en-US" sz="2600" b="1" dirty="0" err="1">
                <a:solidFill>
                  <a:srgbClr val="002060"/>
                </a:solidFill>
                <a:latin typeface="Times New Roman" pitchFamily="18" charset="0"/>
              </a:rPr>
              <a:t>Kìa</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anh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bạn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quý</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xin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mời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xuống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đây</a:t>
            </a:r>
            <a:endParaRPr lang="en-US" sz="2600" b="1" dirty="0">
              <a:solidFill>
                <a:srgbClr val="002060"/>
              </a:solidFill>
              <a:latin typeface="Times New Roman" pitchFamily="18" charset="0"/>
            </a:endParaRPr>
          </a:p>
          <a:p>
            <a:pPr algn="ctr">
              <a:spcBef>
                <a:spcPts val="600"/>
              </a:spcBef>
            </a:pPr>
            <a:r>
              <a:rPr lang="en-US" sz="2600" b="1" dirty="0" err="1">
                <a:solidFill>
                  <a:srgbClr val="002060"/>
                </a:solidFill>
                <a:latin typeface="Times New Roman" pitchFamily="18" charset="0"/>
              </a:rPr>
              <a:t>Để</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nghe</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cho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rõ</a:t>
            </a:r>
            <a:r>
              <a:rPr lang="en-US" sz="2600" b="1" dirty="0">
                <a:solidFill>
                  <a:srgbClr val="002060"/>
                </a:solidFill>
                <a:latin typeface="Times New Roman" pitchFamily="18" charset="0"/>
              </a:rPr>
              <a:t> tin </a:t>
            </a:r>
            <a:r>
              <a:rPr lang="en-US" sz="2600" b="1" dirty="0" err="1">
                <a:solidFill>
                  <a:srgbClr val="002060"/>
                </a:solidFill>
                <a:latin typeface="Times New Roman" pitchFamily="18" charset="0"/>
              </a:rPr>
              <a:t>này</a:t>
            </a:r>
            <a:endParaRPr lang="en-US" sz="2600" b="1" dirty="0">
              <a:solidFill>
                <a:srgbClr val="002060"/>
              </a:solidFill>
              <a:latin typeface="Times New Roman" pitchFamily="18" charset="0"/>
            </a:endParaRPr>
          </a:p>
          <a:p>
            <a:pPr algn="ctr">
              <a:spcBef>
                <a:spcPts val="600"/>
              </a:spcBef>
            </a:pPr>
            <a:r>
              <a:rPr lang="en-US" sz="2600" b="1" dirty="0" err="1">
                <a:solidFill>
                  <a:srgbClr val="002060"/>
                </a:solidFill>
                <a:latin typeface="Times New Roman" pitchFamily="18" charset="0"/>
              </a:rPr>
              <a:t>Muôn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loài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mạnh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yếu</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từ</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rày</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kết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thân</a:t>
            </a:r>
            <a:endParaRPr lang="en-US" sz="2600" b="1" dirty="0">
              <a:solidFill>
                <a:srgbClr val="002060"/>
              </a:solidFill>
              <a:latin typeface="Times New Roman" pitchFamily="18" charset="0"/>
            </a:endParaRPr>
          </a:p>
          <a:p>
            <a:pPr algn="ctr">
              <a:spcBef>
                <a:spcPts val="600"/>
              </a:spcBef>
            </a:pPr>
            <a:r>
              <a:rPr lang="en-US" sz="2600" b="1" dirty="0" err="1">
                <a:solidFill>
                  <a:srgbClr val="002060"/>
                </a:solidFill>
                <a:latin typeface="Times New Roman" pitchFamily="18" charset="0"/>
              </a:rPr>
              <a:t>Lòng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tôi</a:t>
            </a:r>
            <a:r>
              <a:rPr lang="en-US" sz="2600" b="1" dirty="0">
                <a:solidFill>
                  <a:srgbClr val="002060"/>
                </a:solidFill>
                <a:latin typeface="Times New Roman" pitchFamily="18" charset="0"/>
              </a:rPr>
              <a:t> sung </a:t>
            </a:r>
            <a:r>
              <a:rPr lang="en-US" sz="2600" b="1" dirty="0" err="1">
                <a:solidFill>
                  <a:srgbClr val="002060"/>
                </a:solidFill>
                <a:latin typeface="Times New Roman" pitchFamily="18" charset="0"/>
              </a:rPr>
              <a:t>sướng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muôn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phần</a:t>
            </a:r>
            <a:r>
              <a:rPr lang="en-US" sz="2600" b="1" dirty="0">
                <a:solidFill>
                  <a:srgbClr val="002060"/>
                </a:solidFill>
                <a:latin typeface="Times New Roman" pitchFamily="18" charset="0"/>
              </a:rPr>
              <a:t> </a:t>
            </a:r>
          </a:p>
          <a:p>
            <a:pPr algn="ctr">
              <a:spcBef>
                <a:spcPts val="600"/>
              </a:spcBef>
            </a:pPr>
            <a:r>
              <a:rPr lang="en-US" sz="2600" b="1" dirty="0" err="1">
                <a:solidFill>
                  <a:srgbClr val="002060"/>
                </a:solidFill>
                <a:latin typeface="Times New Roman" pitchFamily="18" charset="0"/>
              </a:rPr>
              <a:t>Báo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cho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bạn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hữu</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xa</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gần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đều</a:t>
            </a:r>
            <a:r>
              <a:rPr lang="en-US" sz="2600" b="1" dirty="0">
                <a:solidFill>
                  <a:srgbClr val="002060"/>
                </a:solidFill>
                <a:latin typeface="Times New Roman" pitchFamily="18" charset="0"/>
              </a:rPr>
              <a:t> hay</a:t>
            </a:r>
          </a:p>
          <a:p>
            <a:pPr algn="ctr">
              <a:spcBef>
                <a:spcPts val="600"/>
              </a:spcBef>
            </a:pPr>
            <a:r>
              <a:rPr lang="en-US" sz="2600" b="1" dirty="0">
                <a:solidFill>
                  <a:srgbClr val="002060"/>
                </a:solidFill>
                <a:latin typeface="Times New Roman" pitchFamily="18" charset="0"/>
              </a:rPr>
              <a:t>Xin </a:t>
            </a:r>
            <a:r>
              <a:rPr lang="en-US" sz="2600" b="1" dirty="0" err="1">
                <a:solidFill>
                  <a:srgbClr val="002060"/>
                </a:solidFill>
                <a:latin typeface="Times New Roman" pitchFamily="18" charset="0"/>
              </a:rPr>
              <a:t>đừng</a:t>
            </a:r>
            <a:r>
              <a:rPr lang="en-US" sz="2600" b="1" dirty="0">
                <a:solidFill>
                  <a:srgbClr val="002060"/>
                </a:solidFill>
                <a:latin typeface="Times New Roman" pitchFamily="18" charset="0"/>
              </a:rPr>
              <a:t> e </a:t>
            </a:r>
            <a:r>
              <a:rPr lang="en-US" sz="2600" b="1" dirty="0" err="1">
                <a:solidFill>
                  <a:srgbClr val="002060"/>
                </a:solidFill>
                <a:latin typeface="Times New Roman" pitchFamily="18" charset="0"/>
              </a:rPr>
              <a:t>ngại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xuống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đây</a:t>
            </a:r>
            <a:r>
              <a:rPr lang="en-US" sz="2600" b="1" dirty="0">
                <a:solidFill>
                  <a:srgbClr val="002060"/>
                </a:solidFill>
                <a:latin typeface="Times New Roman" pitchFamily="18" charset="0"/>
              </a:rPr>
              <a:t> </a:t>
            </a:r>
          </a:p>
          <a:p>
            <a:pPr algn="ctr">
              <a:spcBef>
                <a:spcPts val="600"/>
              </a:spcBef>
            </a:pPr>
            <a:r>
              <a:rPr lang="en-US" sz="2600" b="1" dirty="0">
                <a:solidFill>
                  <a:srgbClr val="002060"/>
                </a:solidFill>
                <a:latin typeface="Times New Roman" pitchFamily="18" charset="0"/>
              </a:rPr>
              <a:t>Cho </a:t>
            </a:r>
            <a:r>
              <a:rPr lang="en-US" sz="2600" b="1" dirty="0" err="1">
                <a:solidFill>
                  <a:srgbClr val="002060"/>
                </a:solidFill>
                <a:latin typeface="Times New Roman" pitchFamily="18" charset="0"/>
              </a:rPr>
              <a:t>tôi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hôn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bạn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tỏ</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bày</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tình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thân</a:t>
            </a:r>
            <a:r>
              <a:rPr lang="en-US" sz="2600" b="1" dirty="0">
                <a:solidFill>
                  <a:srgbClr val="002060"/>
                </a:solidFill>
                <a:latin typeface="Times New Roman" pitchFamily="18" charset="0"/>
              </a:rPr>
              <a:t>.”</a:t>
            </a:r>
          </a:p>
        </p:txBody>
      </p:sp>
      <p:sp>
        <p:nvSpPr>
          <p:cNvPr id="7" name="TextBox 6">
            <a:extLst>
              <a:ext uri="{FF2B5EF4-FFF2-40B4-BE49-F238E27FC236}">
                <a16:creationId xmlns:a16="http://schemas.microsoft.com/office/drawing/2014/main" id="{B0C8867F-76DF-4CD5-9113-D77A050E4030}"/>
              </a:ext>
            </a:extLst>
          </p:cNvPr>
          <p:cNvSpPr txBox="1"/>
          <p:nvPr/>
        </p:nvSpPr>
        <p:spPr>
          <a:xfrm>
            <a:off x="8305800" y="5943600"/>
            <a:ext cx="3352800" cy="646331"/>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LA PHÔNG – TEN</a:t>
            </a:r>
          </a:p>
          <a:p>
            <a:pPr algn="ct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Nguyễn</a:t>
            </a:r>
            <a:r>
              <a:rPr lang="en-US" b="1" dirty="0">
                <a:solidFill>
                  <a:srgbClr val="FF0000"/>
                </a:solidFill>
                <a:latin typeface="Times New Roman" panose="02020603050405020304" pitchFamily="18" charset="0"/>
                <a:cs typeface="Times New Roman" panose="02020603050405020304" pitchFamily="18" charset="0"/>
              </a:rPr>
              <a:t> Minh </a:t>
            </a:r>
            <a:r>
              <a:rPr lang="en-US" b="1" dirty="0" err="1">
                <a:solidFill>
                  <a:srgbClr val="FF0000"/>
                </a:solidFill>
                <a:latin typeface="Times New Roman" panose="02020603050405020304" pitchFamily="18" charset="0"/>
                <a:cs typeface="Times New Roman" panose="02020603050405020304" pitchFamily="18" charset="0"/>
              </a:rPr>
              <a:t>lược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dịch</a:t>
            </a:r>
            <a:r>
              <a:rPr lang="en-US" b="1" dirty="0">
                <a:solidFill>
                  <a:srgbClr val="FF0000"/>
                </a:solidFill>
                <a:latin typeface="Times New Roman" panose="02020603050405020304" pitchFamily="18" charset="0"/>
                <a:cs typeface="Times New Roman" panose="02020603050405020304" pitchFamily="18" charset="0"/>
              </a:rPr>
              <a:t>)</a:t>
            </a:r>
          </a:p>
        </p:txBody>
      </p:sp>
      <p:cxnSp>
        <p:nvCxnSpPr>
          <p:cNvPr id="8" name="Straight Connector 7">
            <a:extLst>
              <a:ext uri="{FF2B5EF4-FFF2-40B4-BE49-F238E27FC236}">
                <a16:creationId xmlns:a16="http://schemas.microsoft.com/office/drawing/2014/main" id="{3EB39B67-C184-4541-B443-239F7645C2A7}"/>
              </a:ext>
            </a:extLst>
          </p:cNvPr>
          <p:cNvCxnSpPr/>
          <p:nvPr/>
        </p:nvCxnSpPr>
        <p:spPr>
          <a:xfrm>
            <a:off x="6012873" y="990600"/>
            <a:ext cx="0" cy="48768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096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95800"/>
            <a:ext cx="4160640"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52310B7-C841-4B50-A6B6-19A642EEF48E}"/>
              </a:ext>
            </a:extLst>
          </p:cNvPr>
          <p:cNvSpPr txBox="1">
            <a:spLocks/>
          </p:cNvSpPr>
          <p:nvPr/>
        </p:nvSpPr>
        <p:spPr>
          <a:xfrm>
            <a:off x="2133600" y="2535143"/>
            <a:ext cx="8229600" cy="1096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000CC"/>
                </a:solidFill>
                <a:latin typeface="Times New Roman" panose="02020603050405020304" pitchFamily="18" charset="0"/>
                <a:cs typeface="Times New Roman" panose="02020603050405020304" pitchFamily="18" charset="0"/>
              </a:rPr>
              <a:t>TÌM HIỂU BÀI </a:t>
            </a:r>
          </a:p>
        </p:txBody>
      </p:sp>
      <p:sp>
        <p:nvSpPr>
          <p:cNvPr id="9" name="Content Placeholder 2">
            <a:extLst>
              <a:ext uri="{FF2B5EF4-FFF2-40B4-BE49-F238E27FC236}">
                <a16:creationId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241326444"/>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95800"/>
            <a:ext cx="4160640"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10" name="Text Box 5"/>
          <p:cNvSpPr txBox="1">
            <a:spLocks noChangeArrowheads="1"/>
          </p:cNvSpPr>
          <p:nvPr/>
        </p:nvSpPr>
        <p:spPr bwMode="auto">
          <a:xfrm>
            <a:off x="1524000" y="2086570"/>
            <a:ext cx="92924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Gà</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Trống</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đứng</a:t>
            </a:r>
            <a:r>
              <a:rPr lang="en-US" altLang="en-US" sz="3600" b="1" dirty="0">
                <a:solidFill>
                  <a:srgbClr val="006600"/>
                </a:solidFill>
                <a:latin typeface="Times New Roman" panose="02020603050405020304" pitchFamily="18" charset="0"/>
                <a:cs typeface="Times New Roman" panose="02020603050405020304" pitchFamily="18" charset="0"/>
              </a:rPr>
              <a:t> ở </a:t>
            </a:r>
            <a:r>
              <a:rPr lang="en-US" altLang="en-US" sz="3600" b="1" dirty="0" err="1">
                <a:solidFill>
                  <a:srgbClr val="006600"/>
                </a:solidFill>
                <a:latin typeface="Times New Roman" panose="02020603050405020304" pitchFamily="18" charset="0"/>
                <a:cs typeface="Times New Roman" panose="02020603050405020304" pitchFamily="18" charset="0"/>
              </a:rPr>
              <a:t>đâu</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Cáo</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đứng</a:t>
            </a:r>
            <a:r>
              <a:rPr lang="en-US" altLang="en-US" sz="3600" b="1" dirty="0">
                <a:solidFill>
                  <a:srgbClr val="006600"/>
                </a:solidFill>
                <a:latin typeface="Times New Roman" panose="02020603050405020304" pitchFamily="18" charset="0"/>
                <a:cs typeface="Times New Roman" panose="02020603050405020304" pitchFamily="18" charset="0"/>
              </a:rPr>
              <a:t> ở </a:t>
            </a:r>
            <a:r>
              <a:rPr lang="en-US" altLang="en-US" sz="3600" b="1" dirty="0" err="1">
                <a:solidFill>
                  <a:srgbClr val="006600"/>
                </a:solidFill>
                <a:latin typeface="Times New Roman" panose="02020603050405020304" pitchFamily="18" charset="0"/>
                <a:cs typeface="Times New Roman" panose="02020603050405020304" pitchFamily="18" charset="0"/>
              </a:rPr>
              <a:t>đâu</a:t>
            </a:r>
            <a:r>
              <a:rPr lang="en-US" altLang="en-US" sz="3600" b="1" dirty="0">
                <a:solidFill>
                  <a:srgbClr val="006600"/>
                </a:solidFill>
                <a:latin typeface="Times New Roman" panose="02020603050405020304" pitchFamily="18" charset="0"/>
                <a:cs typeface="Times New Roman" panose="02020603050405020304" pitchFamily="18" charset="0"/>
              </a:rPr>
              <a:t>?</a:t>
            </a:r>
          </a:p>
        </p:txBody>
      </p:sp>
      <p:sp>
        <p:nvSpPr>
          <p:cNvPr id="11" name="Text Box 5"/>
          <p:cNvSpPr txBox="1">
            <a:spLocks noChangeArrowheads="1"/>
          </p:cNvSpPr>
          <p:nvPr/>
        </p:nvSpPr>
        <p:spPr bwMode="auto">
          <a:xfrm>
            <a:off x="1447800" y="2848570"/>
            <a:ext cx="937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Trống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đậu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vắt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vẻo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một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cành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cây</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cao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Cáo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đứng</a:t>
            </a:r>
            <a:r>
              <a:rPr lang="en-US" altLang="en-US" sz="3600" b="1" dirty="0">
                <a:solidFill>
                  <a:srgbClr val="0000FF"/>
                </a:solidFill>
                <a:latin typeface="Times New Roman" panose="02020603050405020304" pitchFamily="18" charset="0"/>
                <a:cs typeface="Times New Roman" panose="02020603050405020304" pitchFamily="18" charset="0"/>
              </a:rPr>
              <a:t> ở </a:t>
            </a:r>
            <a:r>
              <a:rPr lang="en-US" altLang="en-US" sz="3600" b="1" dirty="0" err="1">
                <a:solidFill>
                  <a:srgbClr val="0000FF"/>
                </a:solidFill>
                <a:latin typeface="Times New Roman" panose="02020603050405020304" pitchFamily="18" charset="0"/>
                <a:cs typeface="Times New Roman" panose="02020603050405020304" pitchFamily="18" charset="0"/>
              </a:rPr>
              <a:t>dưới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gốc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cây</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746441204"/>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95800"/>
            <a:ext cx="4160640"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0CD97169-AC96-4AF5-9D85-93583724C7B8}"/>
              </a:ext>
            </a:extLst>
          </p:cNvPr>
          <p:cNvSpPr/>
          <p:nvPr/>
        </p:nvSpPr>
        <p:spPr>
          <a:xfrm>
            <a:off x="1752600" y="2039333"/>
            <a:ext cx="9677400" cy="707886"/>
          </a:xfrm>
          <a:prstGeom prst="rect">
            <a:avLst/>
          </a:prstGeom>
        </p:spPr>
        <p:txBody>
          <a:bodyPr wrap="square">
            <a:spAutoFit/>
          </a:body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a:t>
            </a:r>
            <a:r>
              <a:rPr lang="en-US" sz="4000" b="1" dirty="0" err="1">
                <a:solidFill>
                  <a:srgbClr val="FF0000"/>
                </a:solidFill>
                <a:latin typeface="Times New Roman" pitchFamily="18" charset="0"/>
                <a:cs typeface="Times New Roman" pitchFamily="18" charset="0"/>
              </a:rPr>
              <a:t>Cáo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làm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để</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dụ</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Trống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xuống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đất</a:t>
            </a:r>
            <a:r>
              <a:rPr lang="en-US" sz="4000" b="1" dirty="0">
                <a:solidFill>
                  <a:srgbClr val="FF0000"/>
                </a:solidFill>
                <a:latin typeface="Times New Roman" pitchFamily="18" charset="0"/>
                <a:cs typeface="Times New Roman" pitchFamily="18" charset="0"/>
              </a:rPr>
              <a:t>?     </a:t>
            </a:r>
          </a:p>
        </p:txBody>
      </p:sp>
      <p:sp>
        <p:nvSpPr>
          <p:cNvPr id="11" name="Rectangle 10">
            <a:extLst>
              <a:ext uri="{FF2B5EF4-FFF2-40B4-BE49-F238E27FC236}">
                <a16:creationId xmlns:a16="http://schemas.microsoft.com/office/drawing/2014/main" id="{0CD97169-AC96-4AF5-9D85-93583724C7B8}"/>
              </a:ext>
            </a:extLst>
          </p:cNvPr>
          <p:cNvSpPr/>
          <p:nvPr/>
        </p:nvSpPr>
        <p:spPr>
          <a:xfrm>
            <a:off x="457200" y="3102382"/>
            <a:ext cx="9677400" cy="2554545"/>
          </a:xfrm>
          <a:prstGeom prst="rect">
            <a:avLst/>
          </a:prstGeom>
        </p:spPr>
        <p:txBody>
          <a:bodyPr wrap="square">
            <a:spAutoFit/>
          </a:bodyPr>
          <a:lstStyle/>
          <a:p>
            <a:pPr>
              <a:buFont typeface="Arial" panose="020B0604020202020204" pitchFamily="34" charset="0"/>
              <a:buNone/>
            </a:pPr>
            <a:r>
              <a:rPr lang="en-US" sz="4000" b="1" dirty="0" err="1">
                <a:solidFill>
                  <a:srgbClr val="0000CC"/>
                </a:solidFill>
                <a:latin typeface="Times New Roman" pitchFamily="18" charset="0"/>
                <a:cs typeface="Times New Roman" pitchFamily="18" charset="0"/>
              </a:rPr>
              <a:t>Cáo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đon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đả</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mời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Trống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xuống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đất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để</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báo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cho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biết</a:t>
            </a:r>
            <a:r>
              <a:rPr lang="en-US" sz="4000" b="1" dirty="0">
                <a:solidFill>
                  <a:srgbClr val="0000CC"/>
                </a:solidFill>
                <a:latin typeface="Times New Roman" pitchFamily="18" charset="0"/>
                <a:cs typeface="Times New Roman" pitchFamily="18" charset="0"/>
              </a:rPr>
              <a:t> tin </a:t>
            </a:r>
            <a:r>
              <a:rPr lang="en-US" sz="4000" b="1" dirty="0" err="1">
                <a:solidFill>
                  <a:srgbClr val="0000CC"/>
                </a:solidFill>
                <a:latin typeface="Times New Roman" pitchFamily="18" charset="0"/>
                <a:cs typeface="Times New Roman" pitchFamily="18" charset="0"/>
              </a:rPr>
              <a:t>tức</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mới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Từ</a:t>
            </a:r>
            <a:r>
              <a:rPr lang="en-US" sz="4000" b="1" dirty="0">
                <a:solidFill>
                  <a:srgbClr val="0000CC"/>
                </a:solidFill>
                <a:latin typeface="Times New Roman" pitchFamily="18" charset="0"/>
                <a:cs typeface="Times New Roman" pitchFamily="18" charset="0"/>
              </a:rPr>
              <a:t> nay, </a:t>
            </a:r>
            <a:r>
              <a:rPr lang="en-US" sz="4000" b="1" dirty="0" err="1">
                <a:solidFill>
                  <a:srgbClr val="0000CC"/>
                </a:solidFill>
                <a:latin typeface="Times New Roman" pitchFamily="18" charset="0"/>
                <a:cs typeface="Times New Roman" pitchFamily="18" charset="0"/>
              </a:rPr>
              <a:t>muôn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loài</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đã</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kết</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thân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hãy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xuống</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để</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Cáo</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hôn</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Gà</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tỏ</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bày</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tình</a:t>
            </a:r>
            <a:r>
              <a:rPr lang="en-US" sz="4000" b="1" dirty="0">
                <a:solidFill>
                  <a:srgbClr val="0000CC"/>
                </a:solidFill>
                <a:latin typeface="Times New Roman" pitchFamily="18" charset="0"/>
                <a:cs typeface="Times New Roman" pitchFamily="18" charset="0"/>
              </a:rPr>
              <a:t> </a:t>
            </a:r>
            <a:r>
              <a:rPr lang="en-US" sz="4000" b="1" dirty="0" err="1">
                <a:solidFill>
                  <a:srgbClr val="0000CC"/>
                </a:solidFill>
                <a:latin typeface="Times New Roman" pitchFamily="18" charset="0"/>
                <a:cs typeface="Times New Roman" pitchFamily="18" charset="0"/>
              </a:rPr>
              <a:t>thân</a:t>
            </a:r>
            <a:r>
              <a:rPr lang="en-US" sz="4000" b="1" dirty="0">
                <a:solidFill>
                  <a:srgbClr val="0000CC"/>
                </a:solidFill>
                <a:latin typeface="Times New Roman" pitchFamily="18" charset="0"/>
                <a:cs typeface="Times New Roman" pitchFamily="18" charset="0"/>
              </a:rPr>
              <a:t>.</a:t>
            </a:r>
            <a:endParaRPr lang="en-US" sz="4000" b="1" dirty="0">
              <a:solidFill>
                <a:srgbClr val="7030A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790121832"/>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95800"/>
            <a:ext cx="4160640"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10" name="Text Box 5"/>
          <p:cNvSpPr txBox="1">
            <a:spLocks noChangeArrowheads="1"/>
          </p:cNvSpPr>
          <p:nvPr/>
        </p:nvSpPr>
        <p:spPr bwMode="auto">
          <a:xfrm>
            <a:off x="1603627" y="1962834"/>
            <a:ext cx="100016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600" b="1" dirty="0">
                <a:solidFill>
                  <a:srgbClr val="006600"/>
                </a:solidFill>
                <a:latin typeface="Times New Roman" panose="02020603050405020304" pitchFamily="18" charset="0"/>
              </a:rPr>
              <a:t>*  Tin </a:t>
            </a:r>
            <a:r>
              <a:rPr lang="en-US" altLang="en-US" sz="3600" b="1" dirty="0" err="1">
                <a:solidFill>
                  <a:srgbClr val="006600"/>
                </a:solidFill>
                <a:latin typeface="Times New Roman" panose="02020603050405020304" pitchFamily="18" charset="0"/>
              </a:rPr>
              <a:t>tức</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Cáo</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thông</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báo</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là</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sự</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thật</a:t>
            </a:r>
            <a:r>
              <a:rPr lang="en-US" altLang="en-US" sz="3600" b="1" dirty="0">
                <a:solidFill>
                  <a:srgbClr val="006600"/>
                </a:solidFill>
                <a:latin typeface="Times New Roman" panose="02020603050405020304" pitchFamily="18" charset="0"/>
              </a:rPr>
              <a:t> hay </a:t>
            </a:r>
            <a:r>
              <a:rPr lang="en-US" altLang="en-US" sz="3600" b="1" dirty="0" err="1">
                <a:solidFill>
                  <a:srgbClr val="006600"/>
                </a:solidFill>
                <a:latin typeface="Times New Roman" panose="02020603050405020304" pitchFamily="18" charset="0"/>
              </a:rPr>
              <a:t>bịa</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đặt</a:t>
            </a:r>
            <a:r>
              <a:rPr lang="en-US" altLang="en-US" sz="3600" b="1" dirty="0">
                <a:solidFill>
                  <a:srgbClr val="006600"/>
                </a:solidFill>
                <a:latin typeface="Times New Roman" panose="02020603050405020304" pitchFamily="18" charset="0"/>
              </a:rPr>
              <a:t>?</a:t>
            </a:r>
          </a:p>
        </p:txBody>
      </p:sp>
      <p:sp>
        <p:nvSpPr>
          <p:cNvPr id="12" name="Text Box 5"/>
          <p:cNvSpPr txBox="1">
            <a:spLocks noChangeArrowheads="1"/>
          </p:cNvSpPr>
          <p:nvPr/>
        </p:nvSpPr>
        <p:spPr bwMode="auto">
          <a:xfrm>
            <a:off x="1603627" y="2853093"/>
            <a:ext cx="100016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Đó</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là</a:t>
            </a:r>
            <a:r>
              <a:rPr lang="en-US" altLang="en-US" sz="3600" b="1" dirty="0">
                <a:solidFill>
                  <a:srgbClr val="0000FF"/>
                </a:solidFill>
                <a:latin typeface="Times New Roman" panose="02020603050405020304" pitchFamily="18" charset="0"/>
              </a:rPr>
              <a:t> tin </a:t>
            </a:r>
            <a:r>
              <a:rPr lang="en-US" altLang="en-US" sz="3600" b="1" dirty="0" err="1">
                <a:solidFill>
                  <a:srgbClr val="0000FF"/>
                </a:solidFill>
                <a:latin typeface="Times New Roman" panose="02020603050405020304" pitchFamily="18" charset="0"/>
              </a:rPr>
              <a:t>mà</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Cáo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bịa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ra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để</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dụ</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Gà</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Trống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xuống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để</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Cáo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ăn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thịt</a:t>
            </a:r>
            <a:r>
              <a:rPr lang="en-US" altLang="en-US" sz="3600" b="1" dirty="0">
                <a:solidFill>
                  <a:srgbClr val="0000FF"/>
                </a:solidFill>
                <a:latin typeface="Times New Roman" panose="02020603050405020304" pitchFamily="18" charset="0"/>
              </a:rPr>
              <a:t>.</a:t>
            </a:r>
          </a:p>
        </p:txBody>
      </p:sp>
    </p:spTree>
    <p:custDataLst>
      <p:tags r:id="rId1"/>
    </p:custDataLst>
    <p:extLst>
      <p:ext uri="{BB962C8B-B14F-4D97-AF65-F5344CB8AC3E}">
        <p14:creationId xmlns:p14="http://schemas.microsoft.com/office/powerpoint/2010/main" val="1608521775"/>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2286000" y="276728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defRPr/>
            </a:pPr>
            <a:r>
              <a:rPr lang="en-US" sz="4000" kern="10" dirty="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Ý 1:  </a:t>
            </a:r>
            <a:r>
              <a:rPr lang="en-US" sz="4000" b="1" dirty="0" err="1">
                <a:solidFill>
                  <a:srgbClr val="0000CC"/>
                </a:solidFill>
                <a:latin typeface="Times New Roman" panose="02020603050405020304" pitchFamily="18" charset="0"/>
                <a:cs typeface="Times New Roman" panose="02020603050405020304" pitchFamily="18" charset="0"/>
              </a:rPr>
              <a:t>Âm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mưu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của</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Cáo</a:t>
            </a:r>
            <a:endParaRPr lang="en-US"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31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530"/>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95800"/>
            <a:ext cx="4160640"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32D72158-2EB4-41C1-877D-4C849DA53247}"/>
              </a:ext>
            </a:extLst>
          </p:cNvPr>
          <p:cNvSpPr/>
          <p:nvPr/>
        </p:nvSpPr>
        <p:spPr>
          <a:xfrm>
            <a:off x="4724400" y="426498"/>
            <a:ext cx="7010379" cy="646331"/>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Vì</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sao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Cáo</a:t>
            </a:r>
            <a:r>
              <a:rPr lang="en-US" sz="3600" b="1" dirty="0">
                <a:solidFill>
                  <a:srgbClr val="FF0000"/>
                </a:solidFill>
                <a:latin typeface="Times New Roman" pitchFamily="18" charset="0"/>
                <a:cs typeface="Times New Roman" pitchFamily="18" charset="0"/>
              </a:rPr>
              <a:t>?</a:t>
            </a:r>
            <a:endParaRPr lang="en-US" sz="3600" b="1" i="1" dirty="0">
              <a:solidFill>
                <a:srgbClr val="7030A0"/>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76C8F795-C6F3-4C83-83EE-CC4CF9FB8C55}"/>
              </a:ext>
            </a:extLst>
          </p:cNvPr>
          <p:cNvSpPr/>
          <p:nvPr/>
        </p:nvSpPr>
        <p:spPr>
          <a:xfrm>
            <a:off x="381000" y="3323650"/>
            <a:ext cx="8763000" cy="1200329"/>
          </a:xfrm>
          <a:prstGeom prst="rect">
            <a:avLst/>
          </a:prstGeom>
        </p:spPr>
        <p:txBody>
          <a:bodyPr wrap="square">
            <a:spAutoFit/>
          </a:bodyPr>
          <a:lstStyle/>
          <a:p>
            <a:pPr algn="just">
              <a:buFont typeface="Arial" panose="020B0604020202020204" pitchFamily="34" charset="0"/>
              <a:buNone/>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tung</a:t>
            </a:r>
            <a:r>
              <a:rPr lang="en-US" sz="3600" b="1" dirty="0">
                <a:solidFill>
                  <a:srgbClr val="FF0000"/>
                </a:solidFill>
                <a:latin typeface="Times New Roman" pitchFamily="18" charset="0"/>
                <a:cs typeface="Times New Roman" pitchFamily="18" charset="0"/>
              </a:rPr>
              <a:t> tin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cặp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đang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chạy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để</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sp>
        <p:nvSpPr>
          <p:cNvPr id="11" name="Rectangle 10">
            <a:extLst>
              <a:ext uri="{FF2B5EF4-FFF2-40B4-BE49-F238E27FC236}">
                <a16:creationId xmlns:a16="http://schemas.microsoft.com/office/drawing/2014/main" id="{76C8F795-C6F3-4C83-83EE-CC4CF9FB8C55}"/>
              </a:ext>
            </a:extLst>
          </p:cNvPr>
          <p:cNvSpPr/>
          <p:nvPr/>
        </p:nvSpPr>
        <p:spPr>
          <a:xfrm>
            <a:off x="2461320" y="1357295"/>
            <a:ext cx="9144000" cy="1754326"/>
          </a:xfrm>
          <a:prstGeom prst="rect">
            <a:avLst/>
          </a:prstGeom>
        </p:spPr>
        <p:txBody>
          <a:bodyPr wrap="square">
            <a:spAutoFit/>
          </a:bodyPr>
          <a:lstStyle/>
          <a:p>
            <a:pPr algn="just">
              <a:buFont typeface="Arial" panose="020B0604020202020204" pitchFamily="34" charset="0"/>
              <a:buNone/>
            </a:pP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nghe</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sau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dụ</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ngon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ngọt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đích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xấu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xa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muốn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ăn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thịt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76C8F795-C6F3-4C83-83EE-CC4CF9FB8C55}"/>
              </a:ext>
            </a:extLst>
          </p:cNvPr>
          <p:cNvSpPr/>
          <p:nvPr/>
        </p:nvSpPr>
        <p:spPr>
          <a:xfrm>
            <a:off x="381000" y="4646702"/>
            <a:ext cx="8458200" cy="1200329"/>
          </a:xfrm>
          <a:prstGeom prst="rect">
            <a:avLst/>
          </a:prstGeom>
        </p:spPr>
        <p:txBody>
          <a:bodyPr wrap="square">
            <a:spAutoFit/>
          </a:bodyPr>
          <a:lstStyle/>
          <a:p>
            <a:pPr algn="just">
              <a:buFont typeface="Arial" panose="020B0604020202020204" pitchFamily="34" charset="0"/>
              <a:buNone/>
            </a:pPr>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rất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săn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khiến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khiếp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rõ</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âm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mưu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mình</a:t>
            </a:r>
            <a:r>
              <a:rPr lang="en-US" sz="3600" b="1" dirty="0">
                <a:solidFill>
                  <a:srgbClr val="0000CC"/>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3787641280"/>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2286000" y="276728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defRPr/>
            </a:pPr>
            <a:r>
              <a:rPr lang="en-US" sz="4000" kern="10" dirty="0">
                <a:ln w="9525">
                  <a:solidFill>
                    <a:srgbClr val="0000FF"/>
                  </a:solidFill>
                  <a:round/>
                  <a:headEnd/>
                  <a:tailE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Ý 2: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thông</a:t>
            </a:r>
            <a:r>
              <a:rPr lang="en-US" sz="4000" b="1" dirty="0">
                <a:solidFill>
                  <a:srgbClr val="0000CC"/>
                </a:solidFill>
                <a:latin typeface="Times New Roman" panose="02020603050405020304" pitchFamily="18" charset="0"/>
                <a:cs typeface="Times New Roman" panose="02020603050405020304" pitchFamily="18" charset="0"/>
              </a:rPr>
              <a:t> minh </a:t>
            </a:r>
            <a:r>
              <a:rPr lang="en-US" sz="4000" b="1" dirty="0" err="1">
                <a:solidFill>
                  <a:srgbClr val="0000CC"/>
                </a:solidFill>
                <a:latin typeface="Times New Roman" panose="02020603050405020304" pitchFamily="18" charset="0"/>
                <a:cs typeface="Times New Roman" panose="02020603050405020304" pitchFamily="18" charset="0"/>
              </a:rPr>
              <a:t>của</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Gà</a:t>
            </a:r>
            <a:endParaRPr lang="en-US"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739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95800"/>
            <a:ext cx="4160640"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10" name="Text Box 5"/>
          <p:cNvSpPr txBox="1">
            <a:spLocks noChangeArrowheads="1"/>
          </p:cNvSpPr>
          <p:nvPr/>
        </p:nvSpPr>
        <p:spPr bwMode="auto">
          <a:xfrm>
            <a:off x="3432871" y="1225699"/>
            <a:ext cx="81724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Thái</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độ</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của</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Cáo</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như</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thế</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nào</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khi</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nghe</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Gà</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Trống</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nói</a:t>
            </a:r>
            <a:r>
              <a:rPr lang="en-US" altLang="en-US" sz="3600" b="1" dirty="0">
                <a:solidFill>
                  <a:srgbClr val="006600"/>
                </a:solidFill>
                <a:latin typeface="Times New Roman" panose="02020603050405020304" pitchFamily="18" charset="0"/>
              </a:rPr>
              <a:t>?</a:t>
            </a:r>
          </a:p>
        </p:txBody>
      </p:sp>
      <p:sp>
        <p:nvSpPr>
          <p:cNvPr id="11" name="Text Box 5"/>
          <p:cNvSpPr txBox="1">
            <a:spLocks noChangeArrowheads="1"/>
          </p:cNvSpPr>
          <p:nvPr/>
        </p:nvSpPr>
        <p:spPr bwMode="auto">
          <a:xfrm>
            <a:off x="3443504" y="2432444"/>
            <a:ext cx="7595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Cáo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khiếp</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sợ</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hồn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lạc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phách</a:t>
            </a:r>
            <a:r>
              <a:rPr lang="en-US" altLang="en-US" sz="3600" b="1" dirty="0">
                <a:solidFill>
                  <a:srgbClr val="0000FF"/>
                </a:solidFill>
                <a:latin typeface="Times New Roman" panose="02020603050405020304" pitchFamily="18" charset="0"/>
              </a:rPr>
              <a:t> bay, </a:t>
            </a:r>
            <a:r>
              <a:rPr lang="en-US" altLang="en-US" sz="3600" b="1" dirty="0" err="1">
                <a:solidFill>
                  <a:srgbClr val="0000FF"/>
                </a:solidFill>
                <a:latin typeface="Times New Roman" panose="02020603050405020304" pitchFamily="18" charset="0"/>
              </a:rPr>
              <a:t>quắp</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đuôi</a:t>
            </a:r>
            <a:r>
              <a:rPr lang="en-US" altLang="en-US" sz="3600" b="1" dirty="0">
                <a:solidFill>
                  <a:srgbClr val="0000FF"/>
                </a:solidFill>
                <a:latin typeface="Times New Roman" panose="02020603050405020304" pitchFamily="18" charset="0"/>
              </a:rPr>
              <a:t> co </a:t>
            </a:r>
            <a:r>
              <a:rPr lang="en-US" altLang="en-US" sz="3600" b="1" dirty="0" err="1">
                <a:solidFill>
                  <a:srgbClr val="0000FF"/>
                </a:solidFill>
                <a:latin typeface="Times New Roman" panose="02020603050405020304" pitchFamily="18" charset="0"/>
              </a:rPr>
              <a:t>cẳng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bỏ</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chạy</a:t>
            </a:r>
            <a:r>
              <a:rPr lang="en-US" altLang="en-US" sz="3600" b="1" dirty="0">
                <a:solidFill>
                  <a:srgbClr val="0000FF"/>
                </a:solidFill>
                <a:latin typeface="Times New Roman" panose="02020603050405020304" pitchFamily="18" charset="0"/>
              </a:rPr>
              <a:t>.</a:t>
            </a:r>
          </a:p>
        </p:txBody>
      </p:sp>
      <p:sp>
        <p:nvSpPr>
          <p:cNvPr id="12" name="Text Box 5"/>
          <p:cNvSpPr txBox="1">
            <a:spLocks noChangeArrowheads="1"/>
          </p:cNvSpPr>
          <p:nvPr/>
        </p:nvSpPr>
        <p:spPr bwMode="auto">
          <a:xfrm>
            <a:off x="586680" y="3966063"/>
            <a:ext cx="9258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Thấy</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Cáo</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bỏ</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chạy</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thái</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độ</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của</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Gà</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ra</a:t>
            </a:r>
            <a:r>
              <a:rPr lang="en-US" altLang="en-US" sz="3600" b="1" dirty="0">
                <a:solidFill>
                  <a:srgbClr val="006600"/>
                </a:solidFill>
                <a:latin typeface="Times New Roman" panose="02020603050405020304" pitchFamily="18" charset="0"/>
              </a:rPr>
              <a:t> </a:t>
            </a:r>
            <a:r>
              <a:rPr lang="en-US" altLang="en-US" sz="3600" b="1" dirty="0" err="1">
                <a:solidFill>
                  <a:srgbClr val="006600"/>
                </a:solidFill>
                <a:latin typeface="Times New Roman" panose="02020603050405020304" pitchFamily="18" charset="0"/>
              </a:rPr>
              <a:t>sao</a:t>
            </a:r>
            <a:r>
              <a:rPr lang="en-US" altLang="en-US" sz="3600" b="1" dirty="0">
                <a:solidFill>
                  <a:srgbClr val="006600"/>
                </a:solidFill>
                <a:latin typeface="Times New Roman" panose="02020603050405020304" pitchFamily="18" charset="0"/>
              </a:rPr>
              <a:t>?</a:t>
            </a:r>
          </a:p>
        </p:txBody>
      </p:sp>
      <p:sp>
        <p:nvSpPr>
          <p:cNvPr id="13" name="Text Box 5"/>
          <p:cNvSpPr txBox="1">
            <a:spLocks noChangeArrowheads="1"/>
          </p:cNvSpPr>
          <p:nvPr/>
        </p:nvSpPr>
        <p:spPr bwMode="auto">
          <a:xfrm>
            <a:off x="622449" y="4765582"/>
            <a:ext cx="930647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Gà</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khoái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chí</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cười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vì</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Cáo</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đã</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chẳng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làm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được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gì</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mình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còn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bị</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mình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lừa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mà</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sợ</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phát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khiếp</a:t>
            </a:r>
            <a:endParaRPr lang="en-US" altLang="en-US" sz="3600" b="1" dirty="0">
              <a:solidFill>
                <a:srgbClr val="0000FF"/>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511017579"/>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Em yeu truong em - Cao Thuy Duong.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363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Text Box 5"/>
          <p:cNvSpPr txBox="1">
            <a:spLocks noChangeArrowheads="1"/>
          </p:cNvSpPr>
          <p:nvPr/>
        </p:nvSpPr>
        <p:spPr bwMode="auto">
          <a:xfrm>
            <a:off x="1524000" y="2714738"/>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Đọc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đoạn</a:t>
            </a:r>
            <a:r>
              <a:rPr lang="en-US" altLang="en-US" sz="3200" b="1" dirty="0">
                <a:solidFill>
                  <a:srgbClr val="0000FF"/>
                </a:solidFill>
                <a:latin typeface="Times New Roman" panose="02020603050405020304" pitchFamily="18" charset="0"/>
                <a:cs typeface="Times New Roman" panose="02020603050405020304" pitchFamily="18" charset="0"/>
              </a:rPr>
              <a:t> 3 </a:t>
            </a:r>
            <a:r>
              <a:rPr lang="en-US" altLang="en-US" sz="3200" b="1" dirty="0" err="1">
                <a:solidFill>
                  <a:srgbClr val="0000FF"/>
                </a:solidFill>
                <a:latin typeface="Times New Roman" panose="02020603050405020304" pitchFamily="18" charset="0"/>
                <a:cs typeface="Times New Roman" panose="02020603050405020304" pitchFamily="18" charset="0"/>
              </a:rPr>
              <a:t>bài</a:t>
            </a:r>
            <a:r>
              <a:rPr lang="en-US" altLang="en-US" sz="3200" b="1" dirty="0">
                <a:solidFill>
                  <a:srgbClr val="0000FF"/>
                </a:solidFill>
                <a:latin typeface="Times New Roman" panose="02020603050405020304" pitchFamily="18" charset="0"/>
                <a:cs typeface="Times New Roman" panose="02020603050405020304" pitchFamily="18" charset="0"/>
              </a:rPr>
              <a:t> : </a:t>
            </a:r>
            <a:r>
              <a:rPr lang="en-US" altLang="en-US" sz="3200" b="1" dirty="0" err="1">
                <a:solidFill>
                  <a:srgbClr val="0000FF"/>
                </a:solidFill>
                <a:latin typeface="Times New Roman" panose="02020603050405020304" pitchFamily="18" charset="0"/>
                <a:cs typeface="Times New Roman" panose="02020603050405020304" pitchFamily="18" charset="0"/>
              </a:rPr>
              <a:t>Những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thóc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giống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nêu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nội</a:t>
            </a:r>
            <a:r>
              <a:rPr lang="en-US" altLang="en-US" sz="3200" b="1" dirty="0">
                <a:solidFill>
                  <a:srgbClr val="0000FF"/>
                </a:solidFill>
                <a:latin typeface="Times New Roman" panose="02020603050405020304" pitchFamily="18" charset="0"/>
                <a:cs typeface="Times New Roman" panose="02020603050405020304" pitchFamily="18" charset="0"/>
              </a:rPr>
              <a:t> dung </a:t>
            </a:r>
            <a:r>
              <a:rPr lang="en-US" altLang="en-US" sz="3200" b="1" dirty="0" err="1">
                <a:solidFill>
                  <a:srgbClr val="0000FF"/>
                </a:solidFill>
                <a:latin typeface="Times New Roman" panose="02020603050405020304" pitchFamily="18" charset="0"/>
                <a:cs typeface="Times New Roman" panose="02020603050405020304" pitchFamily="18" charset="0"/>
              </a:rPr>
              <a:t>bài</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3087" name="WordArt 15"/>
          <p:cNvSpPr>
            <a:spLocks noChangeArrowheads="1" noChangeShapeType="1" noTextEdit="1"/>
          </p:cNvSpPr>
          <p:nvPr/>
        </p:nvSpPr>
        <p:spPr bwMode="auto">
          <a:xfrm>
            <a:off x="2819400" y="1219200"/>
            <a:ext cx="6096000" cy="838200"/>
          </a:xfrm>
          <a:prstGeom prst="rect">
            <a:avLst/>
          </a:prstGeom>
        </p:spPr>
        <p:txBody>
          <a:bodyPr wrap="none" fromWordArt="1">
            <a:prstTxWarp prst="textPlain">
              <a:avLst>
                <a:gd name="adj" fmla="val 50000"/>
              </a:avLst>
            </a:prstTxWarp>
          </a:bodyPr>
          <a:lstStyle/>
          <a:p>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BÀI CŨ</a:t>
            </a:r>
          </a:p>
        </p:txBody>
      </p:sp>
    </p:spTree>
    <p:extLst>
      <p:ext uri="{BB962C8B-B14F-4D97-AF65-F5344CB8AC3E}">
        <p14:creationId xmlns:p14="http://schemas.microsoft.com/office/powerpoint/2010/main" val="4119552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5199" fill="hold"/>
                                        <p:tgtEl>
                                          <p:spTgt spid="3078"/>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087"/>
                                        </p:tgtEl>
                                        <p:attrNameLst>
                                          <p:attrName>style.visibility</p:attrName>
                                        </p:attrNameLst>
                                      </p:cBhvr>
                                      <p:to>
                                        <p:strVal val="visible"/>
                                      </p:to>
                                    </p:set>
                                    <p:anim calcmode="lin" valueType="num">
                                      <p:cBhvr additive="base">
                                        <p:cTn id="11" dur="500" fill="hold"/>
                                        <p:tgtEl>
                                          <p:spTgt spid="3087"/>
                                        </p:tgtEl>
                                        <p:attrNameLst>
                                          <p:attrName>ppt_x</p:attrName>
                                        </p:attrNameLst>
                                      </p:cBhvr>
                                      <p:tavLst>
                                        <p:tav tm="0">
                                          <p:val>
                                            <p:strVal val="#ppt_x"/>
                                          </p:val>
                                        </p:tav>
                                        <p:tav tm="100000">
                                          <p:val>
                                            <p:strVal val="#ppt_x"/>
                                          </p:val>
                                        </p:tav>
                                      </p:tavLst>
                                    </p:anim>
                                    <p:anim calcmode="lin" valueType="num">
                                      <p:cBhvr additive="base">
                                        <p:cTn id="12" dur="500" fill="hold"/>
                                        <p:tgtEl>
                                          <p:spTgt spid="308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140293"/>
                                        </p:tgtEl>
                                        <p:attrNameLst>
                                          <p:attrName>style.visibility</p:attrName>
                                        </p:attrNameLst>
                                      </p:cBhvr>
                                      <p:to>
                                        <p:strVal val="visible"/>
                                      </p:to>
                                    </p:set>
                                    <p:anim calcmode="lin" valueType="num">
                                      <p:cBhvr additive="base">
                                        <p:cTn id="17" dur="500" fill="hold"/>
                                        <p:tgtEl>
                                          <p:spTgt spid="140293"/>
                                        </p:tgtEl>
                                        <p:attrNameLst>
                                          <p:attrName>ppt_x</p:attrName>
                                        </p:attrNameLst>
                                      </p:cBhvr>
                                      <p:tavLst>
                                        <p:tav tm="0">
                                          <p:val>
                                            <p:strVal val="#ppt_x"/>
                                          </p:val>
                                        </p:tav>
                                        <p:tav tm="100000">
                                          <p:val>
                                            <p:strVal val="#ppt_x"/>
                                          </p:val>
                                        </p:tav>
                                      </p:tavLst>
                                    </p:anim>
                                    <p:anim calcmode="lin" valueType="num">
                                      <p:cBhvr additive="base">
                                        <p:cTn id="18" dur="500" fill="hold"/>
                                        <p:tgtEl>
                                          <p:spTgt spid="140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3078"/>
                </p:tgtEl>
              </p:cMediaNode>
            </p:audio>
          </p:childTnLst>
        </p:cTn>
      </p:par>
    </p:tnLst>
    <p:bldLst>
      <p:bldP spid="1402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95800"/>
            <a:ext cx="4160640"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10" name="Title 1">
            <a:extLst>
              <a:ext uri="{FF2B5EF4-FFF2-40B4-BE49-F238E27FC236}">
                <a16:creationId xmlns:a16="http://schemas.microsoft.com/office/drawing/2014/main" id="{6609FF47-03AB-4BA0-82E6-C37257113980}"/>
              </a:ext>
            </a:extLst>
          </p:cNvPr>
          <p:cNvSpPr txBox="1">
            <a:spLocks/>
          </p:cNvSpPr>
          <p:nvPr/>
        </p:nvSpPr>
        <p:spPr>
          <a:xfrm>
            <a:off x="1616383" y="1040009"/>
            <a:ext cx="9723240" cy="16303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khéo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léo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thông</a:t>
            </a:r>
            <a:r>
              <a:rPr lang="en-US" sz="4000" b="1" dirty="0">
                <a:solidFill>
                  <a:srgbClr val="FF0000"/>
                </a:solidFill>
                <a:latin typeface="Times New Roman" panose="02020603050405020304" pitchFamily="18" charset="0"/>
                <a:cs typeface="Times New Roman" panose="02020603050405020304" pitchFamily="18" charset="0"/>
              </a:rPr>
              <a:t> minh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Trống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a:t>
            </a:r>
            <a:endParaRPr lang="en-US" sz="2000" b="1" u="sng" dirty="0">
              <a:solidFill>
                <a:srgbClr val="FF0000"/>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76C8F795-C6F3-4C83-83EE-CC4CF9FB8C55}"/>
              </a:ext>
            </a:extLst>
          </p:cNvPr>
          <p:cNvSpPr/>
          <p:nvPr/>
        </p:nvSpPr>
        <p:spPr>
          <a:xfrm>
            <a:off x="173900" y="2479863"/>
            <a:ext cx="9806880" cy="4031873"/>
          </a:xfrm>
          <a:prstGeom prst="rect">
            <a:avLst/>
          </a:prstGeom>
        </p:spPr>
        <p:txBody>
          <a:bodyPr wrap="square">
            <a:spAutoFit/>
          </a:bodyPr>
          <a:lstStyle/>
          <a:p>
            <a:pPr marL="457200" indent="-457200" algn="just">
              <a:spcBef>
                <a:spcPts val="1200"/>
              </a:spcBef>
              <a:spcAft>
                <a:spcPts val="120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lập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bóc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trần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âm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mưu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bộ</a:t>
            </a:r>
            <a:r>
              <a:rPr lang="en-US" sz="3600" b="1" dirty="0">
                <a:solidFill>
                  <a:srgbClr val="0000CC"/>
                </a:solidFill>
                <a:latin typeface="Times New Roman" panose="02020603050405020304" pitchFamily="18" charset="0"/>
                <a:cs typeface="Times New Roman" panose="02020603050405020304" pitchFamily="18" charset="0"/>
              </a:rPr>
              <a:t> tin </a:t>
            </a:r>
            <a:r>
              <a:rPr lang="en-US" sz="3600" b="1" dirty="0" err="1">
                <a:solidFill>
                  <a:srgbClr val="0000CC"/>
                </a:solidFill>
                <a:latin typeface="Times New Roman" panose="02020603050405020304" pitchFamily="18" charset="0"/>
                <a:cs typeface="Times New Roman" panose="02020603050405020304" pitchFamily="18" charset="0"/>
              </a:rPr>
              <a:t>lời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a:t>
            </a:r>
          </a:p>
          <a:p>
            <a:pPr marL="457200" indent="-457200" algn="just">
              <a:spcBef>
                <a:spcPts val="1200"/>
              </a:spcBef>
              <a:spcAft>
                <a:spcPts val="120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Báo</a:t>
            </a:r>
            <a:r>
              <a:rPr lang="en-US" sz="3600" b="1" dirty="0">
                <a:solidFill>
                  <a:srgbClr val="0000CC"/>
                </a:solidFill>
                <a:latin typeface="Times New Roman" panose="02020603050405020304" pitchFamily="18" charset="0"/>
                <a:cs typeface="Times New Roman" panose="02020603050405020304" pitchFamily="18" charset="0"/>
              </a:rPr>
              <a:t> tin </a:t>
            </a:r>
            <a:r>
              <a:rPr lang="en-US" sz="3600" b="1" dirty="0" err="1">
                <a:solidFill>
                  <a:srgbClr val="0000CC"/>
                </a:solidFill>
                <a:latin typeface="Times New Roman" panose="02020603050405020304" pitchFamily="18" charset="0"/>
                <a:cs typeface="Times New Roman" panose="02020603050405020304" pitchFamily="18" charset="0"/>
              </a:rPr>
              <a:t>ngược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cặp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săn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chạy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tới</a:t>
            </a:r>
            <a:r>
              <a:rPr lang="en-US" sz="3600" b="1" dirty="0">
                <a:solidFill>
                  <a:srgbClr val="0000CC"/>
                </a:solidFill>
                <a:latin typeface="Times New Roman" panose="02020603050405020304" pitchFamily="18" charset="0"/>
                <a:cs typeface="Times New Roman" panose="02020603050405020304" pitchFamily="18" charset="0"/>
              </a:rPr>
              <a:t> loan tin”</a:t>
            </a:r>
          </a:p>
          <a:p>
            <a:pPr marL="457200" indent="-457200" algn="just">
              <a:spcBef>
                <a:spcPts val="1200"/>
              </a:spcBef>
              <a:spcAft>
                <a:spcPts val="1200"/>
              </a:spcAft>
              <a:buFontTx/>
              <a:buChar char="-"/>
            </a:pPr>
            <a:r>
              <a:rPr lang="en-US" sz="3600" b="1" dirty="0" err="1">
                <a:solidFill>
                  <a:srgbClr val="0000CC"/>
                </a:solidFill>
                <a:latin typeface="Times New Roman" panose="02020603050405020304" pitchFamily="18" charset="0"/>
                <a:cs typeface="Times New Roman" panose="02020603050405020304" pitchFamily="18" charset="0"/>
              </a:rPr>
              <a:t>Hiểu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rõ</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dùng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kế</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Gậy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đập</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lưng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ông</a:t>
            </a:r>
            <a:r>
              <a:rPr lang="en-US" sz="3600" b="1" dirty="0">
                <a:solidFill>
                  <a:srgbClr val="0000CC"/>
                </a:solidFill>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51836186"/>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2286000" y="276728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defRPr/>
            </a:pPr>
            <a:r>
              <a:rPr lang="en-US" sz="40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Ý 3: </a:t>
            </a:r>
            <a:r>
              <a:rPr lang="en-US" sz="40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Cáo</a:t>
            </a:r>
            <a:r>
              <a:rPr lang="en-US" sz="40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40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lộ</a:t>
            </a:r>
            <a:r>
              <a:rPr lang="en-US" sz="40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40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rõ</a:t>
            </a:r>
            <a:r>
              <a:rPr lang="en-US" sz="40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40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bản</a:t>
            </a:r>
            <a:r>
              <a:rPr lang="en-US" sz="40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40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chất</a:t>
            </a:r>
            <a:r>
              <a:rPr lang="en-US" sz="40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40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gian</a:t>
            </a:r>
            <a:r>
              <a:rPr lang="en-US" sz="4000" kern="10" dirty="0">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 </a:t>
            </a:r>
            <a:r>
              <a:rPr lang="en-US" sz="4000" kern="10" dirty="0" err="1">
                <a:ln w="9525">
                  <a:solidFill>
                    <a:srgbClr val="0000FF"/>
                  </a:solidFill>
                  <a:round/>
                  <a:headEnd/>
                  <a:tailEnd/>
                </a:ln>
                <a:solidFill>
                  <a:srgbClr val="0000FF"/>
                </a:solidFill>
                <a:latin typeface="Times New Roman" panose="02020603050405020304" pitchFamily="18" charset="0"/>
                <a:cs typeface="Times New Roman" panose="02020603050405020304" pitchFamily="18" charset="0"/>
              </a:rPr>
              <a:t>xảo</a:t>
            </a:r>
            <a:endParaRPr lang="en-US" sz="40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53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95800"/>
            <a:ext cx="4160640"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
        <p:nvSpPr>
          <p:cNvPr id="11" name="Text Box 5"/>
          <p:cNvSpPr txBox="1">
            <a:spLocks noChangeArrowheads="1"/>
          </p:cNvSpPr>
          <p:nvPr/>
        </p:nvSpPr>
        <p:spPr bwMode="auto">
          <a:xfrm>
            <a:off x="1008321" y="1684064"/>
            <a:ext cx="108736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600" b="1" dirty="0">
                <a:solidFill>
                  <a:srgbClr val="006600"/>
                </a:solidFill>
                <a:latin typeface="Times New Roman" panose="02020603050405020304" pitchFamily="18" charset="0"/>
                <a:cs typeface="Times New Roman" panose="02020603050405020304" pitchFamily="18" charset="0"/>
              </a:rPr>
              <a:t>4. Theo </a:t>
            </a:r>
            <a:r>
              <a:rPr lang="en-US" altLang="en-US" sz="3600" b="1" dirty="0" err="1">
                <a:solidFill>
                  <a:srgbClr val="006600"/>
                </a:solidFill>
                <a:latin typeface="Times New Roman" panose="02020603050405020304" pitchFamily="18" charset="0"/>
                <a:cs typeface="Times New Roman" panose="02020603050405020304" pitchFamily="18" charset="0"/>
              </a:rPr>
              <a:t>em</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tác</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giả</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viết</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bài</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thơ</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này</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nhằm</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mục</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đích</a:t>
            </a:r>
            <a:r>
              <a:rPr lang="en-US" altLang="en-US" sz="3600" b="1" dirty="0">
                <a:solidFill>
                  <a:srgbClr val="006600"/>
                </a:solidFill>
                <a:latin typeface="Times New Roman" panose="02020603050405020304" pitchFamily="18" charset="0"/>
                <a:cs typeface="Times New Roman" panose="02020603050405020304" pitchFamily="18" charset="0"/>
              </a:rPr>
              <a:t> </a:t>
            </a:r>
            <a:r>
              <a:rPr lang="en-US" altLang="en-US" sz="3600" b="1" dirty="0" err="1">
                <a:solidFill>
                  <a:srgbClr val="006600"/>
                </a:solidFill>
                <a:latin typeface="Times New Roman" panose="02020603050405020304" pitchFamily="18" charset="0"/>
                <a:cs typeface="Times New Roman" panose="02020603050405020304" pitchFamily="18" charset="0"/>
              </a:rPr>
              <a:t>gì</a:t>
            </a:r>
            <a:r>
              <a:rPr lang="en-US" altLang="en-US" sz="3600" b="1" dirty="0">
                <a:solidFill>
                  <a:srgbClr val="006600"/>
                </a:solidFill>
                <a:latin typeface="Times New Roman" panose="02020603050405020304" pitchFamily="18" charset="0"/>
                <a:cs typeface="Times New Roman" panose="02020603050405020304" pitchFamily="18" charset="0"/>
              </a:rPr>
              <a:t>?                             </a:t>
            </a:r>
          </a:p>
        </p:txBody>
      </p:sp>
      <p:sp>
        <p:nvSpPr>
          <p:cNvPr id="12" name="Text Box 20"/>
          <p:cNvSpPr txBox="1">
            <a:spLocks noChangeArrowheads="1"/>
          </p:cNvSpPr>
          <p:nvPr/>
        </p:nvSpPr>
        <p:spPr bwMode="auto">
          <a:xfrm>
            <a:off x="1008321" y="3962400"/>
            <a:ext cx="108736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600" b="1" dirty="0">
                <a:solidFill>
                  <a:srgbClr val="0000FF"/>
                </a:solidFill>
                <a:latin typeface="Times New Roman" panose="02020603050405020304" pitchFamily="18" charset="0"/>
                <a:cs typeface="Times New Roman" panose="02020603050405020304" pitchFamily="18" charset="0"/>
              </a:rPr>
              <a:t>c. </a:t>
            </a:r>
            <a:r>
              <a:rPr lang="en-US" altLang="en-US" sz="3600" b="1" dirty="0" err="1">
                <a:solidFill>
                  <a:srgbClr val="0000FF"/>
                </a:solidFill>
                <a:latin typeface="Times New Roman" panose="02020603050405020304" pitchFamily="18" charset="0"/>
                <a:cs typeface="Times New Roman" panose="02020603050405020304" pitchFamily="18" charset="0"/>
              </a:rPr>
              <a:t>Khuyên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người</a:t>
            </a:r>
            <a:r>
              <a:rPr lang="en-US" altLang="en-US" sz="3600" b="1" dirty="0">
                <a:solidFill>
                  <a:srgbClr val="0000FF"/>
                </a:solidFill>
                <a:latin typeface="Times New Roman" panose="02020603050405020304" pitchFamily="18" charset="0"/>
                <a:cs typeface="Times New Roman" panose="02020603050405020304" pitchFamily="18" charset="0"/>
              </a:rPr>
              <a:t> ta </a:t>
            </a:r>
            <a:r>
              <a:rPr lang="en-US" altLang="en-US" sz="3600" b="1" dirty="0" err="1">
                <a:solidFill>
                  <a:srgbClr val="0000FF"/>
                </a:solidFill>
                <a:latin typeface="Times New Roman" panose="02020603050405020304" pitchFamily="18" charset="0"/>
                <a:cs typeface="Times New Roman" panose="02020603050405020304" pitchFamily="18" charset="0"/>
              </a:rPr>
              <a:t>đừng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vội</a:t>
            </a:r>
            <a:r>
              <a:rPr lang="en-US" altLang="en-US" sz="3600" b="1" dirty="0">
                <a:solidFill>
                  <a:srgbClr val="0000FF"/>
                </a:solidFill>
                <a:latin typeface="Times New Roman" panose="02020603050405020304" pitchFamily="18" charset="0"/>
                <a:cs typeface="Times New Roman" panose="02020603050405020304" pitchFamily="18" charset="0"/>
              </a:rPr>
              <a:t>  tin </a:t>
            </a:r>
            <a:r>
              <a:rPr lang="en-US" altLang="en-US" sz="3600" b="1" dirty="0" err="1">
                <a:solidFill>
                  <a:srgbClr val="0000FF"/>
                </a:solidFill>
                <a:latin typeface="Times New Roman" panose="02020603050405020304" pitchFamily="18" charset="0"/>
                <a:cs typeface="Times New Roman" panose="02020603050405020304" pitchFamily="18" charset="0"/>
              </a:rPr>
              <a:t>những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lời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ngọt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ngào</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13" name="Text Box 21"/>
          <p:cNvSpPr txBox="1">
            <a:spLocks noChangeArrowheads="1"/>
          </p:cNvSpPr>
          <p:nvPr/>
        </p:nvSpPr>
        <p:spPr bwMode="auto">
          <a:xfrm>
            <a:off x="1036674" y="3213168"/>
            <a:ext cx="106924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600" b="1" dirty="0">
                <a:solidFill>
                  <a:srgbClr val="0000FF"/>
                </a:solidFill>
                <a:latin typeface="Times New Roman" panose="02020603050405020304" pitchFamily="18" charset="0"/>
                <a:cs typeface="Times New Roman" panose="02020603050405020304" pitchFamily="18" charset="0"/>
              </a:rPr>
              <a:t>b. </a:t>
            </a:r>
            <a:r>
              <a:rPr lang="en-US" altLang="en-US" sz="3600" b="1" dirty="0" err="1">
                <a:solidFill>
                  <a:srgbClr val="0000FF"/>
                </a:solidFill>
                <a:latin typeface="Times New Roman" panose="02020603050405020304" pitchFamily="18" charset="0"/>
                <a:cs typeface="Times New Roman" panose="02020603050405020304" pitchFamily="18" charset="0"/>
              </a:rPr>
              <a:t>Kể</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chuyện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Trống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làm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Cáo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mất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vía</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14" name="Text Box 22"/>
          <p:cNvSpPr txBox="1">
            <a:spLocks noChangeArrowheads="1"/>
          </p:cNvSpPr>
          <p:nvPr/>
        </p:nvSpPr>
        <p:spPr bwMode="auto">
          <a:xfrm>
            <a:off x="1036674" y="2472011"/>
            <a:ext cx="108736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600" b="1" dirty="0">
                <a:solidFill>
                  <a:srgbClr val="0000FF"/>
                </a:solidFill>
                <a:latin typeface="Times New Roman" panose="02020603050405020304" pitchFamily="18" charset="0"/>
                <a:cs typeface="Times New Roman" panose="02020603050405020304" pitchFamily="18" charset="0"/>
              </a:rPr>
              <a:t>a. </a:t>
            </a:r>
            <a:r>
              <a:rPr lang="en-US" altLang="en-US" sz="3600" b="1" dirty="0" err="1">
                <a:solidFill>
                  <a:srgbClr val="0000FF"/>
                </a:solidFill>
                <a:latin typeface="Times New Roman" panose="02020603050405020304" pitchFamily="18" charset="0"/>
                <a:cs typeface="Times New Roman" panose="02020603050405020304" pitchFamily="18" charset="0"/>
              </a:rPr>
              <a:t>Kể</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chuyện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Cáo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gian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ngoan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mắc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mưu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Trống</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16" name="Oval 23"/>
          <p:cNvSpPr>
            <a:spLocks noChangeArrowheads="1"/>
          </p:cNvSpPr>
          <p:nvPr/>
        </p:nvSpPr>
        <p:spPr bwMode="auto">
          <a:xfrm>
            <a:off x="894021" y="4063154"/>
            <a:ext cx="609600" cy="48917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17" name="Text Box 24"/>
          <p:cNvSpPr txBox="1">
            <a:spLocks noChangeArrowheads="1"/>
          </p:cNvSpPr>
          <p:nvPr/>
        </p:nvSpPr>
        <p:spPr bwMode="auto">
          <a:xfrm>
            <a:off x="1008321" y="3945908"/>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c</a:t>
            </a:r>
          </a:p>
        </p:txBody>
      </p:sp>
    </p:spTree>
    <p:custDataLst>
      <p:tags r:id="rId1"/>
    </p:custDataLst>
    <p:extLst>
      <p:ext uri="{BB962C8B-B14F-4D97-AF65-F5344CB8AC3E}">
        <p14:creationId xmlns:p14="http://schemas.microsoft.com/office/powerpoint/2010/main" val="3181012947"/>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animBg="1"/>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219"/>
            <a:ext cx="12192000" cy="6858000"/>
          </a:xfrm>
          <a:prstGeom prst="rect">
            <a:avLst/>
          </a:prstGeom>
        </p:spPr>
      </p:pic>
      <p:sp>
        <p:nvSpPr>
          <p:cNvPr id="2" name="Title 1"/>
          <p:cNvSpPr>
            <a:spLocks noGrp="1"/>
          </p:cNvSpPr>
          <p:nvPr>
            <p:ph type="title"/>
          </p:nvPr>
        </p:nvSpPr>
        <p:spPr>
          <a:xfrm>
            <a:off x="1752600" y="2606600"/>
            <a:ext cx="8991600" cy="1630362"/>
          </a:xfrm>
        </p:spPr>
        <p:txBody>
          <a:bodyPr>
            <a:normAutofit fontScale="90000"/>
          </a:bodyPr>
          <a:lstStyle/>
          <a:p>
            <a:br>
              <a:rPr lang="en-US" sz="6700" b="1" u="sng" dirty="0">
                <a:solidFill>
                  <a:srgbClr val="7030A0"/>
                </a:solidFill>
                <a:latin typeface="Times New Roman" pitchFamily="18" charset="0"/>
                <a:cs typeface="Times New Roman" pitchFamily="18" charset="0"/>
              </a:rPr>
            </a:br>
            <a:br>
              <a:rPr lang="en-US" b="1" u="sng" dirty="0">
                <a:solidFill>
                  <a:srgbClr val="7030A0"/>
                </a:solidFill>
                <a:latin typeface="Times New Roman" pitchFamily="18" charset="0"/>
                <a:cs typeface="Times New Roman" pitchFamily="18" charset="0"/>
              </a:rPr>
            </a:br>
            <a:endParaRPr lang="en-US" b="1" u="sng" dirty="0">
              <a:solidFill>
                <a:srgbClr val="7030A0"/>
              </a:solidFill>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5" name="Title 1">
            <a:extLst>
              <a:ext uri="{FF2B5EF4-FFF2-40B4-BE49-F238E27FC236}">
                <a16:creationId xmlns:a16="http://schemas.microsoft.com/office/drawing/2014/main" id="{D0064E9F-3211-49CF-BAC5-8FB5F9DFB3CA}"/>
              </a:ext>
            </a:extLst>
          </p:cNvPr>
          <p:cNvSpPr txBox="1">
            <a:spLocks/>
          </p:cNvSpPr>
          <p:nvPr/>
        </p:nvSpPr>
        <p:spPr>
          <a:xfrm>
            <a:off x="609600" y="533400"/>
            <a:ext cx="109728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FF0000"/>
                </a:solidFill>
                <a:latin typeface="Times New Roman" panose="02020603050405020304" pitchFamily="18" charset="0"/>
                <a:cs typeface="Times New Roman" panose="02020603050405020304" pitchFamily="18" charset="0"/>
              </a:rPr>
              <a:t>BÀI HỌC </a:t>
            </a:r>
          </a:p>
        </p:txBody>
      </p:sp>
      <p:sp>
        <p:nvSpPr>
          <p:cNvPr id="9" name="Rectangle 8">
            <a:extLst>
              <a:ext uri="{FF2B5EF4-FFF2-40B4-BE49-F238E27FC236}">
                <a16:creationId xmlns:a16="http://schemas.microsoft.com/office/drawing/2014/main" id="{07B7C881-4850-45A2-AB53-29CD1CF7C90C}"/>
              </a:ext>
            </a:extLst>
          </p:cNvPr>
          <p:cNvSpPr/>
          <p:nvPr/>
        </p:nvSpPr>
        <p:spPr>
          <a:xfrm>
            <a:off x="1143000" y="1921480"/>
            <a:ext cx="9906000" cy="2123658"/>
          </a:xfrm>
          <a:prstGeom prst="rect">
            <a:avLst/>
          </a:prstGeom>
        </p:spPr>
        <p:txBody>
          <a:bodyPr wrap="square">
            <a:spAutoFit/>
          </a:bodyPr>
          <a:lstStyle/>
          <a:p>
            <a:pPr algn="just"/>
            <a:r>
              <a:rPr lang="en-US" sz="4400" b="1" dirty="0" err="1">
                <a:solidFill>
                  <a:srgbClr val="0000CC"/>
                </a:solidFill>
                <a:latin typeface="Times New Roman" pitchFamily="18" charset="0"/>
                <a:cs typeface="Times New Roman" pitchFamily="18" charset="0"/>
              </a:rPr>
              <a:t>Khuyên</a:t>
            </a:r>
            <a:r>
              <a:rPr lang="en-US" sz="4400" b="1" dirty="0">
                <a:solidFill>
                  <a:srgbClr val="0000CC"/>
                </a:solidFill>
                <a:latin typeface="Times New Roman" pitchFamily="18" charset="0"/>
                <a:cs typeface="Times New Roman" pitchFamily="18" charset="0"/>
              </a:rPr>
              <a:t> con </a:t>
            </a:r>
            <a:r>
              <a:rPr lang="en-US" sz="4400" b="1" dirty="0" err="1">
                <a:solidFill>
                  <a:srgbClr val="0000CC"/>
                </a:solidFill>
                <a:latin typeface="Times New Roman" pitchFamily="18" charset="0"/>
                <a:cs typeface="Times New Roman" pitchFamily="18" charset="0"/>
              </a:rPr>
              <a:t>người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hãy</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cảnh</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giác</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thông</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minh</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như</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Gà</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Trống</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chớ</a:t>
            </a:r>
            <a:r>
              <a:rPr lang="en-US" sz="4400" b="1" dirty="0">
                <a:solidFill>
                  <a:srgbClr val="0000CC"/>
                </a:solidFill>
                <a:latin typeface="Times New Roman" pitchFamily="18" charset="0"/>
                <a:cs typeface="Times New Roman" pitchFamily="18" charset="0"/>
              </a:rPr>
              <a:t> tin </a:t>
            </a:r>
            <a:r>
              <a:rPr lang="en-US" sz="4400" b="1" dirty="0" err="1">
                <a:solidFill>
                  <a:srgbClr val="0000CC"/>
                </a:solidFill>
                <a:latin typeface="Times New Roman" pitchFamily="18" charset="0"/>
                <a:cs typeface="Times New Roman" pitchFamily="18" charset="0"/>
              </a:rPr>
              <a:t>những</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lời</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lẽ</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ngọt</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ngào</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của</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kẻ</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xấu</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như</a:t>
            </a:r>
            <a:r>
              <a:rPr lang="en-US" sz="4400" b="1" dirty="0">
                <a:solidFill>
                  <a:srgbClr val="0000CC"/>
                </a:solidFill>
                <a:latin typeface="Times New Roman" pitchFamily="18" charset="0"/>
                <a:cs typeface="Times New Roman" pitchFamily="18" charset="0"/>
              </a:rPr>
              <a:t> </a:t>
            </a:r>
            <a:r>
              <a:rPr lang="en-US" sz="4400" b="1" dirty="0" err="1">
                <a:solidFill>
                  <a:srgbClr val="0000CC"/>
                </a:solidFill>
                <a:latin typeface="Times New Roman" pitchFamily="18" charset="0"/>
                <a:cs typeface="Times New Roman" pitchFamily="18" charset="0"/>
              </a:rPr>
              <a:t>Cáo</a:t>
            </a:r>
            <a:r>
              <a:rPr lang="en-US" sz="4400" b="1" dirty="0">
                <a:solidFill>
                  <a:srgbClr val="0000CC"/>
                </a:solidFill>
                <a:latin typeface="Times New Roman" pitchFamily="18" charset="0"/>
                <a:cs typeface="Times New Roman" pitchFamily="18" charset="0"/>
              </a:rPr>
              <a:t>.</a:t>
            </a:r>
            <a:endParaRPr lang="vi-VN" sz="4400" dirty="0"/>
          </a:p>
        </p:txBody>
      </p:sp>
    </p:spTree>
    <p:extLst>
      <p:ext uri="{BB962C8B-B14F-4D97-AF65-F5344CB8AC3E}">
        <p14:creationId xmlns:p14="http://schemas.microsoft.com/office/powerpoint/2010/main" val="2057396302"/>
      </p:ext>
    </p:extLst>
  </p:cSld>
  <p:clrMapOvr>
    <a:masterClrMapping/>
  </p:clrMapOvr>
  <mc:AlternateContent xmlns:mc="http://schemas.openxmlformats.org/markup-compatibility/2006" xmlns:p14="http://schemas.microsoft.com/office/powerpoint/2010/main">
    <mc:Choice Requires="p14">
      <p:transition spd="slow" p14:dur="2000" advTm="8805"/>
    </mc:Choice>
    <mc:Fallback xmlns="">
      <p:transition spd="slow" advTm="8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i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5"/>
            <a:ext cx="4953000" cy="2819399"/>
          </a:xfrm>
          <a:prstGeom prst="rect">
            <a:avLst/>
          </a:prstGeom>
          <a:ln>
            <a:noFill/>
          </a:ln>
          <a:effectLst>
            <a:softEdge rad="112500"/>
          </a:effectLst>
        </p:spPr>
      </p:pic>
      <p:pic>
        <p:nvPicPr>
          <p:cNvPr id="8" name="Picture 6" desc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95800"/>
            <a:ext cx="4160640"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52310B7-C841-4B50-A6B6-19A642EEF48E}"/>
              </a:ext>
            </a:extLst>
          </p:cNvPr>
          <p:cNvSpPr txBox="1">
            <a:spLocks/>
          </p:cNvSpPr>
          <p:nvPr/>
        </p:nvSpPr>
        <p:spPr>
          <a:xfrm>
            <a:off x="1828800" y="1964890"/>
            <a:ext cx="8229600" cy="1096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spcBef>
                <a:spcPts val="0"/>
              </a:spcBef>
              <a:buNone/>
            </a:pPr>
            <a:r>
              <a:rPr lang="en-US" sz="4800" b="1" dirty="0">
                <a:solidFill>
                  <a:srgbClr val="0000CC"/>
                </a:solidFill>
                <a:latin typeface="Times New Roman" panose="02020603050405020304" pitchFamily="18" charset="0"/>
                <a:cs typeface="Times New Roman" panose="02020603050405020304" pitchFamily="18" charset="0"/>
              </a:rPr>
              <a:t>LUYỆN ĐỌC ĐIỄN CẢM VÀ HỌC THUỘC LÒNG </a:t>
            </a:r>
          </a:p>
        </p:txBody>
      </p:sp>
      <p:sp>
        <p:nvSpPr>
          <p:cNvPr id="9" name="Content Placeholder 2">
            <a:extLst>
              <a:ext uri="{FF2B5EF4-FFF2-40B4-BE49-F238E27FC236}">
                <a16:creationId xmlns:a16="http://schemas.microsoft.com/office/drawing/2014/main" id="{11F23404-5D87-4F2D-8DE9-F10C094CEB4F}"/>
              </a:ext>
            </a:extLst>
          </p:cNvPr>
          <p:cNvSpPr txBox="1">
            <a:spLocks/>
          </p:cNvSpPr>
          <p:nvPr/>
        </p:nvSpPr>
        <p:spPr>
          <a:xfrm>
            <a:off x="990600" y="2286000"/>
            <a:ext cx="10210800" cy="48767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000" b="1" dirty="0">
                <a:solidFill>
                  <a:srgbClr val="FF0000"/>
                </a:solidFill>
                <a:latin typeface="Times New Roman" pitchFamily="18" charset="0"/>
                <a:cs typeface="Times New Roman" pitchFamily="18" charset="0"/>
              </a:rPr>
              <a:t> </a:t>
            </a:r>
            <a:endParaRPr lang="en-US" sz="4000" b="1" dirty="0">
              <a:solidFill>
                <a:srgbClr val="7030A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40694975"/>
      </p:ext>
    </p:extLst>
  </p:cSld>
  <p:clrMapOvr>
    <a:masterClrMapping/>
  </p:clrMapOvr>
  <mc:AlternateContent xmlns:mc="http://schemas.openxmlformats.org/markup-compatibility/2006" xmlns:p14="http://schemas.microsoft.com/office/powerpoint/2010/main">
    <mc:Choice Requires="p14">
      <p:transition spd="slow" p14:dur="2000" advTm="44231"/>
    </mc:Choice>
    <mc:Fallback xmlns="">
      <p:transition spd="slow" advTm="4423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55E39-7EF1-4CBE-B063-0EE09ADF7B2D}"/>
              </a:ext>
            </a:extLst>
          </p:cNvPr>
          <p:cNvPicPr>
            <a:picLocks noChangeAspect="1"/>
          </p:cNvPicPr>
          <p:nvPr/>
        </p:nvPicPr>
        <p:blipFill rotWithShape="1">
          <a:blip r:embed="rId2">
            <a:extLst>
              <a:ext uri="{28A0092B-C50C-407E-A947-70E740481C1C}">
                <a14:useLocalDpi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 Box 4">
            <a:extLst>
              <a:ext uri="{FF2B5EF4-FFF2-40B4-BE49-F238E27FC236}">
                <a16:creationId xmlns:a16="http://schemas.microsoft.com/office/drawing/2014/main" id="{AEB1C4C9-217B-4517-981B-1092F721E5A4}"/>
              </a:ext>
            </a:extLst>
          </p:cNvPr>
          <p:cNvSpPr txBox="1">
            <a:spLocks noChangeArrowheads="1"/>
          </p:cNvSpPr>
          <p:nvPr/>
        </p:nvSpPr>
        <p:spPr bwMode="auto">
          <a:xfrm>
            <a:off x="6165274" y="1143000"/>
            <a:ext cx="5631873" cy="4785926"/>
          </a:xfrm>
          <a:prstGeom prst="rect">
            <a:avLst/>
          </a:prstGeom>
          <a:noFill/>
          <a:ln w="9525">
            <a:noFill/>
            <a:miter lim="800000"/>
            <a:headEnd/>
            <a:tailEnd/>
          </a:ln>
          <a:effectLst/>
        </p:spPr>
        <p:txBody>
          <a:bodyPr wrap="square">
            <a:spAutoFit/>
          </a:bodyPr>
          <a:lstStyle/>
          <a:p>
            <a:pPr algn="ctr">
              <a:spcBef>
                <a:spcPts val="600"/>
              </a:spcBef>
            </a:pPr>
            <a:r>
              <a:rPr lang="en-US" sz="2600" b="1" dirty="0">
                <a:solidFill>
                  <a:srgbClr val="00B050"/>
                </a:solidFill>
                <a:latin typeface="Times New Roman" pitchFamily="18" charset="0"/>
              </a:rPr>
              <a:t>Nghe </a:t>
            </a:r>
            <a:r>
              <a:rPr lang="en-US" sz="2600" b="1" dirty="0" err="1">
                <a:solidFill>
                  <a:srgbClr val="00B050"/>
                </a:solidFill>
                <a:latin typeface="Times New Roman" pitchFamily="18" charset="0"/>
              </a:rPr>
              <a:t>lời</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Cáo</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dụ</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thiệt</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hơn</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Gà</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rằng</a:t>
            </a:r>
            <a:r>
              <a:rPr lang="en-US" sz="2600" b="1" dirty="0">
                <a:solidFill>
                  <a:srgbClr val="00B050"/>
                </a:solidFill>
                <a:latin typeface="Times New Roman" pitchFamily="18" charset="0"/>
              </a:rPr>
              <a:t>: “Xin </a:t>
            </a:r>
            <a:r>
              <a:rPr lang="en-US" sz="2600" b="1" dirty="0" err="1">
                <a:solidFill>
                  <a:srgbClr val="00B050"/>
                </a:solidFill>
                <a:latin typeface="Times New Roman" pitchFamily="18" charset="0"/>
              </a:rPr>
              <a:t>được</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ghi</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ơn</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trong</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lòng</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Hòa</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bình</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gà</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cáo</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sống</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chung</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Mừng</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này</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còn</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có</a:t>
            </a:r>
            <a:r>
              <a:rPr lang="en-US" sz="2600" b="1" dirty="0">
                <a:solidFill>
                  <a:srgbClr val="00B050"/>
                </a:solidFill>
                <a:latin typeface="Times New Roman" pitchFamily="18" charset="0"/>
              </a:rPr>
              <a:t> tin </a:t>
            </a:r>
            <a:r>
              <a:rPr lang="en-US" sz="2600" b="1" dirty="0" err="1">
                <a:solidFill>
                  <a:srgbClr val="00B050"/>
                </a:solidFill>
                <a:latin typeface="Times New Roman" pitchFamily="18" charset="0"/>
              </a:rPr>
              <a:t>mừng</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nào</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hơn</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Kìa</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tôi</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thấy</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cặp</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chó</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săn</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Từ</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xa</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chạy</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lại</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chắc</a:t>
            </a:r>
            <a:r>
              <a:rPr lang="en-US" sz="2600" b="1" dirty="0">
                <a:solidFill>
                  <a:srgbClr val="00B050"/>
                </a:solidFill>
                <a:latin typeface="Times New Roman" pitchFamily="18" charset="0"/>
              </a:rPr>
              <a:t> loan tin </a:t>
            </a:r>
            <a:r>
              <a:rPr lang="en-US" sz="2600" b="1" dirty="0" err="1">
                <a:solidFill>
                  <a:srgbClr val="00B050"/>
                </a:solidFill>
                <a:latin typeface="Times New Roman" pitchFamily="18" charset="0"/>
              </a:rPr>
              <a:t>này</a:t>
            </a:r>
            <a:r>
              <a:rPr lang="en-US" sz="2600" b="1" dirty="0">
                <a:solidFill>
                  <a:srgbClr val="00B050"/>
                </a:solidFill>
                <a:latin typeface="Times New Roman" pitchFamily="18" charset="0"/>
              </a:rPr>
              <a:t>.”</a:t>
            </a:r>
          </a:p>
          <a:p>
            <a:pPr algn="ctr">
              <a:spcBef>
                <a:spcPts val="600"/>
              </a:spcBef>
            </a:pPr>
            <a:r>
              <a:rPr lang="en-US" sz="2600" b="1" dirty="0" err="1">
                <a:solidFill>
                  <a:srgbClr val="0070C0"/>
                </a:solidFill>
                <a:latin typeface="Times New Roman" pitchFamily="18" charset="0"/>
              </a:rPr>
              <a:t>Cáo</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nghe</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hồn</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lạc</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phách</a:t>
            </a:r>
            <a:r>
              <a:rPr lang="en-US" sz="2600" b="1" dirty="0">
                <a:solidFill>
                  <a:srgbClr val="0070C0"/>
                </a:solidFill>
                <a:latin typeface="Times New Roman" pitchFamily="18" charset="0"/>
              </a:rPr>
              <a:t> bay </a:t>
            </a:r>
          </a:p>
          <a:p>
            <a:pPr algn="ctr">
              <a:spcBef>
                <a:spcPts val="600"/>
              </a:spcBef>
            </a:pPr>
            <a:r>
              <a:rPr lang="en-US" sz="2600" b="1" dirty="0" err="1">
                <a:solidFill>
                  <a:srgbClr val="0070C0"/>
                </a:solidFill>
                <a:latin typeface="Times New Roman" pitchFamily="18" charset="0"/>
              </a:rPr>
              <a:t>Quắp</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đuôi</a:t>
            </a:r>
            <a:r>
              <a:rPr lang="en-US" sz="2600" b="1" dirty="0">
                <a:solidFill>
                  <a:srgbClr val="0070C0"/>
                </a:solidFill>
                <a:latin typeface="Times New Roman" pitchFamily="18" charset="0"/>
              </a:rPr>
              <a:t>, co </a:t>
            </a:r>
            <a:r>
              <a:rPr lang="en-US" sz="2600" b="1" dirty="0" err="1">
                <a:solidFill>
                  <a:srgbClr val="0070C0"/>
                </a:solidFill>
                <a:latin typeface="Times New Roman" pitchFamily="18" charset="0"/>
              </a:rPr>
              <a:t>cẳng</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chạy</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ngay</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tức</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thì</a:t>
            </a:r>
            <a:r>
              <a:rPr lang="en-US" sz="2600" b="1" dirty="0">
                <a:solidFill>
                  <a:srgbClr val="0070C0"/>
                </a:solidFill>
                <a:latin typeface="Times New Roman" pitchFamily="18" charset="0"/>
              </a:rPr>
              <a:t>.</a:t>
            </a:r>
          </a:p>
          <a:p>
            <a:pPr algn="ctr">
              <a:spcBef>
                <a:spcPts val="600"/>
              </a:spcBef>
            </a:pPr>
            <a:r>
              <a:rPr lang="en-US" sz="2600" b="1" dirty="0" err="1">
                <a:solidFill>
                  <a:srgbClr val="0070C0"/>
                </a:solidFill>
                <a:latin typeface="Times New Roman" pitchFamily="18" charset="0"/>
              </a:rPr>
              <a:t>Gà</a:t>
            </a:r>
            <a:r>
              <a:rPr lang="en-US" sz="2600" b="1" dirty="0">
                <a:solidFill>
                  <a:srgbClr val="0070C0"/>
                </a:solidFill>
                <a:latin typeface="Times New Roman" pitchFamily="18" charset="0"/>
              </a:rPr>
              <a:t> ta </a:t>
            </a:r>
            <a:r>
              <a:rPr lang="en-US" sz="2600" b="1" dirty="0" err="1">
                <a:solidFill>
                  <a:srgbClr val="0070C0"/>
                </a:solidFill>
                <a:latin typeface="Times New Roman" pitchFamily="18" charset="0"/>
              </a:rPr>
              <a:t>khoái</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chí</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cười</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phì</a:t>
            </a:r>
            <a:r>
              <a:rPr lang="en-US" sz="2600" b="1" dirty="0">
                <a:solidFill>
                  <a:srgbClr val="0070C0"/>
                </a:solidFill>
                <a:latin typeface="Times New Roman" pitchFamily="18" charset="0"/>
              </a:rPr>
              <a:t>:</a:t>
            </a:r>
          </a:p>
          <a:p>
            <a:pPr algn="ctr">
              <a:spcBef>
                <a:spcPts val="600"/>
              </a:spcBef>
            </a:pPr>
            <a:r>
              <a:rPr lang="en-US" sz="2600" b="1" dirty="0">
                <a:solidFill>
                  <a:srgbClr val="0070C0"/>
                </a:solidFill>
                <a:latin typeface="Times New Roman" pitchFamily="18" charset="0"/>
              </a:rPr>
              <a:t>“</a:t>
            </a:r>
            <a:r>
              <a:rPr lang="en-US" sz="2600" b="1" dirty="0" err="1">
                <a:solidFill>
                  <a:srgbClr val="0070C0"/>
                </a:solidFill>
                <a:latin typeface="Times New Roman" pitchFamily="18" charset="0"/>
              </a:rPr>
              <a:t>Rõ</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phường</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gian</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dối</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làm</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gì</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được</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ai</a:t>
            </a:r>
            <a:r>
              <a:rPr lang="en-US" sz="2600" b="1" dirty="0">
                <a:solidFill>
                  <a:srgbClr val="0070C0"/>
                </a:solidFill>
                <a:latin typeface="Times New Roman" pitchFamily="18" charset="0"/>
              </a:rPr>
              <a:t>.”</a:t>
            </a:r>
          </a:p>
        </p:txBody>
      </p:sp>
      <p:sp>
        <p:nvSpPr>
          <p:cNvPr id="5" name="TextBox 4">
            <a:extLst>
              <a:ext uri="{FF2B5EF4-FFF2-40B4-BE49-F238E27FC236}">
                <a16:creationId xmlns:a16="http://schemas.microsoft.com/office/drawing/2014/main" id="{538F09E7-B98A-4E6F-8F72-892A28CB506B}"/>
              </a:ext>
            </a:extLst>
          </p:cNvPr>
          <p:cNvSpPr txBox="1"/>
          <p:nvPr/>
        </p:nvSpPr>
        <p:spPr>
          <a:xfrm>
            <a:off x="3352800" y="245815"/>
            <a:ext cx="5334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GÀ TRỐNG VÀ CÁO</a:t>
            </a:r>
          </a:p>
        </p:txBody>
      </p:sp>
      <p:sp>
        <p:nvSpPr>
          <p:cNvPr id="6" name="Text Box 4">
            <a:extLst>
              <a:ext uri="{FF2B5EF4-FFF2-40B4-BE49-F238E27FC236}">
                <a16:creationId xmlns:a16="http://schemas.microsoft.com/office/drawing/2014/main" id="{B5133523-0E80-4CD6-BA4A-7714F7750CA1}"/>
              </a:ext>
            </a:extLst>
          </p:cNvPr>
          <p:cNvSpPr txBox="1">
            <a:spLocks noChangeArrowheads="1"/>
          </p:cNvSpPr>
          <p:nvPr/>
        </p:nvSpPr>
        <p:spPr bwMode="auto">
          <a:xfrm>
            <a:off x="-228600" y="1230774"/>
            <a:ext cx="6629400" cy="4785926"/>
          </a:xfrm>
          <a:prstGeom prst="rect">
            <a:avLst/>
          </a:prstGeom>
          <a:noFill/>
          <a:ln w="9525">
            <a:noFill/>
            <a:miter lim="800000"/>
            <a:headEnd/>
            <a:tailEnd/>
          </a:ln>
          <a:effectLst/>
        </p:spPr>
        <p:txBody>
          <a:bodyPr wrap="square">
            <a:spAutoFit/>
          </a:bodyPr>
          <a:lstStyle/>
          <a:p>
            <a:pPr algn="ctr">
              <a:spcBef>
                <a:spcPts val="600"/>
              </a:spcBef>
            </a:pPr>
            <a:r>
              <a:rPr lang="en-US" sz="2600" b="1" dirty="0" err="1">
                <a:solidFill>
                  <a:srgbClr val="002060"/>
                </a:solidFill>
                <a:latin typeface="Times New Roman" pitchFamily="18" charset="0"/>
              </a:rPr>
              <a:t>Nhác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trông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vắt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vẻo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trên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cành</a:t>
            </a:r>
            <a:r>
              <a:rPr lang="en-US" sz="2600" b="1" dirty="0">
                <a:solidFill>
                  <a:srgbClr val="002060"/>
                </a:solidFill>
                <a:latin typeface="Times New Roman" pitchFamily="18" charset="0"/>
              </a:rPr>
              <a:t> </a:t>
            </a:r>
          </a:p>
          <a:p>
            <a:pPr algn="ctr">
              <a:spcBef>
                <a:spcPts val="600"/>
              </a:spcBef>
            </a:pPr>
            <a:r>
              <a:rPr lang="en-US" sz="2600" b="1" dirty="0" err="1">
                <a:solidFill>
                  <a:srgbClr val="002060"/>
                </a:solidFill>
                <a:latin typeface="Times New Roman" pitchFamily="18" charset="0"/>
              </a:rPr>
              <a:t>Anh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chàng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Gà</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Trống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tinh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nhanh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lõi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đời</a:t>
            </a:r>
            <a:r>
              <a:rPr lang="en-US" sz="2600" b="1" dirty="0">
                <a:solidFill>
                  <a:srgbClr val="002060"/>
                </a:solidFill>
                <a:latin typeface="Times New Roman" pitchFamily="18" charset="0"/>
              </a:rPr>
              <a:t>,</a:t>
            </a:r>
          </a:p>
          <a:p>
            <a:pPr algn="ctr">
              <a:spcBef>
                <a:spcPts val="600"/>
              </a:spcBef>
            </a:pPr>
            <a:r>
              <a:rPr lang="en-US" sz="2600" b="1" dirty="0" err="1">
                <a:solidFill>
                  <a:srgbClr val="002060"/>
                </a:solidFill>
                <a:latin typeface="Times New Roman" pitchFamily="18" charset="0"/>
              </a:rPr>
              <a:t>Cáo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kia</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đon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đả</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ngỏ</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lời</a:t>
            </a:r>
            <a:r>
              <a:rPr lang="en-US" sz="2600" b="1" dirty="0">
                <a:solidFill>
                  <a:srgbClr val="002060"/>
                </a:solidFill>
                <a:latin typeface="Times New Roman" pitchFamily="18" charset="0"/>
              </a:rPr>
              <a:t>:</a:t>
            </a:r>
          </a:p>
          <a:p>
            <a:pPr algn="ctr">
              <a:spcBef>
                <a:spcPts val="600"/>
              </a:spcBef>
            </a:pPr>
            <a:r>
              <a:rPr lang="en-US" sz="2600" b="1" dirty="0">
                <a:solidFill>
                  <a:srgbClr val="002060"/>
                </a:solidFill>
                <a:latin typeface="Times New Roman" pitchFamily="18" charset="0"/>
              </a:rPr>
              <a:t>“</a:t>
            </a:r>
            <a:r>
              <a:rPr lang="en-US" sz="2600" b="1" dirty="0" err="1">
                <a:solidFill>
                  <a:srgbClr val="002060"/>
                </a:solidFill>
                <a:latin typeface="Times New Roman" pitchFamily="18" charset="0"/>
              </a:rPr>
              <a:t>Kìa</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anh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bạn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quý</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xin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mời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xuống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đây</a:t>
            </a:r>
            <a:endParaRPr lang="en-US" sz="2600" b="1" dirty="0">
              <a:solidFill>
                <a:srgbClr val="002060"/>
              </a:solidFill>
              <a:latin typeface="Times New Roman" pitchFamily="18" charset="0"/>
            </a:endParaRPr>
          </a:p>
          <a:p>
            <a:pPr algn="ctr">
              <a:spcBef>
                <a:spcPts val="600"/>
              </a:spcBef>
            </a:pPr>
            <a:r>
              <a:rPr lang="en-US" sz="2600" b="1" dirty="0" err="1">
                <a:solidFill>
                  <a:srgbClr val="002060"/>
                </a:solidFill>
                <a:latin typeface="Times New Roman" pitchFamily="18" charset="0"/>
              </a:rPr>
              <a:t>Để</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nghe</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cho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rõ</a:t>
            </a:r>
            <a:r>
              <a:rPr lang="en-US" sz="2600" b="1" dirty="0">
                <a:solidFill>
                  <a:srgbClr val="002060"/>
                </a:solidFill>
                <a:latin typeface="Times New Roman" pitchFamily="18" charset="0"/>
              </a:rPr>
              <a:t> tin </a:t>
            </a:r>
            <a:r>
              <a:rPr lang="en-US" sz="2600" b="1" dirty="0" err="1">
                <a:solidFill>
                  <a:srgbClr val="002060"/>
                </a:solidFill>
                <a:latin typeface="Times New Roman" pitchFamily="18" charset="0"/>
              </a:rPr>
              <a:t>này</a:t>
            </a:r>
            <a:endParaRPr lang="en-US" sz="2600" b="1" dirty="0">
              <a:solidFill>
                <a:srgbClr val="002060"/>
              </a:solidFill>
              <a:latin typeface="Times New Roman" pitchFamily="18" charset="0"/>
            </a:endParaRPr>
          </a:p>
          <a:p>
            <a:pPr algn="ctr">
              <a:spcBef>
                <a:spcPts val="600"/>
              </a:spcBef>
            </a:pPr>
            <a:r>
              <a:rPr lang="en-US" sz="2600" b="1" dirty="0" err="1">
                <a:solidFill>
                  <a:srgbClr val="002060"/>
                </a:solidFill>
                <a:latin typeface="Times New Roman" pitchFamily="18" charset="0"/>
              </a:rPr>
              <a:t>Muôn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loài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mạnh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yếu</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từ</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rày</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kết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thân</a:t>
            </a:r>
            <a:endParaRPr lang="en-US" sz="2600" b="1" dirty="0">
              <a:solidFill>
                <a:srgbClr val="002060"/>
              </a:solidFill>
              <a:latin typeface="Times New Roman" pitchFamily="18" charset="0"/>
            </a:endParaRPr>
          </a:p>
          <a:p>
            <a:pPr algn="ctr">
              <a:spcBef>
                <a:spcPts val="600"/>
              </a:spcBef>
            </a:pPr>
            <a:r>
              <a:rPr lang="en-US" sz="2600" b="1" dirty="0" err="1">
                <a:solidFill>
                  <a:srgbClr val="002060"/>
                </a:solidFill>
                <a:latin typeface="Times New Roman" pitchFamily="18" charset="0"/>
              </a:rPr>
              <a:t>Lòng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tôi</a:t>
            </a:r>
            <a:r>
              <a:rPr lang="en-US" sz="2600" b="1" dirty="0">
                <a:solidFill>
                  <a:srgbClr val="002060"/>
                </a:solidFill>
                <a:latin typeface="Times New Roman" pitchFamily="18" charset="0"/>
              </a:rPr>
              <a:t> sung </a:t>
            </a:r>
            <a:r>
              <a:rPr lang="en-US" sz="2600" b="1" dirty="0" err="1">
                <a:solidFill>
                  <a:srgbClr val="002060"/>
                </a:solidFill>
                <a:latin typeface="Times New Roman" pitchFamily="18" charset="0"/>
              </a:rPr>
              <a:t>sướng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muôn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phần</a:t>
            </a:r>
            <a:r>
              <a:rPr lang="en-US" sz="2600" b="1" dirty="0">
                <a:solidFill>
                  <a:srgbClr val="002060"/>
                </a:solidFill>
                <a:latin typeface="Times New Roman" pitchFamily="18" charset="0"/>
              </a:rPr>
              <a:t> </a:t>
            </a:r>
          </a:p>
          <a:p>
            <a:pPr algn="ctr">
              <a:spcBef>
                <a:spcPts val="600"/>
              </a:spcBef>
            </a:pPr>
            <a:r>
              <a:rPr lang="en-US" sz="2600" b="1" dirty="0" err="1">
                <a:solidFill>
                  <a:srgbClr val="002060"/>
                </a:solidFill>
                <a:latin typeface="Times New Roman" pitchFamily="18" charset="0"/>
              </a:rPr>
              <a:t>Báo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cho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bạn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hữu</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xa</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gần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đều</a:t>
            </a:r>
            <a:r>
              <a:rPr lang="en-US" sz="2600" b="1" dirty="0">
                <a:solidFill>
                  <a:srgbClr val="002060"/>
                </a:solidFill>
                <a:latin typeface="Times New Roman" pitchFamily="18" charset="0"/>
              </a:rPr>
              <a:t> hay</a:t>
            </a:r>
          </a:p>
          <a:p>
            <a:pPr algn="ctr">
              <a:spcBef>
                <a:spcPts val="600"/>
              </a:spcBef>
            </a:pPr>
            <a:r>
              <a:rPr lang="en-US" sz="2600" b="1" dirty="0">
                <a:solidFill>
                  <a:srgbClr val="002060"/>
                </a:solidFill>
                <a:latin typeface="Times New Roman" pitchFamily="18" charset="0"/>
              </a:rPr>
              <a:t>Xin </a:t>
            </a:r>
            <a:r>
              <a:rPr lang="en-US" sz="2600" b="1" dirty="0" err="1">
                <a:solidFill>
                  <a:srgbClr val="002060"/>
                </a:solidFill>
                <a:latin typeface="Times New Roman" pitchFamily="18" charset="0"/>
              </a:rPr>
              <a:t>đừng</a:t>
            </a:r>
            <a:r>
              <a:rPr lang="en-US" sz="2600" b="1" dirty="0">
                <a:solidFill>
                  <a:srgbClr val="002060"/>
                </a:solidFill>
                <a:latin typeface="Times New Roman" pitchFamily="18" charset="0"/>
              </a:rPr>
              <a:t> e </a:t>
            </a:r>
            <a:r>
              <a:rPr lang="en-US" sz="2600" b="1" dirty="0" err="1">
                <a:solidFill>
                  <a:srgbClr val="002060"/>
                </a:solidFill>
                <a:latin typeface="Times New Roman" pitchFamily="18" charset="0"/>
              </a:rPr>
              <a:t>ngại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xuống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đây</a:t>
            </a:r>
            <a:r>
              <a:rPr lang="en-US" sz="2600" b="1" dirty="0">
                <a:solidFill>
                  <a:srgbClr val="002060"/>
                </a:solidFill>
                <a:latin typeface="Times New Roman" pitchFamily="18" charset="0"/>
              </a:rPr>
              <a:t> </a:t>
            </a:r>
          </a:p>
          <a:p>
            <a:pPr algn="ctr">
              <a:spcBef>
                <a:spcPts val="600"/>
              </a:spcBef>
            </a:pPr>
            <a:r>
              <a:rPr lang="en-US" sz="2600" b="1" dirty="0">
                <a:solidFill>
                  <a:srgbClr val="002060"/>
                </a:solidFill>
                <a:latin typeface="Times New Roman" pitchFamily="18" charset="0"/>
              </a:rPr>
              <a:t>Cho </a:t>
            </a:r>
            <a:r>
              <a:rPr lang="en-US" sz="2600" b="1" dirty="0" err="1">
                <a:solidFill>
                  <a:srgbClr val="002060"/>
                </a:solidFill>
                <a:latin typeface="Times New Roman" pitchFamily="18" charset="0"/>
              </a:rPr>
              <a:t>tôi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hôn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bạn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tỏ</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bày</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tình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thân</a:t>
            </a:r>
            <a:r>
              <a:rPr lang="en-US" sz="2600" b="1" dirty="0">
                <a:solidFill>
                  <a:srgbClr val="002060"/>
                </a:solidFill>
                <a:latin typeface="Times New Roman" pitchFamily="18" charset="0"/>
              </a:rPr>
              <a:t>.”</a:t>
            </a:r>
          </a:p>
        </p:txBody>
      </p:sp>
      <p:sp>
        <p:nvSpPr>
          <p:cNvPr id="7" name="TextBox 6">
            <a:extLst>
              <a:ext uri="{FF2B5EF4-FFF2-40B4-BE49-F238E27FC236}">
                <a16:creationId xmlns:a16="http://schemas.microsoft.com/office/drawing/2014/main" id="{B0C8867F-76DF-4CD5-9113-D77A050E4030}"/>
              </a:ext>
            </a:extLst>
          </p:cNvPr>
          <p:cNvSpPr txBox="1"/>
          <p:nvPr/>
        </p:nvSpPr>
        <p:spPr>
          <a:xfrm>
            <a:off x="8305800" y="5943600"/>
            <a:ext cx="3352800" cy="646331"/>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LA PHÔNG – TEN</a:t>
            </a:r>
          </a:p>
          <a:p>
            <a:pPr algn="ct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Nguyễn</a:t>
            </a:r>
            <a:r>
              <a:rPr lang="en-US" b="1" dirty="0">
                <a:solidFill>
                  <a:srgbClr val="FF0000"/>
                </a:solidFill>
                <a:latin typeface="Times New Roman" panose="02020603050405020304" pitchFamily="18" charset="0"/>
                <a:cs typeface="Times New Roman" panose="02020603050405020304" pitchFamily="18" charset="0"/>
              </a:rPr>
              <a:t> Minh </a:t>
            </a:r>
            <a:r>
              <a:rPr lang="en-US" b="1" dirty="0" err="1">
                <a:solidFill>
                  <a:srgbClr val="FF0000"/>
                </a:solidFill>
                <a:latin typeface="Times New Roman" panose="02020603050405020304" pitchFamily="18" charset="0"/>
                <a:cs typeface="Times New Roman" panose="02020603050405020304" pitchFamily="18" charset="0"/>
              </a:rPr>
              <a:t>lược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dịch</a:t>
            </a:r>
            <a:r>
              <a:rPr lang="en-US" b="1" dirty="0">
                <a:solidFill>
                  <a:srgbClr val="FF0000"/>
                </a:solidFill>
                <a:latin typeface="Times New Roman" panose="02020603050405020304" pitchFamily="18" charset="0"/>
                <a:cs typeface="Times New Roman" panose="02020603050405020304" pitchFamily="18" charset="0"/>
              </a:rPr>
              <a:t>)</a:t>
            </a:r>
          </a:p>
        </p:txBody>
      </p:sp>
      <p:cxnSp>
        <p:nvCxnSpPr>
          <p:cNvPr id="8" name="Straight Connector 7">
            <a:extLst>
              <a:ext uri="{FF2B5EF4-FFF2-40B4-BE49-F238E27FC236}">
                <a16:creationId xmlns:a16="http://schemas.microsoft.com/office/drawing/2014/main" id="{3EB39B67-C184-4541-B443-239F7645C2A7}"/>
              </a:ext>
            </a:extLst>
          </p:cNvPr>
          <p:cNvCxnSpPr/>
          <p:nvPr/>
        </p:nvCxnSpPr>
        <p:spPr>
          <a:xfrm>
            <a:off x="6012873" y="990600"/>
            <a:ext cx="0" cy="48768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6209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B4D52F-B985-4118-BA70-14C74FC2BA43}"/>
              </a:ext>
            </a:extLst>
          </p:cNvPr>
          <p:cNvPicPr>
            <a:picLocks noChangeAspect="1"/>
          </p:cNvPicPr>
          <p:nvPr/>
        </p:nvPicPr>
        <p:blipFill>
          <a:blip r:embed="rId2"/>
          <a:stretch>
            <a:fillRect/>
          </a:stretch>
        </p:blipFill>
        <p:spPr>
          <a:xfrm>
            <a:off x="-15434" y="0"/>
            <a:ext cx="12207434" cy="6820966"/>
          </a:xfrm>
          <a:prstGeom prst="rect">
            <a:avLst/>
          </a:prstGeom>
        </p:spPr>
      </p:pic>
    </p:spTree>
    <p:extLst>
      <p:ext uri="{BB962C8B-B14F-4D97-AF65-F5344CB8AC3E}">
        <p14:creationId xmlns:p14="http://schemas.microsoft.com/office/powerpoint/2010/main" val="1854005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9100" y="758825"/>
            <a:ext cx="3835400"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p:cNvSpPr txBox="1">
            <a:spLocks noChangeArrowheads="1"/>
          </p:cNvSpPr>
          <p:nvPr/>
        </p:nvSpPr>
        <p:spPr bwMode="auto">
          <a:xfrm>
            <a:off x="2740025" y="3011488"/>
            <a:ext cx="24415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zh-CN" sz="3300" b="1">
                <a:solidFill>
                  <a:srgbClr val="C00000"/>
                </a:solidFill>
                <a:latin typeface="Times New Roman" panose="02020603050405020304" pitchFamily="18" charset="0"/>
                <a:ea typeface="华康海报体W12(P)"/>
                <a:cs typeface="Times New Roman" panose="02020603050405020304" pitchFamily="18" charset="0"/>
              </a:rPr>
              <a:t>DẶN DÒ</a:t>
            </a:r>
          </a:p>
          <a:p>
            <a:pPr algn="ctr">
              <a:spcBef>
                <a:spcPct val="0"/>
              </a:spcBef>
              <a:buFontTx/>
              <a:buNone/>
            </a:pPr>
            <a:r>
              <a:rPr lang="en-US" altLang="zh-CN" sz="3000">
                <a:solidFill>
                  <a:srgbClr val="C00000"/>
                </a:solidFill>
                <a:latin typeface="华康海报体W12(P)"/>
                <a:ea typeface="华康海报体W12(P)"/>
                <a:cs typeface="Times New Roman" panose="02020603050405020304" pitchFamily="18" charset="0"/>
              </a:rPr>
              <a:t> </a:t>
            </a:r>
            <a:endParaRPr lang="zh-CN" altLang="en-US" sz="3000">
              <a:solidFill>
                <a:srgbClr val="C00000"/>
              </a:solidFill>
              <a:latin typeface="华康海报体W12(P)"/>
              <a:ea typeface="华康海报体W12(P)"/>
              <a:cs typeface="Times New Roman" panose="02020603050405020304" pitchFamily="18" charset="0"/>
            </a:endParaRPr>
          </a:p>
        </p:txBody>
      </p:sp>
      <p:grpSp>
        <p:nvGrpSpPr>
          <p:cNvPr id="17" name="组合 16"/>
          <p:cNvGrpSpPr>
            <a:grpSpLocks/>
          </p:cNvGrpSpPr>
          <p:nvPr/>
        </p:nvGrpSpPr>
        <p:grpSpPr bwMode="auto">
          <a:xfrm>
            <a:off x="6015038" y="2511425"/>
            <a:ext cx="2335212" cy="508000"/>
            <a:chOff x="2411760" y="2355726"/>
            <a:chExt cx="3113594" cy="677108"/>
          </a:xfrm>
        </p:grpSpPr>
        <p:pic>
          <p:nvPicPr>
            <p:cNvPr id="33804" name="Picture 2" descr="F:\1-原创素材\1_mm1102\PPT\PPT_014\materaials\flower_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2363694"/>
              <a:ext cx="353396" cy="3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3"/>
            <p:cNvSpPr txBox="1"/>
            <p:nvPr/>
          </p:nvSpPr>
          <p:spPr>
            <a:xfrm>
              <a:off x="2735607" y="2355726"/>
              <a:ext cx="2789747" cy="677108"/>
            </a:xfrm>
            <a:prstGeom prst="rect">
              <a:avLst/>
            </a:prstGeom>
            <a:noFill/>
          </p:spPr>
          <p:txBody>
            <a:bodyPr wrap="none">
              <a:spAutoFit/>
            </a:bodyPr>
            <a:lstStyle/>
            <a:p>
              <a:pPr>
                <a:defRPr/>
              </a:pPr>
              <a:r>
                <a:rPr lang="en-US" altLang="zh-CN" sz="2700" b="1" spc="-113">
                  <a:solidFill>
                    <a:srgbClr val="B30DA7"/>
                  </a:solidFill>
                  <a:latin typeface="Times New Roman" panose="02020603050405020304" pitchFamily="18" charset="0"/>
                  <a:ea typeface="方正卡通简体" pitchFamily="65" charset="-122"/>
                  <a:cs typeface="Times New Roman" panose="02020603050405020304" pitchFamily="18" charset="0"/>
                </a:rPr>
                <a:t>Luyện đọc bài</a:t>
              </a:r>
              <a:endParaRPr lang="en-US" altLang="zh-CN" sz="2700" b="1" spc="-113" dirty="0">
                <a:solidFill>
                  <a:srgbClr val="B30DA7"/>
                </a:solidFill>
                <a:latin typeface="Times New Roman" panose="02020603050405020304" pitchFamily="18" charset="0"/>
                <a:ea typeface="方正卡通简体" pitchFamily="65" charset="-122"/>
                <a:cs typeface="Times New Roman" panose="02020603050405020304" pitchFamily="18" charset="0"/>
              </a:endParaRPr>
            </a:p>
          </p:txBody>
        </p:sp>
      </p:grpSp>
      <p:grpSp>
        <p:nvGrpSpPr>
          <p:cNvPr id="20" name="组合 19"/>
          <p:cNvGrpSpPr>
            <a:grpSpLocks/>
          </p:cNvGrpSpPr>
          <p:nvPr/>
        </p:nvGrpSpPr>
        <p:grpSpPr bwMode="auto">
          <a:xfrm>
            <a:off x="6015038" y="3170238"/>
            <a:ext cx="3152775" cy="508000"/>
            <a:chOff x="4836180" y="2363694"/>
            <a:chExt cx="4203124" cy="677108"/>
          </a:xfrm>
        </p:grpSpPr>
        <p:pic>
          <p:nvPicPr>
            <p:cNvPr id="33802" name="Picture 5" descr="F:\1-原创素材\1_mm1102\PPT\PPT_014\materaials\flower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6180" y="2363694"/>
              <a:ext cx="353396" cy="3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9"/>
            <p:cNvSpPr txBox="1"/>
            <p:nvPr/>
          </p:nvSpPr>
          <p:spPr>
            <a:xfrm>
              <a:off x="5159985" y="2363694"/>
              <a:ext cx="3879319" cy="677108"/>
            </a:xfrm>
            <a:prstGeom prst="rect">
              <a:avLst/>
            </a:prstGeom>
            <a:noFill/>
          </p:spPr>
          <p:txBody>
            <a:bodyPr wrap="none">
              <a:spAutoFit/>
            </a:bodyPr>
            <a:lstStyle/>
            <a:p>
              <a:pPr>
                <a:defRPr/>
              </a:pPr>
              <a:r>
                <a:rPr lang="en-US" altLang="zh-CN" sz="2700" b="1" spc="-113">
                  <a:solidFill>
                    <a:srgbClr val="00B0F0"/>
                  </a:solidFill>
                  <a:latin typeface="Times New Roman" panose="02020603050405020304" pitchFamily="18" charset="0"/>
                  <a:ea typeface="方正卡通简体" pitchFamily="65" charset="-122"/>
                  <a:cs typeface="Times New Roman" panose="02020603050405020304" pitchFamily="18" charset="0"/>
                </a:rPr>
                <a:t>Ghi nội dung vào vở</a:t>
              </a:r>
            </a:p>
          </p:txBody>
        </p:sp>
      </p:grpSp>
      <p:grpSp>
        <p:nvGrpSpPr>
          <p:cNvPr id="23" name="组合 22"/>
          <p:cNvGrpSpPr>
            <a:grpSpLocks/>
          </p:cNvGrpSpPr>
          <p:nvPr/>
        </p:nvGrpSpPr>
        <p:grpSpPr bwMode="auto">
          <a:xfrm>
            <a:off x="6043613" y="3822700"/>
            <a:ext cx="4319587" cy="507831"/>
            <a:chOff x="2411760" y="2867750"/>
            <a:chExt cx="5149724" cy="676672"/>
          </a:xfrm>
        </p:grpSpPr>
        <p:pic>
          <p:nvPicPr>
            <p:cNvPr id="33800" name="Picture 4" descr="F:\1-原创素材\1_mm1102\PPT\PPT_014\materaials\flower_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60" y="2888700"/>
              <a:ext cx="353396" cy="3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10"/>
            <p:cNvSpPr txBox="1"/>
            <p:nvPr/>
          </p:nvSpPr>
          <p:spPr>
            <a:xfrm>
              <a:off x="2735601" y="2867750"/>
              <a:ext cx="4825883" cy="676672"/>
            </a:xfrm>
            <a:prstGeom prst="rect">
              <a:avLst/>
            </a:prstGeom>
            <a:noFill/>
          </p:spPr>
          <p:txBody>
            <a:bodyPr>
              <a:spAutoFit/>
            </a:bodyPr>
            <a:lstStyle/>
            <a:p>
              <a:pPr>
                <a:defRPr/>
              </a:pPr>
              <a:r>
                <a:rPr lang="en-US" altLang="zh-CN" sz="2700" b="1" spc="-113" dirty="0" err="1">
                  <a:solidFill>
                    <a:srgbClr val="000099"/>
                  </a:solidFill>
                  <a:latin typeface="Times New Roman" panose="02020603050405020304" pitchFamily="18" charset="0"/>
                  <a:ea typeface="方正卡通简体" pitchFamily="65" charset="-122"/>
                </a:rPr>
                <a:t>Nỗi</a:t>
              </a:r>
              <a:r>
                <a:rPr lang="en-US" altLang="zh-CN" sz="2700" b="1" spc="-113" dirty="0">
                  <a:solidFill>
                    <a:srgbClr val="000099"/>
                  </a:solidFill>
                  <a:latin typeface="Times New Roman" panose="02020603050405020304" pitchFamily="18" charset="0"/>
                  <a:ea typeface="方正卡通简体" pitchFamily="65" charset="-122"/>
                </a:rPr>
                <a:t> </a:t>
              </a:r>
              <a:r>
                <a:rPr lang="en-US" altLang="zh-CN" sz="2700" b="1" spc="-113" dirty="0" err="1">
                  <a:solidFill>
                    <a:srgbClr val="000099"/>
                  </a:solidFill>
                  <a:latin typeface="Times New Roman" panose="02020603050405020304" pitchFamily="18" charset="0"/>
                  <a:ea typeface="方正卡通简体" pitchFamily="65" charset="-122"/>
                </a:rPr>
                <a:t>dằn</a:t>
              </a:r>
              <a:r>
                <a:rPr lang="en-US" altLang="zh-CN" sz="2700" b="1" spc="-113" dirty="0">
                  <a:solidFill>
                    <a:srgbClr val="000099"/>
                  </a:solidFill>
                  <a:latin typeface="Times New Roman" panose="02020603050405020304" pitchFamily="18" charset="0"/>
                  <a:ea typeface="方正卡通简体" pitchFamily="65" charset="-122"/>
                </a:rPr>
                <a:t> </a:t>
              </a:r>
              <a:r>
                <a:rPr lang="en-US" altLang="zh-CN" sz="2700" b="1" spc="-113" dirty="0" err="1">
                  <a:solidFill>
                    <a:srgbClr val="000099"/>
                  </a:solidFill>
                  <a:latin typeface="Times New Roman" panose="02020603050405020304" pitchFamily="18" charset="0"/>
                  <a:ea typeface="方正卡通简体" pitchFamily="65" charset="-122"/>
                </a:rPr>
                <a:t>vặt</a:t>
              </a:r>
              <a:r>
                <a:rPr lang="en-US" altLang="zh-CN" sz="2700" b="1" spc="-113" dirty="0">
                  <a:solidFill>
                    <a:srgbClr val="000099"/>
                  </a:solidFill>
                  <a:latin typeface="Times New Roman" panose="02020603050405020304" pitchFamily="18" charset="0"/>
                  <a:ea typeface="方正卡通简体" pitchFamily="65" charset="-122"/>
                </a:rPr>
                <a:t> </a:t>
              </a:r>
              <a:r>
                <a:rPr lang="en-US" altLang="zh-CN" sz="2700" b="1" spc="-113" dirty="0" err="1">
                  <a:solidFill>
                    <a:srgbClr val="000099"/>
                  </a:solidFill>
                  <a:latin typeface="Times New Roman" panose="02020603050405020304" pitchFamily="18" charset="0"/>
                  <a:ea typeface="方正卡通简体" pitchFamily="65" charset="-122"/>
                </a:rPr>
                <a:t>của</a:t>
              </a:r>
              <a:r>
                <a:rPr lang="en-US" altLang="zh-CN" sz="2700" b="1" spc="-113" dirty="0">
                  <a:solidFill>
                    <a:srgbClr val="000099"/>
                  </a:solidFill>
                  <a:latin typeface="Times New Roman" panose="02020603050405020304" pitchFamily="18" charset="0"/>
                  <a:ea typeface="方正卡通简体" pitchFamily="65" charset="-122"/>
                </a:rPr>
                <a:t> An- </a:t>
              </a:r>
              <a:r>
                <a:rPr lang="en-US" altLang="zh-CN" sz="2700" b="1" spc="-113" dirty="0" err="1">
                  <a:solidFill>
                    <a:srgbClr val="000099"/>
                  </a:solidFill>
                  <a:latin typeface="Times New Roman" panose="02020603050405020304" pitchFamily="18" charset="0"/>
                  <a:ea typeface="方正卡通简体" pitchFamily="65" charset="-122"/>
                </a:rPr>
                <a:t>đrây</a:t>
              </a:r>
              <a:r>
                <a:rPr lang="en-US" altLang="zh-CN" sz="2700" b="1" spc="-113" dirty="0">
                  <a:solidFill>
                    <a:srgbClr val="000099"/>
                  </a:solidFill>
                  <a:latin typeface="Times New Roman" panose="02020603050405020304" pitchFamily="18" charset="0"/>
                  <a:ea typeface="方正卡通简体" pitchFamily="65" charset="-122"/>
                </a:rPr>
                <a:t>- ca</a:t>
              </a:r>
              <a:endParaRPr lang="vi-VN" altLang="zh-CN" sz="2700" b="1" spc="-113" dirty="0">
                <a:solidFill>
                  <a:srgbClr val="000099"/>
                </a:solidFill>
                <a:latin typeface="Times New Roman" panose="02020603050405020304" pitchFamily="18" charset="0"/>
                <a:ea typeface="方正卡通简体" pitchFamily="65" charset="-122"/>
              </a:endParaRPr>
            </a:p>
          </p:txBody>
        </p:sp>
      </p:grpSp>
    </p:spTree>
    <p:extLst>
      <p:ext uri="{BB962C8B-B14F-4D97-AF65-F5344CB8AC3E}">
        <p14:creationId xmlns:p14="http://schemas.microsoft.com/office/powerpoint/2010/main" val="22222777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6" presetClass="emph" presetSubtype="0" fill="hold" nodeType="afterEffect">
                                  <p:stCondLst>
                                    <p:cond delay="0"/>
                                  </p:stCondLst>
                                  <p:childTnLst>
                                    <p:animEffect transition="out" filter="fade">
                                      <p:cBhvr>
                                        <p:cTn id="12" dur="500" tmFilter="0, 0; .2, .5; .8, .5; 1, 0"/>
                                        <p:tgtEl>
                                          <p:spTgt spid="15"/>
                                        </p:tgtEl>
                                      </p:cBhvr>
                                    </p:animEffect>
                                    <p:animScale>
                                      <p:cBhvr>
                                        <p:cTn id="13" dur="250" autoRev="1" fill="hold"/>
                                        <p:tgtEl>
                                          <p:spTgt spid="15"/>
                                        </p:tgtEl>
                                      </p:cBhvr>
                                      <p:by x="105000" y="105000"/>
                                    </p:animScale>
                                  </p:childTnLst>
                                </p:cTn>
                              </p:par>
                            </p:childTnLst>
                          </p:cTn>
                        </p:par>
                        <p:par>
                          <p:cTn id="14" fill="hold" nodeType="afterGroup">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6"/>
                                        </p:tgtEl>
                                        <p:attrNameLst>
                                          <p:attrName>ppt_y</p:attrName>
                                        </p:attrNameLst>
                                      </p:cBhvr>
                                      <p:tavLst>
                                        <p:tav tm="0">
                                          <p:val>
                                            <p:strVal val="#ppt_y"/>
                                          </p:val>
                                        </p:tav>
                                        <p:tav tm="100000">
                                          <p:val>
                                            <p:strVal val="#ppt_y"/>
                                          </p:val>
                                        </p:tav>
                                      </p:tavLst>
                                    </p:anim>
                                    <p:anim calcmode="lin" valueType="num">
                                      <p:cBhvr>
                                        <p:cTn id="1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6"/>
                                        </p:tgtEl>
                                      </p:cBhvr>
                                    </p:animEffect>
                                  </p:childTnLst>
                                </p:cTn>
                              </p:par>
                            </p:childTnLst>
                          </p:cTn>
                        </p:par>
                        <p:par>
                          <p:cTn id="22" fill="hold" nodeType="afterGroup">
                            <p:stCondLst>
                              <p:cond delay="22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childTnLst>
                          </p:cTn>
                        </p:par>
                        <p:par>
                          <p:cTn id="26" fill="hold" nodeType="afterGroup">
                            <p:stCondLst>
                              <p:cond delay="27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nodeType="afterGroup">
                            <p:stCondLst>
                              <p:cond delay="3200"/>
                            </p:stCondLst>
                            <p:childTnLst>
                              <p:par>
                                <p:cTn id="31" presetID="22" presetClass="entr" presetSubtype="8"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nodeType="afterGroup">
                            <p:stCondLst>
                              <p:cond delay="3700"/>
                            </p:stCondLst>
                            <p:childTnLst>
                              <p:par>
                                <p:cTn id="35" presetID="22" presetClass="entr" presetSubtype="8"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042929_34065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1913"/>
            <a:ext cx="9144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5"/>
          <p:cNvSpPr>
            <a:spLocks noChangeArrowheads="1" noChangeShapeType="1" noTextEdit="1"/>
          </p:cNvSpPr>
          <p:nvPr/>
        </p:nvSpPr>
        <p:spPr bwMode="auto">
          <a:xfrm>
            <a:off x="1752600" y="1371600"/>
            <a:ext cx="8001000" cy="4191000"/>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contourClr>
                <a:srgbClr val="FFE701"/>
              </a:contourClr>
            </a:sp3d>
          </a:bodyPr>
          <a:lstStyle/>
          <a:p>
            <a:r>
              <a:rPr lang="en-US" sz="3600" b="1" kern="10">
                <a:ln w="9525">
                  <a:round/>
                  <a:headEnd/>
                  <a:tailEnd/>
                </a:ln>
                <a:gradFill rotWithShape="1">
                  <a:gsLst>
                    <a:gs pos="0">
                      <a:srgbClr val="FFE701"/>
                    </a:gs>
                    <a:gs pos="100000">
                      <a:srgbClr val="FE3E02"/>
                    </a:gs>
                  </a:gsLst>
                  <a:lin ang="5400000" scaled="1"/>
                </a:gradFill>
                <a:cs typeface="Arial" panose="020B0604020202020204" pitchFamily="34" charset="0"/>
              </a:rPr>
              <a:t>CHÀO CÁC EM !</a:t>
            </a:r>
          </a:p>
        </p:txBody>
      </p:sp>
    </p:spTree>
    <p:extLst>
      <p:ext uri="{BB962C8B-B14F-4D97-AF65-F5344CB8AC3E}">
        <p14:creationId xmlns:p14="http://schemas.microsoft.com/office/powerpoint/2010/main" val="59509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sp>
        <p:nvSpPr>
          <p:cNvPr id="3074" name="Text Box 12" descr="White marble"/>
          <p:cNvSpPr txBox="1">
            <a:spLocks noChangeArrowheads="1"/>
          </p:cNvSpPr>
          <p:nvPr/>
        </p:nvSpPr>
        <p:spPr bwMode="auto">
          <a:xfrm>
            <a:off x="6400800" y="1406525"/>
            <a:ext cx="3352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en-US" altLang="en-US" sz="2000" b="1" i="1" dirty="0">
                <a:solidFill>
                  <a:schemeClr val="bg1">
                    <a:lumMod val="95000"/>
                  </a:schemeClr>
                </a:solidFill>
              </a:rPr>
              <a:t>LA PHÔNG - TEN</a:t>
            </a:r>
          </a:p>
        </p:txBody>
      </p:sp>
      <p:sp>
        <p:nvSpPr>
          <p:cNvPr id="3075" name="Text Box 15" descr="White marble"/>
          <p:cNvSpPr txBox="1">
            <a:spLocks noChangeArrowheads="1"/>
          </p:cNvSpPr>
          <p:nvPr/>
        </p:nvSpPr>
        <p:spPr bwMode="auto">
          <a:xfrm>
            <a:off x="3505200" y="6248400"/>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
        <p:nvSpPr>
          <p:cNvPr id="10" name="Rectangle 9"/>
          <p:cNvSpPr/>
          <p:nvPr/>
        </p:nvSpPr>
        <p:spPr>
          <a:xfrm>
            <a:off x="3625737" y="1083359"/>
            <a:ext cx="4940524"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GÀ TRỐNG VÀ CÁO</a:t>
            </a:r>
          </a:p>
        </p:txBody>
      </p:sp>
      <p:sp>
        <p:nvSpPr>
          <p:cNvPr id="3077" name="TextBox 8"/>
          <p:cNvSpPr txBox="1">
            <a:spLocks noChangeArrowheads="1"/>
          </p:cNvSpPr>
          <p:nvPr/>
        </p:nvSpPr>
        <p:spPr bwMode="auto">
          <a:xfrm>
            <a:off x="4648199" y="382522"/>
            <a:ext cx="2895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dirty="0" err="1">
                <a:solidFill>
                  <a:srgbClr val="FF3300"/>
                </a:solidFill>
              </a:rPr>
              <a:t>Tập</a:t>
            </a:r>
            <a:r>
              <a:rPr lang="en-US" altLang="en-US" b="1" dirty="0">
                <a:solidFill>
                  <a:srgbClr val="FF3300"/>
                </a:solidFill>
              </a:rPr>
              <a:t> </a:t>
            </a:r>
            <a:r>
              <a:rPr lang="en-US" altLang="en-US" b="1" dirty="0" err="1">
                <a:solidFill>
                  <a:srgbClr val="FF3300"/>
                </a:solidFill>
              </a:rPr>
              <a:t>đọc</a:t>
            </a:r>
            <a:r>
              <a:rPr lang="en-US" altLang="en-US" b="1" dirty="0">
                <a:solidFill>
                  <a:srgbClr val="FF3300"/>
                </a:solidFill>
              </a:rPr>
              <a:t> </a:t>
            </a:r>
          </a:p>
        </p:txBody>
      </p:sp>
      <p:graphicFrame>
        <p:nvGraphicFramePr>
          <p:cNvPr id="3078" name="Object 38"/>
          <p:cNvGraphicFramePr>
            <a:graphicFrameLocks noChangeAspect="1"/>
          </p:cNvGraphicFramePr>
          <p:nvPr>
            <p:extLst>
              <p:ext uri="{D42A27DB-BD31-4B8C-83A1-F6EECF244321}">
                <p14:modId xmlns:p14="http://schemas.microsoft.com/office/powerpoint/2010/main" val="2460923178"/>
              </p:ext>
            </p:extLst>
          </p:nvPr>
        </p:nvGraphicFramePr>
        <p:xfrm>
          <a:off x="2324100" y="1966154"/>
          <a:ext cx="8153400" cy="4664075"/>
        </p:xfrm>
        <a:graphic>
          <a:graphicData uri="http://schemas.openxmlformats.org/presentationml/2006/ole">
            <mc:AlternateContent xmlns:mc="http://schemas.openxmlformats.org/markup-compatibility/2006">
              <mc:Choice xmlns:v="urn:schemas-microsoft-com:vml" Requires="v">
                <p:oleObj name="Image" r:id="rId3" imgW="9752381" imgH="6603175" progId="Photoshop.Image.7">
                  <p:embed/>
                </p:oleObj>
              </mc:Choice>
              <mc:Fallback>
                <p:oleObj name="Image" r:id="rId3" imgW="9752381" imgH="6603175" progId="Photoshop.Image.7">
                  <p:embed/>
                  <p:pic>
                    <p:nvPicPr>
                      <p:cNvPr id="3078"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1966154"/>
                        <a:ext cx="8153400" cy="46640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895224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2FF7AD-EDDE-4AC5-A6CD-44A0A2E9011C}"/>
              </a:ext>
            </a:extLst>
          </p:cNvPr>
          <p:cNvPicPr>
            <a:picLocks noChangeAspect="1"/>
          </p:cNvPicPr>
          <p:nvPr/>
        </p:nvPicPr>
        <p:blipFill rotWithShape="1">
          <a:blip r:embed="rId4">
            <a:extLst>
              <a:ext uri="{28A0092B-C50C-407E-A947-70E740481C1C}">
                <a14:useLocalDpi xmlns:a14="http://schemas.microsoft.com/office/drawing/2010/main" val="0"/>
              </a:ext>
            </a:extLst>
          </a:blip>
          <a:srcRect b="10269"/>
          <a:stretch/>
        </p:blipFill>
        <p:spPr>
          <a:xfrm>
            <a:off x="0" y="0"/>
            <a:ext cx="12192000" cy="6858000"/>
          </a:xfrm>
          <a:prstGeom prst="rect">
            <a:avLst/>
          </a:prstGeom>
        </p:spPr>
      </p:pic>
      <p:sp>
        <p:nvSpPr>
          <p:cNvPr id="7171" name="Text Box 5" descr="White marble"/>
          <p:cNvSpPr txBox="1">
            <a:spLocks noChangeArrowheads="1"/>
          </p:cNvSpPr>
          <p:nvPr/>
        </p:nvSpPr>
        <p:spPr bwMode="auto">
          <a:xfrm>
            <a:off x="-347202" y="5806348"/>
            <a:ext cx="632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JEAN DE LA FONTAIN</a:t>
            </a:r>
          </a:p>
          <a:p>
            <a:pPr algn="ctr" eaLnBrk="1" hangingPunct="1">
              <a:spcBef>
                <a:spcPts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( 1621 – 1695)</a:t>
            </a:r>
          </a:p>
        </p:txBody>
      </p:sp>
      <p:pic>
        <p:nvPicPr>
          <p:cNvPr id="6" name="Picture 5">
            <a:extLst>
              <a:ext uri="{FF2B5EF4-FFF2-40B4-BE49-F238E27FC236}">
                <a16:creationId xmlns:a16="http://schemas.microsoft.com/office/drawing/2014/main" id="{B2C56594-11CC-446C-A2C7-D1A3AA2CE9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39213"/>
            <a:ext cx="4258597" cy="5358973"/>
          </a:xfrm>
          <a:prstGeom prst="rect">
            <a:avLst/>
          </a:prstGeom>
          <a:ln>
            <a:noFill/>
          </a:ln>
          <a:effectLst>
            <a:outerShdw blurRad="292100" dist="139700" dir="2700000" algn="tl" rotWithShape="0">
              <a:srgbClr val="333333">
                <a:alpha val="65000"/>
              </a:srgbClr>
            </a:outerShdw>
          </a:effectLst>
        </p:spPr>
      </p:pic>
      <p:graphicFrame>
        <p:nvGraphicFramePr>
          <p:cNvPr id="7" name="Diagram 6">
            <a:extLst>
              <a:ext uri="{FF2B5EF4-FFF2-40B4-BE49-F238E27FC236}">
                <a16:creationId xmlns:a16="http://schemas.microsoft.com/office/drawing/2014/main" id="{6901DD38-5E6E-422F-9743-7278B82E90D8}"/>
              </a:ext>
            </a:extLst>
          </p:cNvPr>
          <p:cNvGraphicFramePr/>
          <p:nvPr>
            <p:extLst>
              <p:ext uri="{D42A27DB-BD31-4B8C-83A1-F6EECF244321}">
                <p14:modId xmlns:p14="http://schemas.microsoft.com/office/powerpoint/2010/main" val="1674553014"/>
              </p:ext>
            </p:extLst>
          </p:nvPr>
        </p:nvGraphicFramePr>
        <p:xfrm>
          <a:off x="5143704" y="838200"/>
          <a:ext cx="6883400" cy="46143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987045704"/>
      </p:ext>
    </p:extLst>
  </p:cSld>
  <p:clrMapOvr>
    <a:masterClrMapping/>
  </p:clrMapOvr>
  <mc:AlternateContent xmlns:mc="http://schemas.openxmlformats.org/markup-compatibility/2006" xmlns:p14="http://schemas.microsoft.com/office/powerpoint/2010/main">
    <mc:Choice Requires="p14">
      <p:transition spd="slow" p14:dur="2000" advTm="40983"/>
    </mc:Choice>
    <mc:Fallback xmlns="">
      <p:transition spd="slow" advTm="40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55E39-7EF1-4CBE-B063-0EE09ADF7B2D}"/>
              </a:ext>
            </a:extLst>
          </p:cNvPr>
          <p:cNvPicPr>
            <a:picLocks noChangeAspect="1"/>
          </p:cNvPicPr>
          <p:nvPr/>
        </p:nvPicPr>
        <p:blipFill rotWithShape="1">
          <a:blip r:embed="rId2">
            <a:extLst>
              <a:ext uri="{28A0092B-C50C-407E-A947-70E740481C1C}">
                <a14:useLocalDpi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 Box 4">
            <a:extLst>
              <a:ext uri="{FF2B5EF4-FFF2-40B4-BE49-F238E27FC236}">
                <a16:creationId xmlns:a16="http://schemas.microsoft.com/office/drawing/2014/main" id="{AEB1C4C9-217B-4517-981B-1092F721E5A4}"/>
              </a:ext>
            </a:extLst>
          </p:cNvPr>
          <p:cNvSpPr txBox="1">
            <a:spLocks noChangeArrowheads="1"/>
          </p:cNvSpPr>
          <p:nvPr/>
        </p:nvSpPr>
        <p:spPr bwMode="auto">
          <a:xfrm>
            <a:off x="6165274" y="1143000"/>
            <a:ext cx="5631873" cy="4785926"/>
          </a:xfrm>
          <a:prstGeom prst="rect">
            <a:avLst/>
          </a:prstGeom>
          <a:noFill/>
          <a:ln w="9525">
            <a:noFill/>
            <a:miter lim="800000"/>
            <a:headEnd/>
            <a:tailEnd/>
          </a:ln>
          <a:effectLst/>
        </p:spPr>
        <p:txBody>
          <a:bodyPr wrap="square">
            <a:spAutoFit/>
          </a:bodyPr>
          <a:lstStyle/>
          <a:p>
            <a:pPr algn="ctr">
              <a:spcBef>
                <a:spcPts val="600"/>
              </a:spcBef>
            </a:pPr>
            <a:r>
              <a:rPr lang="en-US" sz="2600" b="1" dirty="0">
                <a:latin typeface="Times New Roman" pitchFamily="18" charset="0"/>
              </a:rPr>
              <a:t>Nghe </a:t>
            </a:r>
            <a:r>
              <a:rPr lang="en-US" sz="2600" b="1" dirty="0" err="1">
                <a:latin typeface="Times New Roman" pitchFamily="18" charset="0"/>
              </a:rPr>
              <a:t>lời</a:t>
            </a:r>
            <a:r>
              <a:rPr lang="en-US" sz="2600" b="1" dirty="0">
                <a:latin typeface="Times New Roman" pitchFamily="18" charset="0"/>
              </a:rPr>
              <a:t> </a:t>
            </a:r>
            <a:r>
              <a:rPr lang="en-US" sz="2600" b="1" dirty="0" err="1">
                <a:latin typeface="Times New Roman" pitchFamily="18" charset="0"/>
              </a:rPr>
              <a:t>Cáo</a:t>
            </a:r>
            <a:r>
              <a:rPr lang="en-US" sz="2600" b="1" dirty="0">
                <a:latin typeface="Times New Roman" pitchFamily="18" charset="0"/>
              </a:rPr>
              <a:t> </a:t>
            </a:r>
            <a:r>
              <a:rPr lang="en-US" sz="2600" b="1" dirty="0" err="1">
                <a:latin typeface="Times New Roman" pitchFamily="18" charset="0"/>
              </a:rPr>
              <a:t>dụ</a:t>
            </a:r>
            <a:r>
              <a:rPr lang="en-US" sz="2600" b="1" dirty="0">
                <a:latin typeface="Times New Roman" pitchFamily="18" charset="0"/>
              </a:rPr>
              <a:t> </a:t>
            </a:r>
            <a:r>
              <a:rPr lang="en-US" sz="2600" b="1" dirty="0" err="1">
                <a:latin typeface="Times New Roman" pitchFamily="18" charset="0"/>
              </a:rPr>
              <a:t>thiệt</a:t>
            </a:r>
            <a:r>
              <a:rPr lang="en-US" sz="2600" b="1" dirty="0">
                <a:latin typeface="Times New Roman" pitchFamily="18" charset="0"/>
              </a:rPr>
              <a:t> </a:t>
            </a:r>
            <a:r>
              <a:rPr lang="en-US" sz="2600" b="1" dirty="0" err="1">
                <a:latin typeface="Times New Roman" pitchFamily="18" charset="0"/>
              </a:rPr>
              <a:t>hơn</a:t>
            </a:r>
            <a:endParaRPr lang="en-US" sz="2600" b="1" dirty="0">
              <a:latin typeface="Times New Roman" pitchFamily="18" charset="0"/>
            </a:endParaRPr>
          </a:p>
          <a:p>
            <a:pPr algn="ctr">
              <a:spcBef>
                <a:spcPts val="600"/>
              </a:spcBef>
            </a:pPr>
            <a:r>
              <a:rPr lang="en-US" sz="2600" b="1" dirty="0" err="1">
                <a:latin typeface="Times New Roman" pitchFamily="18" charset="0"/>
              </a:rPr>
              <a:t>Gà</a:t>
            </a:r>
            <a:r>
              <a:rPr lang="en-US" sz="2600" b="1" dirty="0">
                <a:latin typeface="Times New Roman" pitchFamily="18" charset="0"/>
              </a:rPr>
              <a:t> </a:t>
            </a:r>
            <a:r>
              <a:rPr lang="en-US" sz="2600" b="1" dirty="0" err="1">
                <a:latin typeface="Times New Roman" pitchFamily="18" charset="0"/>
              </a:rPr>
              <a:t>rằng</a:t>
            </a:r>
            <a:r>
              <a:rPr lang="en-US" sz="2600" b="1" dirty="0">
                <a:latin typeface="Times New Roman" pitchFamily="18" charset="0"/>
              </a:rPr>
              <a:t>: “Xin </a:t>
            </a:r>
            <a:r>
              <a:rPr lang="en-US" sz="2600" b="1" dirty="0" err="1">
                <a:latin typeface="Times New Roman" pitchFamily="18" charset="0"/>
              </a:rPr>
              <a:t>được</a:t>
            </a:r>
            <a:r>
              <a:rPr lang="en-US" sz="2600" b="1" dirty="0">
                <a:latin typeface="Times New Roman" pitchFamily="18" charset="0"/>
              </a:rPr>
              <a:t> </a:t>
            </a:r>
            <a:r>
              <a:rPr lang="en-US" sz="2600" b="1" dirty="0" err="1">
                <a:latin typeface="Times New Roman" pitchFamily="18" charset="0"/>
              </a:rPr>
              <a:t>ghi</a:t>
            </a:r>
            <a:r>
              <a:rPr lang="en-US" sz="2600" b="1" dirty="0">
                <a:latin typeface="Times New Roman" pitchFamily="18" charset="0"/>
              </a:rPr>
              <a:t> </a:t>
            </a:r>
            <a:r>
              <a:rPr lang="en-US" sz="2600" b="1" dirty="0" err="1">
                <a:latin typeface="Times New Roman" pitchFamily="18" charset="0"/>
              </a:rPr>
              <a:t>ơn</a:t>
            </a:r>
            <a:r>
              <a:rPr lang="en-US" sz="2600" b="1" dirty="0">
                <a:latin typeface="Times New Roman" pitchFamily="18" charset="0"/>
              </a:rPr>
              <a:t> </a:t>
            </a:r>
            <a:r>
              <a:rPr lang="en-US" sz="2600" b="1" dirty="0" err="1">
                <a:latin typeface="Times New Roman" pitchFamily="18" charset="0"/>
              </a:rPr>
              <a:t>trong</a:t>
            </a:r>
            <a:r>
              <a:rPr lang="en-US" sz="2600" b="1" dirty="0">
                <a:latin typeface="Times New Roman" pitchFamily="18" charset="0"/>
              </a:rPr>
              <a:t> </a:t>
            </a:r>
            <a:r>
              <a:rPr lang="en-US" sz="2600" b="1" dirty="0" err="1">
                <a:latin typeface="Times New Roman" pitchFamily="18" charset="0"/>
              </a:rPr>
              <a:t>lòng</a:t>
            </a:r>
            <a:endParaRPr lang="en-US" sz="2600" b="1" dirty="0">
              <a:latin typeface="Times New Roman" pitchFamily="18" charset="0"/>
            </a:endParaRPr>
          </a:p>
          <a:p>
            <a:pPr algn="ctr">
              <a:spcBef>
                <a:spcPts val="600"/>
              </a:spcBef>
            </a:pPr>
            <a:r>
              <a:rPr lang="en-US" sz="2600" b="1" dirty="0" err="1">
                <a:latin typeface="Times New Roman" pitchFamily="18" charset="0"/>
              </a:rPr>
              <a:t>Hòa</a:t>
            </a:r>
            <a:r>
              <a:rPr lang="en-US" sz="2600" b="1" dirty="0">
                <a:latin typeface="Times New Roman" pitchFamily="18" charset="0"/>
              </a:rPr>
              <a:t> </a:t>
            </a:r>
            <a:r>
              <a:rPr lang="en-US" sz="2600" b="1" dirty="0" err="1">
                <a:latin typeface="Times New Roman" pitchFamily="18" charset="0"/>
              </a:rPr>
              <a:t>bình</a:t>
            </a:r>
            <a:r>
              <a:rPr lang="en-US" sz="2600" b="1" dirty="0">
                <a:latin typeface="Times New Roman" pitchFamily="18" charset="0"/>
              </a:rPr>
              <a:t> </a:t>
            </a:r>
            <a:r>
              <a:rPr lang="en-US" sz="2600" b="1" dirty="0" err="1">
                <a:latin typeface="Times New Roman" pitchFamily="18" charset="0"/>
              </a:rPr>
              <a:t>gà</a:t>
            </a:r>
            <a:r>
              <a:rPr lang="en-US" sz="2600" b="1" dirty="0">
                <a:latin typeface="Times New Roman" pitchFamily="18" charset="0"/>
              </a:rPr>
              <a:t> </a:t>
            </a:r>
            <a:r>
              <a:rPr lang="en-US" sz="2600" b="1" dirty="0" err="1">
                <a:latin typeface="Times New Roman" pitchFamily="18" charset="0"/>
              </a:rPr>
              <a:t>cáo</a:t>
            </a:r>
            <a:r>
              <a:rPr lang="en-US" sz="2600" b="1" dirty="0">
                <a:latin typeface="Times New Roman" pitchFamily="18" charset="0"/>
              </a:rPr>
              <a:t> </a:t>
            </a:r>
            <a:r>
              <a:rPr lang="en-US" sz="2600" b="1" dirty="0" err="1">
                <a:latin typeface="Times New Roman" pitchFamily="18" charset="0"/>
              </a:rPr>
              <a:t>sống</a:t>
            </a:r>
            <a:r>
              <a:rPr lang="en-US" sz="2600" b="1" dirty="0">
                <a:latin typeface="Times New Roman" pitchFamily="18" charset="0"/>
              </a:rPr>
              <a:t> </a:t>
            </a:r>
            <a:r>
              <a:rPr lang="en-US" sz="2600" b="1" dirty="0" err="1">
                <a:latin typeface="Times New Roman" pitchFamily="18" charset="0"/>
              </a:rPr>
              <a:t>chung</a:t>
            </a:r>
            <a:endParaRPr lang="en-US" sz="2600" b="1" dirty="0">
              <a:latin typeface="Times New Roman" pitchFamily="18" charset="0"/>
            </a:endParaRPr>
          </a:p>
          <a:p>
            <a:pPr algn="ctr">
              <a:spcBef>
                <a:spcPts val="600"/>
              </a:spcBef>
            </a:pPr>
            <a:r>
              <a:rPr lang="en-US" sz="2600" b="1" dirty="0" err="1">
                <a:latin typeface="Times New Roman" pitchFamily="18" charset="0"/>
              </a:rPr>
              <a:t>Mừng</a:t>
            </a:r>
            <a:r>
              <a:rPr lang="en-US" sz="2600" b="1" dirty="0">
                <a:latin typeface="Times New Roman" pitchFamily="18" charset="0"/>
              </a:rPr>
              <a:t> </a:t>
            </a:r>
            <a:r>
              <a:rPr lang="en-US" sz="2600" b="1" dirty="0" err="1">
                <a:latin typeface="Times New Roman" pitchFamily="18" charset="0"/>
              </a:rPr>
              <a:t>này</a:t>
            </a:r>
            <a:r>
              <a:rPr lang="en-US" sz="2600" b="1" dirty="0">
                <a:latin typeface="Times New Roman" pitchFamily="18" charset="0"/>
              </a:rPr>
              <a:t> </a:t>
            </a:r>
            <a:r>
              <a:rPr lang="en-US" sz="2600" b="1" dirty="0" err="1">
                <a:latin typeface="Times New Roman" pitchFamily="18" charset="0"/>
              </a:rPr>
              <a:t>còn</a:t>
            </a:r>
            <a:r>
              <a:rPr lang="en-US" sz="2600" b="1" dirty="0">
                <a:latin typeface="Times New Roman" pitchFamily="18" charset="0"/>
              </a:rPr>
              <a:t> </a:t>
            </a:r>
            <a:r>
              <a:rPr lang="en-US" sz="2600" b="1" dirty="0" err="1">
                <a:latin typeface="Times New Roman" pitchFamily="18" charset="0"/>
              </a:rPr>
              <a:t>có</a:t>
            </a:r>
            <a:r>
              <a:rPr lang="en-US" sz="2600" b="1" dirty="0">
                <a:latin typeface="Times New Roman" pitchFamily="18" charset="0"/>
              </a:rPr>
              <a:t> tin </a:t>
            </a:r>
            <a:r>
              <a:rPr lang="en-US" sz="2600" b="1" dirty="0" err="1">
                <a:latin typeface="Times New Roman" pitchFamily="18" charset="0"/>
              </a:rPr>
              <a:t>mừng</a:t>
            </a:r>
            <a:r>
              <a:rPr lang="en-US" sz="2600" b="1" dirty="0">
                <a:latin typeface="Times New Roman" pitchFamily="18" charset="0"/>
              </a:rPr>
              <a:t> </a:t>
            </a:r>
            <a:r>
              <a:rPr lang="en-US" sz="2600" b="1" dirty="0" err="1">
                <a:latin typeface="Times New Roman" pitchFamily="18" charset="0"/>
              </a:rPr>
              <a:t>nào</a:t>
            </a:r>
            <a:r>
              <a:rPr lang="en-US" sz="2600" b="1" dirty="0">
                <a:latin typeface="Times New Roman" pitchFamily="18" charset="0"/>
              </a:rPr>
              <a:t> </a:t>
            </a:r>
            <a:r>
              <a:rPr lang="en-US" sz="2600" b="1" dirty="0" err="1">
                <a:latin typeface="Times New Roman" pitchFamily="18" charset="0"/>
              </a:rPr>
              <a:t>hơn</a:t>
            </a:r>
            <a:endParaRPr lang="en-US" sz="2600" b="1" dirty="0">
              <a:latin typeface="Times New Roman" pitchFamily="18" charset="0"/>
            </a:endParaRPr>
          </a:p>
          <a:p>
            <a:pPr algn="ctr">
              <a:spcBef>
                <a:spcPts val="600"/>
              </a:spcBef>
            </a:pPr>
            <a:r>
              <a:rPr lang="en-US" sz="2600" b="1" dirty="0" err="1">
                <a:latin typeface="Times New Roman" pitchFamily="18" charset="0"/>
              </a:rPr>
              <a:t>Kìa</a:t>
            </a:r>
            <a:r>
              <a:rPr lang="en-US" sz="2600" b="1" dirty="0">
                <a:latin typeface="Times New Roman" pitchFamily="18" charset="0"/>
              </a:rPr>
              <a:t>, </a:t>
            </a:r>
            <a:r>
              <a:rPr lang="en-US" sz="2600" b="1" dirty="0" err="1">
                <a:latin typeface="Times New Roman" pitchFamily="18" charset="0"/>
              </a:rPr>
              <a:t>tôi</a:t>
            </a:r>
            <a:r>
              <a:rPr lang="en-US" sz="2600" b="1" dirty="0">
                <a:latin typeface="Times New Roman" pitchFamily="18" charset="0"/>
              </a:rPr>
              <a:t> </a:t>
            </a:r>
            <a:r>
              <a:rPr lang="en-US" sz="2600" b="1" dirty="0" err="1">
                <a:latin typeface="Times New Roman" pitchFamily="18" charset="0"/>
              </a:rPr>
              <a:t>thấy</a:t>
            </a:r>
            <a:r>
              <a:rPr lang="en-US" sz="2600" b="1" dirty="0">
                <a:latin typeface="Times New Roman" pitchFamily="18" charset="0"/>
              </a:rPr>
              <a:t> </a:t>
            </a:r>
            <a:r>
              <a:rPr lang="en-US" sz="2600" b="1" dirty="0" err="1">
                <a:latin typeface="Times New Roman" pitchFamily="18" charset="0"/>
              </a:rPr>
              <a:t>cặp</a:t>
            </a:r>
            <a:r>
              <a:rPr lang="en-US" sz="2600" b="1" dirty="0">
                <a:latin typeface="Times New Roman" pitchFamily="18" charset="0"/>
              </a:rPr>
              <a:t> </a:t>
            </a:r>
            <a:r>
              <a:rPr lang="en-US" sz="2600" b="1" dirty="0" err="1">
                <a:latin typeface="Times New Roman" pitchFamily="18" charset="0"/>
              </a:rPr>
              <a:t>chó</a:t>
            </a:r>
            <a:r>
              <a:rPr lang="en-US" sz="2600" b="1" dirty="0">
                <a:latin typeface="Times New Roman" pitchFamily="18" charset="0"/>
              </a:rPr>
              <a:t> </a:t>
            </a:r>
            <a:r>
              <a:rPr lang="en-US" sz="2600" b="1" dirty="0" err="1">
                <a:latin typeface="Times New Roman" pitchFamily="18" charset="0"/>
              </a:rPr>
              <a:t>săn</a:t>
            </a:r>
            <a:endParaRPr lang="en-US" sz="2600" b="1" dirty="0">
              <a:latin typeface="Times New Roman" pitchFamily="18" charset="0"/>
            </a:endParaRPr>
          </a:p>
          <a:p>
            <a:pPr algn="ctr">
              <a:spcBef>
                <a:spcPts val="600"/>
              </a:spcBef>
            </a:pPr>
            <a:r>
              <a:rPr lang="en-US" sz="2600" b="1" dirty="0" err="1">
                <a:latin typeface="Times New Roman" pitchFamily="18" charset="0"/>
              </a:rPr>
              <a:t>Từ</a:t>
            </a:r>
            <a:r>
              <a:rPr lang="en-US" sz="2600" b="1" dirty="0">
                <a:latin typeface="Times New Roman" pitchFamily="18" charset="0"/>
              </a:rPr>
              <a:t> </a:t>
            </a:r>
            <a:r>
              <a:rPr lang="en-US" sz="2600" b="1" dirty="0" err="1">
                <a:latin typeface="Times New Roman" pitchFamily="18" charset="0"/>
              </a:rPr>
              <a:t>xa</a:t>
            </a:r>
            <a:r>
              <a:rPr lang="en-US" sz="2600" b="1" dirty="0">
                <a:latin typeface="Times New Roman" pitchFamily="18" charset="0"/>
              </a:rPr>
              <a:t> </a:t>
            </a:r>
            <a:r>
              <a:rPr lang="en-US" sz="2600" b="1" dirty="0" err="1">
                <a:latin typeface="Times New Roman" pitchFamily="18" charset="0"/>
              </a:rPr>
              <a:t>chạy</a:t>
            </a:r>
            <a:r>
              <a:rPr lang="en-US" sz="2600" b="1" dirty="0">
                <a:latin typeface="Times New Roman" pitchFamily="18" charset="0"/>
              </a:rPr>
              <a:t> </a:t>
            </a:r>
            <a:r>
              <a:rPr lang="en-US" sz="2600" b="1" dirty="0" err="1">
                <a:latin typeface="Times New Roman" pitchFamily="18" charset="0"/>
              </a:rPr>
              <a:t>lại</a:t>
            </a:r>
            <a:r>
              <a:rPr lang="en-US" sz="2600" b="1" dirty="0">
                <a:latin typeface="Times New Roman" pitchFamily="18" charset="0"/>
              </a:rPr>
              <a:t>, </a:t>
            </a:r>
            <a:r>
              <a:rPr lang="en-US" sz="2600" b="1" dirty="0" err="1">
                <a:latin typeface="Times New Roman" pitchFamily="18" charset="0"/>
              </a:rPr>
              <a:t>chắc</a:t>
            </a:r>
            <a:r>
              <a:rPr lang="en-US" sz="2600" b="1" dirty="0">
                <a:latin typeface="Times New Roman" pitchFamily="18" charset="0"/>
              </a:rPr>
              <a:t> loan tin </a:t>
            </a:r>
            <a:r>
              <a:rPr lang="en-US" sz="2600" b="1" dirty="0" err="1">
                <a:latin typeface="Times New Roman" pitchFamily="18" charset="0"/>
              </a:rPr>
              <a:t>này</a:t>
            </a:r>
            <a:r>
              <a:rPr lang="en-US" sz="2600" b="1" dirty="0">
                <a:latin typeface="Times New Roman" pitchFamily="18" charset="0"/>
              </a:rPr>
              <a:t>.”</a:t>
            </a:r>
          </a:p>
          <a:p>
            <a:pPr algn="ctr">
              <a:spcBef>
                <a:spcPts val="600"/>
              </a:spcBef>
            </a:pPr>
            <a:r>
              <a:rPr lang="en-US" sz="2600" b="1" dirty="0" err="1">
                <a:latin typeface="Times New Roman" pitchFamily="18" charset="0"/>
              </a:rPr>
              <a:t>Cáo</a:t>
            </a:r>
            <a:r>
              <a:rPr lang="en-US" sz="2600" b="1" dirty="0">
                <a:latin typeface="Times New Roman" pitchFamily="18" charset="0"/>
              </a:rPr>
              <a:t> </a:t>
            </a:r>
            <a:r>
              <a:rPr lang="en-US" sz="2600" b="1" dirty="0" err="1">
                <a:latin typeface="Times New Roman" pitchFamily="18" charset="0"/>
              </a:rPr>
              <a:t>nghe</a:t>
            </a:r>
            <a:r>
              <a:rPr lang="en-US" sz="2600" b="1" dirty="0">
                <a:latin typeface="Times New Roman" pitchFamily="18" charset="0"/>
              </a:rPr>
              <a:t>, </a:t>
            </a:r>
            <a:r>
              <a:rPr lang="en-US" sz="2600" b="1" dirty="0" err="1">
                <a:latin typeface="Times New Roman" pitchFamily="18" charset="0"/>
              </a:rPr>
              <a:t>hồn</a:t>
            </a:r>
            <a:r>
              <a:rPr lang="en-US" sz="2600" b="1" dirty="0">
                <a:latin typeface="Times New Roman" pitchFamily="18" charset="0"/>
              </a:rPr>
              <a:t> </a:t>
            </a:r>
            <a:r>
              <a:rPr lang="en-US" sz="2600" b="1" dirty="0" err="1">
                <a:latin typeface="Times New Roman" pitchFamily="18" charset="0"/>
              </a:rPr>
              <a:t>lạc</a:t>
            </a:r>
            <a:r>
              <a:rPr lang="en-US" sz="2600" b="1" dirty="0">
                <a:latin typeface="Times New Roman" pitchFamily="18" charset="0"/>
              </a:rPr>
              <a:t> </a:t>
            </a:r>
            <a:r>
              <a:rPr lang="en-US" sz="2600" b="1" dirty="0" err="1">
                <a:latin typeface="Times New Roman" pitchFamily="18" charset="0"/>
              </a:rPr>
              <a:t>phách</a:t>
            </a:r>
            <a:r>
              <a:rPr lang="en-US" sz="2600" b="1" dirty="0">
                <a:latin typeface="Times New Roman" pitchFamily="18" charset="0"/>
              </a:rPr>
              <a:t> bay </a:t>
            </a:r>
          </a:p>
          <a:p>
            <a:pPr algn="ctr">
              <a:spcBef>
                <a:spcPts val="600"/>
              </a:spcBef>
            </a:pPr>
            <a:r>
              <a:rPr lang="en-US" sz="2600" b="1" dirty="0" err="1">
                <a:latin typeface="Times New Roman" pitchFamily="18" charset="0"/>
              </a:rPr>
              <a:t>Quắp</a:t>
            </a:r>
            <a:r>
              <a:rPr lang="en-US" sz="2600" b="1" dirty="0">
                <a:latin typeface="Times New Roman" pitchFamily="18" charset="0"/>
              </a:rPr>
              <a:t> </a:t>
            </a:r>
            <a:r>
              <a:rPr lang="en-US" sz="2600" b="1" dirty="0" err="1">
                <a:latin typeface="Times New Roman" pitchFamily="18" charset="0"/>
              </a:rPr>
              <a:t>đuôi</a:t>
            </a:r>
            <a:r>
              <a:rPr lang="en-US" sz="2600" b="1" dirty="0">
                <a:latin typeface="Times New Roman" pitchFamily="18" charset="0"/>
              </a:rPr>
              <a:t>, co </a:t>
            </a:r>
            <a:r>
              <a:rPr lang="en-US" sz="2600" b="1" dirty="0" err="1">
                <a:latin typeface="Times New Roman" pitchFamily="18" charset="0"/>
              </a:rPr>
              <a:t>cẳng</a:t>
            </a:r>
            <a:r>
              <a:rPr lang="en-US" sz="2600" b="1" dirty="0">
                <a:latin typeface="Times New Roman" pitchFamily="18" charset="0"/>
              </a:rPr>
              <a:t> </a:t>
            </a:r>
            <a:r>
              <a:rPr lang="en-US" sz="2600" b="1" dirty="0" err="1">
                <a:latin typeface="Times New Roman" pitchFamily="18" charset="0"/>
              </a:rPr>
              <a:t>chạy</a:t>
            </a:r>
            <a:r>
              <a:rPr lang="en-US" sz="2600" b="1" dirty="0">
                <a:latin typeface="Times New Roman" pitchFamily="18" charset="0"/>
              </a:rPr>
              <a:t> </a:t>
            </a:r>
            <a:r>
              <a:rPr lang="en-US" sz="2600" b="1" dirty="0" err="1">
                <a:latin typeface="Times New Roman" pitchFamily="18" charset="0"/>
              </a:rPr>
              <a:t>ngay</a:t>
            </a:r>
            <a:r>
              <a:rPr lang="en-US" sz="2600" b="1" dirty="0">
                <a:latin typeface="Times New Roman" pitchFamily="18" charset="0"/>
              </a:rPr>
              <a:t> </a:t>
            </a:r>
            <a:r>
              <a:rPr lang="en-US" sz="2600" b="1" dirty="0" err="1">
                <a:latin typeface="Times New Roman" pitchFamily="18" charset="0"/>
              </a:rPr>
              <a:t>tức</a:t>
            </a:r>
            <a:r>
              <a:rPr lang="en-US" sz="2600" b="1" dirty="0">
                <a:latin typeface="Times New Roman" pitchFamily="18" charset="0"/>
              </a:rPr>
              <a:t> </a:t>
            </a:r>
            <a:r>
              <a:rPr lang="en-US" sz="2600" b="1" dirty="0" err="1">
                <a:latin typeface="Times New Roman" pitchFamily="18" charset="0"/>
              </a:rPr>
              <a:t>thì</a:t>
            </a:r>
            <a:r>
              <a:rPr lang="en-US" sz="2600" b="1" dirty="0">
                <a:latin typeface="Times New Roman" pitchFamily="18" charset="0"/>
              </a:rPr>
              <a:t>.</a:t>
            </a:r>
          </a:p>
          <a:p>
            <a:pPr algn="ctr">
              <a:spcBef>
                <a:spcPts val="600"/>
              </a:spcBef>
            </a:pPr>
            <a:r>
              <a:rPr lang="en-US" sz="2600" b="1" dirty="0" err="1">
                <a:latin typeface="Times New Roman" pitchFamily="18" charset="0"/>
              </a:rPr>
              <a:t>Gà</a:t>
            </a:r>
            <a:r>
              <a:rPr lang="en-US" sz="2600" b="1" dirty="0">
                <a:latin typeface="Times New Roman" pitchFamily="18" charset="0"/>
              </a:rPr>
              <a:t> ta </a:t>
            </a:r>
            <a:r>
              <a:rPr lang="en-US" sz="2600" b="1" dirty="0" err="1">
                <a:latin typeface="Times New Roman" pitchFamily="18" charset="0"/>
              </a:rPr>
              <a:t>khoái</a:t>
            </a:r>
            <a:r>
              <a:rPr lang="en-US" sz="2600" b="1" dirty="0">
                <a:latin typeface="Times New Roman" pitchFamily="18" charset="0"/>
              </a:rPr>
              <a:t> </a:t>
            </a:r>
            <a:r>
              <a:rPr lang="en-US" sz="2600" b="1" dirty="0" err="1">
                <a:latin typeface="Times New Roman" pitchFamily="18" charset="0"/>
              </a:rPr>
              <a:t>chí</a:t>
            </a:r>
            <a:r>
              <a:rPr lang="en-US" sz="2600" b="1" dirty="0">
                <a:latin typeface="Times New Roman" pitchFamily="18" charset="0"/>
              </a:rPr>
              <a:t> </a:t>
            </a:r>
            <a:r>
              <a:rPr lang="en-US" sz="2600" b="1" dirty="0" err="1">
                <a:latin typeface="Times New Roman" pitchFamily="18" charset="0"/>
              </a:rPr>
              <a:t>cười</a:t>
            </a:r>
            <a:r>
              <a:rPr lang="en-US" sz="2600" b="1" dirty="0">
                <a:latin typeface="Times New Roman" pitchFamily="18" charset="0"/>
              </a:rPr>
              <a:t> </a:t>
            </a:r>
            <a:r>
              <a:rPr lang="en-US" sz="2600" b="1" dirty="0" err="1">
                <a:latin typeface="Times New Roman" pitchFamily="18" charset="0"/>
              </a:rPr>
              <a:t>phì</a:t>
            </a:r>
            <a:r>
              <a:rPr lang="en-US" sz="2600" b="1" dirty="0">
                <a:latin typeface="Times New Roman" pitchFamily="18" charset="0"/>
              </a:rPr>
              <a:t>:</a:t>
            </a:r>
          </a:p>
          <a:p>
            <a:pPr algn="ctr">
              <a:spcBef>
                <a:spcPts val="600"/>
              </a:spcBef>
            </a:pPr>
            <a:r>
              <a:rPr lang="en-US" sz="2600" b="1" dirty="0">
                <a:latin typeface="Times New Roman" pitchFamily="18" charset="0"/>
              </a:rPr>
              <a:t>“</a:t>
            </a:r>
            <a:r>
              <a:rPr lang="en-US" sz="2600" b="1" dirty="0" err="1">
                <a:latin typeface="Times New Roman" pitchFamily="18" charset="0"/>
              </a:rPr>
              <a:t>Rõ</a:t>
            </a:r>
            <a:r>
              <a:rPr lang="en-US" sz="2600" b="1" dirty="0">
                <a:latin typeface="Times New Roman" pitchFamily="18" charset="0"/>
              </a:rPr>
              <a:t> </a:t>
            </a:r>
            <a:r>
              <a:rPr lang="en-US" sz="2600" b="1" dirty="0" err="1">
                <a:latin typeface="Times New Roman" pitchFamily="18" charset="0"/>
              </a:rPr>
              <a:t>phường</a:t>
            </a:r>
            <a:r>
              <a:rPr lang="en-US" sz="2600" b="1" dirty="0">
                <a:latin typeface="Times New Roman" pitchFamily="18" charset="0"/>
              </a:rPr>
              <a:t> </a:t>
            </a:r>
            <a:r>
              <a:rPr lang="en-US" sz="2600" b="1" dirty="0" err="1">
                <a:latin typeface="Times New Roman" pitchFamily="18" charset="0"/>
              </a:rPr>
              <a:t>gian</a:t>
            </a:r>
            <a:r>
              <a:rPr lang="en-US" sz="2600" b="1" dirty="0">
                <a:latin typeface="Times New Roman" pitchFamily="18" charset="0"/>
              </a:rPr>
              <a:t> </a:t>
            </a:r>
            <a:r>
              <a:rPr lang="en-US" sz="2600" b="1" dirty="0" err="1">
                <a:latin typeface="Times New Roman" pitchFamily="18" charset="0"/>
              </a:rPr>
              <a:t>dối</a:t>
            </a:r>
            <a:r>
              <a:rPr lang="en-US" sz="2600" b="1" dirty="0">
                <a:latin typeface="Times New Roman" pitchFamily="18" charset="0"/>
              </a:rPr>
              <a:t>, </a:t>
            </a:r>
            <a:r>
              <a:rPr lang="en-US" sz="2600" b="1" dirty="0" err="1">
                <a:latin typeface="Times New Roman" pitchFamily="18" charset="0"/>
              </a:rPr>
              <a:t>làm</a:t>
            </a:r>
            <a:r>
              <a:rPr lang="en-US" sz="2600" b="1" dirty="0">
                <a:latin typeface="Times New Roman" pitchFamily="18" charset="0"/>
              </a:rPr>
              <a:t> </a:t>
            </a:r>
            <a:r>
              <a:rPr lang="en-US" sz="2600" b="1" dirty="0" err="1">
                <a:latin typeface="Times New Roman" pitchFamily="18" charset="0"/>
              </a:rPr>
              <a:t>gì</a:t>
            </a:r>
            <a:r>
              <a:rPr lang="en-US" sz="2600" b="1" dirty="0">
                <a:latin typeface="Times New Roman" pitchFamily="18" charset="0"/>
              </a:rPr>
              <a:t> </a:t>
            </a:r>
            <a:r>
              <a:rPr lang="en-US" sz="2600" b="1" dirty="0" err="1">
                <a:latin typeface="Times New Roman" pitchFamily="18" charset="0"/>
              </a:rPr>
              <a:t>được</a:t>
            </a:r>
            <a:r>
              <a:rPr lang="en-US" sz="2600" b="1" dirty="0">
                <a:latin typeface="Times New Roman" pitchFamily="18" charset="0"/>
              </a:rPr>
              <a:t> </a:t>
            </a:r>
            <a:r>
              <a:rPr lang="en-US" sz="2600" b="1" dirty="0" err="1">
                <a:latin typeface="Times New Roman" pitchFamily="18" charset="0"/>
              </a:rPr>
              <a:t>ai</a:t>
            </a:r>
            <a:r>
              <a:rPr lang="en-US" sz="2600" b="1" dirty="0">
                <a:latin typeface="Times New Roman" pitchFamily="18" charset="0"/>
              </a:rPr>
              <a:t>.”</a:t>
            </a:r>
          </a:p>
        </p:txBody>
      </p:sp>
      <p:sp>
        <p:nvSpPr>
          <p:cNvPr id="5" name="TextBox 4">
            <a:extLst>
              <a:ext uri="{FF2B5EF4-FFF2-40B4-BE49-F238E27FC236}">
                <a16:creationId xmlns:a16="http://schemas.microsoft.com/office/drawing/2014/main" id="{538F09E7-B98A-4E6F-8F72-892A28CB506B}"/>
              </a:ext>
            </a:extLst>
          </p:cNvPr>
          <p:cNvSpPr txBox="1"/>
          <p:nvPr/>
        </p:nvSpPr>
        <p:spPr>
          <a:xfrm>
            <a:off x="3352800" y="245815"/>
            <a:ext cx="5334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GÀ TRỐNG VÀ CÁO</a:t>
            </a:r>
          </a:p>
        </p:txBody>
      </p:sp>
      <p:sp>
        <p:nvSpPr>
          <p:cNvPr id="6" name="Text Box 4">
            <a:extLst>
              <a:ext uri="{FF2B5EF4-FFF2-40B4-BE49-F238E27FC236}">
                <a16:creationId xmlns:a16="http://schemas.microsoft.com/office/drawing/2014/main" id="{B5133523-0E80-4CD6-BA4A-7714F7750CA1}"/>
              </a:ext>
            </a:extLst>
          </p:cNvPr>
          <p:cNvSpPr txBox="1">
            <a:spLocks noChangeArrowheads="1"/>
          </p:cNvSpPr>
          <p:nvPr/>
        </p:nvSpPr>
        <p:spPr bwMode="auto">
          <a:xfrm>
            <a:off x="-228600" y="1230774"/>
            <a:ext cx="6629400" cy="4785926"/>
          </a:xfrm>
          <a:prstGeom prst="rect">
            <a:avLst/>
          </a:prstGeom>
          <a:noFill/>
          <a:ln w="9525">
            <a:noFill/>
            <a:miter lim="800000"/>
            <a:headEnd/>
            <a:tailEnd/>
          </a:ln>
          <a:effectLst/>
        </p:spPr>
        <p:txBody>
          <a:bodyPr wrap="square">
            <a:spAutoFit/>
          </a:bodyPr>
          <a:lstStyle/>
          <a:p>
            <a:pPr algn="ctr">
              <a:spcBef>
                <a:spcPts val="600"/>
              </a:spcBef>
            </a:pPr>
            <a:r>
              <a:rPr lang="en-US" sz="2600" b="1" dirty="0" err="1">
                <a:latin typeface="Times New Roman" pitchFamily="18" charset="0"/>
              </a:rPr>
              <a:t>Nhác</a:t>
            </a:r>
            <a:r>
              <a:rPr lang="en-US" sz="2600" b="1" dirty="0">
                <a:latin typeface="Times New Roman" pitchFamily="18" charset="0"/>
              </a:rPr>
              <a:t> </a:t>
            </a:r>
            <a:r>
              <a:rPr lang="en-US" sz="2600" b="1" dirty="0" err="1">
                <a:latin typeface="Times New Roman" pitchFamily="18" charset="0"/>
              </a:rPr>
              <a:t>trông</a:t>
            </a:r>
            <a:r>
              <a:rPr lang="en-US" sz="2600" b="1" dirty="0">
                <a:latin typeface="Times New Roman" pitchFamily="18" charset="0"/>
              </a:rPr>
              <a:t> </a:t>
            </a:r>
            <a:r>
              <a:rPr lang="en-US" sz="2600" b="1" dirty="0" err="1">
                <a:latin typeface="Times New Roman" pitchFamily="18" charset="0"/>
              </a:rPr>
              <a:t>vắt</a:t>
            </a:r>
            <a:r>
              <a:rPr lang="en-US" sz="2600" b="1" dirty="0">
                <a:latin typeface="Times New Roman" pitchFamily="18" charset="0"/>
              </a:rPr>
              <a:t> </a:t>
            </a:r>
            <a:r>
              <a:rPr lang="en-US" sz="2600" b="1" dirty="0" err="1">
                <a:latin typeface="Times New Roman" pitchFamily="18" charset="0"/>
              </a:rPr>
              <a:t>vẻo</a:t>
            </a:r>
            <a:r>
              <a:rPr lang="en-US" sz="2600" b="1" dirty="0">
                <a:latin typeface="Times New Roman" pitchFamily="18" charset="0"/>
              </a:rPr>
              <a:t> </a:t>
            </a:r>
            <a:r>
              <a:rPr lang="en-US" sz="2600" b="1" dirty="0" err="1">
                <a:latin typeface="Times New Roman" pitchFamily="18" charset="0"/>
              </a:rPr>
              <a:t>trên</a:t>
            </a:r>
            <a:r>
              <a:rPr lang="en-US" sz="2600" b="1" dirty="0">
                <a:latin typeface="Times New Roman" pitchFamily="18" charset="0"/>
              </a:rPr>
              <a:t> </a:t>
            </a:r>
            <a:r>
              <a:rPr lang="en-US" sz="2600" b="1" dirty="0" err="1">
                <a:latin typeface="Times New Roman" pitchFamily="18" charset="0"/>
              </a:rPr>
              <a:t>cành</a:t>
            </a:r>
            <a:r>
              <a:rPr lang="en-US" sz="2600" b="1" dirty="0">
                <a:latin typeface="Times New Roman" pitchFamily="18" charset="0"/>
              </a:rPr>
              <a:t> </a:t>
            </a:r>
          </a:p>
          <a:p>
            <a:pPr algn="ctr">
              <a:spcBef>
                <a:spcPts val="600"/>
              </a:spcBef>
            </a:pPr>
            <a:r>
              <a:rPr lang="en-US" sz="2600" b="1" dirty="0" err="1">
                <a:latin typeface="Times New Roman" pitchFamily="18" charset="0"/>
              </a:rPr>
              <a:t>Anh</a:t>
            </a:r>
            <a:r>
              <a:rPr lang="en-US" sz="2600" b="1" dirty="0">
                <a:latin typeface="Times New Roman" pitchFamily="18" charset="0"/>
              </a:rPr>
              <a:t> </a:t>
            </a:r>
            <a:r>
              <a:rPr lang="en-US" sz="2600" b="1" dirty="0" err="1">
                <a:latin typeface="Times New Roman" pitchFamily="18" charset="0"/>
              </a:rPr>
              <a:t>chàng</a:t>
            </a:r>
            <a:r>
              <a:rPr lang="en-US" sz="2600" b="1" dirty="0">
                <a:latin typeface="Times New Roman" pitchFamily="18" charset="0"/>
              </a:rPr>
              <a:t> </a:t>
            </a:r>
            <a:r>
              <a:rPr lang="en-US" sz="2600" b="1" dirty="0" err="1">
                <a:latin typeface="Times New Roman" pitchFamily="18" charset="0"/>
              </a:rPr>
              <a:t>Gà</a:t>
            </a:r>
            <a:r>
              <a:rPr lang="en-US" sz="2600" b="1" dirty="0">
                <a:latin typeface="Times New Roman" pitchFamily="18" charset="0"/>
              </a:rPr>
              <a:t> </a:t>
            </a:r>
            <a:r>
              <a:rPr lang="en-US" sz="2600" b="1" dirty="0" err="1">
                <a:latin typeface="Times New Roman" pitchFamily="18" charset="0"/>
              </a:rPr>
              <a:t>Trống</a:t>
            </a:r>
            <a:r>
              <a:rPr lang="en-US" sz="2600" b="1" dirty="0">
                <a:latin typeface="Times New Roman" pitchFamily="18" charset="0"/>
              </a:rPr>
              <a:t> </a:t>
            </a:r>
            <a:r>
              <a:rPr lang="en-US" sz="2600" b="1" dirty="0" err="1">
                <a:latin typeface="Times New Roman" pitchFamily="18" charset="0"/>
              </a:rPr>
              <a:t>tinh</a:t>
            </a:r>
            <a:r>
              <a:rPr lang="en-US" sz="2600" b="1" dirty="0">
                <a:latin typeface="Times New Roman" pitchFamily="18" charset="0"/>
              </a:rPr>
              <a:t> </a:t>
            </a:r>
            <a:r>
              <a:rPr lang="en-US" sz="2600" b="1" dirty="0" err="1">
                <a:latin typeface="Times New Roman" pitchFamily="18" charset="0"/>
              </a:rPr>
              <a:t>nhanh</a:t>
            </a:r>
            <a:r>
              <a:rPr lang="en-US" sz="2600" b="1" dirty="0">
                <a:latin typeface="Times New Roman" pitchFamily="18" charset="0"/>
              </a:rPr>
              <a:t> </a:t>
            </a:r>
            <a:r>
              <a:rPr lang="en-US" sz="2600" b="1" dirty="0" err="1">
                <a:latin typeface="Times New Roman" pitchFamily="18" charset="0"/>
              </a:rPr>
              <a:t>lõi</a:t>
            </a:r>
            <a:r>
              <a:rPr lang="en-US" sz="2600" b="1" dirty="0">
                <a:latin typeface="Times New Roman" pitchFamily="18" charset="0"/>
              </a:rPr>
              <a:t> </a:t>
            </a:r>
            <a:r>
              <a:rPr lang="en-US" sz="2600" b="1" dirty="0" err="1">
                <a:latin typeface="Times New Roman" pitchFamily="18" charset="0"/>
              </a:rPr>
              <a:t>đời</a:t>
            </a:r>
            <a:r>
              <a:rPr lang="en-US" sz="2600" b="1" dirty="0">
                <a:latin typeface="Times New Roman" pitchFamily="18" charset="0"/>
              </a:rPr>
              <a:t>,</a:t>
            </a:r>
          </a:p>
          <a:p>
            <a:pPr algn="ctr">
              <a:spcBef>
                <a:spcPts val="600"/>
              </a:spcBef>
            </a:pPr>
            <a:r>
              <a:rPr lang="en-US" sz="2600" b="1" dirty="0" err="1">
                <a:latin typeface="Times New Roman" pitchFamily="18" charset="0"/>
              </a:rPr>
              <a:t>Cáo</a:t>
            </a:r>
            <a:r>
              <a:rPr lang="en-US" sz="2600" b="1" dirty="0">
                <a:latin typeface="Times New Roman" pitchFamily="18" charset="0"/>
              </a:rPr>
              <a:t> </a:t>
            </a:r>
            <a:r>
              <a:rPr lang="en-US" sz="2600" b="1" dirty="0" err="1">
                <a:latin typeface="Times New Roman" pitchFamily="18" charset="0"/>
              </a:rPr>
              <a:t>kia</a:t>
            </a:r>
            <a:r>
              <a:rPr lang="en-US" sz="2600" b="1" dirty="0">
                <a:latin typeface="Times New Roman" pitchFamily="18" charset="0"/>
              </a:rPr>
              <a:t> </a:t>
            </a:r>
            <a:r>
              <a:rPr lang="en-US" sz="2600" b="1" dirty="0" err="1">
                <a:latin typeface="Times New Roman" pitchFamily="18" charset="0"/>
              </a:rPr>
              <a:t>đon</a:t>
            </a:r>
            <a:r>
              <a:rPr lang="en-US" sz="2600" b="1" dirty="0">
                <a:latin typeface="Times New Roman" pitchFamily="18" charset="0"/>
              </a:rPr>
              <a:t> </a:t>
            </a:r>
            <a:r>
              <a:rPr lang="en-US" sz="2600" b="1" dirty="0" err="1">
                <a:latin typeface="Times New Roman" pitchFamily="18" charset="0"/>
              </a:rPr>
              <a:t>đả</a:t>
            </a:r>
            <a:r>
              <a:rPr lang="en-US" sz="2600" b="1" dirty="0">
                <a:latin typeface="Times New Roman" pitchFamily="18" charset="0"/>
              </a:rPr>
              <a:t> </a:t>
            </a:r>
            <a:r>
              <a:rPr lang="en-US" sz="2600" b="1" dirty="0" err="1">
                <a:latin typeface="Times New Roman" pitchFamily="18" charset="0"/>
              </a:rPr>
              <a:t>ngỏ</a:t>
            </a:r>
            <a:r>
              <a:rPr lang="en-US" sz="2600" b="1" dirty="0">
                <a:latin typeface="Times New Roman" pitchFamily="18" charset="0"/>
              </a:rPr>
              <a:t> </a:t>
            </a:r>
            <a:r>
              <a:rPr lang="en-US" sz="2600" b="1" dirty="0" err="1">
                <a:latin typeface="Times New Roman" pitchFamily="18" charset="0"/>
              </a:rPr>
              <a:t>lời</a:t>
            </a:r>
            <a:r>
              <a:rPr lang="en-US" sz="2600" b="1" dirty="0">
                <a:latin typeface="Times New Roman" pitchFamily="18" charset="0"/>
              </a:rPr>
              <a:t>:</a:t>
            </a:r>
          </a:p>
          <a:p>
            <a:pPr algn="ctr">
              <a:spcBef>
                <a:spcPts val="600"/>
              </a:spcBef>
            </a:pPr>
            <a:r>
              <a:rPr lang="en-US" sz="2600" b="1" dirty="0">
                <a:latin typeface="Times New Roman" pitchFamily="18" charset="0"/>
              </a:rPr>
              <a:t>“</a:t>
            </a:r>
            <a:r>
              <a:rPr lang="en-US" sz="2600" b="1" dirty="0" err="1">
                <a:latin typeface="Times New Roman" pitchFamily="18" charset="0"/>
              </a:rPr>
              <a:t>Kìa</a:t>
            </a:r>
            <a:r>
              <a:rPr lang="en-US" sz="2600" b="1" dirty="0">
                <a:latin typeface="Times New Roman" pitchFamily="18" charset="0"/>
              </a:rPr>
              <a:t> </a:t>
            </a:r>
            <a:r>
              <a:rPr lang="en-US" sz="2600" b="1" dirty="0" err="1">
                <a:latin typeface="Times New Roman" pitchFamily="18" charset="0"/>
              </a:rPr>
              <a:t>anh</a:t>
            </a:r>
            <a:r>
              <a:rPr lang="en-US" sz="2600" b="1" dirty="0">
                <a:latin typeface="Times New Roman" pitchFamily="18" charset="0"/>
              </a:rPr>
              <a:t> </a:t>
            </a:r>
            <a:r>
              <a:rPr lang="en-US" sz="2600" b="1" dirty="0" err="1">
                <a:latin typeface="Times New Roman" pitchFamily="18" charset="0"/>
              </a:rPr>
              <a:t>bạn</a:t>
            </a:r>
            <a:r>
              <a:rPr lang="en-US" sz="2600" b="1" dirty="0">
                <a:latin typeface="Times New Roman" pitchFamily="18" charset="0"/>
              </a:rPr>
              <a:t> </a:t>
            </a:r>
            <a:r>
              <a:rPr lang="en-US" sz="2600" b="1" dirty="0" err="1">
                <a:latin typeface="Times New Roman" pitchFamily="18" charset="0"/>
              </a:rPr>
              <a:t>quý</a:t>
            </a:r>
            <a:r>
              <a:rPr lang="en-US" sz="2600" b="1" dirty="0">
                <a:latin typeface="Times New Roman" pitchFamily="18" charset="0"/>
              </a:rPr>
              <a:t>, </a:t>
            </a:r>
            <a:r>
              <a:rPr lang="en-US" sz="2600" b="1" dirty="0" err="1">
                <a:latin typeface="Times New Roman" pitchFamily="18" charset="0"/>
              </a:rPr>
              <a:t>xin</a:t>
            </a:r>
            <a:r>
              <a:rPr lang="en-US" sz="2600" b="1" dirty="0">
                <a:latin typeface="Times New Roman" pitchFamily="18" charset="0"/>
              </a:rPr>
              <a:t> </a:t>
            </a:r>
            <a:r>
              <a:rPr lang="en-US" sz="2600" b="1" dirty="0" err="1">
                <a:latin typeface="Times New Roman" pitchFamily="18" charset="0"/>
              </a:rPr>
              <a:t>mời</a:t>
            </a:r>
            <a:r>
              <a:rPr lang="en-US" sz="2600" b="1" dirty="0">
                <a:latin typeface="Times New Roman" pitchFamily="18" charset="0"/>
              </a:rPr>
              <a:t> </a:t>
            </a:r>
            <a:r>
              <a:rPr lang="en-US" sz="2600" b="1" dirty="0" err="1">
                <a:latin typeface="Times New Roman" pitchFamily="18" charset="0"/>
              </a:rPr>
              <a:t>xuống</a:t>
            </a:r>
            <a:r>
              <a:rPr lang="en-US" sz="2600" b="1" dirty="0">
                <a:latin typeface="Times New Roman" pitchFamily="18" charset="0"/>
              </a:rPr>
              <a:t> </a:t>
            </a:r>
            <a:r>
              <a:rPr lang="en-US" sz="2600" b="1" dirty="0" err="1">
                <a:latin typeface="Times New Roman" pitchFamily="18" charset="0"/>
              </a:rPr>
              <a:t>đây</a:t>
            </a:r>
            <a:endParaRPr lang="en-US" sz="2600" b="1" dirty="0">
              <a:latin typeface="Times New Roman" pitchFamily="18" charset="0"/>
            </a:endParaRPr>
          </a:p>
          <a:p>
            <a:pPr algn="ctr">
              <a:spcBef>
                <a:spcPts val="600"/>
              </a:spcBef>
            </a:pPr>
            <a:r>
              <a:rPr lang="en-US" sz="2600" b="1" dirty="0" err="1">
                <a:latin typeface="Times New Roman" pitchFamily="18" charset="0"/>
              </a:rPr>
              <a:t>Để</a:t>
            </a:r>
            <a:r>
              <a:rPr lang="en-US" sz="2600" b="1" dirty="0">
                <a:latin typeface="Times New Roman" pitchFamily="18" charset="0"/>
              </a:rPr>
              <a:t> </a:t>
            </a:r>
            <a:r>
              <a:rPr lang="en-US" sz="2600" b="1" dirty="0" err="1">
                <a:latin typeface="Times New Roman" pitchFamily="18" charset="0"/>
              </a:rPr>
              <a:t>nghe</a:t>
            </a:r>
            <a:r>
              <a:rPr lang="en-US" sz="2600" b="1" dirty="0">
                <a:latin typeface="Times New Roman" pitchFamily="18" charset="0"/>
              </a:rPr>
              <a:t> </a:t>
            </a:r>
            <a:r>
              <a:rPr lang="en-US" sz="2600" b="1" dirty="0" err="1">
                <a:latin typeface="Times New Roman" pitchFamily="18" charset="0"/>
              </a:rPr>
              <a:t>cho</a:t>
            </a:r>
            <a:r>
              <a:rPr lang="en-US" sz="2600" b="1" dirty="0">
                <a:latin typeface="Times New Roman" pitchFamily="18" charset="0"/>
              </a:rPr>
              <a:t> </a:t>
            </a:r>
            <a:r>
              <a:rPr lang="en-US" sz="2600" b="1" dirty="0" err="1">
                <a:latin typeface="Times New Roman" pitchFamily="18" charset="0"/>
              </a:rPr>
              <a:t>rõ</a:t>
            </a:r>
            <a:r>
              <a:rPr lang="en-US" sz="2600" b="1" dirty="0">
                <a:latin typeface="Times New Roman" pitchFamily="18" charset="0"/>
              </a:rPr>
              <a:t> tin </a:t>
            </a:r>
            <a:r>
              <a:rPr lang="en-US" sz="2600" b="1" dirty="0" err="1">
                <a:latin typeface="Times New Roman" pitchFamily="18" charset="0"/>
              </a:rPr>
              <a:t>này</a:t>
            </a:r>
            <a:endParaRPr lang="en-US" sz="2600" b="1" dirty="0">
              <a:latin typeface="Times New Roman" pitchFamily="18" charset="0"/>
            </a:endParaRPr>
          </a:p>
          <a:p>
            <a:pPr algn="ctr">
              <a:spcBef>
                <a:spcPts val="600"/>
              </a:spcBef>
            </a:pPr>
            <a:r>
              <a:rPr lang="en-US" sz="2600" b="1" dirty="0" err="1">
                <a:latin typeface="Times New Roman" pitchFamily="18" charset="0"/>
              </a:rPr>
              <a:t>Muôn</a:t>
            </a:r>
            <a:r>
              <a:rPr lang="en-US" sz="2600" b="1" dirty="0">
                <a:latin typeface="Times New Roman" pitchFamily="18" charset="0"/>
              </a:rPr>
              <a:t> </a:t>
            </a:r>
            <a:r>
              <a:rPr lang="en-US" sz="2600" b="1" dirty="0" err="1">
                <a:latin typeface="Times New Roman" pitchFamily="18" charset="0"/>
              </a:rPr>
              <a:t>loài</a:t>
            </a:r>
            <a:r>
              <a:rPr lang="en-US" sz="2600" b="1" dirty="0">
                <a:latin typeface="Times New Roman" pitchFamily="18" charset="0"/>
              </a:rPr>
              <a:t> </a:t>
            </a:r>
            <a:r>
              <a:rPr lang="en-US" sz="2600" b="1" dirty="0" err="1">
                <a:latin typeface="Times New Roman" pitchFamily="18" charset="0"/>
              </a:rPr>
              <a:t>mạnh</a:t>
            </a:r>
            <a:r>
              <a:rPr lang="en-US" sz="2600" b="1" dirty="0">
                <a:latin typeface="Times New Roman" pitchFamily="18" charset="0"/>
              </a:rPr>
              <a:t> </a:t>
            </a:r>
            <a:r>
              <a:rPr lang="en-US" sz="2600" b="1" dirty="0" err="1">
                <a:latin typeface="Times New Roman" pitchFamily="18" charset="0"/>
              </a:rPr>
              <a:t>yếu</a:t>
            </a:r>
            <a:r>
              <a:rPr lang="en-US" sz="2600" b="1" dirty="0">
                <a:latin typeface="Times New Roman" pitchFamily="18" charset="0"/>
              </a:rPr>
              <a:t> </a:t>
            </a:r>
            <a:r>
              <a:rPr lang="en-US" sz="2600" b="1" dirty="0" err="1">
                <a:latin typeface="Times New Roman" pitchFamily="18" charset="0"/>
              </a:rPr>
              <a:t>từ</a:t>
            </a:r>
            <a:r>
              <a:rPr lang="en-US" sz="2600" b="1" dirty="0">
                <a:latin typeface="Times New Roman" pitchFamily="18" charset="0"/>
              </a:rPr>
              <a:t> </a:t>
            </a:r>
            <a:r>
              <a:rPr lang="en-US" sz="2600" b="1" dirty="0" err="1">
                <a:latin typeface="Times New Roman" pitchFamily="18" charset="0"/>
              </a:rPr>
              <a:t>rày</a:t>
            </a:r>
            <a:r>
              <a:rPr lang="en-US" sz="2600" b="1" dirty="0">
                <a:latin typeface="Times New Roman" pitchFamily="18" charset="0"/>
              </a:rPr>
              <a:t> </a:t>
            </a:r>
            <a:r>
              <a:rPr lang="en-US" sz="2600" b="1" dirty="0" err="1">
                <a:latin typeface="Times New Roman" pitchFamily="18" charset="0"/>
              </a:rPr>
              <a:t>kết</a:t>
            </a:r>
            <a:r>
              <a:rPr lang="en-US" sz="2600" b="1" dirty="0">
                <a:latin typeface="Times New Roman" pitchFamily="18" charset="0"/>
              </a:rPr>
              <a:t> </a:t>
            </a:r>
            <a:r>
              <a:rPr lang="en-US" sz="2600" b="1" dirty="0" err="1">
                <a:latin typeface="Times New Roman" pitchFamily="18" charset="0"/>
              </a:rPr>
              <a:t>thân</a:t>
            </a:r>
            <a:endParaRPr lang="en-US" sz="2600" b="1" dirty="0">
              <a:latin typeface="Times New Roman" pitchFamily="18" charset="0"/>
            </a:endParaRPr>
          </a:p>
          <a:p>
            <a:pPr algn="ctr">
              <a:spcBef>
                <a:spcPts val="600"/>
              </a:spcBef>
            </a:pPr>
            <a:r>
              <a:rPr lang="en-US" sz="2600" b="1" dirty="0" err="1">
                <a:latin typeface="Times New Roman" pitchFamily="18" charset="0"/>
              </a:rPr>
              <a:t>Lòng</a:t>
            </a:r>
            <a:r>
              <a:rPr lang="en-US" sz="2600" b="1" dirty="0">
                <a:latin typeface="Times New Roman" pitchFamily="18" charset="0"/>
              </a:rPr>
              <a:t> </a:t>
            </a:r>
            <a:r>
              <a:rPr lang="en-US" sz="2600" b="1" dirty="0" err="1">
                <a:latin typeface="Times New Roman" pitchFamily="18" charset="0"/>
              </a:rPr>
              <a:t>tôi</a:t>
            </a:r>
            <a:r>
              <a:rPr lang="en-US" sz="2600" b="1" dirty="0">
                <a:latin typeface="Times New Roman" pitchFamily="18" charset="0"/>
              </a:rPr>
              <a:t> sung </a:t>
            </a:r>
            <a:r>
              <a:rPr lang="en-US" sz="2600" b="1" dirty="0" err="1">
                <a:latin typeface="Times New Roman" pitchFamily="18" charset="0"/>
              </a:rPr>
              <a:t>sướng</a:t>
            </a:r>
            <a:r>
              <a:rPr lang="en-US" sz="2600" b="1" dirty="0">
                <a:latin typeface="Times New Roman" pitchFamily="18" charset="0"/>
              </a:rPr>
              <a:t> </a:t>
            </a:r>
            <a:r>
              <a:rPr lang="en-US" sz="2600" b="1" dirty="0" err="1">
                <a:latin typeface="Times New Roman" pitchFamily="18" charset="0"/>
              </a:rPr>
              <a:t>muôn</a:t>
            </a:r>
            <a:r>
              <a:rPr lang="en-US" sz="2600" b="1" dirty="0">
                <a:latin typeface="Times New Roman" pitchFamily="18" charset="0"/>
              </a:rPr>
              <a:t> </a:t>
            </a:r>
            <a:r>
              <a:rPr lang="en-US" sz="2600" b="1" dirty="0" err="1">
                <a:latin typeface="Times New Roman" pitchFamily="18" charset="0"/>
              </a:rPr>
              <a:t>phần</a:t>
            </a:r>
            <a:r>
              <a:rPr lang="en-US" sz="2600" b="1" dirty="0">
                <a:latin typeface="Times New Roman" pitchFamily="18" charset="0"/>
              </a:rPr>
              <a:t> </a:t>
            </a:r>
          </a:p>
          <a:p>
            <a:pPr algn="ctr">
              <a:spcBef>
                <a:spcPts val="600"/>
              </a:spcBef>
            </a:pPr>
            <a:r>
              <a:rPr lang="en-US" sz="2600" b="1" dirty="0" err="1">
                <a:latin typeface="Times New Roman" pitchFamily="18" charset="0"/>
              </a:rPr>
              <a:t>Báo</a:t>
            </a:r>
            <a:r>
              <a:rPr lang="en-US" sz="2600" b="1" dirty="0">
                <a:latin typeface="Times New Roman" pitchFamily="18" charset="0"/>
              </a:rPr>
              <a:t> </a:t>
            </a:r>
            <a:r>
              <a:rPr lang="en-US" sz="2600" b="1" dirty="0" err="1">
                <a:latin typeface="Times New Roman" pitchFamily="18" charset="0"/>
              </a:rPr>
              <a:t>cho</a:t>
            </a:r>
            <a:r>
              <a:rPr lang="en-US" sz="2600" b="1" dirty="0">
                <a:latin typeface="Times New Roman" pitchFamily="18" charset="0"/>
              </a:rPr>
              <a:t> </a:t>
            </a:r>
            <a:r>
              <a:rPr lang="en-US" sz="2600" b="1" dirty="0" err="1">
                <a:latin typeface="Times New Roman" pitchFamily="18" charset="0"/>
              </a:rPr>
              <a:t>bạn</a:t>
            </a:r>
            <a:r>
              <a:rPr lang="en-US" sz="2600" b="1" dirty="0">
                <a:latin typeface="Times New Roman" pitchFamily="18" charset="0"/>
              </a:rPr>
              <a:t> </a:t>
            </a:r>
            <a:r>
              <a:rPr lang="en-US" sz="2600" b="1" dirty="0" err="1">
                <a:latin typeface="Times New Roman" pitchFamily="18" charset="0"/>
              </a:rPr>
              <a:t>hữu</a:t>
            </a:r>
            <a:r>
              <a:rPr lang="en-US" sz="2600" b="1" dirty="0">
                <a:latin typeface="Times New Roman" pitchFamily="18" charset="0"/>
              </a:rPr>
              <a:t> </a:t>
            </a:r>
            <a:r>
              <a:rPr lang="en-US" sz="2600" b="1" dirty="0" err="1">
                <a:latin typeface="Times New Roman" pitchFamily="18" charset="0"/>
              </a:rPr>
              <a:t>xa</a:t>
            </a:r>
            <a:r>
              <a:rPr lang="en-US" sz="2600" b="1" dirty="0">
                <a:latin typeface="Times New Roman" pitchFamily="18" charset="0"/>
              </a:rPr>
              <a:t> </a:t>
            </a:r>
            <a:r>
              <a:rPr lang="en-US" sz="2600" b="1" dirty="0" err="1">
                <a:latin typeface="Times New Roman" pitchFamily="18" charset="0"/>
              </a:rPr>
              <a:t>gần</a:t>
            </a:r>
            <a:r>
              <a:rPr lang="en-US" sz="2600" b="1" dirty="0">
                <a:latin typeface="Times New Roman" pitchFamily="18" charset="0"/>
              </a:rPr>
              <a:t> </a:t>
            </a:r>
            <a:r>
              <a:rPr lang="en-US" sz="2600" b="1" dirty="0" err="1">
                <a:latin typeface="Times New Roman" pitchFamily="18" charset="0"/>
              </a:rPr>
              <a:t>đều</a:t>
            </a:r>
            <a:r>
              <a:rPr lang="en-US" sz="2600" b="1" dirty="0">
                <a:latin typeface="Times New Roman" pitchFamily="18" charset="0"/>
              </a:rPr>
              <a:t> hay</a:t>
            </a:r>
          </a:p>
          <a:p>
            <a:pPr algn="ctr">
              <a:spcBef>
                <a:spcPts val="600"/>
              </a:spcBef>
            </a:pPr>
            <a:r>
              <a:rPr lang="en-US" sz="2600" b="1" dirty="0">
                <a:latin typeface="Times New Roman" pitchFamily="18" charset="0"/>
              </a:rPr>
              <a:t>Xin </a:t>
            </a:r>
            <a:r>
              <a:rPr lang="en-US" sz="2600" b="1" dirty="0" err="1">
                <a:latin typeface="Times New Roman" pitchFamily="18" charset="0"/>
              </a:rPr>
              <a:t>đừng</a:t>
            </a:r>
            <a:r>
              <a:rPr lang="en-US" sz="2600" b="1" dirty="0">
                <a:latin typeface="Times New Roman" pitchFamily="18" charset="0"/>
              </a:rPr>
              <a:t> e </a:t>
            </a:r>
            <a:r>
              <a:rPr lang="en-US" sz="2600" b="1" dirty="0" err="1">
                <a:latin typeface="Times New Roman" pitchFamily="18" charset="0"/>
              </a:rPr>
              <a:t>ngại</a:t>
            </a:r>
            <a:r>
              <a:rPr lang="en-US" sz="2600" b="1" dirty="0">
                <a:latin typeface="Times New Roman" pitchFamily="18" charset="0"/>
              </a:rPr>
              <a:t>, </a:t>
            </a:r>
            <a:r>
              <a:rPr lang="en-US" sz="2600" b="1" dirty="0" err="1">
                <a:latin typeface="Times New Roman" pitchFamily="18" charset="0"/>
              </a:rPr>
              <a:t>xuống</a:t>
            </a:r>
            <a:r>
              <a:rPr lang="en-US" sz="2600" b="1" dirty="0">
                <a:latin typeface="Times New Roman" pitchFamily="18" charset="0"/>
              </a:rPr>
              <a:t> </a:t>
            </a:r>
            <a:r>
              <a:rPr lang="en-US" sz="2600" b="1" dirty="0" err="1">
                <a:latin typeface="Times New Roman" pitchFamily="18" charset="0"/>
              </a:rPr>
              <a:t>đây</a:t>
            </a:r>
            <a:r>
              <a:rPr lang="en-US" sz="2600" b="1" dirty="0">
                <a:latin typeface="Times New Roman" pitchFamily="18" charset="0"/>
              </a:rPr>
              <a:t> </a:t>
            </a:r>
          </a:p>
          <a:p>
            <a:pPr algn="ctr">
              <a:spcBef>
                <a:spcPts val="600"/>
              </a:spcBef>
            </a:pPr>
            <a:r>
              <a:rPr lang="en-US" sz="2600" b="1" dirty="0">
                <a:latin typeface="Times New Roman" pitchFamily="18" charset="0"/>
              </a:rPr>
              <a:t>Cho </a:t>
            </a:r>
            <a:r>
              <a:rPr lang="en-US" sz="2600" b="1" dirty="0" err="1">
                <a:latin typeface="Times New Roman" pitchFamily="18" charset="0"/>
              </a:rPr>
              <a:t>tôi</a:t>
            </a:r>
            <a:r>
              <a:rPr lang="en-US" sz="2600" b="1" dirty="0">
                <a:latin typeface="Times New Roman" pitchFamily="18" charset="0"/>
              </a:rPr>
              <a:t> </a:t>
            </a:r>
            <a:r>
              <a:rPr lang="en-US" sz="2600" b="1" dirty="0" err="1">
                <a:latin typeface="Times New Roman" pitchFamily="18" charset="0"/>
              </a:rPr>
              <a:t>hôn</a:t>
            </a:r>
            <a:r>
              <a:rPr lang="en-US" sz="2600" b="1" dirty="0">
                <a:latin typeface="Times New Roman" pitchFamily="18" charset="0"/>
              </a:rPr>
              <a:t> </a:t>
            </a:r>
            <a:r>
              <a:rPr lang="en-US" sz="2600" b="1" dirty="0" err="1">
                <a:latin typeface="Times New Roman" pitchFamily="18" charset="0"/>
              </a:rPr>
              <a:t>bạn</a:t>
            </a:r>
            <a:r>
              <a:rPr lang="en-US" sz="2600" b="1" dirty="0">
                <a:latin typeface="Times New Roman" pitchFamily="18" charset="0"/>
              </a:rPr>
              <a:t>, </a:t>
            </a:r>
            <a:r>
              <a:rPr lang="en-US" sz="2600" b="1" dirty="0" err="1">
                <a:latin typeface="Times New Roman" pitchFamily="18" charset="0"/>
              </a:rPr>
              <a:t>tỏ</a:t>
            </a:r>
            <a:r>
              <a:rPr lang="en-US" sz="2600" b="1" dirty="0">
                <a:latin typeface="Times New Roman" pitchFamily="18" charset="0"/>
              </a:rPr>
              <a:t> </a:t>
            </a:r>
            <a:r>
              <a:rPr lang="en-US" sz="2600" b="1" dirty="0" err="1">
                <a:latin typeface="Times New Roman" pitchFamily="18" charset="0"/>
              </a:rPr>
              <a:t>bày</a:t>
            </a:r>
            <a:r>
              <a:rPr lang="en-US" sz="2600" b="1" dirty="0">
                <a:latin typeface="Times New Roman" pitchFamily="18" charset="0"/>
              </a:rPr>
              <a:t> </a:t>
            </a:r>
            <a:r>
              <a:rPr lang="en-US" sz="2600" b="1" dirty="0" err="1">
                <a:latin typeface="Times New Roman" pitchFamily="18" charset="0"/>
              </a:rPr>
              <a:t>tình</a:t>
            </a:r>
            <a:r>
              <a:rPr lang="en-US" sz="2600" b="1" dirty="0">
                <a:latin typeface="Times New Roman" pitchFamily="18" charset="0"/>
              </a:rPr>
              <a:t> </a:t>
            </a:r>
            <a:r>
              <a:rPr lang="en-US" sz="2600" b="1" dirty="0" err="1">
                <a:latin typeface="Times New Roman" pitchFamily="18" charset="0"/>
              </a:rPr>
              <a:t>thân</a:t>
            </a:r>
            <a:r>
              <a:rPr lang="en-US" sz="2600" b="1" dirty="0">
                <a:latin typeface="Times New Roman" pitchFamily="18" charset="0"/>
              </a:rPr>
              <a:t>.”</a:t>
            </a:r>
          </a:p>
        </p:txBody>
      </p:sp>
      <p:sp>
        <p:nvSpPr>
          <p:cNvPr id="7" name="TextBox 6">
            <a:extLst>
              <a:ext uri="{FF2B5EF4-FFF2-40B4-BE49-F238E27FC236}">
                <a16:creationId xmlns:a16="http://schemas.microsoft.com/office/drawing/2014/main" id="{B0C8867F-76DF-4CD5-9113-D77A050E4030}"/>
              </a:ext>
            </a:extLst>
          </p:cNvPr>
          <p:cNvSpPr txBox="1"/>
          <p:nvPr/>
        </p:nvSpPr>
        <p:spPr>
          <a:xfrm>
            <a:off x="8305800" y="5943600"/>
            <a:ext cx="3352800" cy="646331"/>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LA PHÔNG – TEN</a:t>
            </a:r>
          </a:p>
          <a:p>
            <a:pPr algn="ct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Nguyễn</a:t>
            </a:r>
            <a:r>
              <a:rPr lang="en-US" b="1" dirty="0">
                <a:solidFill>
                  <a:srgbClr val="FF0000"/>
                </a:solidFill>
                <a:latin typeface="Times New Roman" panose="02020603050405020304" pitchFamily="18" charset="0"/>
                <a:cs typeface="Times New Roman" panose="02020603050405020304" pitchFamily="18" charset="0"/>
              </a:rPr>
              <a:t> Minh </a:t>
            </a:r>
            <a:r>
              <a:rPr lang="en-US" b="1" dirty="0" err="1">
                <a:solidFill>
                  <a:srgbClr val="FF0000"/>
                </a:solidFill>
                <a:latin typeface="Times New Roman" panose="02020603050405020304" pitchFamily="18" charset="0"/>
                <a:cs typeface="Times New Roman" panose="02020603050405020304" pitchFamily="18" charset="0"/>
              </a:rPr>
              <a:t>lược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dịch</a:t>
            </a:r>
            <a:r>
              <a:rPr lang="en-US" b="1" dirty="0">
                <a:solidFill>
                  <a:srgbClr val="FF0000"/>
                </a:solidFill>
                <a:latin typeface="Times New Roman" panose="02020603050405020304" pitchFamily="18" charset="0"/>
                <a:cs typeface="Times New Roman" panose="02020603050405020304" pitchFamily="18" charset="0"/>
              </a:rPr>
              <a:t>)</a:t>
            </a:r>
          </a:p>
        </p:txBody>
      </p:sp>
      <p:cxnSp>
        <p:nvCxnSpPr>
          <p:cNvPr id="8" name="Straight Connector 7">
            <a:extLst>
              <a:ext uri="{FF2B5EF4-FFF2-40B4-BE49-F238E27FC236}">
                <a16:creationId xmlns:a16="http://schemas.microsoft.com/office/drawing/2014/main" id="{3EB39B67-C184-4541-B443-239F7645C2A7}"/>
              </a:ext>
            </a:extLst>
          </p:cNvPr>
          <p:cNvCxnSpPr/>
          <p:nvPr/>
        </p:nvCxnSpPr>
        <p:spPr>
          <a:xfrm>
            <a:off x="6012873" y="990600"/>
            <a:ext cx="0" cy="48768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442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362200"/>
            <a:ext cx="8229600" cy="1143000"/>
          </a:xfrm>
        </p:spPr>
        <p:txBody>
          <a:bodyPr>
            <a:normAutofit/>
          </a:bodyPr>
          <a:lstStyle/>
          <a:p>
            <a:r>
              <a:rPr lang="en-US" sz="4800" b="1" dirty="0" err="1">
                <a:solidFill>
                  <a:srgbClr val="FF0000"/>
                </a:solidFill>
                <a:latin typeface="Times New Roman" panose="02020603050405020304" pitchFamily="18" charset="0"/>
                <a:cs typeface="Times New Roman" panose="02020603050405020304" pitchFamily="18" charset="0"/>
              </a:rPr>
              <a:t>Bài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thơ</a:t>
            </a:r>
            <a:r>
              <a:rPr lang="en-US" sz="4800" b="1" dirty="0">
                <a:solidFill>
                  <a:srgbClr val="FF0000"/>
                </a:solidFill>
                <a:latin typeface="Times New Roman" panose="02020603050405020304" pitchFamily="18" charset="0"/>
                <a:cs typeface="Times New Roman" panose="02020603050405020304" pitchFamily="18" charset="0"/>
              </a:rPr>
              <a:t> chia </a:t>
            </a:r>
            <a:r>
              <a:rPr lang="en-US" sz="4800" b="1" dirty="0" err="1">
                <a:solidFill>
                  <a:srgbClr val="FF0000"/>
                </a:solidFill>
                <a:latin typeface="Times New Roman" panose="02020603050405020304" pitchFamily="18" charset="0"/>
                <a:cs typeface="Times New Roman" panose="02020603050405020304" pitchFamily="18" charset="0"/>
              </a:rPr>
              <a:t>làm</a:t>
            </a:r>
            <a:r>
              <a:rPr lang="en-US" sz="4800" b="1" dirty="0">
                <a:solidFill>
                  <a:srgbClr val="FF0000"/>
                </a:solidFill>
                <a:latin typeface="Times New Roman" panose="02020603050405020304" pitchFamily="18" charset="0"/>
                <a:cs typeface="Times New Roman" panose="02020603050405020304" pitchFamily="18" charset="0"/>
              </a:rPr>
              <a:t> 3 </a:t>
            </a:r>
            <a:r>
              <a:rPr lang="en-US" sz="4800" b="1" dirty="0" err="1">
                <a:solidFill>
                  <a:srgbClr val="FF0000"/>
                </a:solidFill>
                <a:latin typeface="Times New Roman" panose="02020603050405020304" pitchFamily="18" charset="0"/>
                <a:cs typeface="Times New Roman" panose="02020603050405020304" pitchFamily="18" charset="0"/>
              </a:rPr>
              <a:t>đoạn</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000" y="3505201"/>
            <a:ext cx="10210800" cy="2819399"/>
          </a:xfrm>
        </p:spPr>
        <p:txBody>
          <a:bodyPr>
            <a:normAutofit fontScale="62500" lnSpcReduction="20000"/>
          </a:bodyPr>
          <a:lstStyle/>
          <a:p>
            <a:pPr>
              <a:buNone/>
            </a:pP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Đoạn</a:t>
            </a:r>
            <a:r>
              <a:rPr lang="en-US" sz="4800" b="1" dirty="0">
                <a:solidFill>
                  <a:srgbClr val="FF0000"/>
                </a:solidFill>
                <a:latin typeface="Times New Roman" pitchFamily="18" charset="0"/>
                <a:cs typeface="Times New Roman" pitchFamily="18" charset="0"/>
              </a:rPr>
              <a:t> 1 : </a:t>
            </a:r>
            <a:r>
              <a:rPr lang="en-US" altLang="en-US" sz="4800" b="1" dirty="0" err="1">
                <a:solidFill>
                  <a:srgbClr val="000066"/>
                </a:solidFill>
                <a:latin typeface="HP001 4 hàng" pitchFamily="34" charset="0"/>
              </a:rPr>
              <a:t>Nhác</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trông</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đến</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tỏ</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bày</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tình</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thân</a:t>
            </a:r>
            <a:r>
              <a:rPr lang="en-US" altLang="en-US" sz="4800" b="1" dirty="0">
                <a:solidFill>
                  <a:srgbClr val="000066"/>
                </a:solidFill>
                <a:latin typeface="HP001 4 hàng" pitchFamily="34" charset="0"/>
              </a:rPr>
              <a:t>. </a:t>
            </a:r>
          </a:p>
          <a:p>
            <a:pPr>
              <a:buNone/>
            </a:pPr>
            <a:r>
              <a:rPr lang="en-US" sz="4800" b="1" dirty="0">
                <a:latin typeface="Times New Roman" pitchFamily="18" charset="0"/>
                <a:cs typeface="Times New Roman" pitchFamily="18" charset="0"/>
              </a:rPr>
              <a:t>			</a:t>
            </a:r>
            <a:r>
              <a:rPr lang="en-US" sz="3800" b="1" dirty="0">
                <a:solidFill>
                  <a:srgbClr val="00B050"/>
                </a:solidFill>
                <a:latin typeface="Times New Roman" pitchFamily="18" charset="0"/>
                <a:cs typeface="Times New Roman" pitchFamily="18" charset="0"/>
              </a:rPr>
              <a:t>(10 </a:t>
            </a:r>
            <a:r>
              <a:rPr lang="en-US" sz="3800" b="1" dirty="0" err="1">
                <a:solidFill>
                  <a:srgbClr val="00B050"/>
                </a:solidFill>
                <a:latin typeface="Times New Roman" pitchFamily="18" charset="0"/>
                <a:cs typeface="Times New Roman" pitchFamily="18" charset="0"/>
              </a:rPr>
              <a:t>dòng</a:t>
            </a:r>
            <a:r>
              <a:rPr lang="en-US" sz="3800" b="1" dirty="0">
                <a:solidFill>
                  <a:srgbClr val="00B050"/>
                </a:solidFill>
                <a:latin typeface="Times New Roman" pitchFamily="18" charset="0"/>
                <a:cs typeface="Times New Roman" pitchFamily="18" charset="0"/>
              </a:rPr>
              <a:t> </a:t>
            </a:r>
            <a:r>
              <a:rPr lang="en-US" sz="3800" b="1" dirty="0" err="1">
                <a:solidFill>
                  <a:srgbClr val="00B050"/>
                </a:solidFill>
                <a:latin typeface="Times New Roman" pitchFamily="18" charset="0"/>
                <a:cs typeface="Times New Roman" pitchFamily="18" charset="0"/>
              </a:rPr>
              <a:t>đầu</a:t>
            </a:r>
            <a:r>
              <a:rPr lang="en-US" sz="3800" b="1" dirty="0">
                <a:solidFill>
                  <a:srgbClr val="00B050"/>
                </a:solidFill>
                <a:latin typeface="Times New Roman" pitchFamily="18" charset="0"/>
                <a:cs typeface="Times New Roman" pitchFamily="18" charset="0"/>
              </a:rPr>
              <a:t>)</a:t>
            </a:r>
          </a:p>
          <a:p>
            <a:pPr>
              <a:buNone/>
            </a:pP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Đoạn</a:t>
            </a:r>
            <a:r>
              <a:rPr lang="en-US" sz="4800" b="1" dirty="0">
                <a:solidFill>
                  <a:srgbClr val="FF0000"/>
                </a:solidFill>
                <a:latin typeface="Times New Roman" pitchFamily="18" charset="0"/>
                <a:cs typeface="Times New Roman" pitchFamily="18" charset="0"/>
              </a:rPr>
              <a:t> 2 : </a:t>
            </a:r>
            <a:r>
              <a:rPr lang="en-US" altLang="en-US" sz="4800" b="1" dirty="0" err="1">
                <a:solidFill>
                  <a:srgbClr val="000066"/>
                </a:solidFill>
                <a:latin typeface="HP001 4 hàng" pitchFamily="34" charset="0"/>
              </a:rPr>
              <a:t>Nghe</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lời</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Cáo</a:t>
            </a:r>
            <a:r>
              <a:rPr lang="en-US" altLang="en-US" sz="4800" b="1" dirty="0">
                <a:solidFill>
                  <a:srgbClr val="000066"/>
                </a:solidFill>
                <a:latin typeface="HP001 4 hàng" pitchFamily="34" charset="0"/>
              </a:rPr>
              <a:t>…</a:t>
            </a:r>
            <a:r>
              <a:rPr lang="en-US" altLang="en-US" sz="4800" b="1" dirty="0" err="1">
                <a:solidFill>
                  <a:srgbClr val="000066"/>
                </a:solidFill>
                <a:latin typeface="HP001 4 hàng" pitchFamily="34" charset="0"/>
              </a:rPr>
              <a:t>đến</a:t>
            </a:r>
            <a:r>
              <a:rPr lang="en-US" altLang="en-US" sz="4800" b="1" dirty="0">
                <a:solidFill>
                  <a:srgbClr val="000066"/>
                </a:solidFill>
                <a:latin typeface="HP001 4 hàng" pitchFamily="34" charset="0"/>
              </a:rPr>
              <a:t> loan tin </a:t>
            </a:r>
            <a:r>
              <a:rPr lang="en-US" altLang="en-US" sz="4800" b="1" dirty="0" err="1">
                <a:solidFill>
                  <a:srgbClr val="000066"/>
                </a:solidFill>
                <a:latin typeface="HP001 4 hàng" pitchFamily="34" charset="0"/>
              </a:rPr>
              <a:t>này</a:t>
            </a:r>
            <a:r>
              <a:rPr lang="en-US" altLang="en-US" sz="4800" b="1" dirty="0">
                <a:solidFill>
                  <a:srgbClr val="000066"/>
                </a:solidFill>
                <a:latin typeface="HP001 4 hàng" pitchFamily="34" charset="0"/>
              </a:rPr>
              <a:t>. </a:t>
            </a:r>
          </a:p>
          <a:p>
            <a:pPr>
              <a:buNone/>
            </a:pPr>
            <a:r>
              <a:rPr lang="en-US" sz="4800" b="1" dirty="0">
                <a:solidFill>
                  <a:srgbClr val="000066"/>
                </a:solidFill>
                <a:latin typeface="HP001 4 hàng" pitchFamily="34" charset="0"/>
                <a:cs typeface="Times New Roman" pitchFamily="18" charset="0"/>
              </a:rPr>
              <a:t>			</a:t>
            </a:r>
            <a:r>
              <a:rPr lang="en-US" sz="3800" b="1" dirty="0">
                <a:solidFill>
                  <a:srgbClr val="00B050"/>
                </a:solidFill>
                <a:latin typeface="HP001 4 hàng" pitchFamily="34" charset="0"/>
                <a:cs typeface="Times New Roman" pitchFamily="18" charset="0"/>
              </a:rPr>
              <a:t>(</a:t>
            </a:r>
            <a:r>
              <a:rPr lang="en-US" sz="3800" b="1" dirty="0">
                <a:solidFill>
                  <a:srgbClr val="00B050"/>
                </a:solidFill>
                <a:latin typeface="Times New Roman" pitchFamily="18" charset="0"/>
                <a:cs typeface="Times New Roman" pitchFamily="18" charset="0"/>
              </a:rPr>
              <a:t>6 </a:t>
            </a:r>
            <a:r>
              <a:rPr lang="en-US" sz="3800" b="1" dirty="0" err="1">
                <a:solidFill>
                  <a:srgbClr val="00B050"/>
                </a:solidFill>
                <a:latin typeface="Times New Roman" pitchFamily="18" charset="0"/>
                <a:cs typeface="Times New Roman" pitchFamily="18" charset="0"/>
              </a:rPr>
              <a:t>dòng</a:t>
            </a:r>
            <a:r>
              <a:rPr lang="en-US" sz="3800" b="1" dirty="0">
                <a:solidFill>
                  <a:srgbClr val="00B050"/>
                </a:solidFill>
                <a:latin typeface="Times New Roman" pitchFamily="18" charset="0"/>
                <a:cs typeface="Times New Roman" pitchFamily="18" charset="0"/>
              </a:rPr>
              <a:t> </a:t>
            </a:r>
            <a:r>
              <a:rPr lang="en-US" sz="3800" b="1" dirty="0" err="1">
                <a:solidFill>
                  <a:srgbClr val="00B050"/>
                </a:solidFill>
                <a:latin typeface="Times New Roman" pitchFamily="18" charset="0"/>
                <a:cs typeface="Times New Roman" pitchFamily="18" charset="0"/>
              </a:rPr>
              <a:t>tiếp</a:t>
            </a:r>
            <a:r>
              <a:rPr lang="en-US" sz="3800" b="1" dirty="0">
                <a:solidFill>
                  <a:srgbClr val="00B050"/>
                </a:solidFill>
                <a:latin typeface="Times New Roman" pitchFamily="18" charset="0"/>
                <a:cs typeface="Times New Roman" pitchFamily="18" charset="0"/>
              </a:rPr>
              <a:t> </a:t>
            </a:r>
            <a:r>
              <a:rPr lang="en-US" sz="3800" b="1" dirty="0" err="1">
                <a:solidFill>
                  <a:srgbClr val="00B050"/>
                </a:solidFill>
                <a:latin typeface="Times New Roman" pitchFamily="18" charset="0"/>
                <a:cs typeface="Times New Roman" pitchFamily="18" charset="0"/>
              </a:rPr>
              <a:t>theo</a:t>
            </a:r>
            <a:r>
              <a:rPr lang="en-US" sz="3800" b="1" dirty="0">
                <a:solidFill>
                  <a:srgbClr val="00B050"/>
                </a:solidFill>
                <a:latin typeface="Times New Roman" pitchFamily="18" charset="0"/>
                <a:cs typeface="Times New Roman" pitchFamily="18" charset="0"/>
              </a:rPr>
              <a:t>)</a:t>
            </a:r>
          </a:p>
          <a:p>
            <a:pPr>
              <a:buNone/>
            </a:pP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Đoạn</a:t>
            </a:r>
            <a:r>
              <a:rPr lang="en-US" sz="4800" b="1" dirty="0">
                <a:solidFill>
                  <a:srgbClr val="FF0000"/>
                </a:solidFill>
                <a:latin typeface="Times New Roman" pitchFamily="18" charset="0"/>
                <a:cs typeface="Times New Roman" pitchFamily="18" charset="0"/>
              </a:rPr>
              <a:t> 3 :</a:t>
            </a:r>
            <a:r>
              <a:rPr lang="en-US" sz="4800" b="1" dirty="0">
                <a:latin typeface="Times New Roman" pitchFamily="18" charset="0"/>
                <a:cs typeface="Times New Roman" pitchFamily="18" charset="0"/>
              </a:rPr>
              <a:t> </a:t>
            </a:r>
            <a:r>
              <a:rPr lang="en-US" altLang="en-US" sz="4800" b="1" dirty="0" err="1">
                <a:solidFill>
                  <a:srgbClr val="000066"/>
                </a:solidFill>
                <a:latin typeface="HP001 4 hàng" pitchFamily="34" charset="0"/>
              </a:rPr>
              <a:t>Cáo</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nghe</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đến</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làm</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gì</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được</a:t>
            </a:r>
            <a:r>
              <a:rPr lang="en-US" altLang="en-US" sz="4800" b="1" dirty="0">
                <a:solidFill>
                  <a:srgbClr val="000066"/>
                </a:solidFill>
                <a:latin typeface="HP001 4 hàng" pitchFamily="34" charset="0"/>
              </a:rPr>
              <a:t> </a:t>
            </a:r>
            <a:r>
              <a:rPr lang="en-US" altLang="en-US" sz="4800" b="1" dirty="0" err="1">
                <a:solidFill>
                  <a:srgbClr val="000066"/>
                </a:solidFill>
                <a:latin typeface="HP001 4 hàng" pitchFamily="34" charset="0"/>
              </a:rPr>
              <a:t>ai</a:t>
            </a:r>
            <a:r>
              <a:rPr lang="en-US" altLang="en-US" sz="4800" b="1" dirty="0">
                <a:solidFill>
                  <a:srgbClr val="000066"/>
                </a:solidFill>
                <a:latin typeface="HP001 4 hàng" pitchFamily="34" charset="0"/>
              </a:rPr>
              <a:t>. </a:t>
            </a:r>
          </a:p>
          <a:p>
            <a:pPr>
              <a:buNone/>
            </a:pPr>
            <a:r>
              <a:rPr lang="en-US" sz="4800" b="1" dirty="0">
                <a:solidFill>
                  <a:srgbClr val="000066"/>
                </a:solidFill>
                <a:latin typeface="HP001 4 hàng" pitchFamily="34" charset="0"/>
                <a:cs typeface="Times New Roman" pitchFamily="18" charset="0"/>
              </a:rPr>
              <a:t>			</a:t>
            </a:r>
            <a:r>
              <a:rPr lang="en-US" sz="3800" b="1" dirty="0">
                <a:solidFill>
                  <a:srgbClr val="00B050"/>
                </a:solidFill>
                <a:latin typeface="HP001 4 hàng" pitchFamily="34" charset="0"/>
                <a:cs typeface="Times New Roman" pitchFamily="18" charset="0"/>
              </a:rPr>
              <a:t>(</a:t>
            </a:r>
            <a:r>
              <a:rPr lang="en-US" sz="3800" b="1" dirty="0">
                <a:solidFill>
                  <a:srgbClr val="00B050"/>
                </a:solidFill>
                <a:latin typeface="Times New Roman" pitchFamily="18" charset="0"/>
                <a:cs typeface="Times New Roman" pitchFamily="18" charset="0"/>
              </a:rPr>
              <a:t>4 </a:t>
            </a:r>
            <a:r>
              <a:rPr lang="en-US" sz="3800" b="1" dirty="0" err="1">
                <a:solidFill>
                  <a:srgbClr val="00B050"/>
                </a:solidFill>
                <a:latin typeface="Times New Roman" pitchFamily="18" charset="0"/>
                <a:cs typeface="Times New Roman" pitchFamily="18" charset="0"/>
              </a:rPr>
              <a:t>dòng</a:t>
            </a:r>
            <a:r>
              <a:rPr lang="en-US" sz="3800" b="1" dirty="0">
                <a:solidFill>
                  <a:srgbClr val="00B050"/>
                </a:solidFill>
                <a:latin typeface="Times New Roman" pitchFamily="18" charset="0"/>
                <a:cs typeface="Times New Roman" pitchFamily="18" charset="0"/>
              </a:rPr>
              <a:t> </a:t>
            </a:r>
            <a:r>
              <a:rPr lang="en-US" sz="3800" b="1" dirty="0" err="1">
                <a:solidFill>
                  <a:srgbClr val="00B050"/>
                </a:solidFill>
                <a:latin typeface="Times New Roman" pitchFamily="18" charset="0"/>
                <a:cs typeface="Times New Roman" pitchFamily="18" charset="0"/>
              </a:rPr>
              <a:t>cuối</a:t>
            </a:r>
            <a:r>
              <a:rPr lang="en-US" sz="3800" b="1" dirty="0">
                <a:solidFill>
                  <a:srgbClr val="00B050"/>
                </a:solidFill>
                <a:latin typeface="Times New Roman" pitchFamily="18" charset="0"/>
                <a:cs typeface="Times New Roman" pitchFamily="18" charset="0"/>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8158"/>
    </mc:Choice>
    <mc:Fallback xmlns="">
      <p:transition spd="slow" advTm="381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55E39-7EF1-4CBE-B063-0EE09ADF7B2D}"/>
              </a:ext>
            </a:extLst>
          </p:cNvPr>
          <p:cNvPicPr>
            <a:picLocks noChangeAspect="1"/>
          </p:cNvPicPr>
          <p:nvPr/>
        </p:nvPicPr>
        <p:blipFill rotWithShape="1">
          <a:blip r:embed="rId2">
            <a:extLst>
              <a:ext uri="{28A0092B-C50C-407E-A947-70E740481C1C}">
                <a14:useLocalDpi xmlns:a14="http://schemas.microsoft.com/office/drawing/2010/main" val="0"/>
              </a:ext>
            </a:extLst>
          </a:blip>
          <a:srcRect b="10269"/>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996BC113-130F-4E63-ADF6-B93BAE10A7A7}"/>
              </a:ext>
            </a:extLst>
          </p:cNvPr>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 Box 4">
            <a:extLst>
              <a:ext uri="{FF2B5EF4-FFF2-40B4-BE49-F238E27FC236}">
                <a16:creationId xmlns:a16="http://schemas.microsoft.com/office/drawing/2014/main" id="{AEB1C4C9-217B-4517-981B-1092F721E5A4}"/>
              </a:ext>
            </a:extLst>
          </p:cNvPr>
          <p:cNvSpPr txBox="1">
            <a:spLocks noChangeArrowheads="1"/>
          </p:cNvSpPr>
          <p:nvPr/>
        </p:nvSpPr>
        <p:spPr bwMode="auto">
          <a:xfrm>
            <a:off x="6165274" y="1143000"/>
            <a:ext cx="5631873" cy="4785926"/>
          </a:xfrm>
          <a:prstGeom prst="rect">
            <a:avLst/>
          </a:prstGeom>
          <a:noFill/>
          <a:ln w="9525">
            <a:noFill/>
            <a:miter lim="800000"/>
            <a:headEnd/>
            <a:tailEnd/>
          </a:ln>
          <a:effectLst/>
        </p:spPr>
        <p:txBody>
          <a:bodyPr wrap="square">
            <a:spAutoFit/>
          </a:bodyPr>
          <a:lstStyle/>
          <a:p>
            <a:pPr algn="ctr">
              <a:spcBef>
                <a:spcPts val="600"/>
              </a:spcBef>
            </a:pPr>
            <a:r>
              <a:rPr lang="en-US" sz="2600" b="1" dirty="0">
                <a:solidFill>
                  <a:srgbClr val="00B050"/>
                </a:solidFill>
                <a:latin typeface="Times New Roman" pitchFamily="18" charset="0"/>
              </a:rPr>
              <a:t>Nghe </a:t>
            </a:r>
            <a:r>
              <a:rPr lang="en-US" sz="2600" b="1" dirty="0" err="1">
                <a:solidFill>
                  <a:srgbClr val="00B050"/>
                </a:solidFill>
                <a:latin typeface="Times New Roman" pitchFamily="18" charset="0"/>
              </a:rPr>
              <a:t>lời</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Cáo</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dụ</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thiệt</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hơn</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Gà</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rằng</a:t>
            </a:r>
            <a:r>
              <a:rPr lang="en-US" sz="2600" b="1" dirty="0">
                <a:solidFill>
                  <a:srgbClr val="00B050"/>
                </a:solidFill>
                <a:latin typeface="Times New Roman" pitchFamily="18" charset="0"/>
              </a:rPr>
              <a:t>: “Xin </a:t>
            </a:r>
            <a:r>
              <a:rPr lang="en-US" sz="2600" b="1" dirty="0" err="1">
                <a:solidFill>
                  <a:srgbClr val="00B050"/>
                </a:solidFill>
                <a:latin typeface="Times New Roman" pitchFamily="18" charset="0"/>
              </a:rPr>
              <a:t>được</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ghi</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ơn</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trong</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lòng</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Hòa</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bình</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gà</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cáo</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sống</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chung</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Mừng</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này</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còn</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có</a:t>
            </a:r>
            <a:r>
              <a:rPr lang="en-US" sz="2600" b="1" dirty="0">
                <a:solidFill>
                  <a:srgbClr val="00B050"/>
                </a:solidFill>
                <a:latin typeface="Times New Roman" pitchFamily="18" charset="0"/>
              </a:rPr>
              <a:t> tin </a:t>
            </a:r>
            <a:r>
              <a:rPr lang="en-US" sz="2600" b="1" dirty="0" err="1">
                <a:solidFill>
                  <a:srgbClr val="00B050"/>
                </a:solidFill>
                <a:latin typeface="Times New Roman" pitchFamily="18" charset="0"/>
              </a:rPr>
              <a:t>mừng</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nào</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hơn</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Kìa</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tôi</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thấy</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cặp</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chó</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săn</a:t>
            </a:r>
            <a:endParaRPr lang="en-US" sz="2600" b="1" dirty="0">
              <a:solidFill>
                <a:srgbClr val="00B050"/>
              </a:solidFill>
              <a:latin typeface="Times New Roman" pitchFamily="18" charset="0"/>
            </a:endParaRPr>
          </a:p>
          <a:p>
            <a:pPr algn="ctr">
              <a:spcBef>
                <a:spcPts val="600"/>
              </a:spcBef>
            </a:pPr>
            <a:r>
              <a:rPr lang="en-US" sz="2600" b="1" dirty="0" err="1">
                <a:solidFill>
                  <a:srgbClr val="00B050"/>
                </a:solidFill>
                <a:latin typeface="Times New Roman" pitchFamily="18" charset="0"/>
              </a:rPr>
              <a:t>Từ</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xa</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chạy</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lại</a:t>
            </a:r>
            <a:r>
              <a:rPr lang="en-US" sz="2600" b="1" dirty="0">
                <a:solidFill>
                  <a:srgbClr val="00B050"/>
                </a:solidFill>
                <a:latin typeface="Times New Roman" pitchFamily="18" charset="0"/>
              </a:rPr>
              <a:t>, </a:t>
            </a:r>
            <a:r>
              <a:rPr lang="en-US" sz="2600" b="1" dirty="0" err="1">
                <a:solidFill>
                  <a:srgbClr val="00B050"/>
                </a:solidFill>
                <a:latin typeface="Times New Roman" pitchFamily="18" charset="0"/>
              </a:rPr>
              <a:t>chắc</a:t>
            </a:r>
            <a:r>
              <a:rPr lang="en-US" sz="2600" b="1" dirty="0">
                <a:solidFill>
                  <a:srgbClr val="00B050"/>
                </a:solidFill>
                <a:latin typeface="Times New Roman" pitchFamily="18" charset="0"/>
              </a:rPr>
              <a:t> loan tin </a:t>
            </a:r>
            <a:r>
              <a:rPr lang="en-US" sz="2600" b="1" dirty="0" err="1">
                <a:solidFill>
                  <a:srgbClr val="00B050"/>
                </a:solidFill>
                <a:latin typeface="Times New Roman" pitchFamily="18" charset="0"/>
              </a:rPr>
              <a:t>này</a:t>
            </a:r>
            <a:r>
              <a:rPr lang="en-US" sz="2600" b="1" dirty="0">
                <a:solidFill>
                  <a:srgbClr val="00B050"/>
                </a:solidFill>
                <a:latin typeface="Times New Roman" pitchFamily="18" charset="0"/>
              </a:rPr>
              <a:t>.”</a:t>
            </a:r>
          </a:p>
          <a:p>
            <a:pPr algn="ctr">
              <a:spcBef>
                <a:spcPts val="600"/>
              </a:spcBef>
            </a:pPr>
            <a:r>
              <a:rPr lang="en-US" sz="2600" b="1" dirty="0" err="1">
                <a:solidFill>
                  <a:srgbClr val="0070C0"/>
                </a:solidFill>
                <a:latin typeface="Times New Roman" pitchFamily="18" charset="0"/>
              </a:rPr>
              <a:t>Cáo</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nghe</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hồn</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lạc</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phách</a:t>
            </a:r>
            <a:r>
              <a:rPr lang="en-US" sz="2600" b="1" dirty="0">
                <a:solidFill>
                  <a:srgbClr val="0070C0"/>
                </a:solidFill>
                <a:latin typeface="Times New Roman" pitchFamily="18" charset="0"/>
              </a:rPr>
              <a:t> bay </a:t>
            </a:r>
          </a:p>
          <a:p>
            <a:pPr algn="ctr">
              <a:spcBef>
                <a:spcPts val="600"/>
              </a:spcBef>
            </a:pPr>
            <a:r>
              <a:rPr lang="en-US" sz="2600" b="1" dirty="0" err="1">
                <a:solidFill>
                  <a:srgbClr val="0070C0"/>
                </a:solidFill>
                <a:latin typeface="Times New Roman" pitchFamily="18" charset="0"/>
              </a:rPr>
              <a:t>Quắp</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đuôi</a:t>
            </a:r>
            <a:r>
              <a:rPr lang="en-US" sz="2600" b="1" dirty="0">
                <a:solidFill>
                  <a:srgbClr val="0070C0"/>
                </a:solidFill>
                <a:latin typeface="Times New Roman" pitchFamily="18" charset="0"/>
              </a:rPr>
              <a:t>, co </a:t>
            </a:r>
            <a:r>
              <a:rPr lang="en-US" sz="2600" b="1" dirty="0" err="1">
                <a:solidFill>
                  <a:srgbClr val="0070C0"/>
                </a:solidFill>
                <a:latin typeface="Times New Roman" pitchFamily="18" charset="0"/>
              </a:rPr>
              <a:t>cẳng</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chạy</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ngay</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tức</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thì</a:t>
            </a:r>
            <a:r>
              <a:rPr lang="en-US" sz="2600" b="1" dirty="0">
                <a:solidFill>
                  <a:srgbClr val="0070C0"/>
                </a:solidFill>
                <a:latin typeface="Times New Roman" pitchFamily="18" charset="0"/>
              </a:rPr>
              <a:t>.</a:t>
            </a:r>
          </a:p>
          <a:p>
            <a:pPr algn="ctr">
              <a:spcBef>
                <a:spcPts val="600"/>
              </a:spcBef>
            </a:pPr>
            <a:r>
              <a:rPr lang="en-US" sz="2600" b="1" dirty="0" err="1">
                <a:solidFill>
                  <a:srgbClr val="0070C0"/>
                </a:solidFill>
                <a:latin typeface="Times New Roman" pitchFamily="18" charset="0"/>
              </a:rPr>
              <a:t>Gà</a:t>
            </a:r>
            <a:r>
              <a:rPr lang="en-US" sz="2600" b="1" dirty="0">
                <a:solidFill>
                  <a:srgbClr val="0070C0"/>
                </a:solidFill>
                <a:latin typeface="Times New Roman" pitchFamily="18" charset="0"/>
              </a:rPr>
              <a:t> ta </a:t>
            </a:r>
            <a:r>
              <a:rPr lang="en-US" sz="2600" b="1" dirty="0" err="1">
                <a:solidFill>
                  <a:srgbClr val="0070C0"/>
                </a:solidFill>
                <a:latin typeface="Times New Roman" pitchFamily="18" charset="0"/>
              </a:rPr>
              <a:t>khoái</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chí</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cười</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phì</a:t>
            </a:r>
            <a:r>
              <a:rPr lang="en-US" sz="2600" b="1" dirty="0">
                <a:solidFill>
                  <a:srgbClr val="0070C0"/>
                </a:solidFill>
                <a:latin typeface="Times New Roman" pitchFamily="18" charset="0"/>
              </a:rPr>
              <a:t>:</a:t>
            </a:r>
          </a:p>
          <a:p>
            <a:pPr algn="ctr">
              <a:spcBef>
                <a:spcPts val="600"/>
              </a:spcBef>
            </a:pPr>
            <a:r>
              <a:rPr lang="en-US" sz="2600" b="1" dirty="0">
                <a:solidFill>
                  <a:srgbClr val="0070C0"/>
                </a:solidFill>
                <a:latin typeface="Times New Roman" pitchFamily="18" charset="0"/>
              </a:rPr>
              <a:t>“</a:t>
            </a:r>
            <a:r>
              <a:rPr lang="en-US" sz="2600" b="1" dirty="0" err="1">
                <a:solidFill>
                  <a:srgbClr val="0070C0"/>
                </a:solidFill>
                <a:latin typeface="Times New Roman" pitchFamily="18" charset="0"/>
              </a:rPr>
              <a:t>Rõ</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phường</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gian</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dối</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làm</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gì</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được</a:t>
            </a:r>
            <a:r>
              <a:rPr lang="en-US" sz="2600" b="1" dirty="0">
                <a:solidFill>
                  <a:srgbClr val="0070C0"/>
                </a:solidFill>
                <a:latin typeface="Times New Roman" pitchFamily="18" charset="0"/>
              </a:rPr>
              <a:t> </a:t>
            </a:r>
            <a:r>
              <a:rPr lang="en-US" sz="2600" b="1" dirty="0" err="1">
                <a:solidFill>
                  <a:srgbClr val="0070C0"/>
                </a:solidFill>
                <a:latin typeface="Times New Roman" pitchFamily="18" charset="0"/>
              </a:rPr>
              <a:t>ai</a:t>
            </a:r>
            <a:r>
              <a:rPr lang="en-US" sz="2600" b="1" dirty="0">
                <a:solidFill>
                  <a:srgbClr val="0070C0"/>
                </a:solidFill>
                <a:latin typeface="Times New Roman" pitchFamily="18" charset="0"/>
              </a:rPr>
              <a:t>.”</a:t>
            </a:r>
          </a:p>
        </p:txBody>
      </p:sp>
      <p:sp>
        <p:nvSpPr>
          <p:cNvPr id="5" name="TextBox 4">
            <a:extLst>
              <a:ext uri="{FF2B5EF4-FFF2-40B4-BE49-F238E27FC236}">
                <a16:creationId xmlns:a16="http://schemas.microsoft.com/office/drawing/2014/main" id="{538F09E7-B98A-4E6F-8F72-892A28CB506B}"/>
              </a:ext>
            </a:extLst>
          </p:cNvPr>
          <p:cNvSpPr txBox="1"/>
          <p:nvPr/>
        </p:nvSpPr>
        <p:spPr>
          <a:xfrm>
            <a:off x="3352800" y="245815"/>
            <a:ext cx="5334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GÀ TRỐNG VÀ CÁO</a:t>
            </a:r>
          </a:p>
        </p:txBody>
      </p:sp>
      <p:sp>
        <p:nvSpPr>
          <p:cNvPr id="6" name="Text Box 4">
            <a:extLst>
              <a:ext uri="{FF2B5EF4-FFF2-40B4-BE49-F238E27FC236}">
                <a16:creationId xmlns:a16="http://schemas.microsoft.com/office/drawing/2014/main" id="{B5133523-0E80-4CD6-BA4A-7714F7750CA1}"/>
              </a:ext>
            </a:extLst>
          </p:cNvPr>
          <p:cNvSpPr txBox="1">
            <a:spLocks noChangeArrowheads="1"/>
          </p:cNvSpPr>
          <p:nvPr/>
        </p:nvSpPr>
        <p:spPr bwMode="auto">
          <a:xfrm>
            <a:off x="-228600" y="1230774"/>
            <a:ext cx="6629400" cy="4785926"/>
          </a:xfrm>
          <a:prstGeom prst="rect">
            <a:avLst/>
          </a:prstGeom>
          <a:noFill/>
          <a:ln w="9525">
            <a:noFill/>
            <a:miter lim="800000"/>
            <a:headEnd/>
            <a:tailEnd/>
          </a:ln>
          <a:effectLst/>
        </p:spPr>
        <p:txBody>
          <a:bodyPr wrap="square">
            <a:spAutoFit/>
          </a:bodyPr>
          <a:lstStyle/>
          <a:p>
            <a:pPr algn="ctr">
              <a:spcBef>
                <a:spcPts val="600"/>
              </a:spcBef>
            </a:pPr>
            <a:r>
              <a:rPr lang="en-US" sz="2600" b="1" dirty="0" err="1">
                <a:solidFill>
                  <a:srgbClr val="002060"/>
                </a:solidFill>
                <a:latin typeface="Times New Roman" pitchFamily="18" charset="0"/>
              </a:rPr>
              <a:t>Nhác</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trông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vắt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vẻo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trên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cành</a:t>
            </a:r>
            <a:r>
              <a:rPr lang="en-US" sz="2600" b="1" dirty="0">
                <a:solidFill>
                  <a:srgbClr val="002060"/>
                </a:solidFill>
                <a:latin typeface="Times New Roman" pitchFamily="18" charset="0"/>
              </a:rPr>
              <a:t> </a:t>
            </a:r>
          </a:p>
          <a:p>
            <a:pPr algn="ctr">
              <a:spcBef>
                <a:spcPts val="600"/>
              </a:spcBef>
            </a:pPr>
            <a:r>
              <a:rPr lang="en-US" sz="2600" b="1" dirty="0" err="1">
                <a:solidFill>
                  <a:srgbClr val="002060"/>
                </a:solidFill>
                <a:latin typeface="Times New Roman" pitchFamily="18" charset="0"/>
              </a:rPr>
              <a:t>Anh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chàng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Gà</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Trống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tinh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nhanh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lõi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đời</a:t>
            </a:r>
            <a:r>
              <a:rPr lang="en-US" sz="2600" b="1" dirty="0">
                <a:solidFill>
                  <a:srgbClr val="002060"/>
                </a:solidFill>
                <a:latin typeface="Times New Roman" pitchFamily="18" charset="0"/>
              </a:rPr>
              <a:t>,</a:t>
            </a:r>
          </a:p>
          <a:p>
            <a:pPr algn="ctr">
              <a:spcBef>
                <a:spcPts val="600"/>
              </a:spcBef>
            </a:pPr>
            <a:r>
              <a:rPr lang="en-US" sz="2600" b="1" dirty="0" err="1">
                <a:solidFill>
                  <a:srgbClr val="002060"/>
                </a:solidFill>
                <a:latin typeface="Times New Roman" pitchFamily="18" charset="0"/>
              </a:rPr>
              <a:t>Cáo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kia</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đon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đả</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ngỏ</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lời</a:t>
            </a:r>
            <a:r>
              <a:rPr lang="en-US" sz="2600" b="1" dirty="0">
                <a:solidFill>
                  <a:srgbClr val="002060"/>
                </a:solidFill>
                <a:latin typeface="Times New Roman" pitchFamily="18" charset="0"/>
              </a:rPr>
              <a:t>:</a:t>
            </a:r>
          </a:p>
          <a:p>
            <a:pPr algn="ctr">
              <a:spcBef>
                <a:spcPts val="600"/>
              </a:spcBef>
            </a:pPr>
            <a:r>
              <a:rPr lang="en-US" sz="2600" b="1" dirty="0">
                <a:solidFill>
                  <a:srgbClr val="002060"/>
                </a:solidFill>
                <a:latin typeface="Times New Roman" pitchFamily="18" charset="0"/>
              </a:rPr>
              <a:t>“</a:t>
            </a:r>
            <a:r>
              <a:rPr lang="en-US" sz="2600" b="1" dirty="0" err="1">
                <a:solidFill>
                  <a:srgbClr val="002060"/>
                </a:solidFill>
                <a:latin typeface="Times New Roman" pitchFamily="18" charset="0"/>
              </a:rPr>
              <a:t>Kìa</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anh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bạn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quý</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xin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mời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xuống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đây</a:t>
            </a:r>
            <a:endParaRPr lang="en-US" sz="2600" b="1" dirty="0">
              <a:solidFill>
                <a:srgbClr val="002060"/>
              </a:solidFill>
              <a:latin typeface="Times New Roman" pitchFamily="18" charset="0"/>
            </a:endParaRPr>
          </a:p>
          <a:p>
            <a:pPr algn="ctr">
              <a:spcBef>
                <a:spcPts val="600"/>
              </a:spcBef>
            </a:pPr>
            <a:r>
              <a:rPr lang="en-US" sz="2600" b="1" dirty="0" err="1">
                <a:solidFill>
                  <a:srgbClr val="002060"/>
                </a:solidFill>
                <a:latin typeface="Times New Roman" pitchFamily="18" charset="0"/>
              </a:rPr>
              <a:t>Để</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nghe</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cho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rõ</a:t>
            </a:r>
            <a:r>
              <a:rPr lang="en-US" sz="2600" b="1" dirty="0">
                <a:solidFill>
                  <a:srgbClr val="002060"/>
                </a:solidFill>
                <a:latin typeface="Times New Roman" pitchFamily="18" charset="0"/>
              </a:rPr>
              <a:t> tin </a:t>
            </a:r>
            <a:r>
              <a:rPr lang="en-US" sz="2600" b="1" dirty="0" err="1">
                <a:solidFill>
                  <a:srgbClr val="002060"/>
                </a:solidFill>
                <a:latin typeface="Times New Roman" pitchFamily="18" charset="0"/>
              </a:rPr>
              <a:t>này</a:t>
            </a:r>
            <a:endParaRPr lang="en-US" sz="2600" b="1" dirty="0">
              <a:solidFill>
                <a:srgbClr val="002060"/>
              </a:solidFill>
              <a:latin typeface="Times New Roman" pitchFamily="18" charset="0"/>
            </a:endParaRPr>
          </a:p>
          <a:p>
            <a:pPr algn="ctr">
              <a:spcBef>
                <a:spcPts val="600"/>
              </a:spcBef>
            </a:pPr>
            <a:r>
              <a:rPr lang="en-US" sz="2600" b="1" dirty="0" err="1">
                <a:solidFill>
                  <a:srgbClr val="002060"/>
                </a:solidFill>
                <a:latin typeface="Times New Roman" pitchFamily="18" charset="0"/>
              </a:rPr>
              <a:t>Muôn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loài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mạnh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yếu</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từ</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rày</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kết</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thân</a:t>
            </a:r>
            <a:endParaRPr lang="en-US" sz="2600" b="1" dirty="0">
              <a:solidFill>
                <a:srgbClr val="002060"/>
              </a:solidFill>
              <a:latin typeface="Times New Roman" pitchFamily="18" charset="0"/>
            </a:endParaRPr>
          </a:p>
          <a:p>
            <a:pPr algn="ctr">
              <a:spcBef>
                <a:spcPts val="600"/>
              </a:spcBef>
            </a:pPr>
            <a:r>
              <a:rPr lang="en-US" sz="2600" b="1" dirty="0" err="1">
                <a:solidFill>
                  <a:srgbClr val="002060"/>
                </a:solidFill>
                <a:latin typeface="Times New Roman" pitchFamily="18" charset="0"/>
              </a:rPr>
              <a:t>Lòng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tôi</a:t>
            </a:r>
            <a:r>
              <a:rPr lang="en-US" sz="2600" b="1" dirty="0">
                <a:solidFill>
                  <a:srgbClr val="002060"/>
                </a:solidFill>
                <a:latin typeface="Times New Roman" pitchFamily="18" charset="0"/>
              </a:rPr>
              <a:t> sung </a:t>
            </a:r>
            <a:r>
              <a:rPr lang="en-US" sz="2600" b="1" dirty="0" err="1">
                <a:solidFill>
                  <a:srgbClr val="002060"/>
                </a:solidFill>
                <a:latin typeface="Times New Roman" pitchFamily="18" charset="0"/>
              </a:rPr>
              <a:t>sướng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muôn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phần</a:t>
            </a:r>
            <a:r>
              <a:rPr lang="en-US" sz="2600" b="1" dirty="0">
                <a:solidFill>
                  <a:srgbClr val="002060"/>
                </a:solidFill>
                <a:latin typeface="Times New Roman" pitchFamily="18" charset="0"/>
              </a:rPr>
              <a:t> </a:t>
            </a:r>
          </a:p>
          <a:p>
            <a:pPr algn="ctr">
              <a:spcBef>
                <a:spcPts val="600"/>
              </a:spcBef>
            </a:pPr>
            <a:r>
              <a:rPr lang="en-US" sz="2600" b="1" dirty="0" err="1">
                <a:solidFill>
                  <a:srgbClr val="002060"/>
                </a:solidFill>
                <a:latin typeface="Times New Roman" pitchFamily="18" charset="0"/>
              </a:rPr>
              <a:t>Báo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cho</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bạn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hữu</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xa</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gần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đều</a:t>
            </a:r>
            <a:r>
              <a:rPr lang="en-US" sz="2600" b="1" dirty="0">
                <a:solidFill>
                  <a:srgbClr val="002060"/>
                </a:solidFill>
                <a:latin typeface="Times New Roman" pitchFamily="18" charset="0"/>
              </a:rPr>
              <a:t> hay</a:t>
            </a:r>
          </a:p>
          <a:p>
            <a:pPr algn="ctr">
              <a:spcBef>
                <a:spcPts val="600"/>
              </a:spcBef>
            </a:pPr>
            <a:r>
              <a:rPr lang="en-US" sz="2600" b="1" dirty="0">
                <a:solidFill>
                  <a:srgbClr val="002060"/>
                </a:solidFill>
                <a:latin typeface="Times New Roman" pitchFamily="18" charset="0"/>
              </a:rPr>
              <a:t>Xin </a:t>
            </a:r>
            <a:r>
              <a:rPr lang="en-US" sz="2600" b="1" dirty="0" err="1">
                <a:solidFill>
                  <a:srgbClr val="002060"/>
                </a:solidFill>
                <a:latin typeface="Times New Roman" pitchFamily="18" charset="0"/>
              </a:rPr>
              <a:t>đừng</a:t>
            </a:r>
            <a:r>
              <a:rPr lang="en-US" sz="2600" b="1" dirty="0">
                <a:solidFill>
                  <a:srgbClr val="002060"/>
                </a:solidFill>
                <a:latin typeface="Times New Roman" pitchFamily="18" charset="0"/>
              </a:rPr>
              <a:t> e </a:t>
            </a:r>
            <a:r>
              <a:rPr lang="en-US" sz="2600" b="1" dirty="0" err="1">
                <a:solidFill>
                  <a:srgbClr val="002060"/>
                </a:solidFill>
                <a:latin typeface="Times New Roman" pitchFamily="18" charset="0"/>
              </a:rPr>
              <a:t>ngại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xuống</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đây</a:t>
            </a:r>
            <a:r>
              <a:rPr lang="en-US" sz="2600" b="1" dirty="0">
                <a:solidFill>
                  <a:srgbClr val="002060"/>
                </a:solidFill>
                <a:latin typeface="Times New Roman" pitchFamily="18" charset="0"/>
              </a:rPr>
              <a:t> </a:t>
            </a:r>
          </a:p>
          <a:p>
            <a:pPr algn="ctr">
              <a:spcBef>
                <a:spcPts val="600"/>
              </a:spcBef>
            </a:pPr>
            <a:r>
              <a:rPr lang="en-US" sz="2600" b="1" dirty="0">
                <a:solidFill>
                  <a:srgbClr val="002060"/>
                </a:solidFill>
                <a:latin typeface="Times New Roman" pitchFamily="18" charset="0"/>
              </a:rPr>
              <a:t>Cho </a:t>
            </a:r>
            <a:r>
              <a:rPr lang="en-US" sz="2600" b="1" dirty="0" err="1">
                <a:solidFill>
                  <a:srgbClr val="002060"/>
                </a:solidFill>
                <a:latin typeface="Times New Roman" pitchFamily="18" charset="0"/>
              </a:rPr>
              <a:t>tôi</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hôn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bạn</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tỏ</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bày</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tình</a:t>
            </a:r>
            <a:r>
              <a:rPr lang="en-US" sz="2600" b="1" dirty="0">
                <a:solidFill>
                  <a:srgbClr val="002060"/>
                </a:solidFill>
                <a:latin typeface="Times New Roman" pitchFamily="18" charset="0"/>
              </a:rPr>
              <a:t> </a:t>
            </a:r>
            <a:r>
              <a:rPr lang="en-US" sz="2600" b="1" dirty="0" err="1">
                <a:solidFill>
                  <a:srgbClr val="002060"/>
                </a:solidFill>
                <a:latin typeface="Times New Roman" pitchFamily="18" charset="0"/>
              </a:rPr>
              <a:t>thân</a:t>
            </a:r>
            <a:r>
              <a:rPr lang="en-US" sz="2600" b="1" dirty="0">
                <a:solidFill>
                  <a:srgbClr val="002060"/>
                </a:solidFill>
                <a:latin typeface="Times New Roman" pitchFamily="18" charset="0"/>
              </a:rPr>
              <a:t>.”</a:t>
            </a:r>
          </a:p>
        </p:txBody>
      </p:sp>
      <p:sp>
        <p:nvSpPr>
          <p:cNvPr id="7" name="TextBox 6">
            <a:extLst>
              <a:ext uri="{FF2B5EF4-FFF2-40B4-BE49-F238E27FC236}">
                <a16:creationId xmlns:a16="http://schemas.microsoft.com/office/drawing/2014/main" id="{B0C8867F-76DF-4CD5-9113-D77A050E4030}"/>
              </a:ext>
            </a:extLst>
          </p:cNvPr>
          <p:cNvSpPr txBox="1"/>
          <p:nvPr/>
        </p:nvSpPr>
        <p:spPr>
          <a:xfrm>
            <a:off x="8305800" y="5943600"/>
            <a:ext cx="3352800" cy="646331"/>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LA PHÔNG – TEN</a:t>
            </a:r>
          </a:p>
          <a:p>
            <a:pPr algn="ct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Nguyễn</a:t>
            </a:r>
            <a:r>
              <a:rPr lang="en-US" b="1" dirty="0">
                <a:solidFill>
                  <a:srgbClr val="FF0000"/>
                </a:solidFill>
                <a:latin typeface="Times New Roman" panose="02020603050405020304" pitchFamily="18" charset="0"/>
                <a:cs typeface="Times New Roman" panose="02020603050405020304" pitchFamily="18" charset="0"/>
              </a:rPr>
              <a:t> Minh </a:t>
            </a:r>
            <a:r>
              <a:rPr lang="en-US" b="1" dirty="0" err="1">
                <a:solidFill>
                  <a:srgbClr val="FF0000"/>
                </a:solidFill>
                <a:latin typeface="Times New Roman" panose="02020603050405020304" pitchFamily="18" charset="0"/>
                <a:cs typeface="Times New Roman" panose="02020603050405020304" pitchFamily="18" charset="0"/>
              </a:rPr>
              <a:t>lược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dịch</a:t>
            </a:r>
            <a:r>
              <a:rPr lang="en-US" b="1" dirty="0">
                <a:solidFill>
                  <a:srgbClr val="FF0000"/>
                </a:solidFill>
                <a:latin typeface="Times New Roman" panose="02020603050405020304" pitchFamily="18" charset="0"/>
                <a:cs typeface="Times New Roman" panose="02020603050405020304" pitchFamily="18" charset="0"/>
              </a:rPr>
              <a:t>)</a:t>
            </a:r>
          </a:p>
        </p:txBody>
      </p:sp>
      <p:cxnSp>
        <p:nvCxnSpPr>
          <p:cNvPr id="8" name="Straight Connector 7">
            <a:extLst>
              <a:ext uri="{FF2B5EF4-FFF2-40B4-BE49-F238E27FC236}">
                <a16:creationId xmlns:a16="http://schemas.microsoft.com/office/drawing/2014/main" id="{3EB39B67-C184-4541-B443-239F7645C2A7}"/>
              </a:ext>
            </a:extLst>
          </p:cNvPr>
          <p:cNvCxnSpPr/>
          <p:nvPr/>
        </p:nvCxnSpPr>
        <p:spPr>
          <a:xfrm>
            <a:off x="6012873" y="990600"/>
            <a:ext cx="0" cy="48768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7319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55E39-7EF1-4CBE-B063-0EE09ADF7B2D}"/>
              </a:ext>
            </a:extLst>
          </p:cNvPr>
          <p:cNvPicPr>
            <a:picLocks noChangeAspect="1"/>
          </p:cNvPicPr>
          <p:nvPr/>
        </p:nvPicPr>
        <p:blipFill rotWithShape="1">
          <a:blip r:embed="rId2">
            <a:extLst>
              <a:ext uri="{28A0092B-C50C-407E-A947-70E740481C1C}">
                <a14:useLocalDpi xmlns:a14="http://schemas.microsoft.com/office/drawing/2010/main" val="0"/>
              </a:ext>
            </a:extLst>
          </a:blip>
          <a:srcRect b="10269"/>
          <a:stretch/>
        </p:blipFill>
        <p:spPr>
          <a:xfrm>
            <a:off x="0" y="0"/>
            <a:ext cx="12192000" cy="6858000"/>
          </a:xfrm>
          <a:prstGeom prst="rect">
            <a:avLst/>
          </a:prstGeom>
        </p:spPr>
      </p:pic>
      <p:sp>
        <p:nvSpPr>
          <p:cNvPr id="8" name="Text Box 6"/>
          <p:cNvSpPr txBox="1">
            <a:spLocks noChangeArrowheads="1"/>
          </p:cNvSpPr>
          <p:nvPr/>
        </p:nvSpPr>
        <p:spPr bwMode="auto">
          <a:xfrm>
            <a:off x="3352800" y="1371600"/>
            <a:ext cx="4495800" cy="922337"/>
          </a:xfrm>
          <a:prstGeom prst="rect">
            <a:avLst/>
          </a:prstGeom>
          <a:noFill/>
          <a:ln w="9525"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5400" b="1" i="0" u="none" strike="noStrike" kern="0" cap="none" spc="0" normalizeH="0" baseline="0" noProof="0">
                <a:ln>
                  <a:noFill/>
                </a:ln>
                <a:effectLst/>
                <a:uLnTx/>
                <a:uFillTx/>
                <a:latin typeface="Arial" panose="020B0604020202020204" pitchFamily="34" charset="0"/>
                <a:cs typeface="Arial" panose="020B0604020202020204" pitchFamily="34" charset="0"/>
              </a:rPr>
              <a:t>1. Luyện đọc</a:t>
            </a:r>
          </a:p>
        </p:txBody>
      </p:sp>
      <p:sp>
        <p:nvSpPr>
          <p:cNvPr id="9" name="Text Box 7" descr="White marble"/>
          <p:cNvSpPr txBox="1">
            <a:spLocks noChangeArrowheads="1"/>
          </p:cNvSpPr>
          <p:nvPr/>
        </p:nvSpPr>
        <p:spPr bwMode="auto">
          <a:xfrm>
            <a:off x="2460625" y="3189287"/>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defRPr/>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quắp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đuôi</a:t>
            </a:r>
            <a:endParaRPr lang="en-US" altLang="en-US" sz="3200" dirty="0">
              <a:latin typeface="Times New Roman" panose="02020603050405020304" pitchFamily="18" charset="0"/>
              <a:cs typeface="Times New Roman" panose="02020603050405020304" pitchFamily="18" charset="0"/>
            </a:endParaRPr>
          </a:p>
        </p:txBody>
      </p:sp>
      <p:sp>
        <p:nvSpPr>
          <p:cNvPr id="10" name="Text Box 8" descr="White marble"/>
          <p:cNvSpPr txBox="1">
            <a:spLocks noChangeArrowheads="1"/>
          </p:cNvSpPr>
          <p:nvPr/>
        </p:nvSpPr>
        <p:spPr bwMode="auto">
          <a:xfrm>
            <a:off x="2460625" y="2532062"/>
            <a:ext cx="2133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defRPr/>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vắt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vẻo</a:t>
            </a:r>
            <a:endParaRPr lang="en-US" altLang="en-US" sz="3200" dirty="0">
              <a:latin typeface="Times New Roman" panose="02020603050405020304" pitchFamily="18" charset="0"/>
              <a:cs typeface="Times New Roman" panose="02020603050405020304" pitchFamily="18" charset="0"/>
            </a:endParaRPr>
          </a:p>
        </p:txBody>
      </p:sp>
      <p:sp>
        <p:nvSpPr>
          <p:cNvPr id="11" name="Text Box 3"/>
          <p:cNvSpPr txBox="1">
            <a:spLocks noChangeArrowheads="1"/>
          </p:cNvSpPr>
          <p:nvPr/>
        </p:nvSpPr>
        <p:spPr bwMode="auto">
          <a:xfrm>
            <a:off x="2233613" y="3914775"/>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defRPr/>
            </a:pPr>
            <a:r>
              <a:rPr lang="en-US" altLang="en-US" sz="3200" dirty="0">
                <a:latin typeface="Times New Roman" panose="02020603050405020304" pitchFamily="18" charset="0"/>
                <a:cs typeface="Times New Roman" panose="02020603050405020304" pitchFamily="18" charset="0"/>
              </a:rPr>
              <a:t>- loan tin</a:t>
            </a:r>
          </a:p>
        </p:txBody>
      </p:sp>
      <p:sp>
        <p:nvSpPr>
          <p:cNvPr id="12" name="Text Box 4"/>
          <p:cNvSpPr txBox="1">
            <a:spLocks noChangeArrowheads="1"/>
          </p:cNvSpPr>
          <p:nvPr/>
        </p:nvSpPr>
        <p:spPr bwMode="auto">
          <a:xfrm rot="10800000" flipV="1">
            <a:off x="2233613" y="4640262"/>
            <a:ext cx="38115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defRPr/>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phách</a:t>
            </a:r>
            <a:r>
              <a:rPr lang="en-US" altLang="en-US" sz="3200" dirty="0">
                <a:latin typeface="Times New Roman" panose="02020603050405020304" pitchFamily="18" charset="0"/>
                <a:cs typeface="Times New Roman" panose="02020603050405020304" pitchFamily="18" charset="0"/>
              </a:rPr>
              <a:t> bay</a:t>
            </a:r>
          </a:p>
        </p:txBody>
      </p:sp>
    </p:spTree>
    <p:extLst>
      <p:ext uri="{BB962C8B-B14F-4D97-AF65-F5344CB8AC3E}">
        <p14:creationId xmlns:p14="http://schemas.microsoft.com/office/powerpoint/2010/main" val="250466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855E39-7EF1-4CBE-B063-0EE09ADF7B2D}"/>
              </a:ext>
            </a:extLst>
          </p:cNvPr>
          <p:cNvPicPr>
            <a:picLocks noChangeAspect="1"/>
          </p:cNvPicPr>
          <p:nvPr/>
        </p:nvPicPr>
        <p:blipFill rotWithShape="1">
          <a:blip r:embed="rId2">
            <a:extLst>
              <a:ext uri="{28A0092B-C50C-407E-A947-70E740481C1C}">
                <a14:useLocalDpi xmlns:a14="http://schemas.microsoft.com/office/drawing/2010/main" val="0"/>
              </a:ext>
            </a:extLst>
          </a:blip>
          <a:srcRect b="10269"/>
          <a:stretch/>
        </p:blipFill>
        <p:spPr>
          <a:xfrm>
            <a:off x="0" y="0"/>
            <a:ext cx="12192000" cy="6858000"/>
          </a:xfrm>
          <a:prstGeom prst="rect">
            <a:avLst/>
          </a:prstGeom>
        </p:spPr>
      </p:pic>
      <p:sp>
        <p:nvSpPr>
          <p:cNvPr id="3" name="Text Box 10" descr="White marble"/>
          <p:cNvSpPr txBox="1">
            <a:spLocks noChangeArrowheads="1"/>
          </p:cNvSpPr>
          <p:nvPr/>
        </p:nvSpPr>
        <p:spPr bwMode="auto">
          <a:xfrm>
            <a:off x="2209800" y="457200"/>
            <a:ext cx="108204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defRPr/>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Nhác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trông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vắt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vẻo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cành</a:t>
            </a:r>
            <a:endParaRPr lang="en-US" altLang="en-US" sz="4000" dirty="0">
              <a:latin typeface="Times New Roman" panose="02020603050405020304" pitchFamily="18" charset="0"/>
              <a:cs typeface="Times New Roman" panose="02020603050405020304" pitchFamily="18" charset="0"/>
            </a:endParaRPr>
          </a:p>
          <a:p>
            <a:pPr eaLnBrk="1" fontAlgn="base" hangingPunct="1">
              <a:spcBef>
                <a:spcPct val="0"/>
              </a:spcBef>
              <a:spcAft>
                <a:spcPct val="0"/>
              </a:spcAft>
              <a:defRPr/>
            </a:pPr>
            <a:r>
              <a:rPr lang="en-US" altLang="en-US" sz="4000" dirty="0" err="1">
                <a:latin typeface="Times New Roman" panose="02020603050405020304" pitchFamily="18" charset="0"/>
                <a:cs typeface="Times New Roman" panose="02020603050405020304" pitchFamily="18" charset="0"/>
              </a:rPr>
              <a:t>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chàng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Gà</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tinh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lõi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đời</a:t>
            </a:r>
            <a:r>
              <a:rPr lang="en-US" altLang="en-US" sz="4000" dirty="0">
                <a:latin typeface="Times New Roman" panose="02020603050405020304" pitchFamily="18" charset="0"/>
                <a:cs typeface="Times New Roman" panose="02020603050405020304" pitchFamily="18" charset="0"/>
              </a:rPr>
              <a:t>,</a:t>
            </a:r>
          </a:p>
          <a:p>
            <a:pPr eaLnBrk="1" fontAlgn="base" hangingPunct="1">
              <a:spcBef>
                <a:spcPct val="0"/>
              </a:spcBef>
              <a:spcAft>
                <a:spcPct val="0"/>
              </a:spcAft>
              <a:defRPr/>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Cáo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kia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đon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đả</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ngỏ</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lời</a:t>
            </a:r>
            <a:r>
              <a:rPr lang="en-US" altLang="en-US" sz="4000" dirty="0">
                <a:latin typeface="Times New Roman" panose="02020603050405020304" pitchFamily="18" charset="0"/>
                <a:cs typeface="Times New Roman" panose="02020603050405020304" pitchFamily="18" charset="0"/>
              </a:rPr>
              <a:t>:</a:t>
            </a:r>
          </a:p>
          <a:p>
            <a:pPr eaLnBrk="1" fontAlgn="base" hangingPunct="1">
              <a:spcBef>
                <a:spcPct val="0"/>
              </a:spcBef>
              <a:spcAft>
                <a:spcPct val="0"/>
              </a:spcAft>
              <a:defRPr/>
            </a:pPr>
            <a:r>
              <a:rPr lang="en-US" altLang="en-US" sz="4000" dirty="0">
                <a:latin typeface="Times New Roman" panose="02020603050405020304" pitchFamily="18" charset="0"/>
                <a:cs typeface="Times New Roman" panose="02020603050405020304" pitchFamily="18" charset="0"/>
              </a:rPr>
              <a:t>“</a:t>
            </a:r>
            <a:r>
              <a:rPr lang="en-US" altLang="en-US" sz="4000" dirty="0" err="1">
                <a:latin typeface="Times New Roman" panose="02020603050405020304" pitchFamily="18" charset="0"/>
                <a:cs typeface="Times New Roman" panose="02020603050405020304" pitchFamily="18" charset="0"/>
              </a:rPr>
              <a:t>Kìa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bạn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quý</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xin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xuống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đây</a:t>
            </a:r>
            <a:endParaRPr lang="en-US" altLang="en-US" sz="4000" dirty="0">
              <a:latin typeface="Times New Roman" panose="02020603050405020304" pitchFamily="18" charset="0"/>
              <a:cs typeface="Times New Roman" panose="02020603050405020304" pitchFamily="18" charset="0"/>
            </a:endParaRPr>
          </a:p>
          <a:p>
            <a:pPr eaLnBrk="1" fontAlgn="base" hangingPunct="1">
              <a:spcBef>
                <a:spcPct val="0"/>
              </a:spcBef>
              <a:spcAft>
                <a:spcPct val="0"/>
              </a:spcAft>
              <a:defRPr/>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nghe</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rõ</a:t>
            </a:r>
            <a:r>
              <a:rPr lang="en-US" altLang="en-US" sz="4000" dirty="0">
                <a:latin typeface="Times New Roman" panose="02020603050405020304" pitchFamily="18" charset="0"/>
                <a:cs typeface="Times New Roman" panose="02020603050405020304" pitchFamily="18" charset="0"/>
              </a:rPr>
              <a:t> tin </a:t>
            </a:r>
            <a:r>
              <a:rPr lang="en-US" altLang="en-US" sz="4000" dirty="0" err="1">
                <a:latin typeface="Times New Roman" panose="02020603050405020304" pitchFamily="18" charset="0"/>
                <a:cs typeface="Times New Roman" panose="02020603050405020304" pitchFamily="18" charset="0"/>
              </a:rPr>
              <a:t>này</a:t>
            </a:r>
            <a:endParaRPr lang="en-US" altLang="en-US" sz="4000" dirty="0">
              <a:latin typeface="Times New Roman" panose="02020603050405020304" pitchFamily="18" charset="0"/>
              <a:cs typeface="Times New Roman" panose="02020603050405020304" pitchFamily="18" charset="0"/>
            </a:endParaRPr>
          </a:p>
          <a:p>
            <a:pPr eaLnBrk="1" fontAlgn="base" hangingPunct="1">
              <a:spcBef>
                <a:spcPct val="0"/>
              </a:spcBef>
              <a:spcAft>
                <a:spcPct val="0"/>
              </a:spcAft>
              <a:defRPr/>
            </a:pPr>
            <a:r>
              <a:rPr lang="en-US" altLang="en-US" sz="4000" dirty="0" err="1">
                <a:latin typeface="Times New Roman" panose="02020603050405020304" pitchFamily="18" charset="0"/>
                <a:cs typeface="Times New Roman" panose="02020603050405020304" pitchFamily="18" charset="0"/>
              </a:rPr>
              <a:t>Muôn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loài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mạnh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yếu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từ</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rày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kết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thân</a:t>
            </a:r>
            <a:endParaRPr lang="en-US" altLang="en-US" sz="4000" dirty="0">
              <a:latin typeface="Times New Roman" panose="02020603050405020304" pitchFamily="18" charset="0"/>
              <a:cs typeface="Times New Roman" panose="02020603050405020304" pitchFamily="18" charset="0"/>
            </a:endParaRPr>
          </a:p>
          <a:p>
            <a:pPr eaLnBrk="1" fontAlgn="base" hangingPunct="1">
              <a:spcBef>
                <a:spcPct val="0"/>
              </a:spcBef>
              <a:spcAft>
                <a:spcPct val="0"/>
              </a:spcAft>
              <a:defRPr/>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Lòng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tôi</a:t>
            </a:r>
            <a:r>
              <a:rPr lang="en-US" altLang="en-US" sz="4000" dirty="0">
                <a:latin typeface="Times New Roman" panose="02020603050405020304" pitchFamily="18" charset="0"/>
                <a:cs typeface="Times New Roman" panose="02020603050405020304" pitchFamily="18" charset="0"/>
              </a:rPr>
              <a:t> sung </a:t>
            </a:r>
            <a:r>
              <a:rPr lang="en-US" altLang="en-US" sz="4000" dirty="0" err="1">
                <a:latin typeface="Times New Roman" panose="02020603050405020304" pitchFamily="18" charset="0"/>
                <a:cs typeface="Times New Roman" panose="02020603050405020304" pitchFamily="18" charset="0"/>
              </a:rPr>
              <a:t>sướng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muôn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phần</a:t>
            </a:r>
            <a:endParaRPr lang="en-US" altLang="en-US" sz="4000" dirty="0">
              <a:latin typeface="Times New Roman" panose="02020603050405020304" pitchFamily="18" charset="0"/>
              <a:cs typeface="Times New Roman" panose="02020603050405020304" pitchFamily="18" charset="0"/>
            </a:endParaRPr>
          </a:p>
          <a:p>
            <a:pPr eaLnBrk="1" fontAlgn="base" hangingPunct="1">
              <a:spcBef>
                <a:spcPct val="0"/>
              </a:spcBef>
              <a:spcAft>
                <a:spcPct val="0"/>
              </a:spcAft>
              <a:defRPr/>
            </a:pPr>
            <a:r>
              <a:rPr lang="en-US" altLang="en-US" sz="4000" dirty="0" err="1">
                <a:latin typeface="Times New Roman" panose="02020603050405020304" pitchFamily="18" charset="0"/>
                <a:cs typeface="Times New Roman" panose="02020603050405020304" pitchFamily="18" charset="0"/>
              </a:rPr>
              <a:t>Báo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bạn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hữu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gần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đều</a:t>
            </a:r>
            <a:r>
              <a:rPr lang="en-US" altLang="en-US" sz="4000" dirty="0">
                <a:latin typeface="Times New Roman" panose="02020603050405020304" pitchFamily="18" charset="0"/>
                <a:cs typeface="Times New Roman" panose="02020603050405020304" pitchFamily="18" charset="0"/>
              </a:rPr>
              <a:t> hay</a:t>
            </a:r>
          </a:p>
          <a:p>
            <a:pPr eaLnBrk="1" fontAlgn="base" hangingPunct="1">
              <a:spcBef>
                <a:spcPct val="0"/>
              </a:spcBef>
              <a:spcAft>
                <a:spcPct val="0"/>
              </a:spcAft>
              <a:defRPr/>
            </a:pPr>
            <a:r>
              <a:rPr lang="en-US" altLang="en-US" sz="4000" dirty="0">
                <a:latin typeface="Times New Roman" panose="02020603050405020304" pitchFamily="18" charset="0"/>
                <a:cs typeface="Times New Roman" panose="02020603050405020304" pitchFamily="18" charset="0"/>
              </a:rPr>
              <a:t>       Xin </a:t>
            </a:r>
            <a:r>
              <a:rPr lang="en-US" altLang="en-US" sz="4000" dirty="0" err="1">
                <a:latin typeface="Times New Roman" panose="02020603050405020304" pitchFamily="18" charset="0"/>
                <a:cs typeface="Times New Roman" panose="02020603050405020304" pitchFamily="18" charset="0"/>
              </a:rPr>
              <a:t>đừng</a:t>
            </a:r>
            <a:r>
              <a:rPr lang="en-US" altLang="en-US" sz="4000" dirty="0">
                <a:latin typeface="Times New Roman" panose="02020603050405020304" pitchFamily="18" charset="0"/>
                <a:cs typeface="Times New Roman" panose="02020603050405020304" pitchFamily="18" charset="0"/>
              </a:rPr>
              <a:t> e </a:t>
            </a:r>
            <a:r>
              <a:rPr lang="en-US" altLang="en-US" sz="4000" dirty="0" err="1">
                <a:latin typeface="Times New Roman" panose="02020603050405020304" pitchFamily="18" charset="0"/>
                <a:cs typeface="Times New Roman" panose="02020603050405020304" pitchFamily="18" charset="0"/>
              </a:rPr>
              <a:t>ngại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xuống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đây</a:t>
            </a:r>
            <a:endParaRPr lang="en-US" altLang="en-US" sz="4000" dirty="0">
              <a:latin typeface="Times New Roman" panose="02020603050405020304" pitchFamily="18" charset="0"/>
              <a:cs typeface="Times New Roman" panose="02020603050405020304" pitchFamily="18" charset="0"/>
            </a:endParaRPr>
          </a:p>
          <a:p>
            <a:pPr eaLnBrk="1" fontAlgn="base" hangingPunct="1">
              <a:spcBef>
                <a:spcPct val="0"/>
              </a:spcBef>
              <a:spcAft>
                <a:spcPct val="0"/>
              </a:spcAft>
              <a:defRPr/>
            </a:pPr>
            <a:r>
              <a:rPr lang="en-US" altLang="en-US" sz="4000" dirty="0">
                <a:latin typeface="Times New Roman" panose="02020603050405020304" pitchFamily="18" charset="0"/>
                <a:cs typeface="Times New Roman" panose="02020603050405020304" pitchFamily="18" charset="0"/>
              </a:rPr>
              <a:t>Cho </a:t>
            </a:r>
            <a:r>
              <a:rPr lang="en-US" altLang="en-US" sz="4000" dirty="0" err="1">
                <a:latin typeface="Times New Roman" panose="02020603050405020304" pitchFamily="18" charset="0"/>
                <a:cs typeface="Times New Roman" panose="02020603050405020304" pitchFamily="18" charset="0"/>
              </a:rPr>
              <a:t>tôi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hôn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bạn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tỏ</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bày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tình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thân</a:t>
            </a:r>
            <a:r>
              <a:rPr lang="en-US" altLang="en-US" sz="4000" dirty="0">
                <a:latin typeface="Times New Roman" panose="02020603050405020304" pitchFamily="18" charset="0"/>
                <a:cs typeface="Times New Roman" panose="02020603050405020304" pitchFamily="18" charset="0"/>
              </a:rPr>
              <a:t>.”</a:t>
            </a:r>
          </a:p>
        </p:txBody>
      </p:sp>
      <p:sp>
        <p:nvSpPr>
          <p:cNvPr id="4" name="Line 17"/>
          <p:cNvSpPr>
            <a:spLocks noChangeShapeType="1"/>
          </p:cNvSpPr>
          <p:nvPr/>
        </p:nvSpPr>
        <p:spPr bwMode="auto">
          <a:xfrm flipH="1">
            <a:off x="5471688" y="566059"/>
            <a:ext cx="186133" cy="533399"/>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2" name="Line 17"/>
          <p:cNvSpPr>
            <a:spLocks noChangeShapeType="1"/>
          </p:cNvSpPr>
          <p:nvPr/>
        </p:nvSpPr>
        <p:spPr bwMode="auto">
          <a:xfrm flipH="1">
            <a:off x="6531426" y="1219200"/>
            <a:ext cx="186133" cy="533399"/>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3" name="Line 17"/>
          <p:cNvSpPr>
            <a:spLocks noChangeShapeType="1"/>
          </p:cNvSpPr>
          <p:nvPr/>
        </p:nvSpPr>
        <p:spPr bwMode="auto">
          <a:xfrm flipH="1">
            <a:off x="4766867" y="1828801"/>
            <a:ext cx="186133" cy="533399"/>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4" name="Line 17"/>
          <p:cNvSpPr>
            <a:spLocks noChangeShapeType="1"/>
          </p:cNvSpPr>
          <p:nvPr/>
        </p:nvSpPr>
        <p:spPr bwMode="auto">
          <a:xfrm flipH="1">
            <a:off x="3249387" y="2389414"/>
            <a:ext cx="186133" cy="533399"/>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5" name="Line 17"/>
          <p:cNvSpPr>
            <a:spLocks noChangeShapeType="1"/>
          </p:cNvSpPr>
          <p:nvPr/>
        </p:nvSpPr>
        <p:spPr bwMode="auto">
          <a:xfrm flipH="1">
            <a:off x="6531426" y="3581132"/>
            <a:ext cx="186133" cy="533399"/>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6" name="Line 17"/>
          <p:cNvSpPr>
            <a:spLocks noChangeShapeType="1"/>
          </p:cNvSpPr>
          <p:nvPr/>
        </p:nvSpPr>
        <p:spPr bwMode="auto">
          <a:xfrm flipH="1">
            <a:off x="4876800" y="4266932"/>
            <a:ext cx="186133" cy="533399"/>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
        <p:nvSpPr>
          <p:cNvPr id="17" name="Line 17"/>
          <p:cNvSpPr>
            <a:spLocks noChangeShapeType="1"/>
          </p:cNvSpPr>
          <p:nvPr/>
        </p:nvSpPr>
        <p:spPr bwMode="auto">
          <a:xfrm flipH="1">
            <a:off x="5715000" y="4876801"/>
            <a:ext cx="186133" cy="533399"/>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989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2" grpId="0" animBg="1"/>
      <p:bldP spid="13" grpId="0" animBg="1"/>
      <p:bldP spid="14" grpId="0" animBg="1"/>
      <p:bldP spid="15" grpId="0" animBg="1"/>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4"/>
</p:tagLst>
</file>

<file path=ppt/tags/tag10.xml><?xml version="1.0" encoding="utf-8"?>
<p:tagLst xmlns:a="http://schemas.openxmlformats.org/drawingml/2006/main" xmlns:r="http://schemas.openxmlformats.org/officeDocument/2006/relationships" xmlns:p="http://schemas.openxmlformats.org/presentationml/2006/main">
  <p:tag name="TIMING" val="|2.7|1.3|12"/>
</p:tagLst>
</file>

<file path=ppt/tags/tag11.xml><?xml version="1.0" encoding="utf-8"?>
<p:tagLst xmlns:a="http://schemas.openxmlformats.org/drawingml/2006/main" xmlns:r="http://schemas.openxmlformats.org/officeDocument/2006/relationships" xmlns:p="http://schemas.openxmlformats.org/presentationml/2006/main">
  <p:tag name="TIMING" val="|2.7|1.3|12"/>
</p:tagLst>
</file>

<file path=ppt/tags/tag12.xml><?xml version="1.0" encoding="utf-8"?>
<p:tagLst xmlns:a="http://schemas.openxmlformats.org/drawingml/2006/main" xmlns:r="http://schemas.openxmlformats.org/officeDocument/2006/relationships" xmlns:p="http://schemas.openxmlformats.org/presentationml/2006/main">
  <p:tag name="TIMING" val="|2.7|1.3|12"/>
</p:tagLst>
</file>

<file path=ppt/tags/tag2.xml><?xml version="1.0" encoding="utf-8"?>
<p:tagLst xmlns:a="http://schemas.openxmlformats.org/drawingml/2006/main" xmlns:r="http://schemas.openxmlformats.org/officeDocument/2006/relationships" xmlns:p="http://schemas.openxmlformats.org/presentationml/2006/main">
  <p:tag name="TIMING" val="|4.6|2.6|1.6|3.4|1|2.1"/>
</p:tagLst>
</file>

<file path=ppt/tags/tag3.xml><?xml version="1.0" encoding="utf-8"?>
<p:tagLst xmlns:a="http://schemas.openxmlformats.org/drawingml/2006/main" xmlns:r="http://schemas.openxmlformats.org/officeDocument/2006/relationships" xmlns:p="http://schemas.openxmlformats.org/presentationml/2006/main">
  <p:tag name="TIMING" val="|8.4|1.9|4.1|1.5|4.4|0.9|3.9|1.9"/>
</p:tagLst>
</file>

<file path=ppt/tags/tag4.xml><?xml version="1.0" encoding="utf-8"?>
<p:tagLst xmlns:a="http://schemas.openxmlformats.org/drawingml/2006/main" xmlns:r="http://schemas.openxmlformats.org/officeDocument/2006/relationships" xmlns:p="http://schemas.openxmlformats.org/presentationml/2006/main">
  <p:tag name="TIMING" val="|2.7|1.3|12"/>
</p:tagLst>
</file>

<file path=ppt/tags/tag5.xml><?xml version="1.0" encoding="utf-8"?>
<p:tagLst xmlns:a="http://schemas.openxmlformats.org/drawingml/2006/main" xmlns:r="http://schemas.openxmlformats.org/officeDocument/2006/relationships" xmlns:p="http://schemas.openxmlformats.org/presentationml/2006/main">
  <p:tag name="TIMING" val="|2.7|1.3|12"/>
</p:tagLst>
</file>

<file path=ppt/tags/tag6.xml><?xml version="1.0" encoding="utf-8"?>
<p:tagLst xmlns:a="http://schemas.openxmlformats.org/drawingml/2006/main" xmlns:r="http://schemas.openxmlformats.org/officeDocument/2006/relationships" xmlns:p="http://schemas.openxmlformats.org/presentationml/2006/main">
  <p:tag name="TIMING" val="|2.7|1.3|12"/>
</p:tagLst>
</file>

<file path=ppt/tags/tag7.xml><?xml version="1.0" encoding="utf-8"?>
<p:tagLst xmlns:a="http://schemas.openxmlformats.org/drawingml/2006/main" xmlns:r="http://schemas.openxmlformats.org/officeDocument/2006/relationships" xmlns:p="http://schemas.openxmlformats.org/presentationml/2006/main">
  <p:tag name="TIMING" val="|2.7|1.3|12"/>
</p:tagLst>
</file>

<file path=ppt/tags/tag8.xml><?xml version="1.0" encoding="utf-8"?>
<p:tagLst xmlns:a="http://schemas.openxmlformats.org/drawingml/2006/main" xmlns:r="http://schemas.openxmlformats.org/officeDocument/2006/relationships" xmlns:p="http://schemas.openxmlformats.org/presentationml/2006/main">
  <p:tag name="TIMING" val="|2.7|1.3|12"/>
</p:tagLst>
</file>

<file path=ppt/tags/tag9.xml><?xml version="1.0" encoding="utf-8"?>
<p:tagLst xmlns:a="http://schemas.openxmlformats.org/drawingml/2006/main" xmlns:r="http://schemas.openxmlformats.org/officeDocument/2006/relationships" xmlns:p="http://schemas.openxmlformats.org/presentationml/2006/main">
  <p:tag name="TIMING" val="|2.7|1.3|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1882</TotalTime>
  <Words>1725</Words>
  <Application>Microsoft Office PowerPoint</Application>
  <PresentationFormat>Widescreen</PresentationFormat>
  <Paragraphs>192</Paragraphs>
  <Slides>28</Slides>
  <Notes>2</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Calibri Light</vt:lpstr>
      <vt:lpstr>HP001 4 hàng</vt:lpstr>
      <vt:lpstr>Times New Roman</vt:lpstr>
      <vt:lpstr>华康海报体W12(P)</vt:lpstr>
      <vt:lpstr>Office Theme</vt:lpstr>
      <vt:lpstr>Image</vt:lpstr>
      <vt:lpstr>PowerPoint Presentation</vt:lpstr>
      <vt:lpstr>PowerPoint Presentation</vt:lpstr>
      <vt:lpstr>PowerPoint Presentation</vt:lpstr>
      <vt:lpstr>PowerPoint Presentation</vt:lpstr>
      <vt:lpstr>PowerPoint Presentation</vt:lpstr>
      <vt:lpstr>Bài thơ chia làm 3 đoạn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Company>LATE BETTER THAN NEVER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 KIM QUY</dc:creator>
  <cp:lastModifiedBy>Bui Hong Thuy</cp:lastModifiedBy>
  <cp:revision>228</cp:revision>
  <dcterms:created xsi:type="dcterms:W3CDTF">2001-12-31T17:04:00Z</dcterms:created>
  <dcterms:modified xsi:type="dcterms:W3CDTF">2021-10-06T00:52:22Z</dcterms:modified>
</cp:coreProperties>
</file>