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90" r:id="rId5"/>
    <p:sldId id="258" r:id="rId6"/>
    <p:sldId id="270" r:id="rId7"/>
    <p:sldId id="283" r:id="rId8"/>
    <p:sldId id="262" r:id="rId9"/>
    <p:sldId id="263" r:id="rId10"/>
    <p:sldId id="272" r:id="rId11"/>
    <p:sldId id="281" r:id="rId12"/>
    <p:sldId id="277" r:id="rId13"/>
    <p:sldId id="288" r:id="rId14"/>
    <p:sldId id="289" r:id="rId15"/>
    <p:sldId id="279" r:id="rId16"/>
    <p:sldId id="287" r:id="rId17"/>
    <p:sldId id="282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0" autoAdjust="0"/>
  </p:normalViewPr>
  <p:slideViewPr>
    <p:cSldViewPr snapToGrid="0">
      <p:cViewPr>
        <p:scale>
          <a:sx n="40" d="100"/>
          <a:sy n="40" d="100"/>
        </p:scale>
        <p:origin x="-45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F31A-82AF-4B9A-A485-317FC5BC020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3E96-FC56-42A1-9805-B8AE567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3E96-FC56-42A1-9805-B8AE567BDD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3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1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50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8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6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6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3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89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46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69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61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7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09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5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81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4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90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6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136D-F331-4C35-94CB-A663CA50EBC2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6657-3379-4E61-B180-F43204DFD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0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5A40-6F3E-480B-B122-65F9261866F1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6FC1-5A38-4B3E-BC0A-9670A7115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3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9EDC-97E8-437C-B515-ED1F7E99CA07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D361-2C8C-4C1D-ABC6-64CA3EFD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99F6-E1BD-4F1B-83D9-E2A8632786CF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03D5-00C2-4C52-BD1C-9951C614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4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FFF5-4E7F-489C-B8D9-5980F507E6D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A966-66F9-4E78-80E0-66D01442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6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1C46-4BE3-47ED-A1BF-FD3FA323D435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1CD2-FC34-4689-BB7E-4DAE31A7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83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EE09-7B5F-4571-8A5B-30F91AA3FFAE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713-FA80-48D6-9E93-D4D376F0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21E9-CC86-4CC2-B54D-5F22F167052D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19BE-2981-4774-8D12-3C1D71B1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4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3951-FCAA-4F7D-BAE6-B6572F248A66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F345-0A5D-47FA-97CC-1DA55AB4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380A-AD6F-43F9-9155-D304204551D6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838B-D4CD-4A0A-80EA-9BE14F87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2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DB18-8F95-419D-909B-08ECB2582CF1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504F-3880-4477-9AC3-9FB9EF32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8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77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50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7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7F92-378B-4592-9107-2A3527312B6F}" type="datetimeFigureOut">
              <a:rPr lang="vi-VN" smtClean="0"/>
              <a:t>12/10/2018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E766-AB98-4F63-B53A-667979A4F0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2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7F92-378B-4592-9107-2A3527312B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E766-AB98-4F63-B53A-667979A4F0F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9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49169-C079-49FA-9372-49D533EBCD48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2BFDA-9AE3-4463-9430-808074B55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inh-nen-hoa-dep-cho-slide-powerpoint-anh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087958"/>
            <a:ext cx="12192000" cy="132343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38335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5400" b="1" cap="all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cap="all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sz="5400" b="1" cap="all" dirty="0" smtClean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4a1</a:t>
            </a:r>
            <a:endParaRPr lang="en-US" sz="5400" b="1" cap="all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16438"/>
              </p:ext>
            </p:extLst>
          </p:nvPr>
        </p:nvGraphicFramePr>
        <p:xfrm>
          <a:off x="0" y="5105400"/>
          <a:ext cx="12192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vi-VN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GVCN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Bùi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endParaRPr lang="en-US" sz="3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8198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2" y="1012828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3810003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7" y="5776913"/>
            <a:ext cx="15367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5" y="1401763"/>
            <a:ext cx="15367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4114803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7" y="3482978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072188"/>
            <a:ext cx="1536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2" y="5837238"/>
            <a:ext cx="15367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1002"/>
            <a:ext cx="2641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0" y="3749675"/>
            <a:ext cx="14012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2" y="3810003"/>
            <a:ext cx="112395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2" y="3638553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2" y="228603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381002"/>
            <a:ext cx="15367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35934"/>
              </p:ext>
            </p:extLst>
          </p:nvPr>
        </p:nvGraphicFramePr>
        <p:xfrm>
          <a:off x="61384" y="3946111"/>
          <a:ext cx="12130616" cy="700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0616"/>
              </a:tblGrid>
              <a:tr h="59372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PHÂN MÔN TẬP ĐỌC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7" marR="121927" marT="45671" marB="4567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22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47753" y="714375"/>
            <a:ext cx="9734551" cy="1200150"/>
          </a:xfrm>
          <a:prstGeom prst="ellipseRibbon2">
            <a:avLst>
              <a:gd name="adj1" fmla="val 25000"/>
              <a:gd name="adj2" fmla="val 73059"/>
              <a:gd name="adj3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9023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SÃO DIá»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613610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CÃNH DIá»U Äáº¸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09" y="19052"/>
            <a:ext cx="6055895" cy="34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áº¿t quáº£ hÃ¬nh áº£nh cho CÃNH DIá»U Äáº¸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8526"/>
            <a:ext cx="6136105" cy="34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09" y="3450563"/>
            <a:ext cx="6055895" cy="340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65102"/>
            <a:ext cx="6471247" cy="3392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17" y="4"/>
            <a:ext cx="5829219" cy="3465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84" y="3465096"/>
            <a:ext cx="5805153" cy="346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6338715" cy="34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04143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ound Diagonal Corner Rectangle 1"/>
          <p:cNvSpPr/>
          <p:nvPr/>
        </p:nvSpPr>
        <p:spPr>
          <a:xfrm>
            <a:off x="2038353" y="1143000"/>
            <a:ext cx="8515351" cy="3695700"/>
          </a:xfrm>
          <a:prstGeom prst="round2Diag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DÒ: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 bài :  Tuổi Ngựa</a:t>
            </a:r>
          </a:p>
        </p:txBody>
      </p:sp>
    </p:spTree>
    <p:extLst>
      <p:ext uri="{BB962C8B-B14F-4D97-AF65-F5344CB8AC3E}">
        <p14:creationId xmlns:p14="http://schemas.microsoft.com/office/powerpoint/2010/main" val="14580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91" y="1588168"/>
            <a:ext cx="11418511" cy="2981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1264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thầy cô mạnh 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5000" t="-12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4219" y="570504"/>
            <a:ext cx="8193232" cy="17155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5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4" y="3228112"/>
            <a:ext cx="1156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09" y="3228111"/>
            <a:ext cx="1156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30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9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47733"/>
              </p:ext>
            </p:extLst>
          </p:nvPr>
        </p:nvGraphicFramePr>
        <p:xfrm>
          <a:off x="673772" y="2019076"/>
          <a:ext cx="10732169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21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Sáo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sáo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kép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sáo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sớm</a:t>
                      </a:r>
                      <a:r>
                        <a:rPr lang="en-US" sz="5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9632661" y="2288334"/>
            <a:ext cx="114800" cy="4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408" y="2408185"/>
            <a:ext cx="11044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 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Tôi đã ngửa cổ suốt một thời mới lớn để chờ đợi một nàng tiên áo xanh bay xuống từ </a:t>
            </a:r>
            <a:r>
              <a:rPr lang="vi-VN" sz="4000" b="1" dirty="0" smtClean="0">
                <a:latin typeface="+mj-lt"/>
              </a:rPr>
              <a:t>trời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4000" b="1" dirty="0" smtClean="0">
                <a:latin typeface="+mj-lt"/>
              </a:rPr>
              <a:t>và </a:t>
            </a:r>
            <a:r>
              <a:rPr lang="vi-VN" sz="4000" b="1" dirty="0">
                <a:latin typeface="+mj-lt"/>
              </a:rPr>
              <a:t>bao giờ cũng hi vọng khi thiết tha cầu xin:” Bay đi diều ơi! Bay đi!”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747461" y="3168966"/>
            <a:ext cx="114800" cy="4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66461" y="2521043"/>
            <a:ext cx="114800" cy="4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95303" y="990600"/>
            <a:ext cx="10858500" cy="5509392"/>
          </a:xfrm>
          <a:prstGeom prst="horizontalScroll">
            <a:avLst>
              <a:gd name="adj" fmla="val 1632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389" y="1372933"/>
            <a:ext cx="11619739" cy="4193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100" dirty="0" smtClean="0">
                <a:solidFill>
                  <a:srgbClr val="3366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100" dirty="0" smtClean="0">
                <a:latin typeface="Times New Roman" panose="02020603050405020304" pitchFamily="18" charset="0"/>
              </a:rPr>
              <a:t>Tuổi </a:t>
            </a:r>
            <a:r>
              <a:rPr lang="en-US" altLang="vi-VN" sz="4100" dirty="0">
                <a:latin typeface="Times New Roman" panose="02020603050405020304" pitchFamily="18" charset="0"/>
              </a:rPr>
              <a:t>thơ của tôi được nâng lên từ những cánh diều.</a:t>
            </a:r>
          </a:p>
          <a:p>
            <a:pPr>
              <a:spcBef>
                <a:spcPct val="50000"/>
              </a:spcBef>
            </a:pPr>
            <a:r>
              <a:rPr lang="en-US" altLang="vi-VN" sz="4100" dirty="0">
                <a:latin typeface="Times New Roman" panose="02020603050405020304" pitchFamily="18" charset="0"/>
              </a:rPr>
              <a:t>   Chiều </a:t>
            </a:r>
            <a:r>
              <a:rPr lang="en-US" altLang="vi-VN" sz="4100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4100" dirty="0">
                <a:latin typeface="Times New Roman" panose="02020603050405020304" pitchFamily="18" charset="0"/>
              </a:rPr>
              <a:t>, trên bãi thả, đám trẻ mục đồng chúng tôi hò hét nhau thả diều thi. Cánh diều mềm mại như </a:t>
            </a:r>
            <a:r>
              <a:rPr lang="en-US" altLang="vi-VN" sz="4100" dirty="0" err="1">
                <a:latin typeface="Times New Roman" panose="02020603050405020304" pitchFamily="18" charset="0"/>
              </a:rPr>
              <a:t>cánh</a:t>
            </a:r>
            <a:r>
              <a:rPr lang="en-US" altLang="vi-VN" sz="4100" dirty="0">
                <a:latin typeface="Times New Roman" panose="02020603050405020304" pitchFamily="18" charset="0"/>
              </a:rPr>
              <a:t> </a:t>
            </a:r>
            <a:r>
              <a:rPr lang="en-US" altLang="vi-VN" sz="4100" dirty="0" err="1" smtClean="0">
                <a:latin typeface="Times New Roman" panose="02020603050405020304" pitchFamily="18" charset="0"/>
              </a:rPr>
              <a:t>bướm</a:t>
            </a:r>
            <a:r>
              <a:rPr lang="en-US" altLang="vi-VN" sz="4100" dirty="0">
                <a:latin typeface="Times New Roman" panose="02020603050405020304" pitchFamily="18" charset="0"/>
              </a:rPr>
              <a:t>. Chúng tôi vui sướng đến</a:t>
            </a:r>
            <a:r>
              <a:rPr lang="en-US" altLang="vi-VN" sz="4100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>
                <a:latin typeface="Times New Roman" panose="02020603050405020304" pitchFamily="18" charset="0"/>
              </a:rPr>
              <a:t>phát dại nhìn lên trời. Tiếng sáo diều vi vu trầm bổng. Sáo đơn, rồi sáo kép, sáo bè…như</a:t>
            </a:r>
            <a:r>
              <a:rPr lang="en-US" altLang="vi-VN" sz="4100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>
                <a:latin typeface="Times New Roman" panose="02020603050405020304" pitchFamily="18" charset="0"/>
              </a:rPr>
              <a:t>gọi thấp xuống những vì sao sớm.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6944" y="38100"/>
            <a:ext cx="662463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 DIỄN CẢM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542" y="1388443"/>
            <a:ext cx="211307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100" dirty="0"/>
          </a:p>
        </p:txBody>
      </p:sp>
      <p:sp>
        <p:nvSpPr>
          <p:cNvPr id="6" name="Rectangle 5"/>
          <p:cNvSpPr/>
          <p:nvPr/>
        </p:nvSpPr>
        <p:spPr>
          <a:xfrm>
            <a:off x="994595" y="2948732"/>
            <a:ext cx="161614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hét</a:t>
            </a:r>
            <a:r>
              <a:rPr lang="en-US" altLang="vi-VN" sz="4100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8410080" y="2948749"/>
            <a:ext cx="215636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mềm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mại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8195010" y="3577076"/>
            <a:ext cx="199605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dại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1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33" y="4192291"/>
            <a:ext cx="352853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vi vu </a:t>
            </a:r>
            <a:r>
              <a:rPr lang="en-US" altLang="vi-VN" sz="4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trầm</a:t>
            </a:r>
            <a:r>
              <a:rPr lang="en-US" altLang="vi-VN" sz="4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bổng</a:t>
            </a:r>
            <a:endParaRPr lang="en-US" sz="4100" dirty="0"/>
          </a:p>
        </p:txBody>
      </p:sp>
      <p:sp>
        <p:nvSpPr>
          <p:cNvPr id="10" name="Rectangle 9"/>
          <p:cNvSpPr/>
          <p:nvPr/>
        </p:nvSpPr>
        <p:spPr>
          <a:xfrm>
            <a:off x="4095441" y="4816969"/>
            <a:ext cx="34708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10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vi-VN" sz="41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10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thấp </a:t>
            </a:r>
            <a:r>
              <a:rPr lang="en-US" altLang="vi-VN" sz="4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4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6465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3&quot;&gt;&lt;property id=&quot;20148&quot; value=&quot;5&quot;/&gt;&lt;property id=&quot;20300&quot; value=&quot;Slide 7&quot;/&gt;&lt;property id=&quot;20307&quot; value=&quot;272&quot;/&gt;&lt;/object&gt;&lt;object type=&quot;3&quot; unique_id=&quot;10018&quot;&gt;&lt;property id=&quot;20148&quot; value=&quot;5&quot;/&gt;&lt;property id=&quot;20300&quot; value=&quot;Slide 9&quot;/&gt;&lt;property id=&quot;20307&quot; value=&quot;277&quot;/&gt;&lt;/object&gt;&lt;object type=&quot;3&quot; unique_id=&quot;10020&quot;&gt;&lt;property id=&quot;20148&quot; value=&quot;5&quot;/&gt;&lt;property id=&quot;20300&quot; value=&quot;Slide 12&quot;/&gt;&lt;property id=&quot;20307&quot; value=&quot;279&quot;/&gt;&lt;/object&gt;&lt;object type=&quot;3&quot; unique_id=&quot;10022&quot;&gt;&lt;property id=&quot;20148&quot; value=&quot;5&quot;/&gt;&lt;property id=&quot;20300&quot; value=&quot;Slide 8&quot;/&gt;&lt;property id=&quot;20307&quot; value=&quot;281&quot;/&gt;&lt;/object&gt;&lt;object type=&quot;3&quot; unique_id=&quot;10023&quot;&gt;&lt;property id=&quot;20148&quot; value=&quot;5&quot;/&gt;&lt;property id=&quot;20300&quot; value=&quot;Slide 14&quot;/&gt;&lt;property id=&quot;20307&quot; value=&quot;282&quot;/&gt;&lt;/object&gt;&lt;object type=&quot;3&quot; unique_id=&quot;10047&quot;&gt;&lt;property id=&quot;20148&quot; value=&quot;5&quot;/&gt;&lt;property id=&quot;20300&quot; value=&quot;Slide 4&quot;/&gt;&lt;property id=&quot;20307&quot; value=&quot;283&quot;/&gt;&lt;/object&gt;&lt;object type=&quot;3&quot; unique_id=&quot;10048&quot;&gt;&lt;property id=&quot;20148&quot; value=&quot;5&quot;/&gt;&lt;property id=&quot;20300&quot; value=&quot;Slide 10&quot;/&gt;&lt;property id=&quot;20307&quot; value=&quot;288&quot;/&gt;&lt;/object&gt;&lt;object type=&quot;3&quot; unique_id=&quot;10049&quot;&gt;&lt;property id=&quot;20148&quot; value=&quot;5&quot;/&gt;&lt;property id=&quot;20300&quot; value=&quot;Slide 11&quot;/&gt;&lt;property id=&quot;20307&quot; value=&quot;289&quot;/&gt;&lt;/object&gt;&lt;object type=&quot;3&quot; unique_id=&quot;10050&quot;&gt;&lt;property id=&quot;20148&quot; value=&quot;5&quot;/&gt;&lt;property id=&quot;20300&quot; value=&quot;Slide 13&quot;/&gt;&lt;property id=&quot;20307&quot; value=&quot;287&quot;/&gt;&lt;/object&gt;&lt;object type=&quot;3&quot; unique_id=&quot;10156&quot;&gt;&lt;property id=&quot;20148&quot; value=&quot;5&quot;/&gt;&lt;property id=&quot;20300&quot; value=&quot;Slide 1&quot;/&gt;&lt;property id=&quot;20307&quot; value=&quot;290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257</Words>
  <Application>Microsoft Office PowerPoint</Application>
  <PresentationFormat>Custom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109</cp:revision>
  <dcterms:created xsi:type="dcterms:W3CDTF">2018-11-18T14:01:14Z</dcterms:created>
  <dcterms:modified xsi:type="dcterms:W3CDTF">2018-12-10T00:05:47Z</dcterms:modified>
</cp:coreProperties>
</file>